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61" r:id="rId1"/>
  </p:sldMasterIdLst>
  <p:notesMasterIdLst>
    <p:notesMasterId r:id="rId29"/>
  </p:notesMasterIdLst>
  <p:sldIdLst>
    <p:sldId id="603" r:id="rId2"/>
    <p:sldId id="646" r:id="rId3"/>
    <p:sldId id="740" r:id="rId4"/>
    <p:sldId id="741" r:id="rId5"/>
    <p:sldId id="748" r:id="rId6"/>
    <p:sldId id="727" r:id="rId7"/>
    <p:sldId id="728" r:id="rId8"/>
    <p:sldId id="749" r:id="rId9"/>
    <p:sldId id="742" r:id="rId10"/>
    <p:sldId id="730" r:id="rId11"/>
    <p:sldId id="761" r:id="rId12"/>
    <p:sldId id="710" r:id="rId13"/>
    <p:sldId id="716" r:id="rId14"/>
    <p:sldId id="696" r:id="rId15"/>
    <p:sldId id="712" r:id="rId16"/>
    <p:sldId id="718" r:id="rId17"/>
    <p:sldId id="719" r:id="rId18"/>
    <p:sldId id="744" r:id="rId19"/>
    <p:sldId id="735" r:id="rId20"/>
    <p:sldId id="697" r:id="rId21"/>
    <p:sldId id="693" r:id="rId22"/>
    <p:sldId id="743" r:id="rId23"/>
    <p:sldId id="700" r:id="rId24"/>
    <p:sldId id="713" r:id="rId25"/>
    <p:sldId id="707" r:id="rId26"/>
    <p:sldId id="714" r:id="rId27"/>
    <p:sldId id="305" r:id="rId28"/>
  </p:sldIdLst>
  <p:sldSz cx="9144000" cy="6858000" type="screen4x3"/>
  <p:notesSz cx="6797675" cy="9928225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A1CBE7"/>
    <a:srgbClr val="059587"/>
    <a:srgbClr val="003366"/>
    <a:srgbClr val="006600"/>
    <a:srgbClr val="99FF99"/>
    <a:srgbClr val="E9EDEF"/>
    <a:srgbClr val="FDEADB"/>
    <a:srgbClr val="0033CC"/>
    <a:srgbClr val="008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vertBarState="maximized">
    <p:restoredLeft sz="34580" autoAdjust="0"/>
    <p:restoredTop sz="99367" autoAdjust="0"/>
  </p:normalViewPr>
  <p:slideViewPr>
    <p:cSldViewPr showGuides="1">
      <p:cViewPr>
        <p:scale>
          <a:sx n="125" d="100"/>
          <a:sy n="125" d="100"/>
        </p:scale>
        <p:origin x="-342" y="-51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66" d="100"/>
        <a:sy n="66" d="100"/>
      </p:scale>
      <p:origin x="0" y="0"/>
    </p:cViewPr>
  </p:notesTextViewPr>
  <p:sorterViewPr>
    <p:cViewPr>
      <p:scale>
        <a:sx n="190" d="100"/>
        <a:sy n="19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drawings/_rels/vmlDrawing1.v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png"/><Relationship Id="rId1" Type="http://schemas.openxmlformats.org/officeDocument/2006/relationships/image" Target="../media/image46.png"/><Relationship Id="rId6" Type="http://schemas.openxmlformats.org/officeDocument/2006/relationships/image" Target="../media/image51.png"/><Relationship Id="rId11" Type="http://schemas.openxmlformats.org/officeDocument/2006/relationships/image" Target="../media/image56.png"/><Relationship Id="rId5" Type="http://schemas.openxmlformats.org/officeDocument/2006/relationships/image" Target="../media/image50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/Relationships>
</file>

<file path=ppt/drawings/_rels/vmlDrawing2.v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3.png"/><Relationship Id="rId1" Type="http://schemas.openxmlformats.org/officeDocument/2006/relationships/image" Target="../media/image48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3" y="3"/>
            <a:ext cx="2945659" cy="496411"/>
          </a:xfrm>
          <a:prstGeom prst="rect">
            <a:avLst/>
          </a:prstGeom>
        </p:spPr>
        <p:txBody>
          <a:bodyPr vert="horz" lIns="91413" tIns="45706" rIns="91413" bIns="45706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6" y="3"/>
            <a:ext cx="2945659" cy="496411"/>
          </a:xfrm>
          <a:prstGeom prst="rect">
            <a:avLst/>
          </a:prstGeom>
        </p:spPr>
        <p:txBody>
          <a:bodyPr vert="horz" lIns="91413" tIns="45706" rIns="91413" bIns="45706" rtlCol="0"/>
          <a:lstStyle>
            <a:lvl1pPr algn="r">
              <a:defRPr sz="1200"/>
            </a:lvl1pPr>
          </a:lstStyle>
          <a:p>
            <a:fld id="{304F572A-86E1-4F9D-BB6D-FE2D0CEE1ED9}" type="datetimeFigureOut">
              <a:rPr lang="ko-KR" altLang="en-US" smtClean="0"/>
              <a:pPr/>
              <a:t>2014-04-23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17575" y="744538"/>
            <a:ext cx="4962525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13" tIns="45706" rIns="91413" bIns="45706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715910"/>
            <a:ext cx="5438140" cy="4467701"/>
          </a:xfrm>
          <a:prstGeom prst="rect">
            <a:avLst/>
          </a:prstGeom>
        </p:spPr>
        <p:txBody>
          <a:bodyPr vert="horz" lIns="91413" tIns="45706" rIns="91413" bIns="45706" rtlCol="0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3" y="9430092"/>
            <a:ext cx="2945659" cy="496411"/>
          </a:xfrm>
          <a:prstGeom prst="rect">
            <a:avLst/>
          </a:prstGeom>
        </p:spPr>
        <p:txBody>
          <a:bodyPr vert="horz" lIns="91413" tIns="45706" rIns="91413" bIns="45706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6" y="9430092"/>
            <a:ext cx="2945659" cy="496411"/>
          </a:xfrm>
          <a:prstGeom prst="rect">
            <a:avLst/>
          </a:prstGeom>
        </p:spPr>
        <p:txBody>
          <a:bodyPr vert="horz" lIns="91413" tIns="45706" rIns="91413" bIns="45706" rtlCol="0" anchor="b"/>
          <a:lstStyle>
            <a:lvl1pPr algn="r">
              <a:defRPr sz="1200"/>
            </a:lvl1pPr>
          </a:lstStyle>
          <a:p>
            <a:fld id="{057A09BE-498F-4C88-ADB3-C0EEC4EB61C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8998343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0103176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(</a:t>
            </a:r>
            <a:r>
              <a:rPr lang="ko-KR" altLang="en-US" dirty="0" err="1" smtClean="0"/>
              <a:t>택</a:t>
            </a:r>
            <a:r>
              <a:rPr lang="en-US" altLang="ko-KR" dirty="0" smtClean="0"/>
              <a:t>) 04</a:t>
            </a:r>
            <a:r>
              <a:rPr lang="ko-KR" altLang="en-US" dirty="0" smtClean="0"/>
              <a:t>번 삭제 영향 조정</a:t>
            </a: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010317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308323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5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32099" name="슬라이드 노트 개체 틀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r>
              <a:rPr lang="en-US" altLang="ko-KR" dirty="0" smtClean="0"/>
              <a:t>----------------------------------------------------------------------------------------</a:t>
            </a:r>
          </a:p>
          <a:p>
            <a:pPr>
              <a:spcBef>
                <a:spcPct val="0"/>
              </a:spcBef>
            </a:pPr>
            <a:r>
              <a:rPr lang="en-US" altLang="ko-KR" dirty="0" smtClean="0"/>
              <a:t>- </a:t>
            </a:r>
            <a:r>
              <a:rPr lang="ko-KR" altLang="en-US" dirty="0" smtClean="0"/>
              <a:t>클라우드 사용자 중심과 서비스 중심 키워드의 차이점 고려</a:t>
            </a:r>
          </a:p>
        </p:txBody>
      </p:sp>
      <p:sp>
        <p:nvSpPr>
          <p:cNvPr id="132100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C291A9E7-865D-4270-B5BC-59AC939D0509}" type="slidenum">
              <a:rPr lang="ko-KR" altLang="en-US"/>
              <a:pPr fontAlgn="base">
                <a:spcBef>
                  <a:spcPct val="0"/>
                </a:spcBef>
                <a:spcAft>
                  <a:spcPct val="0"/>
                </a:spcAft>
              </a:pPr>
              <a:t>9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12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13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14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15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16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17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920750" y="746125"/>
            <a:ext cx="4956175" cy="37179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sz="1000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2FA5E52-821D-45E6-887E-6B529DEF795F}" type="slidenum">
              <a:rPr lang="ko-KR" altLang="en-US" smtClean="0">
                <a:solidFill>
                  <a:prstClr val="black"/>
                </a:solidFill>
              </a:rPr>
              <a:pPr/>
              <a:t>19</a:t>
            </a:fld>
            <a:endParaRPr lang="ko-KR" altLang="en-US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20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548223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24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25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altLang="ko-KR" dirty="0" smtClean="0"/>
          </a:p>
          <a:p>
            <a:r>
              <a:rPr lang="ko-KR" altLang="en-US" dirty="0" smtClean="0"/>
              <a:t>추진 전략 </a:t>
            </a:r>
            <a:r>
              <a:rPr lang="en-US" altLang="ko-KR" dirty="0" smtClean="0"/>
              <a:t>1</a:t>
            </a:r>
            <a:r>
              <a:rPr lang="ko-KR" altLang="en-US" dirty="0" smtClean="0"/>
              <a:t>페이지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프랑스 불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ko-KR" altLang="en-US" dirty="0" smtClean="0"/>
              <a:t>스마트노드</a:t>
            </a:r>
            <a:endParaRPr lang="en-US" altLang="ko-KR" dirty="0" smtClean="0"/>
          </a:p>
          <a:p>
            <a:pPr>
              <a:buFontTx/>
              <a:buChar char="-"/>
            </a:pPr>
            <a:r>
              <a:rPr lang="en-US" altLang="ko-KR" dirty="0" smtClean="0"/>
              <a:t>EASI-CLUDS</a:t>
            </a:r>
            <a:r>
              <a:rPr lang="en-US" altLang="ko-KR" baseline="0" dirty="0" smtClean="0"/>
              <a:t> </a:t>
            </a:r>
            <a:r>
              <a:rPr lang="en-US" altLang="ko-KR" baseline="0" dirty="0" err="1" smtClean="0"/>
              <a:t>optimis</a:t>
            </a:r>
            <a:r>
              <a:rPr lang="en-US" altLang="ko-KR" baseline="0" dirty="0" smtClean="0"/>
              <a:t>, ……</a:t>
            </a:r>
          </a:p>
          <a:p>
            <a:pPr>
              <a:buFontTx/>
              <a:buChar char="-"/>
            </a:pPr>
            <a:r>
              <a:rPr lang="en-US" altLang="ko-KR" baseline="0" dirty="0" smtClean="0"/>
              <a:t>CAP</a:t>
            </a:r>
          </a:p>
          <a:p>
            <a:pPr>
              <a:buFontTx/>
              <a:buChar char="-"/>
            </a:pPr>
            <a:r>
              <a:rPr lang="ko-KR" altLang="en-US" baseline="0" dirty="0" err="1" smtClean="0"/>
              <a:t>스마트노드협의회</a:t>
            </a:r>
            <a:r>
              <a:rPr lang="ko-KR" altLang="en-US" baseline="0" dirty="0" smtClean="0"/>
              <a:t> 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err="1" smtClean="0"/>
              <a:t>방통위</a:t>
            </a:r>
            <a:r>
              <a:rPr lang="ko-KR" altLang="en-US" baseline="0" dirty="0" smtClean="0"/>
              <a:t> </a:t>
            </a:r>
            <a:r>
              <a:rPr lang="ko-KR" altLang="en-US" baseline="0" dirty="0" err="1" smtClean="0"/>
              <a:t>베스트베트</a:t>
            </a: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과학원 윤찬현 </a:t>
            </a:r>
            <a:r>
              <a:rPr lang="ko-KR" altLang="en-US" baseline="0" dirty="0" err="1" smtClean="0"/>
              <a:t>그리드</a:t>
            </a:r>
            <a:r>
              <a:rPr lang="ko-KR" altLang="en-US" baseline="0" dirty="0" smtClean="0"/>
              <a:t> 브로커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baseline="0" dirty="0" smtClean="0"/>
          </a:p>
          <a:p>
            <a:pPr>
              <a:buFontTx/>
              <a:buChar char="-"/>
            </a:pPr>
            <a:r>
              <a:rPr lang="ko-KR" altLang="en-US" baseline="0" dirty="0" smtClean="0"/>
              <a:t>추가로 스마트인터넷기술협의회 추가</a:t>
            </a:r>
            <a:endParaRPr lang="en-US" altLang="ko-KR" baseline="0" dirty="0" smtClean="0"/>
          </a:p>
          <a:p>
            <a:pPr>
              <a:buFontTx/>
              <a:buChar char="-"/>
            </a:pPr>
            <a:endParaRPr lang="en-US" altLang="ko-KR" dirty="0" smtClean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26</a:t>
            </a:fld>
            <a:endParaRPr lang="ko-KR" altLang="en-US" dirty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7A09BE-498F-4C88-ADB3-C0EEC4EB61C0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267876-F531-455A-855E-2E989D3FBCF9}" type="datetimeFigureOut">
              <a:rPr lang="ko-KR" altLang="en-US" smtClean="0"/>
              <a:t>2014-04-23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34D95CD-80BD-42A2-BBAB-56E146A418F6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432822"/>
      </p:ext>
    </p:extLst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267876-F531-455A-855E-2E989D3FBCF9}" type="datetimeFigureOut">
              <a:rPr lang="ko-KR" altLang="en-US" smtClean="0"/>
              <a:t>2014-04-23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34D95CD-80BD-42A2-BBAB-56E146A418F6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3646279"/>
      </p:ext>
    </p:extLst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2952407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439860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047559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8801683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98285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2406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276959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80078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39292-7DAA-4ED4-97DC-62A828C5A501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62726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327408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C:\Users\Administrator\Desktop\에트리\02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3019972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124"/>
          <p:cNvSpPr>
            <a:spLocks noGrp="1" noChangeArrowheads="1"/>
          </p:cNvSpPr>
          <p:nvPr>
            <p:ph type="sldNum" sz="quarter" idx="11"/>
          </p:nvPr>
        </p:nvSpPr>
        <p:spPr>
          <a:xfrm>
            <a:off x="8167607" y="6505599"/>
            <a:ext cx="671593" cy="307777"/>
          </a:xfrm>
          <a:prstGeom prst="rect">
            <a:avLst/>
          </a:prstGeom>
          <a:ln/>
        </p:spPr>
        <p:txBody>
          <a:bodyPr/>
          <a:lstStyle>
            <a:lvl1pPr algn="r">
              <a:buNone/>
              <a:defRPr kumimoji="1" lang="en-US" altLang="ko-KR" sz="1400" b="1" kern="1200" smtClean="0">
                <a:solidFill>
                  <a:schemeClr val="tx1"/>
                </a:solidFill>
                <a:latin typeface="+mj-lt"/>
                <a:ea typeface="굴림" pitchFamily="50" charset="-127"/>
                <a:cs typeface="+mn-cs"/>
              </a:defRPr>
            </a:lvl1pPr>
          </a:lstStyle>
          <a:p>
            <a:pPr>
              <a:defRPr/>
            </a:pPr>
            <a:fld id="{9F35D48F-D6E0-43C7-A60C-460BC6FA218F}" type="slidenum">
              <a:rPr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ko-KR" altLang="en-US" dirty="0">
              <a:solidFill>
                <a:srgbClr val="000000"/>
              </a:solidFill>
            </a:endParaRPr>
          </a:p>
        </p:txBody>
      </p:sp>
      <p:pic>
        <p:nvPicPr>
          <p:cNvPr id="14337" name="Picture 1" descr="E:\정임작업물\57_ETRI 이미영박사\PNG&amp;JPG\01.png"/>
          <p:cNvPicPr>
            <a:picLocks noChangeAspect="1" noChangeArrowheads="1"/>
          </p:cNvPicPr>
          <p:nvPr userDrawn="1"/>
        </p:nvPicPr>
        <p:blipFill>
          <a:blip r:embed="rId2" cstate="print"/>
          <a:srcRect b="82149"/>
          <a:stretch>
            <a:fillRect/>
          </a:stretch>
        </p:blipFill>
        <p:spPr bwMode="auto">
          <a:xfrm>
            <a:off x="-3175" y="0"/>
            <a:ext cx="9144000" cy="1224238"/>
          </a:xfrm>
          <a:prstGeom prst="rect">
            <a:avLst/>
          </a:prstGeom>
          <a:noFill/>
        </p:spPr>
      </p:pic>
      <p:sp>
        <p:nvSpPr>
          <p:cNvPr id="4" name="내용 개체 틀 2"/>
          <p:cNvSpPr>
            <a:spLocks noGrp="1"/>
          </p:cNvSpPr>
          <p:nvPr>
            <p:ph idx="1"/>
          </p:nvPr>
        </p:nvSpPr>
        <p:spPr>
          <a:xfrm>
            <a:off x="457200" y="980728"/>
            <a:ext cx="8229600" cy="5380723"/>
          </a:xfrm>
          <a:prstGeom prst="rect">
            <a:avLst/>
          </a:prstGeom>
        </p:spPr>
        <p:txBody>
          <a:bodyPr>
            <a:normAutofit/>
          </a:bodyPr>
          <a:lstStyle>
            <a:lvl1pPr marL="254000" indent="-254000">
              <a:lnSpc>
                <a:spcPts val="2400"/>
              </a:lnSpc>
              <a:buSzPct val="110000"/>
              <a:buFontTx/>
              <a:buBlip>
                <a:blip r:embed="rId3"/>
              </a:buBlip>
              <a:defRPr sz="2000" b="0" baseline="0">
                <a:latin typeface="HY수평선B" pitchFamily="18" charset="-127"/>
                <a:ea typeface="HY수평선B" pitchFamily="18" charset="-127"/>
                <a:cs typeface="Verdana" pitchFamily="34" charset="0"/>
              </a:defRPr>
            </a:lvl1pPr>
            <a:lvl2pPr marL="541338" indent="-203200">
              <a:lnSpc>
                <a:spcPts val="2400"/>
              </a:lnSpc>
              <a:buSzPct val="95000"/>
              <a:buFont typeface="Wingdings" pitchFamily="2" charset="2"/>
              <a:buChar char="ü"/>
              <a:defRPr sz="1800" baseline="0">
                <a:latin typeface="HY수평선B" pitchFamily="18" charset="-127"/>
                <a:ea typeface="HY수평선B" pitchFamily="18" charset="-127"/>
                <a:cs typeface="Verdana" pitchFamily="34" charset="0"/>
              </a:defRPr>
            </a:lvl2pPr>
            <a:lvl3pPr marL="715963" indent="-158750">
              <a:lnSpc>
                <a:spcPts val="2400"/>
              </a:lnSpc>
              <a:buSzPct val="90000"/>
              <a:buFont typeface="Calibri" pitchFamily="34" charset="0"/>
              <a:buChar char="−"/>
              <a:defRPr sz="1600" baseline="0">
                <a:latin typeface="HY수평선B" pitchFamily="18" charset="-127"/>
                <a:ea typeface="HY수평선B" pitchFamily="18" charset="-127"/>
                <a:cs typeface="Verdana" pitchFamily="34" charset="0"/>
              </a:defRPr>
            </a:lvl3pPr>
            <a:lvl4pPr marL="922338" indent="-203200">
              <a:lnSpc>
                <a:spcPts val="2400"/>
              </a:lnSpc>
              <a:buSzPct val="80000"/>
              <a:buFont typeface="Wingdings" pitchFamily="2" charset="2"/>
              <a:buChar char="l"/>
              <a:defRPr sz="1400" baseline="0">
                <a:latin typeface="HY수평선B" pitchFamily="18" charset="-127"/>
                <a:ea typeface="HY수평선B" pitchFamily="18" charset="-127"/>
                <a:cs typeface="Verdana" pitchFamily="34" charset="0"/>
              </a:defRPr>
            </a:lvl4pPr>
            <a:lvl5pPr marL="1073150" indent="-180975">
              <a:lnSpc>
                <a:spcPts val="2400"/>
              </a:lnSpc>
              <a:buSzPct val="85000"/>
              <a:buFont typeface="Arial" pitchFamily="34" charset="0"/>
              <a:buChar char="►"/>
              <a:defRPr sz="1200" baseline="0">
                <a:latin typeface="HY수평선B" pitchFamily="18" charset="-127"/>
                <a:ea typeface="HY수평선B" pitchFamily="18" charset="-127"/>
                <a:cs typeface="Verdana" pitchFamily="34" charset="0"/>
              </a:defRPr>
            </a:lvl5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7266155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Administrator\Desktop\에트리\01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469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 242"/>
          <p:cNvSpPr txBox="1">
            <a:spLocks noChangeArrowheads="1"/>
          </p:cNvSpPr>
          <p:nvPr userDrawn="1"/>
        </p:nvSpPr>
        <p:spPr bwMode="auto">
          <a:xfrm>
            <a:off x="8537569" y="6453336"/>
            <a:ext cx="642943" cy="428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 algn="r">
              <a:spcBef>
                <a:spcPct val="50000"/>
              </a:spcBef>
              <a:defRPr kumimoji="0" sz="2000" b="0" cap="none" spc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휴먼모음T" pitchFamily="18" charset="-127"/>
                <a:ea typeface="휴먼모음T" pitchFamily="18" charset="-127"/>
              </a:defRPr>
            </a:lvl1pPr>
          </a:lstStyle>
          <a:p>
            <a:pPr rtl="0" fontAlgn="base" latinLnBrk="1">
              <a:spcAft>
                <a:spcPct val="0"/>
              </a:spcAft>
              <a:defRPr/>
            </a:pPr>
            <a:fld id="{5D81D5E0-406E-4477-8F6E-EA80750CA407}" type="slidenum">
              <a:rPr lang="en-US" altLang="ko-KR" sz="1600" kern="1200" smtClean="0">
                <a:solidFill>
                  <a:schemeClr val="tx1"/>
                </a:solidFill>
                <a:latin typeface="휴먼둥근헤드라인"/>
                <a:ea typeface="휴먼둥근헤드라인"/>
                <a:cs typeface="+mn-cs"/>
              </a:rPr>
              <a:pPr rtl="0" fontAlgn="base" latinLnBrk="1">
                <a:spcAft>
                  <a:spcPct val="0"/>
                </a:spcAft>
                <a:defRPr/>
              </a:pPr>
              <a:t>‹#›</a:t>
            </a:fld>
            <a:endParaRPr lang="en-US" altLang="ko-KR" sz="1600" kern="1200" dirty="0">
              <a:solidFill>
                <a:schemeClr val="tx1"/>
              </a:solidFill>
              <a:latin typeface="휴먼둥근헤드라인"/>
              <a:ea typeface="휴먼둥근헤드라인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46331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2267876-F531-455A-855E-2E989D3FBCF9}" type="datetimeFigureOut">
              <a:rPr lang="ko-KR" altLang="en-US" smtClean="0"/>
              <a:t>2014-04-23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34D95CD-80BD-42A2-BBAB-56E146A418F6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8635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8" r:id="rId16"/>
    <p:sldLayoutId id="2147483680" r:id="rId17"/>
    <p:sldLayoutId id="2147483682" r:id="rId18"/>
    <p:sldLayoutId id="2147483683" r:id="rId19"/>
    <p:sldLayoutId id="2147483684" r:id="rId20"/>
    <p:sldLayoutId id="2147483686" r:id="rId21"/>
    <p:sldLayoutId id="2147483687" r:id="rId22"/>
    <p:sldLayoutId id="2147483688" r:id="rId23"/>
    <p:sldLayoutId id="2147483689" r:id="rId24"/>
    <p:sldLayoutId id="2147483690" r:id="rId25"/>
    <p:sldLayoutId id="2147483697" r:id="rId26"/>
    <p:sldLayoutId id="2147483698" r:id="rId27"/>
    <p:sldLayoutId id="2147483699" r:id="rId28"/>
    <p:sldLayoutId id="2147483701" r:id="rId29"/>
    <p:sldLayoutId id="2147483703" r:id="rId30"/>
    <p:sldLayoutId id="2147483704" r:id="rId31"/>
    <p:sldLayoutId id="2147483706" r:id="rId32"/>
    <p:sldLayoutId id="2147483707" r:id="rId33"/>
    <p:sldLayoutId id="2147483650" r:id="rId34"/>
    <p:sldLayoutId id="2147483660" r:id="rId35"/>
    <p:sldLayoutId id="2147483708" r:id="rId36"/>
  </p:sldLayoutIdLst>
  <p:hf hdr="0" ftr="0" dt="0"/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19.png"/><Relationship Id="rId18" Type="http://schemas.openxmlformats.org/officeDocument/2006/relationships/image" Target="../media/image24.png"/><Relationship Id="rId3" Type="http://schemas.openxmlformats.org/officeDocument/2006/relationships/image" Target="../media/image9.png"/><Relationship Id="rId21" Type="http://schemas.openxmlformats.org/officeDocument/2006/relationships/image" Target="../media/image27.png"/><Relationship Id="rId7" Type="http://schemas.openxmlformats.org/officeDocument/2006/relationships/image" Target="../media/image13.png"/><Relationship Id="rId12" Type="http://schemas.openxmlformats.org/officeDocument/2006/relationships/image" Target="../media/image18.png"/><Relationship Id="rId17" Type="http://schemas.openxmlformats.org/officeDocument/2006/relationships/image" Target="../media/image23.png"/><Relationship Id="rId2" Type="http://schemas.openxmlformats.org/officeDocument/2006/relationships/image" Target="../media/image8.png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12.png"/><Relationship Id="rId11" Type="http://schemas.openxmlformats.org/officeDocument/2006/relationships/image" Target="../media/image17.png"/><Relationship Id="rId24" Type="http://schemas.openxmlformats.org/officeDocument/2006/relationships/image" Target="../media/image30.png"/><Relationship Id="rId5" Type="http://schemas.openxmlformats.org/officeDocument/2006/relationships/image" Target="../media/image11.png"/><Relationship Id="rId15" Type="http://schemas.openxmlformats.org/officeDocument/2006/relationships/image" Target="../media/image21.png"/><Relationship Id="rId23" Type="http://schemas.openxmlformats.org/officeDocument/2006/relationships/image" Target="../media/image29.wmf"/><Relationship Id="rId10" Type="http://schemas.openxmlformats.org/officeDocument/2006/relationships/image" Target="../media/image16.png"/><Relationship Id="rId19" Type="http://schemas.openxmlformats.org/officeDocument/2006/relationships/image" Target="../media/image25.png"/><Relationship Id="rId4" Type="http://schemas.openxmlformats.org/officeDocument/2006/relationships/image" Target="../media/image10.png"/><Relationship Id="rId9" Type="http://schemas.openxmlformats.org/officeDocument/2006/relationships/image" Target="../media/image15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13" Type="http://schemas.openxmlformats.org/officeDocument/2006/relationships/image" Target="../media/image18.png"/><Relationship Id="rId18" Type="http://schemas.openxmlformats.org/officeDocument/2006/relationships/image" Target="../media/image23.png"/><Relationship Id="rId26" Type="http://schemas.openxmlformats.org/officeDocument/2006/relationships/image" Target="../media/image32.png"/><Relationship Id="rId3" Type="http://schemas.openxmlformats.org/officeDocument/2006/relationships/image" Target="../media/image8.png"/><Relationship Id="rId21" Type="http://schemas.openxmlformats.org/officeDocument/2006/relationships/image" Target="../media/image26.png"/><Relationship Id="rId7" Type="http://schemas.openxmlformats.org/officeDocument/2006/relationships/image" Target="../media/image12.png"/><Relationship Id="rId12" Type="http://schemas.openxmlformats.org/officeDocument/2006/relationships/image" Target="../media/image17.png"/><Relationship Id="rId17" Type="http://schemas.openxmlformats.org/officeDocument/2006/relationships/image" Target="../media/image22.png"/><Relationship Id="rId25" Type="http://schemas.openxmlformats.org/officeDocument/2006/relationships/image" Target="../media/image31.wmf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21.png"/><Relationship Id="rId20" Type="http://schemas.openxmlformats.org/officeDocument/2006/relationships/image" Target="../media/image25.png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1.png"/><Relationship Id="rId11" Type="http://schemas.openxmlformats.org/officeDocument/2006/relationships/image" Target="../media/image16.png"/><Relationship Id="rId24" Type="http://schemas.openxmlformats.org/officeDocument/2006/relationships/image" Target="../media/image29.wmf"/><Relationship Id="rId5" Type="http://schemas.openxmlformats.org/officeDocument/2006/relationships/image" Target="../media/image10.png"/><Relationship Id="rId15" Type="http://schemas.openxmlformats.org/officeDocument/2006/relationships/image" Target="../media/image20.png"/><Relationship Id="rId23" Type="http://schemas.openxmlformats.org/officeDocument/2006/relationships/image" Target="../media/image28.png"/><Relationship Id="rId10" Type="http://schemas.openxmlformats.org/officeDocument/2006/relationships/image" Target="../media/image15.png"/><Relationship Id="rId19" Type="http://schemas.openxmlformats.org/officeDocument/2006/relationships/image" Target="../media/image24.png"/><Relationship Id="rId4" Type="http://schemas.openxmlformats.org/officeDocument/2006/relationships/image" Target="../media/image9.png"/><Relationship Id="rId9" Type="http://schemas.openxmlformats.org/officeDocument/2006/relationships/image" Target="../media/image14.png"/><Relationship Id="rId14" Type="http://schemas.openxmlformats.org/officeDocument/2006/relationships/image" Target="../media/image19.png"/><Relationship Id="rId22" Type="http://schemas.openxmlformats.org/officeDocument/2006/relationships/image" Target="../media/image27.png"/><Relationship Id="rId27" Type="http://schemas.openxmlformats.org/officeDocument/2006/relationships/image" Target="../media/image30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33.pn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6.xml"/><Relationship Id="rId6" Type="http://schemas.openxmlformats.org/officeDocument/2006/relationships/image" Target="../media/image36.wmf"/><Relationship Id="rId11" Type="http://schemas.openxmlformats.org/officeDocument/2006/relationships/image" Target="../media/image41.png"/><Relationship Id="rId5" Type="http://schemas.openxmlformats.org/officeDocument/2006/relationships/image" Target="../media/image35.png"/><Relationship Id="rId10" Type="http://schemas.openxmlformats.org/officeDocument/2006/relationships/image" Target="../media/image40.png"/><Relationship Id="rId4" Type="http://schemas.openxmlformats.org/officeDocument/2006/relationships/image" Target="../media/image34.png"/><Relationship Id="rId9" Type="http://schemas.openxmlformats.org/officeDocument/2006/relationships/image" Target="../media/image39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wmf"/><Relationship Id="rId1" Type="http://schemas.openxmlformats.org/officeDocument/2006/relationships/slideLayout" Target="../slideLayouts/slideLayout1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7.xml"/></Relationships>
</file>

<file path=ppt/slides/_rels/slide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7.png"/><Relationship Id="rId18" Type="http://schemas.openxmlformats.org/officeDocument/2006/relationships/image" Target="../media/image49.png"/><Relationship Id="rId26" Type="http://schemas.openxmlformats.org/officeDocument/2006/relationships/image" Target="../media/image53.png"/><Relationship Id="rId39" Type="http://schemas.openxmlformats.org/officeDocument/2006/relationships/image" Target="../media/image71.png"/><Relationship Id="rId21" Type="http://schemas.openxmlformats.org/officeDocument/2006/relationships/oleObject" Target="../embeddings/oleObject6.bin"/><Relationship Id="rId34" Type="http://schemas.openxmlformats.org/officeDocument/2006/relationships/image" Target="../media/image68.jpeg"/><Relationship Id="rId7" Type="http://schemas.openxmlformats.org/officeDocument/2006/relationships/image" Target="../media/image61.png"/><Relationship Id="rId2" Type="http://schemas.openxmlformats.org/officeDocument/2006/relationships/slideLayout" Target="../slideLayouts/slideLayout16.xml"/><Relationship Id="rId16" Type="http://schemas.openxmlformats.org/officeDocument/2006/relationships/image" Target="../media/image48.png"/><Relationship Id="rId20" Type="http://schemas.openxmlformats.org/officeDocument/2006/relationships/image" Target="../media/image50.png"/><Relationship Id="rId29" Type="http://schemas.openxmlformats.org/officeDocument/2006/relationships/image" Target="../media/image65.png"/><Relationship Id="rId41" Type="http://schemas.openxmlformats.org/officeDocument/2006/relationships/image" Target="../media/image73.jpeg"/><Relationship Id="rId1" Type="http://schemas.openxmlformats.org/officeDocument/2006/relationships/vmlDrawing" Target="../drawings/vmlDrawing1.vml"/><Relationship Id="rId6" Type="http://schemas.openxmlformats.org/officeDocument/2006/relationships/image" Target="../media/image60.png"/><Relationship Id="rId11" Type="http://schemas.openxmlformats.org/officeDocument/2006/relationships/image" Target="../media/image46.png"/><Relationship Id="rId24" Type="http://schemas.openxmlformats.org/officeDocument/2006/relationships/image" Target="../media/image52.png"/><Relationship Id="rId32" Type="http://schemas.openxmlformats.org/officeDocument/2006/relationships/image" Target="../media/image55.png"/><Relationship Id="rId37" Type="http://schemas.openxmlformats.org/officeDocument/2006/relationships/image" Target="../media/image69.jpeg"/><Relationship Id="rId40" Type="http://schemas.openxmlformats.org/officeDocument/2006/relationships/image" Target="../media/image72.png"/><Relationship Id="rId5" Type="http://schemas.openxmlformats.org/officeDocument/2006/relationships/image" Target="../media/image59.png"/><Relationship Id="rId15" Type="http://schemas.openxmlformats.org/officeDocument/2006/relationships/oleObject" Target="../embeddings/oleObject3.bin"/><Relationship Id="rId23" Type="http://schemas.openxmlformats.org/officeDocument/2006/relationships/oleObject" Target="../embeddings/oleObject7.bin"/><Relationship Id="rId28" Type="http://schemas.openxmlformats.org/officeDocument/2006/relationships/image" Target="../media/image54.png"/><Relationship Id="rId36" Type="http://schemas.openxmlformats.org/officeDocument/2006/relationships/image" Target="../media/image56.png"/><Relationship Id="rId10" Type="http://schemas.openxmlformats.org/officeDocument/2006/relationships/oleObject" Target="../embeddings/oleObject1.bin"/><Relationship Id="rId19" Type="http://schemas.openxmlformats.org/officeDocument/2006/relationships/oleObject" Target="../embeddings/oleObject5.bin"/><Relationship Id="rId31" Type="http://schemas.openxmlformats.org/officeDocument/2006/relationships/oleObject" Target="../embeddings/oleObject10.bin"/><Relationship Id="rId4" Type="http://schemas.openxmlformats.org/officeDocument/2006/relationships/image" Target="../media/image58.png"/><Relationship Id="rId9" Type="http://schemas.openxmlformats.org/officeDocument/2006/relationships/image" Target="../media/image63.png"/><Relationship Id="rId14" Type="http://schemas.openxmlformats.org/officeDocument/2006/relationships/image" Target="../media/image64.jpeg"/><Relationship Id="rId22" Type="http://schemas.openxmlformats.org/officeDocument/2006/relationships/image" Target="../media/image51.png"/><Relationship Id="rId27" Type="http://schemas.openxmlformats.org/officeDocument/2006/relationships/oleObject" Target="../embeddings/oleObject9.bin"/><Relationship Id="rId30" Type="http://schemas.openxmlformats.org/officeDocument/2006/relationships/image" Target="../media/image66.jpeg"/><Relationship Id="rId35" Type="http://schemas.openxmlformats.org/officeDocument/2006/relationships/oleObject" Target="../embeddings/oleObject11.bin"/><Relationship Id="rId8" Type="http://schemas.openxmlformats.org/officeDocument/2006/relationships/image" Target="../media/image62.png"/><Relationship Id="rId3" Type="http://schemas.openxmlformats.org/officeDocument/2006/relationships/image" Target="../media/image57.png"/><Relationship Id="rId12" Type="http://schemas.openxmlformats.org/officeDocument/2006/relationships/oleObject" Target="../embeddings/oleObject2.bin"/><Relationship Id="rId17" Type="http://schemas.openxmlformats.org/officeDocument/2006/relationships/oleObject" Target="../embeddings/oleObject4.bin"/><Relationship Id="rId25" Type="http://schemas.openxmlformats.org/officeDocument/2006/relationships/oleObject" Target="../embeddings/oleObject8.bin"/><Relationship Id="rId33" Type="http://schemas.openxmlformats.org/officeDocument/2006/relationships/image" Target="../media/image67.jpeg"/><Relationship Id="rId38" Type="http://schemas.openxmlformats.org/officeDocument/2006/relationships/image" Target="../media/image70.jpeg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1.png"/><Relationship Id="rId18" Type="http://schemas.openxmlformats.org/officeDocument/2006/relationships/oleObject" Target="../embeddings/oleObject13.bin"/><Relationship Id="rId26" Type="http://schemas.openxmlformats.org/officeDocument/2006/relationships/image" Target="../media/image87.jpeg"/><Relationship Id="rId3" Type="http://schemas.openxmlformats.org/officeDocument/2006/relationships/notesSlide" Target="../notesSlides/notesSlide5.xml"/><Relationship Id="rId21" Type="http://schemas.openxmlformats.org/officeDocument/2006/relationships/image" Target="../media/image55.png"/><Relationship Id="rId34" Type="http://schemas.openxmlformats.org/officeDocument/2006/relationships/image" Target="../media/image32.png"/><Relationship Id="rId7" Type="http://schemas.openxmlformats.org/officeDocument/2006/relationships/image" Target="../media/image77.png"/><Relationship Id="rId12" Type="http://schemas.openxmlformats.org/officeDocument/2006/relationships/image" Target="../media/image40.png"/><Relationship Id="rId17" Type="http://schemas.openxmlformats.org/officeDocument/2006/relationships/image" Target="../media/image48.png"/><Relationship Id="rId25" Type="http://schemas.openxmlformats.org/officeDocument/2006/relationships/image" Target="../media/image86.png"/><Relationship Id="rId33" Type="http://schemas.openxmlformats.org/officeDocument/2006/relationships/image" Target="../media/image94.png"/><Relationship Id="rId2" Type="http://schemas.openxmlformats.org/officeDocument/2006/relationships/slideLayout" Target="../slideLayouts/slideLayout18.xml"/><Relationship Id="rId16" Type="http://schemas.openxmlformats.org/officeDocument/2006/relationships/oleObject" Target="../embeddings/oleObject12.bin"/><Relationship Id="rId20" Type="http://schemas.openxmlformats.org/officeDocument/2006/relationships/oleObject" Target="../embeddings/oleObject14.bin"/><Relationship Id="rId29" Type="http://schemas.openxmlformats.org/officeDocument/2006/relationships/image" Target="../media/image90.png"/><Relationship Id="rId1" Type="http://schemas.openxmlformats.org/officeDocument/2006/relationships/vmlDrawing" Target="../drawings/vmlDrawing2.vml"/><Relationship Id="rId6" Type="http://schemas.openxmlformats.org/officeDocument/2006/relationships/image" Target="../media/image76.jpeg"/><Relationship Id="rId11" Type="http://schemas.openxmlformats.org/officeDocument/2006/relationships/image" Target="../media/image67.jpeg"/><Relationship Id="rId24" Type="http://schemas.openxmlformats.org/officeDocument/2006/relationships/image" Target="../media/image85.png"/><Relationship Id="rId32" Type="http://schemas.openxmlformats.org/officeDocument/2006/relationships/image" Target="../media/image93.png"/><Relationship Id="rId5" Type="http://schemas.openxmlformats.org/officeDocument/2006/relationships/image" Target="../media/image75.jpeg"/><Relationship Id="rId15" Type="http://schemas.openxmlformats.org/officeDocument/2006/relationships/image" Target="../media/image83.png"/><Relationship Id="rId23" Type="http://schemas.openxmlformats.org/officeDocument/2006/relationships/image" Target="../media/image84.png"/><Relationship Id="rId28" Type="http://schemas.openxmlformats.org/officeDocument/2006/relationships/image" Target="../media/image89.png"/><Relationship Id="rId10" Type="http://schemas.openxmlformats.org/officeDocument/2006/relationships/image" Target="../media/image80.jpeg"/><Relationship Id="rId19" Type="http://schemas.openxmlformats.org/officeDocument/2006/relationships/image" Target="../media/image53.png"/><Relationship Id="rId31" Type="http://schemas.openxmlformats.org/officeDocument/2006/relationships/image" Target="../media/image92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Relationship Id="rId14" Type="http://schemas.openxmlformats.org/officeDocument/2006/relationships/image" Target="../media/image82.png"/><Relationship Id="rId22" Type="http://schemas.openxmlformats.org/officeDocument/2006/relationships/image" Target="../media/image68.jpeg"/><Relationship Id="rId27" Type="http://schemas.openxmlformats.org/officeDocument/2006/relationships/image" Target="../media/image88.png"/><Relationship Id="rId30" Type="http://schemas.openxmlformats.org/officeDocument/2006/relationships/image" Target="../media/image91.png"/><Relationship Id="rId8" Type="http://schemas.openxmlformats.org/officeDocument/2006/relationships/image" Target="../media/image78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19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7" Type="http://schemas.openxmlformats.org/officeDocument/2006/relationships/image" Target="../media/image9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98.png"/><Relationship Id="rId5" Type="http://schemas.openxmlformats.org/officeDocument/2006/relationships/image" Target="../media/image97.jpeg"/><Relationship Id="rId4" Type="http://schemas.openxmlformats.org/officeDocument/2006/relationships/image" Target="../media/image31.wmf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3.xml"/><Relationship Id="rId5" Type="http://schemas.openxmlformats.org/officeDocument/2006/relationships/image" Target="../media/image30.png"/><Relationship Id="rId4" Type="http://schemas.openxmlformats.org/officeDocument/2006/relationships/image" Target="../media/image29.wmf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7" Type="http://schemas.openxmlformats.org/officeDocument/2006/relationships/image" Target="../media/image10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104.png"/><Relationship Id="rId5" Type="http://schemas.openxmlformats.org/officeDocument/2006/relationships/image" Target="../media/image103.png"/><Relationship Id="rId4" Type="http://schemas.openxmlformats.org/officeDocument/2006/relationships/image" Target="../media/image102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23.xml"/><Relationship Id="rId5" Type="http://schemas.openxmlformats.org/officeDocument/2006/relationships/image" Target="../media/image36.wmf"/><Relationship Id="rId4" Type="http://schemas.openxmlformats.org/officeDocument/2006/relationships/image" Target="../media/image10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png"/><Relationship Id="rId13" Type="http://schemas.openxmlformats.org/officeDocument/2006/relationships/image" Target="../media/image119.png"/><Relationship Id="rId18" Type="http://schemas.openxmlformats.org/officeDocument/2006/relationships/image" Target="../media/image124.png"/><Relationship Id="rId3" Type="http://schemas.openxmlformats.org/officeDocument/2006/relationships/image" Target="../media/image109.png"/><Relationship Id="rId7" Type="http://schemas.openxmlformats.org/officeDocument/2006/relationships/image" Target="../media/image113.png"/><Relationship Id="rId12" Type="http://schemas.openxmlformats.org/officeDocument/2006/relationships/image" Target="../media/image118.png"/><Relationship Id="rId17" Type="http://schemas.openxmlformats.org/officeDocument/2006/relationships/image" Target="../media/image123.pn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122.png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112.png"/><Relationship Id="rId11" Type="http://schemas.openxmlformats.org/officeDocument/2006/relationships/image" Target="../media/image117.png"/><Relationship Id="rId5" Type="http://schemas.openxmlformats.org/officeDocument/2006/relationships/image" Target="../media/image111.png"/><Relationship Id="rId15" Type="http://schemas.openxmlformats.org/officeDocument/2006/relationships/image" Target="../media/image121.png"/><Relationship Id="rId10" Type="http://schemas.openxmlformats.org/officeDocument/2006/relationships/image" Target="../media/image116.png"/><Relationship Id="rId4" Type="http://schemas.openxmlformats.org/officeDocument/2006/relationships/image" Target="../media/image110.png"/><Relationship Id="rId9" Type="http://schemas.openxmlformats.org/officeDocument/2006/relationships/image" Target="../media/image115.png"/><Relationship Id="rId14" Type="http://schemas.openxmlformats.org/officeDocument/2006/relationships/image" Target="../media/image120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png"/><Relationship Id="rId3" Type="http://schemas.openxmlformats.org/officeDocument/2006/relationships/image" Target="../media/image125.jpeg"/><Relationship Id="rId7" Type="http://schemas.openxmlformats.org/officeDocument/2006/relationships/image" Target="../media/image129.png"/><Relationship Id="rId12" Type="http://schemas.openxmlformats.org/officeDocument/2006/relationships/image" Target="../media/image13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128.png"/><Relationship Id="rId11" Type="http://schemas.openxmlformats.org/officeDocument/2006/relationships/image" Target="../media/image133.png"/><Relationship Id="rId5" Type="http://schemas.openxmlformats.org/officeDocument/2006/relationships/image" Target="../media/image127.png"/><Relationship Id="rId10" Type="http://schemas.openxmlformats.org/officeDocument/2006/relationships/image" Target="../media/image132.png"/><Relationship Id="rId4" Type="http://schemas.openxmlformats.org/officeDocument/2006/relationships/image" Target="../media/image126.png"/><Relationship Id="rId9" Type="http://schemas.openxmlformats.org/officeDocument/2006/relationships/image" Target="../media/image131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0.png"/><Relationship Id="rId13" Type="http://schemas.openxmlformats.org/officeDocument/2006/relationships/image" Target="../media/image145.jpeg"/><Relationship Id="rId3" Type="http://schemas.openxmlformats.org/officeDocument/2006/relationships/image" Target="../media/image135.png"/><Relationship Id="rId7" Type="http://schemas.openxmlformats.org/officeDocument/2006/relationships/image" Target="../media/image139.png"/><Relationship Id="rId12" Type="http://schemas.openxmlformats.org/officeDocument/2006/relationships/image" Target="../media/image144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138.png"/><Relationship Id="rId11" Type="http://schemas.openxmlformats.org/officeDocument/2006/relationships/image" Target="../media/image143.jpeg"/><Relationship Id="rId5" Type="http://schemas.openxmlformats.org/officeDocument/2006/relationships/image" Target="../media/image137.png"/><Relationship Id="rId15" Type="http://schemas.openxmlformats.org/officeDocument/2006/relationships/image" Target="../media/image147.png"/><Relationship Id="rId10" Type="http://schemas.openxmlformats.org/officeDocument/2006/relationships/image" Target="../media/image142.png"/><Relationship Id="rId4" Type="http://schemas.openxmlformats.org/officeDocument/2006/relationships/image" Target="../media/image136.png"/><Relationship Id="rId9" Type="http://schemas.openxmlformats.org/officeDocument/2006/relationships/image" Target="../media/image141.jpeg"/><Relationship Id="rId14" Type="http://schemas.openxmlformats.org/officeDocument/2006/relationships/image" Target="../media/image146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150.png"/><Relationship Id="rId4" Type="http://schemas.openxmlformats.org/officeDocument/2006/relationships/image" Target="../media/image149.jpe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png"/><Relationship Id="rId3" Type="http://schemas.openxmlformats.org/officeDocument/2006/relationships/image" Target="../media/image151.png"/><Relationship Id="rId7" Type="http://schemas.openxmlformats.org/officeDocument/2006/relationships/image" Target="../media/image15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153.png"/><Relationship Id="rId5" Type="http://schemas.openxmlformats.org/officeDocument/2006/relationships/image" Target="../media/image152.png"/><Relationship Id="rId10" Type="http://schemas.openxmlformats.org/officeDocument/2006/relationships/image" Target="../media/image133.png"/><Relationship Id="rId4" Type="http://schemas.openxmlformats.org/officeDocument/2006/relationships/hyperlink" Target="http://www.compatibleone.org/bin/view/Main/" TargetMode="External"/><Relationship Id="rId9" Type="http://schemas.openxmlformats.org/officeDocument/2006/relationships/hyperlink" Target="http://www.openstack.org/" TargetMode="Externa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31.wmf"/><Relationship Id="rId5" Type="http://schemas.openxmlformats.org/officeDocument/2006/relationships/image" Target="../media/image156.jpeg"/><Relationship Id="rId4" Type="http://schemas.openxmlformats.org/officeDocument/2006/relationships/image" Target="../media/image97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3.xml"/><Relationship Id="rId4" Type="http://schemas.openxmlformats.org/officeDocument/2006/relationships/hyperlink" Target="mailto:djkang@etri.re.kr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C:\Users\Administrator\Desktop\에트리\03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6512" y="-41196"/>
            <a:ext cx="9235440" cy="69265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903587" y="1484784"/>
            <a:ext cx="7614584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4000" b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Cloud Service Broker </a:t>
            </a:r>
            <a:r>
              <a:rPr lang="en-US" altLang="ko-KR" sz="4000" b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Platform</a:t>
            </a:r>
            <a:endParaRPr lang="en-US" altLang="ko-KR" sz="4000" b="1" dirty="0" smtClean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2792" y="3288026"/>
            <a:ext cx="2636832" cy="704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20"/>
          <p:cNvSpPr txBox="1">
            <a:spLocks noChangeArrowheads="1"/>
          </p:cNvSpPr>
          <p:nvPr/>
        </p:nvSpPr>
        <p:spPr bwMode="auto">
          <a:xfrm>
            <a:off x="1736892" y="3992605"/>
            <a:ext cx="568863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800" b="1" dirty="0" smtClean="0">
                <a:solidFill>
                  <a:srgbClr val="000000"/>
                </a:solidFill>
                <a:latin typeface="+mn-ea"/>
                <a:ea typeface="+mn-ea"/>
              </a:rPr>
              <a:t>2014</a:t>
            </a:r>
            <a:r>
              <a:rPr kumimoji="0" lang="ko-KR" altLang="en-US" sz="1800" b="1" dirty="0" smtClean="0">
                <a:solidFill>
                  <a:srgbClr val="000000"/>
                </a:solidFill>
                <a:latin typeface="+mn-ea"/>
                <a:ea typeface="+mn-ea"/>
              </a:rPr>
              <a:t>년 </a:t>
            </a:r>
            <a:r>
              <a:rPr kumimoji="0" lang="en-US" altLang="ko-KR" sz="1800" b="1" dirty="0" smtClean="0">
                <a:solidFill>
                  <a:srgbClr val="000000"/>
                </a:solidFill>
                <a:latin typeface="+mn-ea"/>
                <a:ea typeface="+mn-ea"/>
              </a:rPr>
              <a:t>4</a:t>
            </a:r>
            <a:r>
              <a:rPr kumimoji="0" lang="ko-KR" altLang="en-US" sz="1800" b="1" dirty="0" smtClean="0">
                <a:solidFill>
                  <a:srgbClr val="000000"/>
                </a:solidFill>
                <a:latin typeface="+mn-ea"/>
                <a:ea typeface="+mn-ea"/>
              </a:rPr>
              <a:t>월 </a:t>
            </a:r>
            <a:r>
              <a:rPr kumimoji="0" lang="en-US" altLang="ko-KR" sz="1800" b="1" dirty="0" smtClean="0">
                <a:solidFill>
                  <a:srgbClr val="000000"/>
                </a:solidFill>
                <a:latin typeface="+mn-ea"/>
                <a:ea typeface="+mn-ea"/>
              </a:rPr>
              <a:t>30</a:t>
            </a:r>
            <a:r>
              <a:rPr kumimoji="0" lang="ko-KR" altLang="en-US" sz="1800" b="1" dirty="0" smtClean="0">
                <a:solidFill>
                  <a:srgbClr val="000000"/>
                </a:solidFill>
                <a:latin typeface="+mn-ea"/>
                <a:ea typeface="+mn-ea"/>
              </a:rPr>
              <a:t>일</a:t>
            </a:r>
            <a:endParaRPr kumimoji="0" lang="en-US" altLang="ko-KR" sz="1800" b="1" dirty="0" smtClean="0">
              <a:solidFill>
                <a:srgbClr val="000000"/>
              </a:solidFill>
              <a:latin typeface="+mn-ea"/>
              <a:ea typeface="+mn-ea"/>
            </a:endParaRPr>
          </a:p>
          <a:p>
            <a:pPr algn="ctr" eaLnBrk="1" hangingPunct="1"/>
            <a:r>
              <a:rPr kumimoji="0" lang="ko-KR" altLang="en-US" sz="1800" b="1" dirty="0" smtClean="0">
                <a:solidFill>
                  <a:srgbClr val="000000"/>
                </a:solidFill>
                <a:latin typeface="+mn-ea"/>
                <a:ea typeface="+mn-ea"/>
              </a:rPr>
              <a:t>호텔 </a:t>
            </a:r>
            <a:r>
              <a:rPr kumimoji="0" lang="ko-KR" altLang="en-US" sz="1800" b="1" dirty="0" err="1" smtClean="0">
                <a:solidFill>
                  <a:srgbClr val="000000"/>
                </a:solidFill>
                <a:latin typeface="+mn-ea"/>
                <a:ea typeface="+mn-ea"/>
              </a:rPr>
              <a:t>리베라</a:t>
            </a:r>
            <a:r>
              <a:rPr kumimoji="0" lang="ko-KR" altLang="en-US" sz="1800" b="1" dirty="0" smtClean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kumimoji="0" lang="en-US" altLang="ko-KR" sz="1800" b="1" dirty="0" smtClean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kumimoji="0" lang="ko-KR" altLang="en-US" sz="1800" b="1" dirty="0" smtClean="0">
                <a:solidFill>
                  <a:srgbClr val="000000"/>
                </a:solidFill>
                <a:latin typeface="+mn-ea"/>
                <a:ea typeface="+mn-ea"/>
              </a:rPr>
              <a:t>서울</a:t>
            </a:r>
            <a:r>
              <a:rPr kumimoji="0" lang="en-US" altLang="ko-KR" sz="1800" b="1" dirty="0" smtClean="0">
                <a:solidFill>
                  <a:srgbClr val="000000"/>
                </a:solidFill>
                <a:latin typeface="+mn-ea"/>
                <a:ea typeface="+mn-ea"/>
              </a:rPr>
              <a:t>)</a:t>
            </a:r>
            <a:endParaRPr kumimoji="0" lang="en-US" altLang="ko-KR" sz="1800" b="1" dirty="0" smtClean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9" name="TextBox 20"/>
          <p:cNvSpPr txBox="1">
            <a:spLocks noChangeArrowheads="1"/>
          </p:cNvSpPr>
          <p:nvPr/>
        </p:nvSpPr>
        <p:spPr bwMode="auto">
          <a:xfrm>
            <a:off x="1852623" y="5661248"/>
            <a:ext cx="568863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1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2000" b="1" dirty="0" smtClean="0">
                <a:solidFill>
                  <a:srgbClr val="000000"/>
                </a:solidFill>
                <a:latin typeface="+mn-ea"/>
                <a:ea typeface="+mn-ea"/>
              </a:rPr>
              <a:t>ETRI </a:t>
            </a:r>
            <a:r>
              <a:rPr kumimoji="0" lang="ko-KR" altLang="en-US" sz="2000" b="1" dirty="0" smtClean="0">
                <a:solidFill>
                  <a:srgbClr val="000000"/>
                </a:solidFill>
                <a:latin typeface="+mn-ea"/>
                <a:ea typeface="+mn-ea"/>
              </a:rPr>
              <a:t>클라우드컴퓨팅연구부 강 동 재</a:t>
            </a:r>
            <a:endParaRPr kumimoji="0" lang="en-US" altLang="ko-KR" sz="2000" b="1" dirty="0" smtClean="0">
              <a:solidFill>
                <a:srgbClr val="00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941098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C:\Users\Administrator\Desktop\에트리\03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61674"/>
            <a:ext cx="9235440" cy="69265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그룹 52"/>
          <p:cNvGrpSpPr/>
          <p:nvPr/>
        </p:nvGrpSpPr>
        <p:grpSpPr>
          <a:xfrm>
            <a:off x="2705067" y="1926542"/>
            <a:ext cx="6043397" cy="573126"/>
            <a:chOff x="3131840" y="476672"/>
            <a:chExt cx="6755110" cy="714375"/>
          </a:xfrm>
        </p:grpSpPr>
        <p:pic>
          <p:nvPicPr>
            <p:cNvPr id="22" name="Picture 12" descr="간지_!"/>
            <p:cNvPicPr>
              <a:picLocks noChangeAspect="1" noChangeArrowheads="1"/>
            </p:cNvPicPr>
            <p:nvPr/>
          </p:nvPicPr>
          <p:blipFill>
            <a:blip r:embed="rId4" cstate="print">
              <a:lum bright="-6000" contrast="12000"/>
            </a:blip>
            <a:srcRect r="2318"/>
            <a:stretch>
              <a:fillRect/>
            </a:stretch>
          </p:blipFill>
          <p:spPr bwMode="auto">
            <a:xfrm>
              <a:off x="3131840" y="476672"/>
              <a:ext cx="6755110" cy="714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4" name="TextBox 9"/>
            <p:cNvSpPr txBox="1"/>
            <p:nvPr/>
          </p:nvSpPr>
          <p:spPr>
            <a:xfrm>
              <a:off x="3298050" y="534473"/>
              <a:ext cx="604190" cy="57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2400" b="1" dirty="0" smtClean="0"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lumMod val="85000"/>
                        </a:schemeClr>
                      </a:gs>
                    </a:gsLst>
                    <a:lin ang="5400000" scaled="0"/>
                    <a:tileRect/>
                  </a:gradFill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latin typeface="+mn-ea"/>
                </a:rPr>
                <a:t>01</a:t>
              </a:r>
              <a:endParaRPr lang="ko-KR" altLang="en-US" sz="2400" b="1" dirty="0"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  <p:sp>
          <p:nvSpPr>
            <p:cNvPr id="2" name="직사각형 1"/>
            <p:cNvSpPr/>
            <p:nvPr/>
          </p:nvSpPr>
          <p:spPr>
            <a:xfrm>
              <a:off x="4114255" y="530933"/>
              <a:ext cx="2454493" cy="575439"/>
            </a:xfrm>
            <a:prstGeom prst="rect">
              <a:avLst/>
            </a:prstGeom>
            <a:noFill/>
            <a:ln w="101600">
              <a:miter lim="800000"/>
              <a:headEnd/>
              <a:tailEnd/>
            </a:ln>
          </p:spPr>
          <p:txBody>
            <a:bodyPr lIns="91436" tIns="45718" rIns="91436" bIns="45718" anchor="ctr">
              <a:spAutoFit/>
            </a:bodyPr>
            <a:lstStyle/>
            <a:p>
              <a:pPr defTabSz="761965" latinLnBrk="0"/>
              <a:r>
                <a:rPr lang="en-US" altLang="ko-KR" sz="2400" b="1" kern="0" spc="-150" dirty="0" smtClean="0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Background</a:t>
              </a:r>
              <a:endParaRPr lang="ko-KR" altLang="en-US" sz="2400" b="1" kern="0" spc="-150" dirty="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</p:grpSp>
      <p:grpSp>
        <p:nvGrpSpPr>
          <p:cNvPr id="4" name="그룹 53"/>
          <p:cNvGrpSpPr/>
          <p:nvPr/>
        </p:nvGrpSpPr>
        <p:grpSpPr>
          <a:xfrm>
            <a:off x="2345027" y="2610157"/>
            <a:ext cx="6403437" cy="573126"/>
            <a:chOff x="3131840" y="1305219"/>
            <a:chExt cx="6755110" cy="714375"/>
          </a:xfrm>
        </p:grpSpPr>
        <p:pic>
          <p:nvPicPr>
            <p:cNvPr id="28" name="Picture 12" descr="간지_!"/>
            <p:cNvPicPr>
              <a:picLocks noChangeAspect="1" noChangeArrowheads="1"/>
            </p:cNvPicPr>
            <p:nvPr/>
          </p:nvPicPr>
          <p:blipFill>
            <a:blip r:embed="rId4" cstate="print">
              <a:lum bright="-6000" contrast="12000"/>
            </a:blip>
            <a:srcRect r="2318"/>
            <a:stretch>
              <a:fillRect/>
            </a:stretch>
          </p:blipFill>
          <p:spPr bwMode="auto">
            <a:xfrm>
              <a:off x="3131840" y="1305219"/>
              <a:ext cx="6755110" cy="714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9" name="TextBox 9"/>
            <p:cNvSpPr txBox="1"/>
            <p:nvPr/>
          </p:nvSpPr>
          <p:spPr>
            <a:xfrm>
              <a:off x="3298050" y="1363020"/>
              <a:ext cx="572593" cy="57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2400" b="1" dirty="0" smtClean="0"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lumMod val="85000"/>
                        </a:schemeClr>
                      </a:gs>
                    </a:gsLst>
                    <a:lin ang="5400000" scaled="0"/>
                    <a:tileRect/>
                  </a:gradFill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latin typeface="+mn-ea"/>
                </a:rPr>
                <a:t>02</a:t>
              </a:r>
              <a:endParaRPr lang="ko-KR" altLang="en-US" sz="2400" b="1" dirty="0"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  <p:sp>
          <p:nvSpPr>
            <p:cNvPr id="30" name="직사각형 29"/>
            <p:cNvSpPr/>
            <p:nvPr/>
          </p:nvSpPr>
          <p:spPr>
            <a:xfrm>
              <a:off x="4114255" y="1359480"/>
              <a:ext cx="4813721" cy="575439"/>
            </a:xfrm>
            <a:prstGeom prst="rect">
              <a:avLst/>
            </a:prstGeom>
            <a:noFill/>
            <a:ln w="101600">
              <a:miter lim="800000"/>
              <a:headEnd/>
              <a:tailEnd/>
            </a:ln>
          </p:spPr>
          <p:txBody>
            <a:bodyPr wrap="square" lIns="91436" tIns="45718" rIns="91436" bIns="45718" anchor="ctr">
              <a:spAutoFit/>
            </a:bodyPr>
            <a:lstStyle/>
            <a:p>
              <a:pPr defTabSz="761965" latinLnBrk="0"/>
              <a:r>
                <a:rPr lang="en-US" altLang="ko-KR" sz="2400" b="1" kern="0" spc="-150" dirty="0" smtClean="0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State of Art of CSB</a:t>
              </a:r>
              <a:endParaRPr lang="ko-KR" altLang="en-US" sz="2400" b="1" kern="0" spc="-150" dirty="0" smtClean="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</p:grpSp>
      <p:grpSp>
        <p:nvGrpSpPr>
          <p:cNvPr id="5" name="그룹 54"/>
          <p:cNvGrpSpPr/>
          <p:nvPr/>
        </p:nvGrpSpPr>
        <p:grpSpPr>
          <a:xfrm>
            <a:off x="2056995" y="3293772"/>
            <a:ext cx="6691469" cy="573126"/>
            <a:chOff x="3131840" y="2133766"/>
            <a:chExt cx="6755110" cy="714375"/>
          </a:xfrm>
        </p:grpSpPr>
        <p:pic>
          <p:nvPicPr>
            <p:cNvPr id="32" name="Picture 12" descr="간지_!"/>
            <p:cNvPicPr>
              <a:picLocks noChangeAspect="1" noChangeArrowheads="1"/>
            </p:cNvPicPr>
            <p:nvPr/>
          </p:nvPicPr>
          <p:blipFill>
            <a:blip r:embed="rId4" cstate="print">
              <a:lum bright="-6000" contrast="12000"/>
            </a:blip>
            <a:srcRect r="2318"/>
            <a:stretch>
              <a:fillRect/>
            </a:stretch>
          </p:blipFill>
          <p:spPr bwMode="auto">
            <a:xfrm>
              <a:off x="3131840" y="2133766"/>
              <a:ext cx="6755110" cy="714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33" name="TextBox 9"/>
            <p:cNvSpPr txBox="1"/>
            <p:nvPr/>
          </p:nvSpPr>
          <p:spPr>
            <a:xfrm>
              <a:off x="3298050" y="2191567"/>
              <a:ext cx="545674" cy="57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2400" b="1" dirty="0" smtClean="0"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lumMod val="85000"/>
                        </a:schemeClr>
                      </a:gs>
                    </a:gsLst>
                    <a:lin ang="5400000" scaled="0"/>
                    <a:tileRect/>
                  </a:gradFill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latin typeface="+mn-ea"/>
                </a:rPr>
                <a:t>03</a:t>
              </a:r>
              <a:endParaRPr lang="ko-KR" altLang="en-US" sz="2400" b="1" dirty="0"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  <p:sp>
          <p:nvSpPr>
            <p:cNvPr id="34" name="직사각형 33"/>
            <p:cNvSpPr/>
            <p:nvPr/>
          </p:nvSpPr>
          <p:spPr>
            <a:xfrm>
              <a:off x="4114255" y="2188027"/>
              <a:ext cx="4562201" cy="575439"/>
            </a:xfrm>
            <a:prstGeom prst="rect">
              <a:avLst/>
            </a:prstGeom>
            <a:noFill/>
            <a:ln w="101600">
              <a:miter lim="800000"/>
              <a:headEnd/>
              <a:tailEnd/>
            </a:ln>
          </p:spPr>
          <p:txBody>
            <a:bodyPr wrap="square" lIns="91436" tIns="45718" rIns="91436" bIns="45718" anchor="ctr">
              <a:spAutoFit/>
            </a:bodyPr>
            <a:lstStyle/>
            <a:p>
              <a:pPr defTabSz="761965" latinLnBrk="0"/>
              <a:r>
                <a:rPr lang="en-US" altLang="ko-KR" sz="2400" b="1" kern="0" spc="-150" dirty="0" smtClean="0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ETRI CSB - </a:t>
              </a:r>
              <a:r>
                <a:rPr lang="en-US" altLang="ko-KR" sz="2400" b="1" kern="0" spc="-150" dirty="0" err="1" smtClean="0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AnyBroker</a:t>
              </a:r>
              <a:endParaRPr lang="ko-KR" altLang="en-US" sz="2400" b="1" kern="0" spc="-150" dirty="0" smtClean="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</p:grpSp>
      <p:grpSp>
        <p:nvGrpSpPr>
          <p:cNvPr id="6" name="그룹 57"/>
          <p:cNvGrpSpPr/>
          <p:nvPr/>
        </p:nvGrpSpPr>
        <p:grpSpPr>
          <a:xfrm>
            <a:off x="1763688" y="3972458"/>
            <a:ext cx="6984776" cy="573126"/>
            <a:chOff x="3131840" y="3790860"/>
            <a:chExt cx="6755110" cy="714375"/>
          </a:xfrm>
        </p:grpSpPr>
        <p:pic>
          <p:nvPicPr>
            <p:cNvPr id="38" name="Picture 12" descr="간지_!"/>
            <p:cNvPicPr>
              <a:picLocks noChangeAspect="1" noChangeArrowheads="1"/>
            </p:cNvPicPr>
            <p:nvPr/>
          </p:nvPicPr>
          <p:blipFill>
            <a:blip r:embed="rId4" cstate="print">
              <a:lum bright="-6000" contrast="12000"/>
            </a:blip>
            <a:srcRect r="2318"/>
            <a:stretch>
              <a:fillRect/>
            </a:stretch>
          </p:blipFill>
          <p:spPr bwMode="auto">
            <a:xfrm>
              <a:off x="3131840" y="3790860"/>
              <a:ext cx="6755110" cy="714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39" name="TextBox 9"/>
            <p:cNvSpPr txBox="1"/>
            <p:nvPr/>
          </p:nvSpPr>
          <p:spPr>
            <a:xfrm>
              <a:off x="3298050" y="3848661"/>
              <a:ext cx="522760" cy="57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2400" b="1" dirty="0" smtClean="0"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lumMod val="85000"/>
                        </a:schemeClr>
                      </a:gs>
                    </a:gsLst>
                    <a:lin ang="5400000" scaled="0"/>
                    <a:tileRect/>
                  </a:gradFill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latin typeface="+mn-ea"/>
                </a:rPr>
                <a:t>04</a:t>
              </a:r>
              <a:endParaRPr lang="ko-KR" altLang="en-US" sz="2400" b="1" dirty="0"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  <p:sp>
          <p:nvSpPr>
            <p:cNvPr id="40" name="직사각형 39"/>
            <p:cNvSpPr/>
            <p:nvPr/>
          </p:nvSpPr>
          <p:spPr>
            <a:xfrm>
              <a:off x="4114255" y="3845119"/>
              <a:ext cx="4634209" cy="575439"/>
            </a:xfrm>
            <a:prstGeom prst="rect">
              <a:avLst/>
            </a:prstGeom>
            <a:noFill/>
            <a:ln w="101600">
              <a:miter lim="800000"/>
              <a:headEnd/>
              <a:tailEnd/>
            </a:ln>
          </p:spPr>
          <p:txBody>
            <a:bodyPr wrap="square" lIns="91436" tIns="45718" rIns="91436" bIns="45718" anchor="ctr">
              <a:spAutoFit/>
            </a:bodyPr>
            <a:lstStyle/>
            <a:p>
              <a:pPr defTabSz="761965" latinLnBrk="0"/>
              <a:r>
                <a:rPr lang="en-US" altLang="ko-KR" sz="2400" b="1" kern="0" spc="-150" dirty="0" smtClean="0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Usage Scenarios</a:t>
              </a:r>
              <a:endParaRPr lang="ko-KR" altLang="en-US" sz="2400" b="1" kern="0" spc="-150" dirty="0" smtClean="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</p:grpSp>
      <p:grpSp>
        <p:nvGrpSpPr>
          <p:cNvPr id="7" name="그룹 58"/>
          <p:cNvGrpSpPr/>
          <p:nvPr/>
        </p:nvGrpSpPr>
        <p:grpSpPr>
          <a:xfrm>
            <a:off x="1475656" y="4656074"/>
            <a:ext cx="7272808" cy="573126"/>
            <a:chOff x="3131840" y="4619407"/>
            <a:chExt cx="6755110" cy="714375"/>
          </a:xfrm>
        </p:grpSpPr>
        <p:pic>
          <p:nvPicPr>
            <p:cNvPr id="41" name="Picture 12" descr="간지_!"/>
            <p:cNvPicPr>
              <a:picLocks noChangeAspect="1" noChangeArrowheads="1"/>
            </p:cNvPicPr>
            <p:nvPr/>
          </p:nvPicPr>
          <p:blipFill>
            <a:blip r:embed="rId4" cstate="print">
              <a:lum bright="-6000" contrast="12000"/>
            </a:blip>
            <a:srcRect r="2318"/>
            <a:stretch>
              <a:fillRect/>
            </a:stretch>
          </p:blipFill>
          <p:spPr bwMode="auto">
            <a:xfrm>
              <a:off x="3131840" y="4619407"/>
              <a:ext cx="6755110" cy="714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2" name="TextBox 9"/>
            <p:cNvSpPr txBox="1"/>
            <p:nvPr/>
          </p:nvSpPr>
          <p:spPr>
            <a:xfrm>
              <a:off x="3298050" y="4677208"/>
              <a:ext cx="502056" cy="57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2400" b="1" dirty="0" smtClean="0"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lumMod val="85000"/>
                        </a:schemeClr>
                      </a:gs>
                    </a:gsLst>
                    <a:lin ang="5400000" scaled="0"/>
                    <a:tileRect/>
                  </a:gradFill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latin typeface="+mn-ea"/>
                </a:rPr>
                <a:t>05</a:t>
              </a:r>
              <a:endParaRPr lang="ko-KR" altLang="en-US" sz="2400" b="1" dirty="0"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n-ea"/>
              </a:endParaRP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4114255" y="4673666"/>
              <a:ext cx="2906017" cy="575439"/>
            </a:xfrm>
            <a:prstGeom prst="rect">
              <a:avLst/>
            </a:prstGeom>
            <a:noFill/>
            <a:ln w="101600">
              <a:miter lim="800000"/>
              <a:headEnd/>
              <a:tailEnd/>
            </a:ln>
          </p:spPr>
          <p:txBody>
            <a:bodyPr wrap="square" lIns="91436" tIns="45718" rIns="91436" bIns="45718" anchor="ctr">
              <a:spAutoFit/>
            </a:bodyPr>
            <a:lstStyle/>
            <a:p>
              <a:pPr defTabSz="761965" latinLnBrk="0"/>
              <a:r>
                <a:rPr lang="en-US" altLang="ko-KR" sz="2400" b="1" kern="0" spc="-150" dirty="0" smtClean="0">
                  <a:gradFill>
                    <a:gsLst>
                      <a:gs pos="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+mn-ea"/>
                </a:rPr>
                <a:t>Conclusion</a:t>
              </a:r>
              <a:endParaRPr lang="ko-KR" altLang="en-US" sz="2400" b="1" kern="0" spc="-150" dirty="0" smtClean="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/>
                    </a:gs>
                  </a:gsLst>
                  <a:lin ang="5400000" scaled="0"/>
                </a:gradFill>
                <a:latin typeface="+mn-ea"/>
              </a:endParaRPr>
            </a:p>
          </p:txBody>
        </p:sp>
      </p:grpSp>
      <p:sp>
        <p:nvSpPr>
          <p:cNvPr id="62" name="Rectangle 50"/>
          <p:cNvSpPr txBox="1">
            <a:spLocks noChangeArrowheads="1"/>
          </p:cNvSpPr>
          <p:nvPr/>
        </p:nvSpPr>
        <p:spPr bwMode="auto">
          <a:xfrm>
            <a:off x="395536" y="548680"/>
            <a:ext cx="2565277" cy="769437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761965" latinLnBrk="0">
              <a:defRPr/>
            </a:pPr>
            <a:r>
              <a:rPr lang="en-US" altLang="ko-KR" sz="4400" b="1" kern="0" dirty="0" smtClean="0">
                <a:gradFill>
                  <a:gsLst>
                    <a:gs pos="0">
                      <a:srgbClr val="0070C0">
                        <a:lumMod val="82000"/>
                      </a:srgbClr>
                    </a:gs>
                    <a:gs pos="100000">
                      <a:srgbClr val="002060"/>
                    </a:gs>
                  </a:gsLst>
                  <a:lin ang="5400000" scaled="0"/>
                </a:gradFill>
                <a:effectLst>
                  <a:glow rad="88900">
                    <a:schemeClr val="bg1">
                      <a:alpha val="80000"/>
                    </a:schemeClr>
                  </a:glow>
                  <a:reflection blurRad="6350" stA="55000" endA="300" endPos="30000" dist="88900" dir="5400000" sy="-100000" algn="bl" rotWithShape="0"/>
                </a:effectLst>
                <a:latin typeface="+mn-ea"/>
              </a:rPr>
              <a:t>Contents</a:t>
            </a:r>
            <a:endParaRPr lang="ko-KR" altLang="en-US" sz="4400" b="1" kern="0" dirty="0">
              <a:gradFill>
                <a:gsLst>
                  <a:gs pos="0">
                    <a:srgbClr val="0070C0">
                      <a:lumMod val="82000"/>
                    </a:srgbClr>
                  </a:gs>
                  <a:gs pos="100000">
                    <a:srgbClr val="002060"/>
                  </a:gs>
                </a:gsLst>
                <a:lin ang="5400000" scaled="0"/>
              </a:gradFill>
              <a:effectLst>
                <a:glow rad="88900">
                  <a:schemeClr val="bg1">
                    <a:alpha val="80000"/>
                  </a:schemeClr>
                </a:glow>
                <a:reflection blurRad="6350" stA="55000" endA="300" endPos="30000" dist="88900" dir="5400000" sy="-100000" algn="bl" rotWithShape="0"/>
              </a:effectLst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459295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626469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8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Background – AS IS</a:t>
            </a:r>
            <a:endParaRPr kumimoji="0"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7" name="내용 개체 틀 2"/>
          <p:cNvSpPr txBox="1">
            <a:spLocks/>
          </p:cNvSpPr>
          <p:nvPr/>
        </p:nvSpPr>
        <p:spPr>
          <a:xfrm>
            <a:off x="358775" y="952496"/>
            <a:ext cx="8229600" cy="837198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800" b="1" dirty="0" smtClean="0">
                <a:latin typeface="+mn-ea"/>
              </a:rPr>
              <a:t>Cloud and Cloud services are more and more increasing</a:t>
            </a:r>
          </a:p>
          <a:p>
            <a:pPr lvl="1">
              <a:defRPr/>
            </a:pPr>
            <a:r>
              <a:rPr lang="en-US" altLang="ko-KR" sz="1400" b="1" dirty="0" smtClean="0">
                <a:latin typeface="+mn-ea"/>
              </a:rPr>
              <a:t>The trends is expected to be faster and faster </a:t>
            </a:r>
          </a:p>
          <a:p>
            <a:pPr>
              <a:defRPr/>
            </a:pPr>
            <a:r>
              <a:rPr lang="en-US" altLang="ko-KR" sz="1800" b="1" dirty="0" smtClean="0">
                <a:latin typeface="+mn-ea"/>
              </a:rPr>
              <a:t>Cloud service customer and provider’s concerning…</a:t>
            </a:r>
          </a:p>
          <a:p>
            <a:pPr lvl="1">
              <a:defRPr/>
            </a:pPr>
            <a:r>
              <a:rPr lang="en-US" altLang="ko-KR" sz="1400" b="1" dirty="0" smtClean="0">
                <a:latin typeface="+mn-ea"/>
              </a:rPr>
              <a:t>This concern is more bigger as cloud sites are increased</a:t>
            </a:r>
            <a:endParaRPr lang="en-GB" altLang="ko-KR" sz="1400" b="1" dirty="0" smtClean="0">
              <a:latin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341779" y="2237030"/>
            <a:ext cx="8437105" cy="4432330"/>
            <a:chOff x="341779" y="2237030"/>
            <a:chExt cx="8437105" cy="4432330"/>
          </a:xfrm>
        </p:grpSpPr>
        <p:grpSp>
          <p:nvGrpSpPr>
            <p:cNvPr id="35" name="그룹 34"/>
            <p:cNvGrpSpPr/>
            <p:nvPr/>
          </p:nvGrpSpPr>
          <p:grpSpPr>
            <a:xfrm>
              <a:off x="4424556" y="5206648"/>
              <a:ext cx="2029438" cy="787055"/>
              <a:chOff x="4261785" y="4990624"/>
              <a:chExt cx="2029438" cy="787055"/>
            </a:xfrm>
          </p:grpSpPr>
          <p:sp>
            <p:nvSpPr>
              <p:cNvPr id="1249" name="타원 1248"/>
              <p:cNvSpPr/>
              <p:nvPr/>
            </p:nvSpPr>
            <p:spPr>
              <a:xfrm>
                <a:off x="4261785" y="5264620"/>
                <a:ext cx="2029438" cy="484342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grpSp>
            <p:nvGrpSpPr>
              <p:cNvPr id="34" name="그룹 33"/>
              <p:cNvGrpSpPr/>
              <p:nvPr/>
            </p:nvGrpSpPr>
            <p:grpSpPr>
              <a:xfrm>
                <a:off x="4535298" y="4990624"/>
                <a:ext cx="1455793" cy="642684"/>
                <a:chOff x="4535298" y="4990624"/>
                <a:chExt cx="1455793" cy="642684"/>
              </a:xfrm>
            </p:grpSpPr>
            <p:sp>
              <p:nvSpPr>
                <p:cNvPr id="924" name="Freeform 721"/>
                <p:cNvSpPr>
                  <a:spLocks/>
                </p:cNvSpPr>
                <p:nvPr/>
              </p:nvSpPr>
              <p:spPr bwMode="auto">
                <a:xfrm>
                  <a:off x="5090179" y="5003043"/>
                  <a:ext cx="176088" cy="147476"/>
                </a:xfrm>
                <a:custGeom>
                  <a:avLst/>
                  <a:gdLst>
                    <a:gd name="T0" fmla="*/ 43 w 86"/>
                    <a:gd name="T1" fmla="*/ 0 h 95"/>
                    <a:gd name="T2" fmla="*/ 43 w 86"/>
                    <a:gd name="T3" fmla="*/ 0 h 95"/>
                    <a:gd name="T4" fmla="*/ 35 w 86"/>
                    <a:gd name="T5" fmla="*/ 0 h 95"/>
                    <a:gd name="T6" fmla="*/ 27 w 86"/>
                    <a:gd name="T7" fmla="*/ 1 h 95"/>
                    <a:gd name="T8" fmla="*/ 19 w 86"/>
                    <a:gd name="T9" fmla="*/ 3 h 95"/>
                    <a:gd name="T10" fmla="*/ 13 w 86"/>
                    <a:gd name="T11" fmla="*/ 4 h 95"/>
                    <a:gd name="T12" fmla="*/ 8 w 86"/>
                    <a:gd name="T13" fmla="*/ 7 h 95"/>
                    <a:gd name="T14" fmla="*/ 4 w 86"/>
                    <a:gd name="T15" fmla="*/ 9 h 95"/>
                    <a:gd name="T16" fmla="*/ 3 w 86"/>
                    <a:gd name="T17" fmla="*/ 11 h 95"/>
                    <a:gd name="T18" fmla="*/ 2 w 86"/>
                    <a:gd name="T19" fmla="*/ 12 h 95"/>
                    <a:gd name="T20" fmla="*/ 0 w 86"/>
                    <a:gd name="T21" fmla="*/ 14 h 95"/>
                    <a:gd name="T22" fmla="*/ 0 w 86"/>
                    <a:gd name="T23" fmla="*/ 15 h 95"/>
                    <a:gd name="T24" fmla="*/ 0 w 86"/>
                    <a:gd name="T25" fmla="*/ 80 h 95"/>
                    <a:gd name="T26" fmla="*/ 0 w 86"/>
                    <a:gd name="T27" fmla="*/ 82 h 95"/>
                    <a:gd name="T28" fmla="*/ 2 w 86"/>
                    <a:gd name="T29" fmla="*/ 83 h 95"/>
                    <a:gd name="T30" fmla="*/ 3 w 86"/>
                    <a:gd name="T31" fmla="*/ 85 h 95"/>
                    <a:gd name="T32" fmla="*/ 4 w 86"/>
                    <a:gd name="T33" fmla="*/ 86 h 95"/>
                    <a:gd name="T34" fmla="*/ 8 w 86"/>
                    <a:gd name="T35" fmla="*/ 88 h 95"/>
                    <a:gd name="T36" fmla="*/ 13 w 86"/>
                    <a:gd name="T37" fmla="*/ 91 h 95"/>
                    <a:gd name="T38" fmla="*/ 19 w 86"/>
                    <a:gd name="T39" fmla="*/ 92 h 95"/>
                    <a:gd name="T40" fmla="*/ 27 w 86"/>
                    <a:gd name="T41" fmla="*/ 94 h 95"/>
                    <a:gd name="T42" fmla="*/ 35 w 86"/>
                    <a:gd name="T43" fmla="*/ 95 h 95"/>
                    <a:gd name="T44" fmla="*/ 43 w 86"/>
                    <a:gd name="T45" fmla="*/ 95 h 95"/>
                    <a:gd name="T46" fmla="*/ 52 w 86"/>
                    <a:gd name="T47" fmla="*/ 95 h 95"/>
                    <a:gd name="T48" fmla="*/ 60 w 86"/>
                    <a:gd name="T49" fmla="*/ 94 h 95"/>
                    <a:gd name="T50" fmla="*/ 67 w 86"/>
                    <a:gd name="T51" fmla="*/ 92 h 95"/>
                    <a:gd name="T52" fmla="*/ 73 w 86"/>
                    <a:gd name="T53" fmla="*/ 91 h 95"/>
                    <a:gd name="T54" fmla="*/ 79 w 86"/>
                    <a:gd name="T55" fmla="*/ 88 h 95"/>
                    <a:gd name="T56" fmla="*/ 83 w 86"/>
                    <a:gd name="T57" fmla="*/ 86 h 95"/>
                    <a:gd name="T58" fmla="*/ 84 w 86"/>
                    <a:gd name="T59" fmla="*/ 85 h 95"/>
                    <a:gd name="T60" fmla="*/ 85 w 86"/>
                    <a:gd name="T61" fmla="*/ 83 h 95"/>
                    <a:gd name="T62" fmla="*/ 86 w 86"/>
                    <a:gd name="T63" fmla="*/ 82 h 95"/>
                    <a:gd name="T64" fmla="*/ 86 w 86"/>
                    <a:gd name="T65" fmla="*/ 80 h 95"/>
                    <a:gd name="T66" fmla="*/ 86 w 86"/>
                    <a:gd name="T67" fmla="*/ 15 h 95"/>
                    <a:gd name="T68" fmla="*/ 86 w 86"/>
                    <a:gd name="T69" fmla="*/ 14 h 95"/>
                    <a:gd name="T70" fmla="*/ 85 w 86"/>
                    <a:gd name="T71" fmla="*/ 12 h 95"/>
                    <a:gd name="T72" fmla="*/ 84 w 86"/>
                    <a:gd name="T73" fmla="*/ 11 h 95"/>
                    <a:gd name="T74" fmla="*/ 83 w 86"/>
                    <a:gd name="T75" fmla="*/ 9 h 95"/>
                    <a:gd name="T76" fmla="*/ 79 w 86"/>
                    <a:gd name="T77" fmla="*/ 7 h 95"/>
                    <a:gd name="T78" fmla="*/ 73 w 86"/>
                    <a:gd name="T79" fmla="*/ 4 h 95"/>
                    <a:gd name="T80" fmla="*/ 67 w 86"/>
                    <a:gd name="T81" fmla="*/ 3 h 95"/>
                    <a:gd name="T82" fmla="*/ 60 w 86"/>
                    <a:gd name="T83" fmla="*/ 1 h 95"/>
                    <a:gd name="T84" fmla="*/ 52 w 86"/>
                    <a:gd name="T85" fmla="*/ 0 h 95"/>
                    <a:gd name="T86" fmla="*/ 4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5" y="0"/>
                      </a:lnTo>
                      <a:lnTo>
                        <a:pt x="27" y="1"/>
                      </a:lnTo>
                      <a:lnTo>
                        <a:pt x="19" y="3"/>
                      </a:lnTo>
                      <a:lnTo>
                        <a:pt x="13" y="4"/>
                      </a:lnTo>
                      <a:lnTo>
                        <a:pt x="8" y="7"/>
                      </a:lnTo>
                      <a:lnTo>
                        <a:pt x="4" y="9"/>
                      </a:lnTo>
                      <a:lnTo>
                        <a:pt x="3" y="11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2" y="83"/>
                      </a:lnTo>
                      <a:lnTo>
                        <a:pt x="3" y="85"/>
                      </a:lnTo>
                      <a:lnTo>
                        <a:pt x="4" y="86"/>
                      </a:lnTo>
                      <a:lnTo>
                        <a:pt x="8" y="88"/>
                      </a:lnTo>
                      <a:lnTo>
                        <a:pt x="13" y="91"/>
                      </a:lnTo>
                      <a:lnTo>
                        <a:pt x="19" y="92"/>
                      </a:lnTo>
                      <a:lnTo>
                        <a:pt x="27" y="94"/>
                      </a:lnTo>
                      <a:lnTo>
                        <a:pt x="35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60" y="94"/>
                      </a:lnTo>
                      <a:lnTo>
                        <a:pt x="67" y="92"/>
                      </a:lnTo>
                      <a:lnTo>
                        <a:pt x="73" y="91"/>
                      </a:lnTo>
                      <a:lnTo>
                        <a:pt x="79" y="88"/>
                      </a:lnTo>
                      <a:lnTo>
                        <a:pt x="83" y="86"/>
                      </a:lnTo>
                      <a:lnTo>
                        <a:pt x="84" y="85"/>
                      </a:lnTo>
                      <a:lnTo>
                        <a:pt x="85" y="83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5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4" y="11"/>
                      </a:lnTo>
                      <a:lnTo>
                        <a:pt x="83" y="9"/>
                      </a:lnTo>
                      <a:lnTo>
                        <a:pt x="79" y="7"/>
                      </a:lnTo>
                      <a:lnTo>
                        <a:pt x="73" y="4"/>
                      </a:lnTo>
                      <a:lnTo>
                        <a:pt x="67" y="3"/>
                      </a:lnTo>
                      <a:lnTo>
                        <a:pt x="60" y="1"/>
                      </a:lnTo>
                      <a:lnTo>
                        <a:pt x="52" y="0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925" name="Freeform 722"/>
                <p:cNvSpPr>
                  <a:spLocks noEditPoints="1"/>
                </p:cNvSpPr>
                <p:nvPr/>
              </p:nvSpPr>
              <p:spPr bwMode="auto">
                <a:xfrm>
                  <a:off x="5075846" y="4990624"/>
                  <a:ext cx="204753" cy="170761"/>
                </a:xfrm>
                <a:custGeom>
                  <a:avLst/>
                  <a:gdLst>
                    <a:gd name="T0" fmla="*/ 42 w 320"/>
                    <a:gd name="T1" fmla="*/ 16 h 352"/>
                    <a:gd name="T2" fmla="*/ 28 w 320"/>
                    <a:gd name="T3" fmla="*/ 18 h 352"/>
                    <a:gd name="T4" fmla="*/ 17 w 320"/>
                    <a:gd name="T5" fmla="*/ 21 h 352"/>
                    <a:gd name="T6" fmla="*/ 15 w 320"/>
                    <a:gd name="T7" fmla="*/ 23 h 352"/>
                    <a:gd name="T8" fmla="*/ 16 w 320"/>
                    <a:gd name="T9" fmla="*/ 23 h 352"/>
                    <a:gd name="T10" fmla="*/ 14 w 320"/>
                    <a:gd name="T11" fmla="*/ 26 h 352"/>
                    <a:gd name="T12" fmla="*/ 15 w 320"/>
                    <a:gd name="T13" fmla="*/ 23 h 352"/>
                    <a:gd name="T14" fmla="*/ 15 w 320"/>
                    <a:gd name="T15" fmla="*/ 89 h 352"/>
                    <a:gd name="T16" fmla="*/ 14 w 320"/>
                    <a:gd name="T17" fmla="*/ 86 h 352"/>
                    <a:gd name="T18" fmla="*/ 17 w 320"/>
                    <a:gd name="T19" fmla="*/ 88 h 352"/>
                    <a:gd name="T20" fmla="*/ 19 w 320"/>
                    <a:gd name="T21" fmla="*/ 90 h 352"/>
                    <a:gd name="T22" fmla="*/ 23 w 320"/>
                    <a:gd name="T23" fmla="*/ 92 h 352"/>
                    <a:gd name="T24" fmla="*/ 28 w 320"/>
                    <a:gd name="T25" fmla="*/ 93 h 352"/>
                    <a:gd name="T26" fmla="*/ 42 w 320"/>
                    <a:gd name="T27" fmla="*/ 95 h 352"/>
                    <a:gd name="T28" fmla="*/ 58 w 320"/>
                    <a:gd name="T29" fmla="*/ 95 h 352"/>
                    <a:gd name="T30" fmla="*/ 73 w 320"/>
                    <a:gd name="T31" fmla="*/ 93 h 352"/>
                    <a:gd name="T32" fmla="*/ 77 w 320"/>
                    <a:gd name="T33" fmla="*/ 92 h 352"/>
                    <a:gd name="T34" fmla="*/ 82 w 320"/>
                    <a:gd name="T35" fmla="*/ 90 h 352"/>
                    <a:gd name="T36" fmla="*/ 84 w 320"/>
                    <a:gd name="T37" fmla="*/ 88 h 352"/>
                    <a:gd name="T38" fmla="*/ 85 w 320"/>
                    <a:gd name="T39" fmla="*/ 87 h 352"/>
                    <a:gd name="T40" fmla="*/ 85 w 320"/>
                    <a:gd name="T41" fmla="*/ 89 h 352"/>
                    <a:gd name="T42" fmla="*/ 85 w 320"/>
                    <a:gd name="T43" fmla="*/ 23 h 352"/>
                    <a:gd name="T44" fmla="*/ 86 w 320"/>
                    <a:gd name="T45" fmla="*/ 26 h 352"/>
                    <a:gd name="T46" fmla="*/ 85 w 320"/>
                    <a:gd name="T47" fmla="*/ 23 h 352"/>
                    <a:gd name="T48" fmla="*/ 85 w 320"/>
                    <a:gd name="T49" fmla="*/ 23 h 352"/>
                    <a:gd name="T50" fmla="*/ 83 w 320"/>
                    <a:gd name="T51" fmla="*/ 21 h 352"/>
                    <a:gd name="T52" fmla="*/ 72 w 320"/>
                    <a:gd name="T53" fmla="*/ 18 h 352"/>
                    <a:gd name="T54" fmla="*/ 58 w 320"/>
                    <a:gd name="T55" fmla="*/ 16 h 352"/>
                    <a:gd name="T56" fmla="*/ 60 w 320"/>
                    <a:gd name="T57" fmla="*/ 1 h 352"/>
                    <a:gd name="T58" fmla="*/ 76 w 320"/>
                    <a:gd name="T59" fmla="*/ 3 h 352"/>
                    <a:gd name="T60" fmla="*/ 88 w 320"/>
                    <a:gd name="T61" fmla="*/ 7 h 352"/>
                    <a:gd name="T62" fmla="*/ 93 w 320"/>
                    <a:gd name="T63" fmla="*/ 11 h 352"/>
                    <a:gd name="T64" fmla="*/ 96 w 320"/>
                    <a:gd name="T65" fmla="*/ 14 h 352"/>
                    <a:gd name="T66" fmla="*/ 99 w 320"/>
                    <a:gd name="T67" fmla="*/ 17 h 352"/>
                    <a:gd name="T68" fmla="*/ 100 w 320"/>
                    <a:gd name="T69" fmla="*/ 23 h 352"/>
                    <a:gd name="T70" fmla="*/ 100 w 320"/>
                    <a:gd name="T71" fmla="*/ 89 h 352"/>
                    <a:gd name="T72" fmla="*/ 98 w 320"/>
                    <a:gd name="T73" fmla="*/ 95 h 352"/>
                    <a:gd name="T74" fmla="*/ 95 w 320"/>
                    <a:gd name="T75" fmla="*/ 98 h 352"/>
                    <a:gd name="T76" fmla="*/ 90 w 320"/>
                    <a:gd name="T77" fmla="*/ 102 h 352"/>
                    <a:gd name="T78" fmla="*/ 83 w 320"/>
                    <a:gd name="T79" fmla="*/ 105 h 352"/>
                    <a:gd name="T80" fmla="*/ 75 w 320"/>
                    <a:gd name="T81" fmla="*/ 108 h 352"/>
                    <a:gd name="T82" fmla="*/ 59 w 320"/>
                    <a:gd name="T83" fmla="*/ 110 h 352"/>
                    <a:gd name="T84" fmla="*/ 41 w 320"/>
                    <a:gd name="T85" fmla="*/ 110 h 352"/>
                    <a:gd name="T86" fmla="*/ 24 w 320"/>
                    <a:gd name="T87" fmla="*/ 108 h 352"/>
                    <a:gd name="T88" fmla="*/ 17 w 320"/>
                    <a:gd name="T89" fmla="*/ 105 h 352"/>
                    <a:gd name="T90" fmla="*/ 11 w 320"/>
                    <a:gd name="T91" fmla="*/ 102 h 352"/>
                    <a:gd name="T92" fmla="*/ 5 w 320"/>
                    <a:gd name="T93" fmla="*/ 98 h 352"/>
                    <a:gd name="T94" fmla="*/ 3 w 320"/>
                    <a:gd name="T95" fmla="*/ 95 h 352"/>
                    <a:gd name="T96" fmla="*/ 0 w 320"/>
                    <a:gd name="T97" fmla="*/ 89 h 352"/>
                    <a:gd name="T98" fmla="*/ 0 w 320"/>
                    <a:gd name="T99" fmla="*/ 23 h 352"/>
                    <a:gd name="T100" fmla="*/ 1 w 320"/>
                    <a:gd name="T101" fmla="*/ 17 h 352"/>
                    <a:gd name="T102" fmla="*/ 3 w 320"/>
                    <a:gd name="T103" fmla="*/ 14 h 352"/>
                    <a:gd name="T104" fmla="*/ 7 w 320"/>
                    <a:gd name="T105" fmla="*/ 11 h 352"/>
                    <a:gd name="T106" fmla="*/ 12 w 320"/>
                    <a:gd name="T107" fmla="*/ 7 h 352"/>
                    <a:gd name="T108" fmla="*/ 25 w 320"/>
                    <a:gd name="T109" fmla="*/ 3 h 352"/>
                    <a:gd name="T110" fmla="*/ 41 w 320"/>
                    <a:gd name="T111" fmla="*/ 1 h 352"/>
                    <a:gd name="T112" fmla="*/ 60 w 320"/>
                    <a:gd name="T113" fmla="*/ 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926" name="Rectangle 723"/>
                <p:cNvSpPr>
                  <a:spLocks noChangeArrowheads="1"/>
                </p:cNvSpPr>
                <p:nvPr/>
              </p:nvSpPr>
              <p:spPr bwMode="auto">
                <a:xfrm>
                  <a:off x="5079942" y="5018566"/>
                  <a:ext cx="10238" cy="131952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27" name="Rectangle 724"/>
                <p:cNvSpPr>
                  <a:spLocks noChangeArrowheads="1"/>
                </p:cNvSpPr>
                <p:nvPr/>
              </p:nvSpPr>
              <p:spPr bwMode="auto">
                <a:xfrm>
                  <a:off x="5090179" y="5018566"/>
                  <a:ext cx="10238" cy="131952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28" name="Rectangle 725"/>
                <p:cNvSpPr>
                  <a:spLocks noChangeArrowheads="1"/>
                </p:cNvSpPr>
                <p:nvPr/>
              </p:nvSpPr>
              <p:spPr bwMode="auto">
                <a:xfrm>
                  <a:off x="5100417" y="5018566"/>
                  <a:ext cx="10238" cy="131952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29" name="Rectangle 726"/>
                <p:cNvSpPr>
                  <a:spLocks noChangeArrowheads="1"/>
                </p:cNvSpPr>
                <p:nvPr/>
              </p:nvSpPr>
              <p:spPr bwMode="auto">
                <a:xfrm>
                  <a:off x="5110655" y="5018566"/>
                  <a:ext cx="10238" cy="131952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0" name="Rectangle 727"/>
                <p:cNvSpPr>
                  <a:spLocks noChangeArrowheads="1"/>
                </p:cNvSpPr>
                <p:nvPr/>
              </p:nvSpPr>
              <p:spPr bwMode="auto">
                <a:xfrm>
                  <a:off x="5120892" y="5018566"/>
                  <a:ext cx="10238" cy="131952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1" name="Rectangle 728"/>
                <p:cNvSpPr>
                  <a:spLocks noChangeArrowheads="1"/>
                </p:cNvSpPr>
                <p:nvPr/>
              </p:nvSpPr>
              <p:spPr bwMode="auto">
                <a:xfrm>
                  <a:off x="5131130" y="5018566"/>
                  <a:ext cx="10238" cy="131952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2" name="Rectangle 729"/>
                <p:cNvSpPr>
                  <a:spLocks noChangeArrowheads="1"/>
                </p:cNvSpPr>
                <p:nvPr/>
              </p:nvSpPr>
              <p:spPr bwMode="auto">
                <a:xfrm>
                  <a:off x="5141367" y="5018566"/>
                  <a:ext cx="10238" cy="131952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3" name="Rectangle 730"/>
                <p:cNvSpPr>
                  <a:spLocks noChangeArrowheads="1"/>
                </p:cNvSpPr>
                <p:nvPr/>
              </p:nvSpPr>
              <p:spPr bwMode="auto">
                <a:xfrm>
                  <a:off x="5151605" y="5018566"/>
                  <a:ext cx="12285" cy="131952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4" name="Rectangle 731"/>
                <p:cNvSpPr>
                  <a:spLocks noChangeArrowheads="1"/>
                </p:cNvSpPr>
                <p:nvPr/>
              </p:nvSpPr>
              <p:spPr bwMode="auto">
                <a:xfrm>
                  <a:off x="5163890" y="5018566"/>
                  <a:ext cx="20475" cy="131952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5" name="Rectangle 732"/>
                <p:cNvSpPr>
                  <a:spLocks noChangeArrowheads="1"/>
                </p:cNvSpPr>
                <p:nvPr/>
              </p:nvSpPr>
              <p:spPr bwMode="auto">
                <a:xfrm>
                  <a:off x="5184366" y="5018566"/>
                  <a:ext cx="10238" cy="131952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6" name="Rectangle 733"/>
                <p:cNvSpPr>
                  <a:spLocks noChangeArrowheads="1"/>
                </p:cNvSpPr>
                <p:nvPr/>
              </p:nvSpPr>
              <p:spPr bwMode="auto">
                <a:xfrm>
                  <a:off x="5194603" y="5018566"/>
                  <a:ext cx="10238" cy="131952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7" name="Rectangle 734"/>
                <p:cNvSpPr>
                  <a:spLocks noChangeArrowheads="1"/>
                </p:cNvSpPr>
                <p:nvPr/>
              </p:nvSpPr>
              <p:spPr bwMode="auto">
                <a:xfrm>
                  <a:off x="5204841" y="5018566"/>
                  <a:ext cx="10238" cy="131952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8" name="Rectangle 735"/>
                <p:cNvSpPr>
                  <a:spLocks noChangeArrowheads="1"/>
                </p:cNvSpPr>
                <p:nvPr/>
              </p:nvSpPr>
              <p:spPr bwMode="auto">
                <a:xfrm>
                  <a:off x="5215079" y="5018566"/>
                  <a:ext cx="10238" cy="131952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39" name="Rectangle 736"/>
                <p:cNvSpPr>
                  <a:spLocks noChangeArrowheads="1"/>
                </p:cNvSpPr>
                <p:nvPr/>
              </p:nvSpPr>
              <p:spPr bwMode="auto">
                <a:xfrm>
                  <a:off x="5225316" y="5018566"/>
                  <a:ext cx="10238" cy="131952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40" name="Rectangle 737"/>
                <p:cNvSpPr>
                  <a:spLocks noChangeArrowheads="1"/>
                </p:cNvSpPr>
                <p:nvPr/>
              </p:nvSpPr>
              <p:spPr bwMode="auto">
                <a:xfrm>
                  <a:off x="5235554" y="5018566"/>
                  <a:ext cx="10238" cy="131952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41" name="Rectangle 738"/>
                <p:cNvSpPr>
                  <a:spLocks noChangeArrowheads="1"/>
                </p:cNvSpPr>
                <p:nvPr/>
              </p:nvSpPr>
              <p:spPr bwMode="auto">
                <a:xfrm>
                  <a:off x="5245792" y="5018566"/>
                  <a:ext cx="10238" cy="131952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42" name="Rectangle 739"/>
                <p:cNvSpPr>
                  <a:spLocks noChangeArrowheads="1"/>
                </p:cNvSpPr>
                <p:nvPr/>
              </p:nvSpPr>
              <p:spPr bwMode="auto">
                <a:xfrm>
                  <a:off x="5256029" y="5018566"/>
                  <a:ext cx="10238" cy="131952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43" name="Freeform 740"/>
                <p:cNvSpPr>
                  <a:spLocks/>
                </p:cNvSpPr>
                <p:nvPr/>
              </p:nvSpPr>
              <p:spPr bwMode="auto">
                <a:xfrm>
                  <a:off x="5086084" y="4998386"/>
                  <a:ext cx="174040" cy="46571"/>
                </a:xfrm>
                <a:custGeom>
                  <a:avLst/>
                  <a:gdLst>
                    <a:gd name="T0" fmla="*/ 85 w 85"/>
                    <a:gd name="T1" fmla="*/ 15 h 30"/>
                    <a:gd name="T2" fmla="*/ 85 w 85"/>
                    <a:gd name="T3" fmla="*/ 15 h 30"/>
                    <a:gd name="T4" fmla="*/ 85 w 85"/>
                    <a:gd name="T5" fmla="*/ 17 h 30"/>
                    <a:gd name="T6" fmla="*/ 84 w 85"/>
                    <a:gd name="T7" fmla="*/ 19 h 30"/>
                    <a:gd name="T8" fmla="*/ 83 w 85"/>
                    <a:gd name="T9" fmla="*/ 20 h 30"/>
                    <a:gd name="T10" fmla="*/ 82 w 85"/>
                    <a:gd name="T11" fmla="*/ 21 h 30"/>
                    <a:gd name="T12" fmla="*/ 78 w 85"/>
                    <a:gd name="T13" fmla="*/ 24 h 30"/>
                    <a:gd name="T14" fmla="*/ 73 w 85"/>
                    <a:gd name="T15" fmla="*/ 26 h 30"/>
                    <a:gd name="T16" fmla="*/ 67 w 85"/>
                    <a:gd name="T17" fmla="*/ 28 h 30"/>
                    <a:gd name="T18" fmla="*/ 59 w 85"/>
                    <a:gd name="T19" fmla="*/ 30 h 30"/>
                    <a:gd name="T20" fmla="*/ 51 w 85"/>
                    <a:gd name="T21" fmla="*/ 30 h 30"/>
                    <a:gd name="T22" fmla="*/ 43 w 85"/>
                    <a:gd name="T23" fmla="*/ 30 h 30"/>
                    <a:gd name="T24" fmla="*/ 34 w 85"/>
                    <a:gd name="T25" fmla="*/ 30 h 30"/>
                    <a:gd name="T26" fmla="*/ 26 w 85"/>
                    <a:gd name="T27" fmla="*/ 30 h 30"/>
                    <a:gd name="T28" fmla="*/ 19 w 85"/>
                    <a:gd name="T29" fmla="*/ 28 h 30"/>
                    <a:gd name="T30" fmla="*/ 13 w 85"/>
                    <a:gd name="T31" fmla="*/ 26 h 30"/>
                    <a:gd name="T32" fmla="*/ 7 w 85"/>
                    <a:gd name="T33" fmla="*/ 24 h 30"/>
                    <a:gd name="T34" fmla="*/ 3 w 85"/>
                    <a:gd name="T35" fmla="*/ 21 h 30"/>
                    <a:gd name="T36" fmla="*/ 2 w 85"/>
                    <a:gd name="T37" fmla="*/ 20 h 30"/>
                    <a:gd name="T38" fmla="*/ 1 w 85"/>
                    <a:gd name="T39" fmla="*/ 19 h 30"/>
                    <a:gd name="T40" fmla="*/ 0 w 85"/>
                    <a:gd name="T41" fmla="*/ 17 h 30"/>
                    <a:gd name="T42" fmla="*/ 0 w 85"/>
                    <a:gd name="T43" fmla="*/ 15 h 30"/>
                    <a:gd name="T44" fmla="*/ 0 w 85"/>
                    <a:gd name="T45" fmla="*/ 14 h 30"/>
                    <a:gd name="T46" fmla="*/ 1 w 85"/>
                    <a:gd name="T47" fmla="*/ 12 h 30"/>
                    <a:gd name="T48" fmla="*/ 2 w 85"/>
                    <a:gd name="T49" fmla="*/ 11 h 30"/>
                    <a:gd name="T50" fmla="*/ 3 w 85"/>
                    <a:gd name="T51" fmla="*/ 10 h 30"/>
                    <a:gd name="T52" fmla="*/ 7 w 85"/>
                    <a:gd name="T53" fmla="*/ 7 h 30"/>
                    <a:gd name="T54" fmla="*/ 13 w 85"/>
                    <a:gd name="T55" fmla="*/ 5 h 30"/>
                    <a:gd name="T56" fmla="*/ 19 w 85"/>
                    <a:gd name="T57" fmla="*/ 3 h 30"/>
                    <a:gd name="T58" fmla="*/ 26 w 85"/>
                    <a:gd name="T59" fmla="*/ 1 h 30"/>
                    <a:gd name="T60" fmla="*/ 34 w 85"/>
                    <a:gd name="T61" fmla="*/ 1 h 30"/>
                    <a:gd name="T62" fmla="*/ 43 w 85"/>
                    <a:gd name="T63" fmla="*/ 0 h 30"/>
                    <a:gd name="T64" fmla="*/ 51 w 85"/>
                    <a:gd name="T65" fmla="*/ 1 h 30"/>
                    <a:gd name="T66" fmla="*/ 59 w 85"/>
                    <a:gd name="T67" fmla="*/ 1 h 30"/>
                    <a:gd name="T68" fmla="*/ 67 w 85"/>
                    <a:gd name="T69" fmla="*/ 3 h 30"/>
                    <a:gd name="T70" fmla="*/ 73 w 85"/>
                    <a:gd name="T71" fmla="*/ 5 h 30"/>
                    <a:gd name="T72" fmla="*/ 78 w 85"/>
                    <a:gd name="T73" fmla="*/ 7 h 30"/>
                    <a:gd name="T74" fmla="*/ 82 w 85"/>
                    <a:gd name="T75" fmla="*/ 10 h 30"/>
                    <a:gd name="T76" fmla="*/ 83 w 85"/>
                    <a:gd name="T77" fmla="*/ 11 h 30"/>
                    <a:gd name="T78" fmla="*/ 84 w 85"/>
                    <a:gd name="T79" fmla="*/ 12 h 30"/>
                    <a:gd name="T80" fmla="*/ 85 w 85"/>
                    <a:gd name="T81" fmla="*/ 14 h 30"/>
                    <a:gd name="T82" fmla="*/ 85 w 85"/>
                    <a:gd name="T83" fmla="*/ 15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8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59" y="30"/>
                      </a:lnTo>
                      <a:lnTo>
                        <a:pt x="51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6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3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3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3"/>
                      </a:lnTo>
                      <a:lnTo>
                        <a:pt x="26" y="1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1" y="1"/>
                      </a:lnTo>
                      <a:lnTo>
                        <a:pt x="59" y="1"/>
                      </a:lnTo>
                      <a:lnTo>
                        <a:pt x="67" y="3"/>
                      </a:lnTo>
                      <a:lnTo>
                        <a:pt x="73" y="5"/>
                      </a:lnTo>
                      <a:lnTo>
                        <a:pt x="78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4" y="12"/>
                      </a:lnTo>
                      <a:lnTo>
                        <a:pt x="85" y="14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944" name="Freeform 741"/>
                <p:cNvSpPr>
                  <a:spLocks/>
                </p:cNvSpPr>
                <p:nvPr/>
              </p:nvSpPr>
              <p:spPr bwMode="auto">
                <a:xfrm>
                  <a:off x="5215079" y="5041852"/>
                  <a:ext cx="174040" cy="147476"/>
                </a:xfrm>
                <a:custGeom>
                  <a:avLst/>
                  <a:gdLst>
                    <a:gd name="T0" fmla="*/ 42 w 85"/>
                    <a:gd name="T1" fmla="*/ 0 h 95"/>
                    <a:gd name="T2" fmla="*/ 42 w 85"/>
                    <a:gd name="T3" fmla="*/ 0 h 95"/>
                    <a:gd name="T4" fmla="*/ 34 w 85"/>
                    <a:gd name="T5" fmla="*/ 0 h 95"/>
                    <a:gd name="T6" fmla="*/ 26 w 85"/>
                    <a:gd name="T7" fmla="*/ 1 h 95"/>
                    <a:gd name="T8" fmla="*/ 19 w 85"/>
                    <a:gd name="T9" fmla="*/ 3 h 95"/>
                    <a:gd name="T10" fmla="*/ 13 w 85"/>
                    <a:gd name="T11" fmla="*/ 4 h 95"/>
                    <a:gd name="T12" fmla="*/ 7 w 85"/>
                    <a:gd name="T13" fmla="*/ 7 h 95"/>
                    <a:gd name="T14" fmla="*/ 3 w 85"/>
                    <a:gd name="T15" fmla="*/ 9 h 95"/>
                    <a:gd name="T16" fmla="*/ 2 w 85"/>
                    <a:gd name="T17" fmla="*/ 11 h 95"/>
                    <a:gd name="T18" fmla="*/ 1 w 85"/>
                    <a:gd name="T19" fmla="*/ 12 h 95"/>
                    <a:gd name="T20" fmla="*/ 0 w 85"/>
                    <a:gd name="T21" fmla="*/ 14 h 95"/>
                    <a:gd name="T22" fmla="*/ 0 w 85"/>
                    <a:gd name="T23" fmla="*/ 15 h 95"/>
                    <a:gd name="T24" fmla="*/ 0 w 85"/>
                    <a:gd name="T25" fmla="*/ 80 h 95"/>
                    <a:gd name="T26" fmla="*/ 0 w 85"/>
                    <a:gd name="T27" fmla="*/ 82 h 95"/>
                    <a:gd name="T28" fmla="*/ 1 w 85"/>
                    <a:gd name="T29" fmla="*/ 83 h 95"/>
                    <a:gd name="T30" fmla="*/ 2 w 85"/>
                    <a:gd name="T31" fmla="*/ 85 h 95"/>
                    <a:gd name="T32" fmla="*/ 3 w 85"/>
                    <a:gd name="T33" fmla="*/ 86 h 95"/>
                    <a:gd name="T34" fmla="*/ 7 w 85"/>
                    <a:gd name="T35" fmla="*/ 88 h 95"/>
                    <a:gd name="T36" fmla="*/ 13 w 85"/>
                    <a:gd name="T37" fmla="*/ 91 h 95"/>
                    <a:gd name="T38" fmla="*/ 19 w 85"/>
                    <a:gd name="T39" fmla="*/ 93 h 95"/>
                    <a:gd name="T40" fmla="*/ 26 w 85"/>
                    <a:gd name="T41" fmla="*/ 94 h 95"/>
                    <a:gd name="T42" fmla="*/ 34 w 85"/>
                    <a:gd name="T43" fmla="*/ 95 h 95"/>
                    <a:gd name="T44" fmla="*/ 42 w 85"/>
                    <a:gd name="T45" fmla="*/ 95 h 95"/>
                    <a:gd name="T46" fmla="*/ 51 w 85"/>
                    <a:gd name="T47" fmla="*/ 95 h 95"/>
                    <a:gd name="T48" fmla="*/ 59 w 85"/>
                    <a:gd name="T49" fmla="*/ 94 h 95"/>
                    <a:gd name="T50" fmla="*/ 67 w 85"/>
                    <a:gd name="T51" fmla="*/ 93 h 95"/>
                    <a:gd name="T52" fmla="*/ 73 w 85"/>
                    <a:gd name="T53" fmla="*/ 91 h 95"/>
                    <a:gd name="T54" fmla="*/ 78 w 85"/>
                    <a:gd name="T55" fmla="*/ 88 h 95"/>
                    <a:gd name="T56" fmla="*/ 82 w 85"/>
                    <a:gd name="T57" fmla="*/ 86 h 95"/>
                    <a:gd name="T58" fmla="*/ 83 w 85"/>
                    <a:gd name="T59" fmla="*/ 85 h 95"/>
                    <a:gd name="T60" fmla="*/ 84 w 85"/>
                    <a:gd name="T61" fmla="*/ 83 h 95"/>
                    <a:gd name="T62" fmla="*/ 85 w 85"/>
                    <a:gd name="T63" fmla="*/ 82 h 95"/>
                    <a:gd name="T64" fmla="*/ 85 w 85"/>
                    <a:gd name="T65" fmla="*/ 80 h 95"/>
                    <a:gd name="T66" fmla="*/ 85 w 85"/>
                    <a:gd name="T67" fmla="*/ 15 h 95"/>
                    <a:gd name="T68" fmla="*/ 85 w 85"/>
                    <a:gd name="T69" fmla="*/ 14 h 95"/>
                    <a:gd name="T70" fmla="*/ 84 w 85"/>
                    <a:gd name="T71" fmla="*/ 12 h 95"/>
                    <a:gd name="T72" fmla="*/ 83 w 85"/>
                    <a:gd name="T73" fmla="*/ 11 h 95"/>
                    <a:gd name="T74" fmla="*/ 82 w 85"/>
                    <a:gd name="T75" fmla="*/ 9 h 95"/>
                    <a:gd name="T76" fmla="*/ 78 w 85"/>
                    <a:gd name="T77" fmla="*/ 7 h 95"/>
                    <a:gd name="T78" fmla="*/ 73 w 85"/>
                    <a:gd name="T79" fmla="*/ 4 h 95"/>
                    <a:gd name="T80" fmla="*/ 67 w 85"/>
                    <a:gd name="T81" fmla="*/ 3 h 95"/>
                    <a:gd name="T82" fmla="*/ 59 w 85"/>
                    <a:gd name="T83" fmla="*/ 1 h 95"/>
                    <a:gd name="T84" fmla="*/ 51 w 85"/>
                    <a:gd name="T85" fmla="*/ 0 h 95"/>
                    <a:gd name="T86" fmla="*/ 42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2" y="0"/>
                      </a:move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4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8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2" y="95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8" y="88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8" y="7"/>
                      </a:lnTo>
                      <a:lnTo>
                        <a:pt x="73" y="4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0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945" name="Freeform 742"/>
                <p:cNvSpPr>
                  <a:spLocks noEditPoints="1"/>
                </p:cNvSpPr>
                <p:nvPr/>
              </p:nvSpPr>
              <p:spPr bwMode="auto">
                <a:xfrm>
                  <a:off x="5198698" y="5029433"/>
                  <a:ext cx="206801" cy="172314"/>
                </a:xfrm>
                <a:custGeom>
                  <a:avLst/>
                  <a:gdLst>
                    <a:gd name="T0" fmla="*/ 42 w 320"/>
                    <a:gd name="T1" fmla="*/ 16 h 352"/>
                    <a:gd name="T2" fmla="*/ 28 w 320"/>
                    <a:gd name="T3" fmla="*/ 18 h 352"/>
                    <a:gd name="T4" fmla="*/ 18 w 320"/>
                    <a:gd name="T5" fmla="*/ 21 h 352"/>
                    <a:gd name="T6" fmla="*/ 15 w 320"/>
                    <a:gd name="T7" fmla="*/ 23 h 352"/>
                    <a:gd name="T8" fmla="*/ 16 w 320"/>
                    <a:gd name="T9" fmla="*/ 23 h 352"/>
                    <a:gd name="T10" fmla="*/ 14 w 320"/>
                    <a:gd name="T11" fmla="*/ 26 h 352"/>
                    <a:gd name="T12" fmla="*/ 15 w 320"/>
                    <a:gd name="T13" fmla="*/ 23 h 352"/>
                    <a:gd name="T14" fmla="*/ 15 w 320"/>
                    <a:gd name="T15" fmla="*/ 90 h 352"/>
                    <a:gd name="T16" fmla="*/ 15 w 320"/>
                    <a:gd name="T17" fmla="*/ 86 h 352"/>
                    <a:gd name="T18" fmla="*/ 17 w 320"/>
                    <a:gd name="T19" fmla="*/ 89 h 352"/>
                    <a:gd name="T20" fmla="*/ 19 w 320"/>
                    <a:gd name="T21" fmla="*/ 91 h 352"/>
                    <a:gd name="T22" fmla="*/ 24 w 320"/>
                    <a:gd name="T23" fmla="*/ 92 h 352"/>
                    <a:gd name="T24" fmla="*/ 28 w 320"/>
                    <a:gd name="T25" fmla="*/ 94 h 352"/>
                    <a:gd name="T26" fmla="*/ 43 w 320"/>
                    <a:gd name="T27" fmla="*/ 96 h 352"/>
                    <a:gd name="T28" fmla="*/ 59 w 320"/>
                    <a:gd name="T29" fmla="*/ 96 h 352"/>
                    <a:gd name="T30" fmla="*/ 74 w 320"/>
                    <a:gd name="T31" fmla="*/ 94 h 352"/>
                    <a:gd name="T32" fmla="*/ 78 w 320"/>
                    <a:gd name="T33" fmla="*/ 92 h 352"/>
                    <a:gd name="T34" fmla="*/ 82 w 320"/>
                    <a:gd name="T35" fmla="*/ 91 h 352"/>
                    <a:gd name="T36" fmla="*/ 85 w 320"/>
                    <a:gd name="T37" fmla="*/ 89 h 352"/>
                    <a:gd name="T38" fmla="*/ 86 w 320"/>
                    <a:gd name="T39" fmla="*/ 87 h 352"/>
                    <a:gd name="T40" fmla="*/ 86 w 320"/>
                    <a:gd name="T41" fmla="*/ 90 h 352"/>
                    <a:gd name="T42" fmla="*/ 86 w 320"/>
                    <a:gd name="T43" fmla="*/ 23 h 352"/>
                    <a:gd name="T44" fmla="*/ 87 w 320"/>
                    <a:gd name="T45" fmla="*/ 26 h 352"/>
                    <a:gd name="T46" fmla="*/ 86 w 320"/>
                    <a:gd name="T47" fmla="*/ 24 h 352"/>
                    <a:gd name="T48" fmla="*/ 86 w 320"/>
                    <a:gd name="T49" fmla="*/ 23 h 352"/>
                    <a:gd name="T50" fmla="*/ 84 w 320"/>
                    <a:gd name="T51" fmla="*/ 21 h 352"/>
                    <a:gd name="T52" fmla="*/ 73 w 320"/>
                    <a:gd name="T53" fmla="*/ 18 h 352"/>
                    <a:gd name="T54" fmla="*/ 59 w 320"/>
                    <a:gd name="T55" fmla="*/ 16 h 352"/>
                    <a:gd name="T56" fmla="*/ 60 w 320"/>
                    <a:gd name="T57" fmla="*/ 1 h 352"/>
                    <a:gd name="T58" fmla="*/ 77 w 320"/>
                    <a:gd name="T59" fmla="*/ 3 h 352"/>
                    <a:gd name="T60" fmla="*/ 89 w 320"/>
                    <a:gd name="T61" fmla="*/ 7 h 352"/>
                    <a:gd name="T62" fmla="*/ 94 w 320"/>
                    <a:gd name="T63" fmla="*/ 11 h 352"/>
                    <a:gd name="T64" fmla="*/ 97 w 320"/>
                    <a:gd name="T65" fmla="*/ 14 h 352"/>
                    <a:gd name="T66" fmla="*/ 100 w 320"/>
                    <a:gd name="T67" fmla="*/ 18 h 352"/>
                    <a:gd name="T68" fmla="*/ 101 w 320"/>
                    <a:gd name="T69" fmla="*/ 23 h 352"/>
                    <a:gd name="T70" fmla="*/ 101 w 320"/>
                    <a:gd name="T71" fmla="*/ 90 h 352"/>
                    <a:gd name="T72" fmla="*/ 99 w 320"/>
                    <a:gd name="T73" fmla="*/ 96 h 352"/>
                    <a:gd name="T74" fmla="*/ 96 w 320"/>
                    <a:gd name="T75" fmla="*/ 99 h 352"/>
                    <a:gd name="T76" fmla="*/ 91 w 320"/>
                    <a:gd name="T77" fmla="*/ 103 h 352"/>
                    <a:gd name="T78" fmla="*/ 84 w 320"/>
                    <a:gd name="T79" fmla="*/ 106 h 352"/>
                    <a:gd name="T80" fmla="*/ 76 w 320"/>
                    <a:gd name="T81" fmla="*/ 108 h 352"/>
                    <a:gd name="T82" fmla="*/ 60 w 320"/>
                    <a:gd name="T83" fmla="*/ 111 h 352"/>
                    <a:gd name="T84" fmla="*/ 41 w 320"/>
                    <a:gd name="T85" fmla="*/ 111 h 352"/>
                    <a:gd name="T86" fmla="*/ 24 w 320"/>
                    <a:gd name="T87" fmla="*/ 108 h 352"/>
                    <a:gd name="T88" fmla="*/ 17 w 320"/>
                    <a:gd name="T89" fmla="*/ 106 h 352"/>
                    <a:gd name="T90" fmla="*/ 11 w 320"/>
                    <a:gd name="T91" fmla="*/ 103 h 352"/>
                    <a:gd name="T92" fmla="*/ 5 w 320"/>
                    <a:gd name="T93" fmla="*/ 99 h 352"/>
                    <a:gd name="T94" fmla="*/ 3 w 320"/>
                    <a:gd name="T95" fmla="*/ 96 h 352"/>
                    <a:gd name="T96" fmla="*/ 0 w 320"/>
                    <a:gd name="T97" fmla="*/ 90 h 352"/>
                    <a:gd name="T98" fmla="*/ 0 w 320"/>
                    <a:gd name="T99" fmla="*/ 23 h 352"/>
                    <a:gd name="T100" fmla="*/ 1 w 320"/>
                    <a:gd name="T101" fmla="*/ 18 h 352"/>
                    <a:gd name="T102" fmla="*/ 3 w 320"/>
                    <a:gd name="T103" fmla="*/ 15 h 352"/>
                    <a:gd name="T104" fmla="*/ 7 w 320"/>
                    <a:gd name="T105" fmla="*/ 11 h 352"/>
                    <a:gd name="T106" fmla="*/ 12 w 320"/>
                    <a:gd name="T107" fmla="*/ 7 h 352"/>
                    <a:gd name="T108" fmla="*/ 25 w 320"/>
                    <a:gd name="T109" fmla="*/ 3 h 352"/>
                    <a:gd name="T110" fmla="*/ 41 w 320"/>
                    <a:gd name="T111" fmla="*/ 1 h 352"/>
                    <a:gd name="T112" fmla="*/ 60 w 320"/>
                    <a:gd name="T113" fmla="*/ 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946" name="Rectangle 743"/>
                <p:cNvSpPr>
                  <a:spLocks noChangeArrowheads="1"/>
                </p:cNvSpPr>
                <p:nvPr/>
              </p:nvSpPr>
              <p:spPr bwMode="auto">
                <a:xfrm>
                  <a:off x="5204841" y="5057376"/>
                  <a:ext cx="10238" cy="13971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47" name="Rectangle 744"/>
                <p:cNvSpPr>
                  <a:spLocks noChangeArrowheads="1"/>
                </p:cNvSpPr>
                <p:nvPr/>
              </p:nvSpPr>
              <p:spPr bwMode="auto">
                <a:xfrm>
                  <a:off x="5215079" y="5057376"/>
                  <a:ext cx="10238" cy="13971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48" name="Rectangle 745"/>
                <p:cNvSpPr>
                  <a:spLocks noChangeArrowheads="1"/>
                </p:cNvSpPr>
                <p:nvPr/>
              </p:nvSpPr>
              <p:spPr bwMode="auto">
                <a:xfrm>
                  <a:off x="5225316" y="5057376"/>
                  <a:ext cx="10238" cy="13971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49" name="Rectangle 746"/>
                <p:cNvSpPr>
                  <a:spLocks noChangeArrowheads="1"/>
                </p:cNvSpPr>
                <p:nvPr/>
              </p:nvSpPr>
              <p:spPr bwMode="auto">
                <a:xfrm>
                  <a:off x="5235554" y="5057376"/>
                  <a:ext cx="10238" cy="13971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0" name="Rectangle 747"/>
                <p:cNvSpPr>
                  <a:spLocks noChangeArrowheads="1"/>
                </p:cNvSpPr>
                <p:nvPr/>
              </p:nvSpPr>
              <p:spPr bwMode="auto">
                <a:xfrm>
                  <a:off x="5245792" y="5057376"/>
                  <a:ext cx="10238" cy="13971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1" name="Rectangle 748"/>
                <p:cNvSpPr>
                  <a:spLocks noChangeArrowheads="1"/>
                </p:cNvSpPr>
                <p:nvPr/>
              </p:nvSpPr>
              <p:spPr bwMode="auto">
                <a:xfrm>
                  <a:off x="5256029" y="5057376"/>
                  <a:ext cx="10238" cy="13971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2" name="Rectangle 749"/>
                <p:cNvSpPr>
                  <a:spLocks noChangeArrowheads="1"/>
                </p:cNvSpPr>
                <p:nvPr/>
              </p:nvSpPr>
              <p:spPr bwMode="auto">
                <a:xfrm>
                  <a:off x="5266267" y="5057376"/>
                  <a:ext cx="10238" cy="13971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3" name="Rectangle 750"/>
                <p:cNvSpPr>
                  <a:spLocks noChangeArrowheads="1"/>
                </p:cNvSpPr>
                <p:nvPr/>
              </p:nvSpPr>
              <p:spPr bwMode="auto">
                <a:xfrm>
                  <a:off x="5276504" y="5057376"/>
                  <a:ext cx="10238" cy="13971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4" name="Rectangle 751"/>
                <p:cNvSpPr>
                  <a:spLocks noChangeArrowheads="1"/>
                </p:cNvSpPr>
                <p:nvPr/>
              </p:nvSpPr>
              <p:spPr bwMode="auto">
                <a:xfrm>
                  <a:off x="5286742" y="5057376"/>
                  <a:ext cx="20475" cy="139714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5" name="Rectangle 752"/>
                <p:cNvSpPr>
                  <a:spLocks noChangeArrowheads="1"/>
                </p:cNvSpPr>
                <p:nvPr/>
              </p:nvSpPr>
              <p:spPr bwMode="auto">
                <a:xfrm>
                  <a:off x="5307217" y="5057376"/>
                  <a:ext cx="10238" cy="13971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6" name="Rectangle 753"/>
                <p:cNvSpPr>
                  <a:spLocks noChangeArrowheads="1"/>
                </p:cNvSpPr>
                <p:nvPr/>
              </p:nvSpPr>
              <p:spPr bwMode="auto">
                <a:xfrm>
                  <a:off x="5317455" y="5057376"/>
                  <a:ext cx="10238" cy="13971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7" name="Rectangle 754"/>
                <p:cNvSpPr>
                  <a:spLocks noChangeArrowheads="1"/>
                </p:cNvSpPr>
                <p:nvPr/>
              </p:nvSpPr>
              <p:spPr bwMode="auto">
                <a:xfrm>
                  <a:off x="5327693" y="5057376"/>
                  <a:ext cx="10238" cy="13971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8" name="Rectangle 755"/>
                <p:cNvSpPr>
                  <a:spLocks noChangeArrowheads="1"/>
                </p:cNvSpPr>
                <p:nvPr/>
              </p:nvSpPr>
              <p:spPr bwMode="auto">
                <a:xfrm>
                  <a:off x="5337930" y="5057376"/>
                  <a:ext cx="10238" cy="13971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59" name="Rectangle 756"/>
                <p:cNvSpPr>
                  <a:spLocks noChangeArrowheads="1"/>
                </p:cNvSpPr>
                <p:nvPr/>
              </p:nvSpPr>
              <p:spPr bwMode="auto">
                <a:xfrm>
                  <a:off x="5348168" y="5057376"/>
                  <a:ext cx="10238" cy="13971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60" name="Rectangle 757"/>
                <p:cNvSpPr>
                  <a:spLocks noChangeArrowheads="1"/>
                </p:cNvSpPr>
                <p:nvPr/>
              </p:nvSpPr>
              <p:spPr bwMode="auto">
                <a:xfrm>
                  <a:off x="5358406" y="5057376"/>
                  <a:ext cx="10238" cy="13971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61" name="Rectangle 758"/>
                <p:cNvSpPr>
                  <a:spLocks noChangeArrowheads="1"/>
                </p:cNvSpPr>
                <p:nvPr/>
              </p:nvSpPr>
              <p:spPr bwMode="auto">
                <a:xfrm>
                  <a:off x="5368643" y="5057376"/>
                  <a:ext cx="10238" cy="13971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62" name="Rectangle 759"/>
                <p:cNvSpPr>
                  <a:spLocks noChangeArrowheads="1"/>
                </p:cNvSpPr>
                <p:nvPr/>
              </p:nvSpPr>
              <p:spPr bwMode="auto">
                <a:xfrm>
                  <a:off x="5378881" y="5057376"/>
                  <a:ext cx="10238" cy="13971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63" name="Freeform 760"/>
                <p:cNvSpPr>
                  <a:spLocks/>
                </p:cNvSpPr>
                <p:nvPr/>
              </p:nvSpPr>
              <p:spPr bwMode="auto">
                <a:xfrm>
                  <a:off x="5208936" y="5037195"/>
                  <a:ext cx="176088" cy="46571"/>
                </a:xfrm>
                <a:custGeom>
                  <a:avLst/>
                  <a:gdLst>
                    <a:gd name="T0" fmla="*/ 86 w 86"/>
                    <a:gd name="T1" fmla="*/ 15 h 30"/>
                    <a:gd name="T2" fmla="*/ 86 w 86"/>
                    <a:gd name="T3" fmla="*/ 15 h 30"/>
                    <a:gd name="T4" fmla="*/ 86 w 86"/>
                    <a:gd name="T5" fmla="*/ 17 h 30"/>
                    <a:gd name="T6" fmla="*/ 85 w 86"/>
                    <a:gd name="T7" fmla="*/ 19 h 30"/>
                    <a:gd name="T8" fmla="*/ 83 w 86"/>
                    <a:gd name="T9" fmla="*/ 20 h 30"/>
                    <a:gd name="T10" fmla="*/ 82 w 86"/>
                    <a:gd name="T11" fmla="*/ 21 h 30"/>
                    <a:gd name="T12" fmla="*/ 79 w 86"/>
                    <a:gd name="T13" fmla="*/ 24 h 30"/>
                    <a:gd name="T14" fmla="*/ 73 w 86"/>
                    <a:gd name="T15" fmla="*/ 26 h 30"/>
                    <a:gd name="T16" fmla="*/ 67 w 86"/>
                    <a:gd name="T17" fmla="*/ 28 h 30"/>
                    <a:gd name="T18" fmla="*/ 60 w 86"/>
                    <a:gd name="T19" fmla="*/ 30 h 30"/>
                    <a:gd name="T20" fmla="*/ 52 w 86"/>
                    <a:gd name="T21" fmla="*/ 30 h 30"/>
                    <a:gd name="T22" fmla="*/ 43 w 86"/>
                    <a:gd name="T23" fmla="*/ 30 h 30"/>
                    <a:gd name="T24" fmla="*/ 34 w 86"/>
                    <a:gd name="T25" fmla="*/ 30 h 30"/>
                    <a:gd name="T26" fmla="*/ 27 w 86"/>
                    <a:gd name="T27" fmla="*/ 30 h 30"/>
                    <a:gd name="T28" fmla="*/ 19 w 86"/>
                    <a:gd name="T29" fmla="*/ 28 h 30"/>
                    <a:gd name="T30" fmla="*/ 13 w 86"/>
                    <a:gd name="T31" fmla="*/ 26 h 30"/>
                    <a:gd name="T32" fmla="*/ 7 w 86"/>
                    <a:gd name="T33" fmla="*/ 24 h 30"/>
                    <a:gd name="T34" fmla="*/ 4 w 86"/>
                    <a:gd name="T35" fmla="*/ 21 h 30"/>
                    <a:gd name="T36" fmla="*/ 2 w 86"/>
                    <a:gd name="T37" fmla="*/ 20 h 30"/>
                    <a:gd name="T38" fmla="*/ 1 w 86"/>
                    <a:gd name="T39" fmla="*/ 19 h 30"/>
                    <a:gd name="T40" fmla="*/ 0 w 86"/>
                    <a:gd name="T41" fmla="*/ 17 h 30"/>
                    <a:gd name="T42" fmla="*/ 0 w 86"/>
                    <a:gd name="T43" fmla="*/ 15 h 30"/>
                    <a:gd name="T44" fmla="*/ 0 w 86"/>
                    <a:gd name="T45" fmla="*/ 14 h 30"/>
                    <a:gd name="T46" fmla="*/ 1 w 86"/>
                    <a:gd name="T47" fmla="*/ 12 h 30"/>
                    <a:gd name="T48" fmla="*/ 2 w 86"/>
                    <a:gd name="T49" fmla="*/ 11 h 30"/>
                    <a:gd name="T50" fmla="*/ 4 w 86"/>
                    <a:gd name="T51" fmla="*/ 10 h 30"/>
                    <a:gd name="T52" fmla="*/ 7 w 86"/>
                    <a:gd name="T53" fmla="*/ 7 h 30"/>
                    <a:gd name="T54" fmla="*/ 13 w 86"/>
                    <a:gd name="T55" fmla="*/ 5 h 30"/>
                    <a:gd name="T56" fmla="*/ 19 w 86"/>
                    <a:gd name="T57" fmla="*/ 3 h 30"/>
                    <a:gd name="T58" fmla="*/ 27 w 86"/>
                    <a:gd name="T59" fmla="*/ 1 h 30"/>
                    <a:gd name="T60" fmla="*/ 34 w 86"/>
                    <a:gd name="T61" fmla="*/ 1 h 30"/>
                    <a:gd name="T62" fmla="*/ 43 w 86"/>
                    <a:gd name="T63" fmla="*/ 0 h 30"/>
                    <a:gd name="T64" fmla="*/ 52 w 86"/>
                    <a:gd name="T65" fmla="*/ 1 h 30"/>
                    <a:gd name="T66" fmla="*/ 60 w 86"/>
                    <a:gd name="T67" fmla="*/ 1 h 30"/>
                    <a:gd name="T68" fmla="*/ 67 w 86"/>
                    <a:gd name="T69" fmla="*/ 3 h 30"/>
                    <a:gd name="T70" fmla="*/ 73 w 86"/>
                    <a:gd name="T71" fmla="*/ 5 h 30"/>
                    <a:gd name="T72" fmla="*/ 79 w 86"/>
                    <a:gd name="T73" fmla="*/ 7 h 30"/>
                    <a:gd name="T74" fmla="*/ 82 w 86"/>
                    <a:gd name="T75" fmla="*/ 10 h 30"/>
                    <a:gd name="T76" fmla="*/ 83 w 86"/>
                    <a:gd name="T77" fmla="*/ 11 h 30"/>
                    <a:gd name="T78" fmla="*/ 85 w 86"/>
                    <a:gd name="T79" fmla="*/ 12 h 30"/>
                    <a:gd name="T80" fmla="*/ 86 w 86"/>
                    <a:gd name="T81" fmla="*/ 14 h 30"/>
                    <a:gd name="T82" fmla="*/ 86 w 86"/>
                    <a:gd name="T83" fmla="*/ 15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7"/>
                      </a:lnTo>
                      <a:lnTo>
                        <a:pt x="85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60" y="30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7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4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4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3"/>
                      </a:lnTo>
                      <a:lnTo>
                        <a:pt x="27" y="1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2" y="1"/>
                      </a:lnTo>
                      <a:lnTo>
                        <a:pt x="60" y="1"/>
                      </a:lnTo>
                      <a:lnTo>
                        <a:pt x="67" y="3"/>
                      </a:lnTo>
                      <a:lnTo>
                        <a:pt x="73" y="5"/>
                      </a:lnTo>
                      <a:lnTo>
                        <a:pt x="79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5" y="12"/>
                      </a:lnTo>
                      <a:lnTo>
                        <a:pt x="86" y="14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964" name="Freeform 761"/>
                <p:cNvSpPr>
                  <a:spLocks/>
                </p:cNvSpPr>
                <p:nvPr/>
              </p:nvSpPr>
              <p:spPr bwMode="auto">
                <a:xfrm>
                  <a:off x="5348168" y="5080662"/>
                  <a:ext cx="176088" cy="147476"/>
                </a:xfrm>
                <a:custGeom>
                  <a:avLst/>
                  <a:gdLst>
                    <a:gd name="T0" fmla="*/ 43 w 86"/>
                    <a:gd name="T1" fmla="*/ 0 h 95"/>
                    <a:gd name="T2" fmla="*/ 43 w 86"/>
                    <a:gd name="T3" fmla="*/ 0 h 95"/>
                    <a:gd name="T4" fmla="*/ 34 w 86"/>
                    <a:gd name="T5" fmla="*/ 0 h 95"/>
                    <a:gd name="T6" fmla="*/ 26 w 86"/>
                    <a:gd name="T7" fmla="*/ 1 h 95"/>
                    <a:gd name="T8" fmla="*/ 19 w 86"/>
                    <a:gd name="T9" fmla="*/ 3 h 95"/>
                    <a:gd name="T10" fmla="*/ 13 w 86"/>
                    <a:gd name="T11" fmla="*/ 5 h 95"/>
                    <a:gd name="T12" fmla="*/ 7 w 86"/>
                    <a:gd name="T13" fmla="*/ 7 h 95"/>
                    <a:gd name="T14" fmla="*/ 3 w 86"/>
                    <a:gd name="T15" fmla="*/ 9 h 95"/>
                    <a:gd name="T16" fmla="*/ 2 w 86"/>
                    <a:gd name="T17" fmla="*/ 11 h 95"/>
                    <a:gd name="T18" fmla="*/ 1 w 86"/>
                    <a:gd name="T19" fmla="*/ 12 h 95"/>
                    <a:gd name="T20" fmla="*/ 0 w 86"/>
                    <a:gd name="T21" fmla="*/ 14 h 95"/>
                    <a:gd name="T22" fmla="*/ 0 w 86"/>
                    <a:gd name="T23" fmla="*/ 15 h 95"/>
                    <a:gd name="T24" fmla="*/ 0 w 86"/>
                    <a:gd name="T25" fmla="*/ 80 h 95"/>
                    <a:gd name="T26" fmla="*/ 0 w 86"/>
                    <a:gd name="T27" fmla="*/ 82 h 95"/>
                    <a:gd name="T28" fmla="*/ 1 w 86"/>
                    <a:gd name="T29" fmla="*/ 83 h 95"/>
                    <a:gd name="T30" fmla="*/ 2 w 86"/>
                    <a:gd name="T31" fmla="*/ 85 h 95"/>
                    <a:gd name="T32" fmla="*/ 3 w 86"/>
                    <a:gd name="T33" fmla="*/ 86 h 95"/>
                    <a:gd name="T34" fmla="*/ 7 w 86"/>
                    <a:gd name="T35" fmla="*/ 89 h 95"/>
                    <a:gd name="T36" fmla="*/ 13 w 86"/>
                    <a:gd name="T37" fmla="*/ 91 h 95"/>
                    <a:gd name="T38" fmla="*/ 19 w 86"/>
                    <a:gd name="T39" fmla="*/ 93 h 95"/>
                    <a:gd name="T40" fmla="*/ 26 w 86"/>
                    <a:gd name="T41" fmla="*/ 94 h 95"/>
                    <a:gd name="T42" fmla="*/ 34 w 86"/>
                    <a:gd name="T43" fmla="*/ 95 h 95"/>
                    <a:gd name="T44" fmla="*/ 43 w 86"/>
                    <a:gd name="T45" fmla="*/ 95 h 95"/>
                    <a:gd name="T46" fmla="*/ 52 w 86"/>
                    <a:gd name="T47" fmla="*/ 95 h 95"/>
                    <a:gd name="T48" fmla="*/ 59 w 86"/>
                    <a:gd name="T49" fmla="*/ 94 h 95"/>
                    <a:gd name="T50" fmla="*/ 67 w 86"/>
                    <a:gd name="T51" fmla="*/ 93 h 95"/>
                    <a:gd name="T52" fmla="*/ 73 w 86"/>
                    <a:gd name="T53" fmla="*/ 91 h 95"/>
                    <a:gd name="T54" fmla="*/ 79 w 86"/>
                    <a:gd name="T55" fmla="*/ 89 h 95"/>
                    <a:gd name="T56" fmla="*/ 82 w 86"/>
                    <a:gd name="T57" fmla="*/ 86 h 95"/>
                    <a:gd name="T58" fmla="*/ 83 w 86"/>
                    <a:gd name="T59" fmla="*/ 85 h 95"/>
                    <a:gd name="T60" fmla="*/ 85 w 86"/>
                    <a:gd name="T61" fmla="*/ 83 h 95"/>
                    <a:gd name="T62" fmla="*/ 86 w 86"/>
                    <a:gd name="T63" fmla="*/ 82 h 95"/>
                    <a:gd name="T64" fmla="*/ 86 w 86"/>
                    <a:gd name="T65" fmla="*/ 80 h 95"/>
                    <a:gd name="T66" fmla="*/ 86 w 86"/>
                    <a:gd name="T67" fmla="*/ 15 h 95"/>
                    <a:gd name="T68" fmla="*/ 86 w 86"/>
                    <a:gd name="T69" fmla="*/ 14 h 95"/>
                    <a:gd name="T70" fmla="*/ 85 w 86"/>
                    <a:gd name="T71" fmla="*/ 12 h 95"/>
                    <a:gd name="T72" fmla="*/ 83 w 86"/>
                    <a:gd name="T73" fmla="*/ 11 h 95"/>
                    <a:gd name="T74" fmla="*/ 82 w 86"/>
                    <a:gd name="T75" fmla="*/ 9 h 95"/>
                    <a:gd name="T76" fmla="*/ 79 w 86"/>
                    <a:gd name="T77" fmla="*/ 7 h 95"/>
                    <a:gd name="T78" fmla="*/ 73 w 86"/>
                    <a:gd name="T79" fmla="*/ 5 h 95"/>
                    <a:gd name="T80" fmla="*/ 67 w 86"/>
                    <a:gd name="T81" fmla="*/ 3 h 95"/>
                    <a:gd name="T82" fmla="*/ 59 w 86"/>
                    <a:gd name="T83" fmla="*/ 1 h 95"/>
                    <a:gd name="T84" fmla="*/ 52 w 86"/>
                    <a:gd name="T85" fmla="*/ 0 h 95"/>
                    <a:gd name="T86" fmla="*/ 4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4" y="0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5" y="83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5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2" y="0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965" name="Freeform 762"/>
                <p:cNvSpPr>
                  <a:spLocks noEditPoints="1"/>
                </p:cNvSpPr>
                <p:nvPr/>
              </p:nvSpPr>
              <p:spPr bwMode="auto">
                <a:xfrm>
                  <a:off x="5331788" y="5068243"/>
                  <a:ext cx="206801" cy="172314"/>
                </a:xfrm>
                <a:custGeom>
                  <a:avLst/>
                  <a:gdLst>
                    <a:gd name="T0" fmla="*/ 42 w 320"/>
                    <a:gd name="T1" fmla="*/ 16 h 352"/>
                    <a:gd name="T2" fmla="*/ 28 w 320"/>
                    <a:gd name="T3" fmla="*/ 18 h 352"/>
                    <a:gd name="T4" fmla="*/ 18 w 320"/>
                    <a:gd name="T5" fmla="*/ 21 h 352"/>
                    <a:gd name="T6" fmla="*/ 15 w 320"/>
                    <a:gd name="T7" fmla="*/ 23 h 352"/>
                    <a:gd name="T8" fmla="*/ 16 w 320"/>
                    <a:gd name="T9" fmla="*/ 23 h 352"/>
                    <a:gd name="T10" fmla="*/ 14 w 320"/>
                    <a:gd name="T11" fmla="*/ 26 h 352"/>
                    <a:gd name="T12" fmla="*/ 15 w 320"/>
                    <a:gd name="T13" fmla="*/ 23 h 352"/>
                    <a:gd name="T14" fmla="*/ 15 w 320"/>
                    <a:gd name="T15" fmla="*/ 90 h 352"/>
                    <a:gd name="T16" fmla="*/ 15 w 320"/>
                    <a:gd name="T17" fmla="*/ 86 h 352"/>
                    <a:gd name="T18" fmla="*/ 17 w 320"/>
                    <a:gd name="T19" fmla="*/ 89 h 352"/>
                    <a:gd name="T20" fmla="*/ 19 w 320"/>
                    <a:gd name="T21" fmla="*/ 91 h 352"/>
                    <a:gd name="T22" fmla="*/ 24 w 320"/>
                    <a:gd name="T23" fmla="*/ 92 h 352"/>
                    <a:gd name="T24" fmla="*/ 28 w 320"/>
                    <a:gd name="T25" fmla="*/ 94 h 352"/>
                    <a:gd name="T26" fmla="*/ 43 w 320"/>
                    <a:gd name="T27" fmla="*/ 96 h 352"/>
                    <a:gd name="T28" fmla="*/ 59 w 320"/>
                    <a:gd name="T29" fmla="*/ 96 h 352"/>
                    <a:gd name="T30" fmla="*/ 74 w 320"/>
                    <a:gd name="T31" fmla="*/ 94 h 352"/>
                    <a:gd name="T32" fmla="*/ 78 w 320"/>
                    <a:gd name="T33" fmla="*/ 92 h 352"/>
                    <a:gd name="T34" fmla="*/ 82 w 320"/>
                    <a:gd name="T35" fmla="*/ 91 h 352"/>
                    <a:gd name="T36" fmla="*/ 85 w 320"/>
                    <a:gd name="T37" fmla="*/ 89 h 352"/>
                    <a:gd name="T38" fmla="*/ 86 w 320"/>
                    <a:gd name="T39" fmla="*/ 87 h 352"/>
                    <a:gd name="T40" fmla="*/ 86 w 320"/>
                    <a:gd name="T41" fmla="*/ 90 h 352"/>
                    <a:gd name="T42" fmla="*/ 86 w 320"/>
                    <a:gd name="T43" fmla="*/ 23 h 352"/>
                    <a:gd name="T44" fmla="*/ 87 w 320"/>
                    <a:gd name="T45" fmla="*/ 26 h 352"/>
                    <a:gd name="T46" fmla="*/ 86 w 320"/>
                    <a:gd name="T47" fmla="*/ 24 h 352"/>
                    <a:gd name="T48" fmla="*/ 86 w 320"/>
                    <a:gd name="T49" fmla="*/ 23 h 352"/>
                    <a:gd name="T50" fmla="*/ 84 w 320"/>
                    <a:gd name="T51" fmla="*/ 21 h 352"/>
                    <a:gd name="T52" fmla="*/ 73 w 320"/>
                    <a:gd name="T53" fmla="*/ 18 h 352"/>
                    <a:gd name="T54" fmla="*/ 59 w 320"/>
                    <a:gd name="T55" fmla="*/ 16 h 352"/>
                    <a:gd name="T56" fmla="*/ 60 w 320"/>
                    <a:gd name="T57" fmla="*/ 1 h 352"/>
                    <a:gd name="T58" fmla="*/ 77 w 320"/>
                    <a:gd name="T59" fmla="*/ 3 h 352"/>
                    <a:gd name="T60" fmla="*/ 89 w 320"/>
                    <a:gd name="T61" fmla="*/ 7 h 352"/>
                    <a:gd name="T62" fmla="*/ 94 w 320"/>
                    <a:gd name="T63" fmla="*/ 11 h 352"/>
                    <a:gd name="T64" fmla="*/ 97 w 320"/>
                    <a:gd name="T65" fmla="*/ 14 h 352"/>
                    <a:gd name="T66" fmla="*/ 100 w 320"/>
                    <a:gd name="T67" fmla="*/ 18 h 352"/>
                    <a:gd name="T68" fmla="*/ 101 w 320"/>
                    <a:gd name="T69" fmla="*/ 23 h 352"/>
                    <a:gd name="T70" fmla="*/ 101 w 320"/>
                    <a:gd name="T71" fmla="*/ 90 h 352"/>
                    <a:gd name="T72" fmla="*/ 99 w 320"/>
                    <a:gd name="T73" fmla="*/ 96 h 352"/>
                    <a:gd name="T74" fmla="*/ 96 w 320"/>
                    <a:gd name="T75" fmla="*/ 99 h 352"/>
                    <a:gd name="T76" fmla="*/ 91 w 320"/>
                    <a:gd name="T77" fmla="*/ 103 h 352"/>
                    <a:gd name="T78" fmla="*/ 84 w 320"/>
                    <a:gd name="T79" fmla="*/ 106 h 352"/>
                    <a:gd name="T80" fmla="*/ 76 w 320"/>
                    <a:gd name="T81" fmla="*/ 108 h 352"/>
                    <a:gd name="T82" fmla="*/ 60 w 320"/>
                    <a:gd name="T83" fmla="*/ 111 h 352"/>
                    <a:gd name="T84" fmla="*/ 41 w 320"/>
                    <a:gd name="T85" fmla="*/ 111 h 352"/>
                    <a:gd name="T86" fmla="*/ 24 w 320"/>
                    <a:gd name="T87" fmla="*/ 108 h 352"/>
                    <a:gd name="T88" fmla="*/ 17 w 320"/>
                    <a:gd name="T89" fmla="*/ 106 h 352"/>
                    <a:gd name="T90" fmla="*/ 11 w 320"/>
                    <a:gd name="T91" fmla="*/ 103 h 352"/>
                    <a:gd name="T92" fmla="*/ 5 w 320"/>
                    <a:gd name="T93" fmla="*/ 99 h 352"/>
                    <a:gd name="T94" fmla="*/ 3 w 320"/>
                    <a:gd name="T95" fmla="*/ 96 h 352"/>
                    <a:gd name="T96" fmla="*/ 0 w 320"/>
                    <a:gd name="T97" fmla="*/ 90 h 352"/>
                    <a:gd name="T98" fmla="*/ 0 w 320"/>
                    <a:gd name="T99" fmla="*/ 23 h 352"/>
                    <a:gd name="T100" fmla="*/ 1 w 320"/>
                    <a:gd name="T101" fmla="*/ 18 h 352"/>
                    <a:gd name="T102" fmla="*/ 3 w 320"/>
                    <a:gd name="T103" fmla="*/ 15 h 352"/>
                    <a:gd name="T104" fmla="*/ 7 w 320"/>
                    <a:gd name="T105" fmla="*/ 11 h 352"/>
                    <a:gd name="T106" fmla="*/ 12 w 320"/>
                    <a:gd name="T107" fmla="*/ 7 h 352"/>
                    <a:gd name="T108" fmla="*/ 25 w 320"/>
                    <a:gd name="T109" fmla="*/ 3 h 352"/>
                    <a:gd name="T110" fmla="*/ 41 w 320"/>
                    <a:gd name="T111" fmla="*/ 1 h 352"/>
                    <a:gd name="T112" fmla="*/ 60 w 320"/>
                    <a:gd name="T113" fmla="*/ 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966" name="Rectangle 763"/>
                <p:cNvSpPr>
                  <a:spLocks noChangeArrowheads="1"/>
                </p:cNvSpPr>
                <p:nvPr/>
              </p:nvSpPr>
              <p:spPr bwMode="auto">
                <a:xfrm>
                  <a:off x="5337930" y="5096185"/>
                  <a:ext cx="10238" cy="131952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67" name="Rectangle 764"/>
                <p:cNvSpPr>
                  <a:spLocks noChangeArrowheads="1"/>
                </p:cNvSpPr>
                <p:nvPr/>
              </p:nvSpPr>
              <p:spPr bwMode="auto">
                <a:xfrm>
                  <a:off x="5348168" y="5096185"/>
                  <a:ext cx="10238" cy="131952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68" name="Rectangle 765"/>
                <p:cNvSpPr>
                  <a:spLocks noChangeArrowheads="1"/>
                </p:cNvSpPr>
                <p:nvPr/>
              </p:nvSpPr>
              <p:spPr bwMode="auto">
                <a:xfrm>
                  <a:off x="5358406" y="5096185"/>
                  <a:ext cx="10238" cy="131952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69" name="Rectangle 766"/>
                <p:cNvSpPr>
                  <a:spLocks noChangeArrowheads="1"/>
                </p:cNvSpPr>
                <p:nvPr/>
              </p:nvSpPr>
              <p:spPr bwMode="auto">
                <a:xfrm>
                  <a:off x="5368643" y="5096185"/>
                  <a:ext cx="10238" cy="131952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70" name="Rectangle 767"/>
                <p:cNvSpPr>
                  <a:spLocks noChangeArrowheads="1"/>
                </p:cNvSpPr>
                <p:nvPr/>
              </p:nvSpPr>
              <p:spPr bwMode="auto">
                <a:xfrm>
                  <a:off x="5378881" y="5096185"/>
                  <a:ext cx="10238" cy="131952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71" name="Rectangle 768"/>
                <p:cNvSpPr>
                  <a:spLocks noChangeArrowheads="1"/>
                </p:cNvSpPr>
                <p:nvPr/>
              </p:nvSpPr>
              <p:spPr bwMode="auto">
                <a:xfrm>
                  <a:off x="5389119" y="5096185"/>
                  <a:ext cx="10238" cy="131952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72" name="Rectangle 769"/>
                <p:cNvSpPr>
                  <a:spLocks noChangeArrowheads="1"/>
                </p:cNvSpPr>
                <p:nvPr/>
              </p:nvSpPr>
              <p:spPr bwMode="auto">
                <a:xfrm>
                  <a:off x="5399356" y="5096185"/>
                  <a:ext cx="10238" cy="131952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73" name="Rectangle 770"/>
                <p:cNvSpPr>
                  <a:spLocks noChangeArrowheads="1"/>
                </p:cNvSpPr>
                <p:nvPr/>
              </p:nvSpPr>
              <p:spPr bwMode="auto">
                <a:xfrm>
                  <a:off x="5409594" y="5096185"/>
                  <a:ext cx="10238" cy="131952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74" name="Rectangle 771"/>
                <p:cNvSpPr>
                  <a:spLocks noChangeArrowheads="1"/>
                </p:cNvSpPr>
                <p:nvPr/>
              </p:nvSpPr>
              <p:spPr bwMode="auto">
                <a:xfrm>
                  <a:off x="5419832" y="5096185"/>
                  <a:ext cx="20475" cy="131952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975" name="Rectangle 772"/>
                <p:cNvSpPr>
                  <a:spLocks noChangeArrowheads="1"/>
                </p:cNvSpPr>
                <p:nvPr/>
              </p:nvSpPr>
              <p:spPr bwMode="auto">
                <a:xfrm>
                  <a:off x="5440307" y="5096185"/>
                  <a:ext cx="10238" cy="131952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48" name="Rectangle 774"/>
                <p:cNvSpPr>
                  <a:spLocks noChangeArrowheads="1"/>
                </p:cNvSpPr>
                <p:nvPr/>
              </p:nvSpPr>
              <p:spPr bwMode="auto">
                <a:xfrm>
                  <a:off x="5450543" y="5096185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49" name="Rectangle 775"/>
                <p:cNvSpPr>
                  <a:spLocks noChangeArrowheads="1"/>
                </p:cNvSpPr>
                <p:nvPr/>
              </p:nvSpPr>
              <p:spPr bwMode="auto">
                <a:xfrm>
                  <a:off x="5460781" y="5096185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50" name="Rectangle 776"/>
                <p:cNvSpPr>
                  <a:spLocks noChangeArrowheads="1"/>
                </p:cNvSpPr>
                <p:nvPr/>
              </p:nvSpPr>
              <p:spPr bwMode="auto">
                <a:xfrm>
                  <a:off x="5471019" y="5096185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51" name="Rectangle 777"/>
                <p:cNvSpPr>
                  <a:spLocks noChangeArrowheads="1"/>
                </p:cNvSpPr>
                <p:nvPr/>
              </p:nvSpPr>
              <p:spPr bwMode="auto">
                <a:xfrm>
                  <a:off x="5481257" y="5096185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52" name="Rectangle 778"/>
                <p:cNvSpPr>
                  <a:spLocks noChangeArrowheads="1"/>
                </p:cNvSpPr>
                <p:nvPr/>
              </p:nvSpPr>
              <p:spPr bwMode="auto">
                <a:xfrm>
                  <a:off x="5491494" y="5096185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53" name="Rectangle 779"/>
                <p:cNvSpPr>
                  <a:spLocks noChangeArrowheads="1"/>
                </p:cNvSpPr>
                <p:nvPr/>
              </p:nvSpPr>
              <p:spPr bwMode="auto">
                <a:xfrm>
                  <a:off x="5501733" y="5096185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54" name="Rectangle 780"/>
                <p:cNvSpPr>
                  <a:spLocks noChangeArrowheads="1"/>
                </p:cNvSpPr>
                <p:nvPr/>
              </p:nvSpPr>
              <p:spPr bwMode="auto">
                <a:xfrm>
                  <a:off x="5511969" y="5096185"/>
                  <a:ext cx="12285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55" name="Freeform 781"/>
                <p:cNvSpPr>
                  <a:spLocks/>
                </p:cNvSpPr>
                <p:nvPr/>
              </p:nvSpPr>
              <p:spPr bwMode="auto">
                <a:xfrm>
                  <a:off x="5344072" y="5076005"/>
                  <a:ext cx="174040" cy="46571"/>
                </a:xfrm>
                <a:custGeom>
                  <a:avLst/>
                  <a:gdLst>
                    <a:gd name="T0" fmla="*/ 134938 w 85"/>
                    <a:gd name="T1" fmla="*/ 23813 h 30"/>
                    <a:gd name="T2" fmla="*/ 134938 w 85"/>
                    <a:gd name="T3" fmla="*/ 23813 h 30"/>
                    <a:gd name="T4" fmla="*/ 134938 w 85"/>
                    <a:gd name="T5" fmla="*/ 26988 h 30"/>
                    <a:gd name="T6" fmla="*/ 133350 w 85"/>
                    <a:gd name="T7" fmla="*/ 30163 h 30"/>
                    <a:gd name="T8" fmla="*/ 131763 w 85"/>
                    <a:gd name="T9" fmla="*/ 31750 h 30"/>
                    <a:gd name="T10" fmla="*/ 130175 w 85"/>
                    <a:gd name="T11" fmla="*/ 33338 h 30"/>
                    <a:gd name="T12" fmla="*/ 123825 w 85"/>
                    <a:gd name="T13" fmla="*/ 38100 h 30"/>
                    <a:gd name="T14" fmla="*/ 114300 w 85"/>
                    <a:gd name="T15" fmla="*/ 41275 h 30"/>
                    <a:gd name="T16" fmla="*/ 104775 w 85"/>
                    <a:gd name="T17" fmla="*/ 44450 h 30"/>
                    <a:gd name="T18" fmla="*/ 93663 w 85"/>
                    <a:gd name="T19" fmla="*/ 47625 h 30"/>
                    <a:gd name="T20" fmla="*/ 80963 w 85"/>
                    <a:gd name="T21" fmla="*/ 47625 h 30"/>
                    <a:gd name="T22" fmla="*/ 66675 w 85"/>
                    <a:gd name="T23" fmla="*/ 47625 h 30"/>
                    <a:gd name="T24" fmla="*/ 53975 w 85"/>
                    <a:gd name="T25" fmla="*/ 47625 h 30"/>
                    <a:gd name="T26" fmla="*/ 41275 w 85"/>
                    <a:gd name="T27" fmla="*/ 47625 h 30"/>
                    <a:gd name="T28" fmla="*/ 28575 w 85"/>
                    <a:gd name="T29" fmla="*/ 44450 h 30"/>
                    <a:gd name="T30" fmla="*/ 19050 w 85"/>
                    <a:gd name="T31" fmla="*/ 41275 h 30"/>
                    <a:gd name="T32" fmla="*/ 11113 w 85"/>
                    <a:gd name="T33" fmla="*/ 38100 h 30"/>
                    <a:gd name="T34" fmla="*/ 4763 w 85"/>
                    <a:gd name="T35" fmla="*/ 33338 h 30"/>
                    <a:gd name="T36" fmla="*/ 3175 w 85"/>
                    <a:gd name="T37" fmla="*/ 31750 h 30"/>
                    <a:gd name="T38" fmla="*/ 1588 w 85"/>
                    <a:gd name="T39" fmla="*/ 30163 h 30"/>
                    <a:gd name="T40" fmla="*/ 0 w 85"/>
                    <a:gd name="T41" fmla="*/ 26988 h 30"/>
                    <a:gd name="T42" fmla="*/ 0 w 85"/>
                    <a:gd name="T43" fmla="*/ 23813 h 30"/>
                    <a:gd name="T44" fmla="*/ 0 w 85"/>
                    <a:gd name="T45" fmla="*/ 22225 h 30"/>
                    <a:gd name="T46" fmla="*/ 1588 w 85"/>
                    <a:gd name="T47" fmla="*/ 20638 h 30"/>
                    <a:gd name="T48" fmla="*/ 3175 w 85"/>
                    <a:gd name="T49" fmla="*/ 17463 h 30"/>
                    <a:gd name="T50" fmla="*/ 4763 w 85"/>
                    <a:gd name="T51" fmla="*/ 15875 h 30"/>
                    <a:gd name="T52" fmla="*/ 11113 w 85"/>
                    <a:gd name="T53" fmla="*/ 11113 h 30"/>
                    <a:gd name="T54" fmla="*/ 19050 w 85"/>
                    <a:gd name="T55" fmla="*/ 7938 h 30"/>
                    <a:gd name="T56" fmla="*/ 28575 w 85"/>
                    <a:gd name="T57" fmla="*/ 4763 h 30"/>
                    <a:gd name="T58" fmla="*/ 41275 w 85"/>
                    <a:gd name="T59" fmla="*/ 3175 h 30"/>
                    <a:gd name="T60" fmla="*/ 53975 w 85"/>
                    <a:gd name="T61" fmla="*/ 1588 h 30"/>
                    <a:gd name="T62" fmla="*/ 66675 w 85"/>
                    <a:gd name="T63" fmla="*/ 0 h 30"/>
                    <a:gd name="T64" fmla="*/ 80963 w 85"/>
                    <a:gd name="T65" fmla="*/ 1588 h 30"/>
                    <a:gd name="T66" fmla="*/ 93663 w 85"/>
                    <a:gd name="T67" fmla="*/ 3175 h 30"/>
                    <a:gd name="T68" fmla="*/ 104775 w 85"/>
                    <a:gd name="T69" fmla="*/ 4763 h 30"/>
                    <a:gd name="T70" fmla="*/ 114300 w 85"/>
                    <a:gd name="T71" fmla="*/ 7938 h 30"/>
                    <a:gd name="T72" fmla="*/ 123825 w 85"/>
                    <a:gd name="T73" fmla="*/ 11113 h 30"/>
                    <a:gd name="T74" fmla="*/ 130175 w 85"/>
                    <a:gd name="T75" fmla="*/ 15875 h 30"/>
                    <a:gd name="T76" fmla="*/ 131763 w 85"/>
                    <a:gd name="T77" fmla="*/ 17463 h 30"/>
                    <a:gd name="T78" fmla="*/ 133350 w 85"/>
                    <a:gd name="T79" fmla="*/ 20638 h 30"/>
                    <a:gd name="T80" fmla="*/ 134938 w 85"/>
                    <a:gd name="T81" fmla="*/ 22225 h 30"/>
                    <a:gd name="T82" fmla="*/ 134938 w 85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8" y="24"/>
                      </a:lnTo>
                      <a:lnTo>
                        <a:pt x="72" y="26"/>
                      </a:lnTo>
                      <a:lnTo>
                        <a:pt x="66" y="28"/>
                      </a:lnTo>
                      <a:lnTo>
                        <a:pt x="59" y="30"/>
                      </a:lnTo>
                      <a:lnTo>
                        <a:pt x="51" y="30"/>
                      </a:lnTo>
                      <a:lnTo>
                        <a:pt x="42" y="30"/>
                      </a:lnTo>
                      <a:lnTo>
                        <a:pt x="34" y="30"/>
                      </a:lnTo>
                      <a:lnTo>
                        <a:pt x="26" y="30"/>
                      </a:lnTo>
                      <a:lnTo>
                        <a:pt x="18" y="28"/>
                      </a:lnTo>
                      <a:lnTo>
                        <a:pt x="12" y="26"/>
                      </a:lnTo>
                      <a:lnTo>
                        <a:pt x="7" y="24"/>
                      </a:lnTo>
                      <a:lnTo>
                        <a:pt x="3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3" y="10"/>
                      </a:lnTo>
                      <a:lnTo>
                        <a:pt x="7" y="7"/>
                      </a:lnTo>
                      <a:lnTo>
                        <a:pt x="12" y="5"/>
                      </a:lnTo>
                      <a:lnTo>
                        <a:pt x="18" y="3"/>
                      </a:lnTo>
                      <a:lnTo>
                        <a:pt x="26" y="2"/>
                      </a:lnTo>
                      <a:lnTo>
                        <a:pt x="34" y="1"/>
                      </a:lnTo>
                      <a:lnTo>
                        <a:pt x="42" y="0"/>
                      </a:lnTo>
                      <a:lnTo>
                        <a:pt x="51" y="1"/>
                      </a:lnTo>
                      <a:lnTo>
                        <a:pt x="59" y="2"/>
                      </a:lnTo>
                      <a:lnTo>
                        <a:pt x="66" y="3"/>
                      </a:lnTo>
                      <a:lnTo>
                        <a:pt x="72" y="5"/>
                      </a:lnTo>
                      <a:lnTo>
                        <a:pt x="78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4" y="13"/>
                      </a:lnTo>
                      <a:lnTo>
                        <a:pt x="85" y="14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56" name="Freeform 782"/>
                <p:cNvSpPr>
                  <a:spLocks/>
                </p:cNvSpPr>
                <p:nvPr/>
              </p:nvSpPr>
              <p:spPr bwMode="auto">
                <a:xfrm>
                  <a:off x="4977565" y="5072900"/>
                  <a:ext cx="174040" cy="147476"/>
                </a:xfrm>
                <a:custGeom>
                  <a:avLst/>
                  <a:gdLst>
                    <a:gd name="T0" fmla="*/ 68263 w 85"/>
                    <a:gd name="T1" fmla="*/ 0 h 95"/>
                    <a:gd name="T2" fmla="*/ 68263 w 85"/>
                    <a:gd name="T3" fmla="*/ 0 h 95"/>
                    <a:gd name="T4" fmla="*/ 53975 w 85"/>
                    <a:gd name="T5" fmla="*/ 0 h 95"/>
                    <a:gd name="T6" fmla="*/ 41275 w 85"/>
                    <a:gd name="T7" fmla="*/ 1588 h 95"/>
                    <a:gd name="T8" fmla="*/ 30163 w 85"/>
                    <a:gd name="T9" fmla="*/ 4763 h 95"/>
                    <a:gd name="T10" fmla="*/ 20638 w 85"/>
                    <a:gd name="T11" fmla="*/ 7938 h 95"/>
                    <a:gd name="T12" fmla="*/ 11113 w 85"/>
                    <a:gd name="T13" fmla="*/ 11113 h 95"/>
                    <a:gd name="T14" fmla="*/ 4763 w 85"/>
                    <a:gd name="T15" fmla="*/ 14288 h 95"/>
                    <a:gd name="T16" fmla="*/ 3175 w 85"/>
                    <a:gd name="T17" fmla="*/ 17463 h 95"/>
                    <a:gd name="T18" fmla="*/ 1588 w 85"/>
                    <a:gd name="T19" fmla="*/ 19050 h 95"/>
                    <a:gd name="T20" fmla="*/ 0 w 85"/>
                    <a:gd name="T21" fmla="*/ 22225 h 95"/>
                    <a:gd name="T22" fmla="*/ 0 w 85"/>
                    <a:gd name="T23" fmla="*/ 23813 h 95"/>
                    <a:gd name="T24" fmla="*/ 0 w 85"/>
                    <a:gd name="T25" fmla="*/ 127000 h 95"/>
                    <a:gd name="T26" fmla="*/ 0 w 85"/>
                    <a:gd name="T27" fmla="*/ 130175 h 95"/>
                    <a:gd name="T28" fmla="*/ 1588 w 85"/>
                    <a:gd name="T29" fmla="*/ 131763 h 95"/>
                    <a:gd name="T30" fmla="*/ 3175 w 85"/>
                    <a:gd name="T31" fmla="*/ 134938 h 95"/>
                    <a:gd name="T32" fmla="*/ 4763 w 85"/>
                    <a:gd name="T33" fmla="*/ 136525 h 95"/>
                    <a:gd name="T34" fmla="*/ 11113 w 85"/>
                    <a:gd name="T35" fmla="*/ 141288 h 95"/>
                    <a:gd name="T36" fmla="*/ 20638 w 85"/>
                    <a:gd name="T37" fmla="*/ 144463 h 95"/>
                    <a:gd name="T38" fmla="*/ 30163 w 85"/>
                    <a:gd name="T39" fmla="*/ 147638 h 95"/>
                    <a:gd name="T40" fmla="*/ 41275 w 85"/>
                    <a:gd name="T41" fmla="*/ 149225 h 95"/>
                    <a:gd name="T42" fmla="*/ 53975 w 85"/>
                    <a:gd name="T43" fmla="*/ 150813 h 95"/>
                    <a:gd name="T44" fmla="*/ 68263 w 85"/>
                    <a:gd name="T45" fmla="*/ 150813 h 95"/>
                    <a:gd name="T46" fmla="*/ 82550 w 85"/>
                    <a:gd name="T47" fmla="*/ 150813 h 95"/>
                    <a:gd name="T48" fmla="*/ 93663 w 85"/>
                    <a:gd name="T49" fmla="*/ 149225 h 95"/>
                    <a:gd name="T50" fmla="*/ 106363 w 85"/>
                    <a:gd name="T51" fmla="*/ 147638 h 95"/>
                    <a:gd name="T52" fmla="*/ 115888 w 85"/>
                    <a:gd name="T53" fmla="*/ 144463 h 95"/>
                    <a:gd name="T54" fmla="*/ 125413 w 85"/>
                    <a:gd name="T55" fmla="*/ 141288 h 95"/>
                    <a:gd name="T56" fmla="*/ 130175 w 85"/>
                    <a:gd name="T57" fmla="*/ 136525 h 95"/>
                    <a:gd name="T58" fmla="*/ 131763 w 85"/>
                    <a:gd name="T59" fmla="*/ 134938 h 95"/>
                    <a:gd name="T60" fmla="*/ 134938 w 85"/>
                    <a:gd name="T61" fmla="*/ 131763 h 95"/>
                    <a:gd name="T62" fmla="*/ 134938 w 85"/>
                    <a:gd name="T63" fmla="*/ 130175 h 95"/>
                    <a:gd name="T64" fmla="*/ 134938 w 85"/>
                    <a:gd name="T65" fmla="*/ 127000 h 95"/>
                    <a:gd name="T66" fmla="*/ 134938 w 85"/>
                    <a:gd name="T67" fmla="*/ 23813 h 95"/>
                    <a:gd name="T68" fmla="*/ 134938 w 85"/>
                    <a:gd name="T69" fmla="*/ 22225 h 95"/>
                    <a:gd name="T70" fmla="*/ 134938 w 85"/>
                    <a:gd name="T71" fmla="*/ 19050 h 95"/>
                    <a:gd name="T72" fmla="*/ 131763 w 85"/>
                    <a:gd name="T73" fmla="*/ 17463 h 95"/>
                    <a:gd name="T74" fmla="*/ 130175 w 85"/>
                    <a:gd name="T75" fmla="*/ 14288 h 95"/>
                    <a:gd name="T76" fmla="*/ 125413 w 85"/>
                    <a:gd name="T77" fmla="*/ 11113 h 95"/>
                    <a:gd name="T78" fmla="*/ 115888 w 85"/>
                    <a:gd name="T79" fmla="*/ 7938 h 95"/>
                    <a:gd name="T80" fmla="*/ 106363 w 85"/>
                    <a:gd name="T81" fmla="*/ 4763 h 95"/>
                    <a:gd name="T82" fmla="*/ 93663 w 85"/>
                    <a:gd name="T83" fmla="*/ 1588 h 95"/>
                    <a:gd name="T84" fmla="*/ 82550 w 85"/>
                    <a:gd name="T85" fmla="*/ 0 h 95"/>
                    <a:gd name="T86" fmla="*/ 68263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4" y="0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5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5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2" y="0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57" name="Freeform 783"/>
                <p:cNvSpPr>
                  <a:spLocks noEditPoints="1"/>
                </p:cNvSpPr>
                <p:nvPr/>
              </p:nvSpPr>
              <p:spPr bwMode="auto">
                <a:xfrm>
                  <a:off x="4961185" y="5060481"/>
                  <a:ext cx="206802" cy="172314"/>
                </a:xfrm>
                <a:custGeom>
                  <a:avLst/>
                  <a:gdLst>
                    <a:gd name="T0" fmla="*/ 67142 w 320"/>
                    <a:gd name="T1" fmla="*/ 25030 h 352"/>
                    <a:gd name="T2" fmla="*/ 44594 w 320"/>
                    <a:gd name="T3" fmla="*/ 28534 h 352"/>
                    <a:gd name="T4" fmla="*/ 28059 w 320"/>
                    <a:gd name="T5" fmla="*/ 34041 h 352"/>
                    <a:gd name="T6" fmla="*/ 24051 w 320"/>
                    <a:gd name="T7" fmla="*/ 37045 h 352"/>
                    <a:gd name="T8" fmla="*/ 26055 w 320"/>
                    <a:gd name="T9" fmla="*/ 36044 h 352"/>
                    <a:gd name="T10" fmla="*/ 22548 w 320"/>
                    <a:gd name="T11" fmla="*/ 41050 h 352"/>
                    <a:gd name="T12" fmla="*/ 24051 w 320"/>
                    <a:gd name="T13" fmla="*/ 36544 h 352"/>
                    <a:gd name="T14" fmla="*/ 24051 w 320"/>
                    <a:gd name="T15" fmla="*/ 143173 h 352"/>
                    <a:gd name="T16" fmla="*/ 23049 w 320"/>
                    <a:gd name="T17" fmla="*/ 137166 h 352"/>
                    <a:gd name="T18" fmla="*/ 26556 w 320"/>
                    <a:gd name="T19" fmla="*/ 141671 h 352"/>
                    <a:gd name="T20" fmla="*/ 30063 w 320"/>
                    <a:gd name="T21" fmla="*/ 143674 h 352"/>
                    <a:gd name="T22" fmla="*/ 37579 w 320"/>
                    <a:gd name="T23" fmla="*/ 146677 h 352"/>
                    <a:gd name="T24" fmla="*/ 45095 w 320"/>
                    <a:gd name="T25" fmla="*/ 148680 h 352"/>
                    <a:gd name="T26" fmla="*/ 67643 w 320"/>
                    <a:gd name="T27" fmla="*/ 151683 h 352"/>
                    <a:gd name="T28" fmla="*/ 93698 w 320"/>
                    <a:gd name="T29" fmla="*/ 151683 h 352"/>
                    <a:gd name="T30" fmla="*/ 116746 w 320"/>
                    <a:gd name="T31" fmla="*/ 148680 h 352"/>
                    <a:gd name="T32" fmla="*/ 123260 w 320"/>
                    <a:gd name="T33" fmla="*/ 146677 h 352"/>
                    <a:gd name="T34" fmla="*/ 130776 w 320"/>
                    <a:gd name="T35" fmla="*/ 143674 h 352"/>
                    <a:gd name="T36" fmla="*/ 134283 w 320"/>
                    <a:gd name="T37" fmla="*/ 141671 h 352"/>
                    <a:gd name="T38" fmla="*/ 136788 w 320"/>
                    <a:gd name="T39" fmla="*/ 138668 h 352"/>
                    <a:gd name="T40" fmla="*/ 136287 w 320"/>
                    <a:gd name="T41" fmla="*/ 143173 h 352"/>
                    <a:gd name="T42" fmla="*/ 136287 w 320"/>
                    <a:gd name="T43" fmla="*/ 36544 h 352"/>
                    <a:gd name="T44" fmla="*/ 138292 w 320"/>
                    <a:gd name="T45" fmla="*/ 41050 h 352"/>
                    <a:gd name="T46" fmla="*/ 135786 w 320"/>
                    <a:gd name="T47" fmla="*/ 37545 h 352"/>
                    <a:gd name="T48" fmla="*/ 136788 w 320"/>
                    <a:gd name="T49" fmla="*/ 37045 h 352"/>
                    <a:gd name="T50" fmla="*/ 132780 w 320"/>
                    <a:gd name="T51" fmla="*/ 34041 h 352"/>
                    <a:gd name="T52" fmla="*/ 115744 w 320"/>
                    <a:gd name="T53" fmla="*/ 28534 h 352"/>
                    <a:gd name="T54" fmla="*/ 93196 w 320"/>
                    <a:gd name="T55" fmla="*/ 25030 h 352"/>
                    <a:gd name="T56" fmla="*/ 95702 w 320"/>
                    <a:gd name="T57" fmla="*/ 1001 h 352"/>
                    <a:gd name="T58" fmla="*/ 122258 w 320"/>
                    <a:gd name="T59" fmla="*/ 5507 h 352"/>
                    <a:gd name="T60" fmla="*/ 141298 w 320"/>
                    <a:gd name="T61" fmla="*/ 11514 h 352"/>
                    <a:gd name="T62" fmla="*/ 149816 w 320"/>
                    <a:gd name="T63" fmla="*/ 17021 h 352"/>
                    <a:gd name="T64" fmla="*/ 154325 w 320"/>
                    <a:gd name="T65" fmla="*/ 22027 h 352"/>
                    <a:gd name="T66" fmla="*/ 158835 w 320"/>
                    <a:gd name="T67" fmla="*/ 28034 h 352"/>
                    <a:gd name="T68" fmla="*/ 160338 w 320"/>
                    <a:gd name="T69" fmla="*/ 36544 h 352"/>
                    <a:gd name="T70" fmla="*/ 160338 w 320"/>
                    <a:gd name="T71" fmla="*/ 143173 h 352"/>
                    <a:gd name="T72" fmla="*/ 156831 w 320"/>
                    <a:gd name="T73" fmla="*/ 151683 h 352"/>
                    <a:gd name="T74" fmla="*/ 152321 w 320"/>
                    <a:gd name="T75" fmla="*/ 157691 h 352"/>
                    <a:gd name="T76" fmla="*/ 143803 w 320"/>
                    <a:gd name="T77" fmla="*/ 163698 h 352"/>
                    <a:gd name="T78" fmla="*/ 133281 w 320"/>
                    <a:gd name="T79" fmla="*/ 168704 h 352"/>
                    <a:gd name="T80" fmla="*/ 120755 w 320"/>
                    <a:gd name="T81" fmla="*/ 172208 h 352"/>
                    <a:gd name="T82" fmla="*/ 95201 w 320"/>
                    <a:gd name="T83" fmla="*/ 175712 h 352"/>
                    <a:gd name="T84" fmla="*/ 65137 w 320"/>
                    <a:gd name="T85" fmla="*/ 175712 h 352"/>
                    <a:gd name="T86" fmla="*/ 38581 w 320"/>
                    <a:gd name="T87" fmla="*/ 172208 h 352"/>
                    <a:gd name="T88" fmla="*/ 27558 w 320"/>
                    <a:gd name="T89" fmla="*/ 168704 h 352"/>
                    <a:gd name="T90" fmla="*/ 17036 w 320"/>
                    <a:gd name="T91" fmla="*/ 163698 h 352"/>
                    <a:gd name="T92" fmla="*/ 8518 w 320"/>
                    <a:gd name="T93" fmla="*/ 157691 h 352"/>
                    <a:gd name="T94" fmla="*/ 5011 w 320"/>
                    <a:gd name="T95" fmla="*/ 152685 h 352"/>
                    <a:gd name="T96" fmla="*/ 0 w 320"/>
                    <a:gd name="T97" fmla="*/ 143173 h 352"/>
                    <a:gd name="T98" fmla="*/ 0 w 320"/>
                    <a:gd name="T99" fmla="*/ 36544 h 352"/>
                    <a:gd name="T100" fmla="*/ 2004 w 320"/>
                    <a:gd name="T101" fmla="*/ 28034 h 352"/>
                    <a:gd name="T102" fmla="*/ 5512 w 320"/>
                    <a:gd name="T103" fmla="*/ 23028 h 352"/>
                    <a:gd name="T104" fmla="*/ 11023 w 320"/>
                    <a:gd name="T105" fmla="*/ 17021 h 352"/>
                    <a:gd name="T106" fmla="*/ 19541 w 320"/>
                    <a:gd name="T107" fmla="*/ 11514 h 352"/>
                    <a:gd name="T108" fmla="*/ 39583 w 320"/>
                    <a:gd name="T109" fmla="*/ 5006 h 352"/>
                    <a:gd name="T110" fmla="*/ 65638 w 320"/>
                    <a:gd name="T111" fmla="*/ 1001 h 352"/>
                    <a:gd name="T112" fmla="*/ 95702 w 320"/>
                    <a:gd name="T113" fmla="*/ 100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58" name="Rectangle 784"/>
                <p:cNvSpPr>
                  <a:spLocks noChangeArrowheads="1"/>
                </p:cNvSpPr>
                <p:nvPr/>
              </p:nvSpPr>
              <p:spPr bwMode="auto">
                <a:xfrm>
                  <a:off x="4967326" y="5088424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59" name="Rectangle 785"/>
                <p:cNvSpPr>
                  <a:spLocks noChangeArrowheads="1"/>
                </p:cNvSpPr>
                <p:nvPr/>
              </p:nvSpPr>
              <p:spPr bwMode="auto">
                <a:xfrm>
                  <a:off x="4977565" y="5088424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0" name="Rectangle 786"/>
                <p:cNvSpPr>
                  <a:spLocks noChangeArrowheads="1"/>
                </p:cNvSpPr>
                <p:nvPr/>
              </p:nvSpPr>
              <p:spPr bwMode="auto">
                <a:xfrm>
                  <a:off x="4987802" y="5088424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1" name="Rectangle 787"/>
                <p:cNvSpPr>
                  <a:spLocks noChangeArrowheads="1"/>
                </p:cNvSpPr>
                <p:nvPr/>
              </p:nvSpPr>
              <p:spPr bwMode="auto">
                <a:xfrm>
                  <a:off x="4998040" y="5088424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2" name="Rectangle 788"/>
                <p:cNvSpPr>
                  <a:spLocks noChangeArrowheads="1"/>
                </p:cNvSpPr>
                <p:nvPr/>
              </p:nvSpPr>
              <p:spPr bwMode="auto">
                <a:xfrm>
                  <a:off x="5008277" y="5088424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3" name="Rectangle 789"/>
                <p:cNvSpPr>
                  <a:spLocks noChangeArrowheads="1"/>
                </p:cNvSpPr>
                <p:nvPr/>
              </p:nvSpPr>
              <p:spPr bwMode="auto">
                <a:xfrm>
                  <a:off x="5018515" y="5088424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4" name="Rectangle 790"/>
                <p:cNvSpPr>
                  <a:spLocks noChangeArrowheads="1"/>
                </p:cNvSpPr>
                <p:nvPr/>
              </p:nvSpPr>
              <p:spPr bwMode="auto">
                <a:xfrm>
                  <a:off x="5028752" y="5088424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5" name="Rectangle 791"/>
                <p:cNvSpPr>
                  <a:spLocks noChangeArrowheads="1"/>
                </p:cNvSpPr>
                <p:nvPr/>
              </p:nvSpPr>
              <p:spPr bwMode="auto">
                <a:xfrm>
                  <a:off x="5038990" y="5088424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6" name="Rectangle 792"/>
                <p:cNvSpPr>
                  <a:spLocks noChangeArrowheads="1"/>
                </p:cNvSpPr>
                <p:nvPr/>
              </p:nvSpPr>
              <p:spPr bwMode="auto">
                <a:xfrm>
                  <a:off x="5049228" y="5088424"/>
                  <a:ext cx="20476" cy="131953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7" name="Rectangle 793"/>
                <p:cNvSpPr>
                  <a:spLocks noChangeArrowheads="1"/>
                </p:cNvSpPr>
                <p:nvPr/>
              </p:nvSpPr>
              <p:spPr bwMode="auto">
                <a:xfrm>
                  <a:off x="5069702" y="5088424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8" name="Rectangle 794"/>
                <p:cNvSpPr>
                  <a:spLocks noChangeArrowheads="1"/>
                </p:cNvSpPr>
                <p:nvPr/>
              </p:nvSpPr>
              <p:spPr bwMode="auto">
                <a:xfrm>
                  <a:off x="5079941" y="5088424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69" name="Rectangle 795"/>
                <p:cNvSpPr>
                  <a:spLocks noChangeArrowheads="1"/>
                </p:cNvSpPr>
                <p:nvPr/>
              </p:nvSpPr>
              <p:spPr bwMode="auto">
                <a:xfrm>
                  <a:off x="5090178" y="5088424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70" name="Rectangle 796"/>
                <p:cNvSpPr>
                  <a:spLocks noChangeArrowheads="1"/>
                </p:cNvSpPr>
                <p:nvPr/>
              </p:nvSpPr>
              <p:spPr bwMode="auto">
                <a:xfrm>
                  <a:off x="5100416" y="5088424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71" name="Rectangle 797"/>
                <p:cNvSpPr>
                  <a:spLocks noChangeArrowheads="1"/>
                </p:cNvSpPr>
                <p:nvPr/>
              </p:nvSpPr>
              <p:spPr bwMode="auto">
                <a:xfrm>
                  <a:off x="5110654" y="5088424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72" name="Rectangle 798"/>
                <p:cNvSpPr>
                  <a:spLocks noChangeArrowheads="1"/>
                </p:cNvSpPr>
                <p:nvPr/>
              </p:nvSpPr>
              <p:spPr bwMode="auto">
                <a:xfrm>
                  <a:off x="5120892" y="5088424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73" name="Rectangle 799"/>
                <p:cNvSpPr>
                  <a:spLocks noChangeArrowheads="1"/>
                </p:cNvSpPr>
                <p:nvPr/>
              </p:nvSpPr>
              <p:spPr bwMode="auto">
                <a:xfrm>
                  <a:off x="5131129" y="5088424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74" name="Rectangle 800"/>
                <p:cNvSpPr>
                  <a:spLocks noChangeArrowheads="1"/>
                </p:cNvSpPr>
                <p:nvPr/>
              </p:nvSpPr>
              <p:spPr bwMode="auto">
                <a:xfrm>
                  <a:off x="5141367" y="5088424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75" name="Freeform 801"/>
                <p:cNvSpPr>
                  <a:spLocks/>
                </p:cNvSpPr>
                <p:nvPr/>
              </p:nvSpPr>
              <p:spPr bwMode="auto">
                <a:xfrm>
                  <a:off x="4971421" y="5068242"/>
                  <a:ext cx="176088" cy="46571"/>
                </a:xfrm>
                <a:custGeom>
                  <a:avLst/>
                  <a:gdLst>
                    <a:gd name="T0" fmla="*/ 136525 w 86"/>
                    <a:gd name="T1" fmla="*/ 23813 h 30"/>
                    <a:gd name="T2" fmla="*/ 136525 w 86"/>
                    <a:gd name="T3" fmla="*/ 23813 h 30"/>
                    <a:gd name="T4" fmla="*/ 136525 w 86"/>
                    <a:gd name="T5" fmla="*/ 26988 h 30"/>
                    <a:gd name="T6" fmla="*/ 134938 w 86"/>
                    <a:gd name="T7" fmla="*/ 30163 h 30"/>
                    <a:gd name="T8" fmla="*/ 133350 w 86"/>
                    <a:gd name="T9" fmla="*/ 31750 h 30"/>
                    <a:gd name="T10" fmla="*/ 131763 w 86"/>
                    <a:gd name="T11" fmla="*/ 33338 h 30"/>
                    <a:gd name="T12" fmla="*/ 125413 w 86"/>
                    <a:gd name="T13" fmla="*/ 38100 h 30"/>
                    <a:gd name="T14" fmla="*/ 115888 w 86"/>
                    <a:gd name="T15" fmla="*/ 41275 h 30"/>
                    <a:gd name="T16" fmla="*/ 106363 w 86"/>
                    <a:gd name="T17" fmla="*/ 44450 h 30"/>
                    <a:gd name="T18" fmla="*/ 95250 w 86"/>
                    <a:gd name="T19" fmla="*/ 47625 h 30"/>
                    <a:gd name="T20" fmla="*/ 82550 w 86"/>
                    <a:gd name="T21" fmla="*/ 47625 h 30"/>
                    <a:gd name="T22" fmla="*/ 68263 w 86"/>
                    <a:gd name="T23" fmla="*/ 47625 h 30"/>
                    <a:gd name="T24" fmla="*/ 55563 w 86"/>
                    <a:gd name="T25" fmla="*/ 47625 h 30"/>
                    <a:gd name="T26" fmla="*/ 42862 w 86"/>
                    <a:gd name="T27" fmla="*/ 47625 h 30"/>
                    <a:gd name="T28" fmla="*/ 30163 w 86"/>
                    <a:gd name="T29" fmla="*/ 44450 h 30"/>
                    <a:gd name="T30" fmla="*/ 20637 w 86"/>
                    <a:gd name="T31" fmla="*/ 41275 h 30"/>
                    <a:gd name="T32" fmla="*/ 12700 w 86"/>
                    <a:gd name="T33" fmla="*/ 38100 h 30"/>
                    <a:gd name="T34" fmla="*/ 6350 w 86"/>
                    <a:gd name="T35" fmla="*/ 33338 h 30"/>
                    <a:gd name="T36" fmla="*/ 4762 w 86"/>
                    <a:gd name="T37" fmla="*/ 31750 h 30"/>
                    <a:gd name="T38" fmla="*/ 3175 w 86"/>
                    <a:gd name="T39" fmla="*/ 30163 h 30"/>
                    <a:gd name="T40" fmla="*/ 0 w 86"/>
                    <a:gd name="T41" fmla="*/ 26988 h 30"/>
                    <a:gd name="T42" fmla="*/ 0 w 86"/>
                    <a:gd name="T43" fmla="*/ 23813 h 30"/>
                    <a:gd name="T44" fmla="*/ 0 w 86"/>
                    <a:gd name="T45" fmla="*/ 22225 h 30"/>
                    <a:gd name="T46" fmla="*/ 3175 w 86"/>
                    <a:gd name="T47" fmla="*/ 20638 h 30"/>
                    <a:gd name="T48" fmla="*/ 4762 w 86"/>
                    <a:gd name="T49" fmla="*/ 17463 h 30"/>
                    <a:gd name="T50" fmla="*/ 6350 w 86"/>
                    <a:gd name="T51" fmla="*/ 15875 h 30"/>
                    <a:gd name="T52" fmla="*/ 12700 w 86"/>
                    <a:gd name="T53" fmla="*/ 11113 h 30"/>
                    <a:gd name="T54" fmla="*/ 20637 w 86"/>
                    <a:gd name="T55" fmla="*/ 7938 h 30"/>
                    <a:gd name="T56" fmla="*/ 30163 w 86"/>
                    <a:gd name="T57" fmla="*/ 4763 h 30"/>
                    <a:gd name="T58" fmla="*/ 42862 w 86"/>
                    <a:gd name="T59" fmla="*/ 3175 h 30"/>
                    <a:gd name="T60" fmla="*/ 55563 w 86"/>
                    <a:gd name="T61" fmla="*/ 1588 h 30"/>
                    <a:gd name="T62" fmla="*/ 68263 w 86"/>
                    <a:gd name="T63" fmla="*/ 0 h 30"/>
                    <a:gd name="T64" fmla="*/ 82550 w 86"/>
                    <a:gd name="T65" fmla="*/ 1588 h 30"/>
                    <a:gd name="T66" fmla="*/ 95250 w 86"/>
                    <a:gd name="T67" fmla="*/ 3175 h 30"/>
                    <a:gd name="T68" fmla="*/ 106363 w 86"/>
                    <a:gd name="T69" fmla="*/ 4763 h 30"/>
                    <a:gd name="T70" fmla="*/ 115888 w 86"/>
                    <a:gd name="T71" fmla="*/ 7938 h 30"/>
                    <a:gd name="T72" fmla="*/ 125413 w 86"/>
                    <a:gd name="T73" fmla="*/ 11113 h 30"/>
                    <a:gd name="T74" fmla="*/ 131763 w 86"/>
                    <a:gd name="T75" fmla="*/ 15875 h 30"/>
                    <a:gd name="T76" fmla="*/ 133350 w 86"/>
                    <a:gd name="T77" fmla="*/ 17463 h 30"/>
                    <a:gd name="T78" fmla="*/ 134938 w 86"/>
                    <a:gd name="T79" fmla="*/ 20638 h 30"/>
                    <a:gd name="T80" fmla="*/ 136525 w 86"/>
                    <a:gd name="T81" fmla="*/ 22225 h 30"/>
                    <a:gd name="T82" fmla="*/ 136525 w 86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7"/>
                      </a:lnTo>
                      <a:lnTo>
                        <a:pt x="85" y="19"/>
                      </a:lnTo>
                      <a:lnTo>
                        <a:pt x="84" y="20"/>
                      </a:lnTo>
                      <a:lnTo>
                        <a:pt x="83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60" y="30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5" y="30"/>
                      </a:lnTo>
                      <a:lnTo>
                        <a:pt x="27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8" y="24"/>
                      </a:lnTo>
                      <a:lnTo>
                        <a:pt x="4" y="21"/>
                      </a:lnTo>
                      <a:lnTo>
                        <a:pt x="3" y="20"/>
                      </a:lnTo>
                      <a:lnTo>
                        <a:pt x="2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2" y="13"/>
                      </a:lnTo>
                      <a:lnTo>
                        <a:pt x="3" y="11"/>
                      </a:lnTo>
                      <a:lnTo>
                        <a:pt x="4" y="10"/>
                      </a:lnTo>
                      <a:lnTo>
                        <a:pt x="8" y="7"/>
                      </a:lnTo>
                      <a:lnTo>
                        <a:pt x="13" y="5"/>
                      </a:lnTo>
                      <a:lnTo>
                        <a:pt x="19" y="3"/>
                      </a:lnTo>
                      <a:lnTo>
                        <a:pt x="27" y="2"/>
                      </a:lnTo>
                      <a:lnTo>
                        <a:pt x="35" y="1"/>
                      </a:lnTo>
                      <a:lnTo>
                        <a:pt x="43" y="0"/>
                      </a:lnTo>
                      <a:lnTo>
                        <a:pt x="52" y="1"/>
                      </a:lnTo>
                      <a:lnTo>
                        <a:pt x="60" y="2"/>
                      </a:lnTo>
                      <a:lnTo>
                        <a:pt x="67" y="3"/>
                      </a:lnTo>
                      <a:lnTo>
                        <a:pt x="73" y="5"/>
                      </a:lnTo>
                      <a:lnTo>
                        <a:pt x="79" y="7"/>
                      </a:lnTo>
                      <a:lnTo>
                        <a:pt x="83" y="10"/>
                      </a:lnTo>
                      <a:lnTo>
                        <a:pt x="84" y="11"/>
                      </a:lnTo>
                      <a:lnTo>
                        <a:pt x="85" y="13"/>
                      </a:lnTo>
                      <a:lnTo>
                        <a:pt x="86" y="14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76" name="Freeform 802"/>
                <p:cNvSpPr>
                  <a:spLocks/>
                </p:cNvSpPr>
                <p:nvPr/>
              </p:nvSpPr>
              <p:spPr bwMode="auto">
                <a:xfrm>
                  <a:off x="5100416" y="5111709"/>
                  <a:ext cx="176088" cy="147476"/>
                </a:xfrm>
                <a:custGeom>
                  <a:avLst/>
                  <a:gdLst>
                    <a:gd name="T0" fmla="*/ 68263 w 86"/>
                    <a:gd name="T1" fmla="*/ 0 h 95"/>
                    <a:gd name="T2" fmla="*/ 68263 w 86"/>
                    <a:gd name="T3" fmla="*/ 0 h 95"/>
                    <a:gd name="T4" fmla="*/ 55563 w 86"/>
                    <a:gd name="T5" fmla="*/ 1588 h 95"/>
                    <a:gd name="T6" fmla="*/ 42862 w 86"/>
                    <a:gd name="T7" fmla="*/ 1588 h 95"/>
                    <a:gd name="T8" fmla="*/ 30163 w 86"/>
                    <a:gd name="T9" fmla="*/ 4763 h 95"/>
                    <a:gd name="T10" fmla="*/ 20637 w 86"/>
                    <a:gd name="T11" fmla="*/ 7938 h 95"/>
                    <a:gd name="T12" fmla="*/ 12700 w 86"/>
                    <a:gd name="T13" fmla="*/ 11113 h 95"/>
                    <a:gd name="T14" fmla="*/ 6350 w 86"/>
                    <a:gd name="T15" fmla="*/ 14288 h 95"/>
                    <a:gd name="T16" fmla="*/ 4762 w 86"/>
                    <a:gd name="T17" fmla="*/ 17463 h 95"/>
                    <a:gd name="T18" fmla="*/ 3175 w 86"/>
                    <a:gd name="T19" fmla="*/ 19050 h 95"/>
                    <a:gd name="T20" fmla="*/ 0 w 86"/>
                    <a:gd name="T21" fmla="*/ 22225 h 95"/>
                    <a:gd name="T22" fmla="*/ 0 w 86"/>
                    <a:gd name="T23" fmla="*/ 23813 h 95"/>
                    <a:gd name="T24" fmla="*/ 0 w 86"/>
                    <a:gd name="T25" fmla="*/ 127000 h 95"/>
                    <a:gd name="T26" fmla="*/ 0 w 86"/>
                    <a:gd name="T27" fmla="*/ 130175 h 95"/>
                    <a:gd name="T28" fmla="*/ 3175 w 86"/>
                    <a:gd name="T29" fmla="*/ 131763 h 95"/>
                    <a:gd name="T30" fmla="*/ 4762 w 86"/>
                    <a:gd name="T31" fmla="*/ 134938 h 95"/>
                    <a:gd name="T32" fmla="*/ 6350 w 86"/>
                    <a:gd name="T33" fmla="*/ 136525 h 95"/>
                    <a:gd name="T34" fmla="*/ 12700 w 86"/>
                    <a:gd name="T35" fmla="*/ 141288 h 95"/>
                    <a:gd name="T36" fmla="*/ 20637 w 86"/>
                    <a:gd name="T37" fmla="*/ 144463 h 95"/>
                    <a:gd name="T38" fmla="*/ 30163 w 86"/>
                    <a:gd name="T39" fmla="*/ 147638 h 95"/>
                    <a:gd name="T40" fmla="*/ 42862 w 86"/>
                    <a:gd name="T41" fmla="*/ 149225 h 95"/>
                    <a:gd name="T42" fmla="*/ 55563 w 86"/>
                    <a:gd name="T43" fmla="*/ 150813 h 95"/>
                    <a:gd name="T44" fmla="*/ 68263 w 86"/>
                    <a:gd name="T45" fmla="*/ 150813 h 95"/>
                    <a:gd name="T46" fmla="*/ 82550 w 86"/>
                    <a:gd name="T47" fmla="*/ 150813 h 95"/>
                    <a:gd name="T48" fmla="*/ 95250 w 86"/>
                    <a:gd name="T49" fmla="*/ 149225 h 95"/>
                    <a:gd name="T50" fmla="*/ 106363 w 86"/>
                    <a:gd name="T51" fmla="*/ 147638 h 95"/>
                    <a:gd name="T52" fmla="*/ 115888 w 86"/>
                    <a:gd name="T53" fmla="*/ 144463 h 95"/>
                    <a:gd name="T54" fmla="*/ 125413 w 86"/>
                    <a:gd name="T55" fmla="*/ 141288 h 95"/>
                    <a:gd name="T56" fmla="*/ 131763 w 86"/>
                    <a:gd name="T57" fmla="*/ 136525 h 95"/>
                    <a:gd name="T58" fmla="*/ 133350 w 86"/>
                    <a:gd name="T59" fmla="*/ 134938 h 95"/>
                    <a:gd name="T60" fmla="*/ 134938 w 86"/>
                    <a:gd name="T61" fmla="*/ 131763 h 95"/>
                    <a:gd name="T62" fmla="*/ 136525 w 86"/>
                    <a:gd name="T63" fmla="*/ 130175 h 95"/>
                    <a:gd name="T64" fmla="*/ 136525 w 86"/>
                    <a:gd name="T65" fmla="*/ 127000 h 95"/>
                    <a:gd name="T66" fmla="*/ 136525 w 86"/>
                    <a:gd name="T67" fmla="*/ 23813 h 95"/>
                    <a:gd name="T68" fmla="*/ 136525 w 86"/>
                    <a:gd name="T69" fmla="*/ 22225 h 95"/>
                    <a:gd name="T70" fmla="*/ 134938 w 86"/>
                    <a:gd name="T71" fmla="*/ 19050 h 95"/>
                    <a:gd name="T72" fmla="*/ 133350 w 86"/>
                    <a:gd name="T73" fmla="*/ 17463 h 95"/>
                    <a:gd name="T74" fmla="*/ 131763 w 86"/>
                    <a:gd name="T75" fmla="*/ 14288 h 95"/>
                    <a:gd name="T76" fmla="*/ 125413 w 86"/>
                    <a:gd name="T77" fmla="*/ 11113 h 95"/>
                    <a:gd name="T78" fmla="*/ 115888 w 86"/>
                    <a:gd name="T79" fmla="*/ 7938 h 95"/>
                    <a:gd name="T80" fmla="*/ 106363 w 86"/>
                    <a:gd name="T81" fmla="*/ 4763 h 95"/>
                    <a:gd name="T82" fmla="*/ 95250 w 86"/>
                    <a:gd name="T83" fmla="*/ 1588 h 95"/>
                    <a:gd name="T84" fmla="*/ 82550 w 86"/>
                    <a:gd name="T85" fmla="*/ 1588 h 95"/>
                    <a:gd name="T86" fmla="*/ 6826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5" y="1"/>
                      </a:lnTo>
                      <a:lnTo>
                        <a:pt x="27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8" y="7"/>
                      </a:lnTo>
                      <a:lnTo>
                        <a:pt x="4" y="9"/>
                      </a:lnTo>
                      <a:lnTo>
                        <a:pt x="3" y="11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2" y="83"/>
                      </a:lnTo>
                      <a:lnTo>
                        <a:pt x="3" y="85"/>
                      </a:lnTo>
                      <a:lnTo>
                        <a:pt x="4" y="86"/>
                      </a:lnTo>
                      <a:lnTo>
                        <a:pt x="8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7" y="94"/>
                      </a:lnTo>
                      <a:lnTo>
                        <a:pt x="35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60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3" y="86"/>
                      </a:lnTo>
                      <a:lnTo>
                        <a:pt x="84" y="85"/>
                      </a:lnTo>
                      <a:lnTo>
                        <a:pt x="85" y="83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5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4" y="11"/>
                      </a:lnTo>
                      <a:lnTo>
                        <a:pt x="83" y="9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60" y="1"/>
                      </a:lnTo>
                      <a:lnTo>
                        <a:pt x="52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77" name="Freeform 803"/>
                <p:cNvSpPr>
                  <a:spLocks noEditPoints="1"/>
                </p:cNvSpPr>
                <p:nvPr/>
              </p:nvSpPr>
              <p:spPr bwMode="auto">
                <a:xfrm>
                  <a:off x="5086083" y="5099290"/>
                  <a:ext cx="204753" cy="172314"/>
                </a:xfrm>
                <a:custGeom>
                  <a:avLst/>
                  <a:gdLst>
                    <a:gd name="T0" fmla="*/ 66477 w 320"/>
                    <a:gd name="T1" fmla="*/ 25030 h 352"/>
                    <a:gd name="T2" fmla="*/ 44152 w 320"/>
                    <a:gd name="T3" fmla="*/ 28534 h 352"/>
                    <a:gd name="T4" fmla="*/ 27781 w 320"/>
                    <a:gd name="T5" fmla="*/ 34041 h 352"/>
                    <a:gd name="T6" fmla="*/ 23812 w 320"/>
                    <a:gd name="T7" fmla="*/ 37045 h 352"/>
                    <a:gd name="T8" fmla="*/ 25797 w 320"/>
                    <a:gd name="T9" fmla="*/ 36044 h 352"/>
                    <a:gd name="T10" fmla="*/ 22324 w 320"/>
                    <a:gd name="T11" fmla="*/ 41050 h 352"/>
                    <a:gd name="T12" fmla="*/ 23812 w 320"/>
                    <a:gd name="T13" fmla="*/ 36544 h 352"/>
                    <a:gd name="T14" fmla="*/ 23812 w 320"/>
                    <a:gd name="T15" fmla="*/ 143173 h 352"/>
                    <a:gd name="T16" fmla="*/ 22820 w 320"/>
                    <a:gd name="T17" fmla="*/ 137166 h 352"/>
                    <a:gd name="T18" fmla="*/ 26293 w 320"/>
                    <a:gd name="T19" fmla="*/ 141671 h 352"/>
                    <a:gd name="T20" fmla="*/ 29766 w 320"/>
                    <a:gd name="T21" fmla="*/ 143674 h 352"/>
                    <a:gd name="T22" fmla="*/ 37207 w 320"/>
                    <a:gd name="T23" fmla="*/ 146677 h 352"/>
                    <a:gd name="T24" fmla="*/ 44648 w 320"/>
                    <a:gd name="T25" fmla="*/ 148680 h 352"/>
                    <a:gd name="T26" fmla="*/ 66973 w 320"/>
                    <a:gd name="T27" fmla="*/ 151683 h 352"/>
                    <a:gd name="T28" fmla="*/ 92770 w 320"/>
                    <a:gd name="T29" fmla="*/ 151683 h 352"/>
                    <a:gd name="T30" fmla="*/ 115590 w 320"/>
                    <a:gd name="T31" fmla="*/ 148680 h 352"/>
                    <a:gd name="T32" fmla="*/ 122039 w 320"/>
                    <a:gd name="T33" fmla="*/ 146677 h 352"/>
                    <a:gd name="T34" fmla="*/ 129480 w 320"/>
                    <a:gd name="T35" fmla="*/ 143674 h 352"/>
                    <a:gd name="T36" fmla="*/ 132953 w 320"/>
                    <a:gd name="T37" fmla="*/ 141671 h 352"/>
                    <a:gd name="T38" fmla="*/ 135434 w 320"/>
                    <a:gd name="T39" fmla="*/ 138668 h 352"/>
                    <a:gd name="T40" fmla="*/ 134938 w 320"/>
                    <a:gd name="T41" fmla="*/ 143173 h 352"/>
                    <a:gd name="T42" fmla="*/ 134938 w 320"/>
                    <a:gd name="T43" fmla="*/ 36544 h 352"/>
                    <a:gd name="T44" fmla="*/ 136922 w 320"/>
                    <a:gd name="T45" fmla="*/ 41050 h 352"/>
                    <a:gd name="T46" fmla="*/ 134441 w 320"/>
                    <a:gd name="T47" fmla="*/ 37545 h 352"/>
                    <a:gd name="T48" fmla="*/ 135434 w 320"/>
                    <a:gd name="T49" fmla="*/ 37045 h 352"/>
                    <a:gd name="T50" fmla="*/ 131465 w 320"/>
                    <a:gd name="T51" fmla="*/ 34041 h 352"/>
                    <a:gd name="T52" fmla="*/ 114598 w 320"/>
                    <a:gd name="T53" fmla="*/ 28534 h 352"/>
                    <a:gd name="T54" fmla="*/ 92273 w 320"/>
                    <a:gd name="T55" fmla="*/ 25030 h 352"/>
                    <a:gd name="T56" fmla="*/ 94754 w 320"/>
                    <a:gd name="T57" fmla="*/ 1001 h 352"/>
                    <a:gd name="T58" fmla="*/ 121047 w 320"/>
                    <a:gd name="T59" fmla="*/ 5507 h 352"/>
                    <a:gd name="T60" fmla="*/ 139898 w 320"/>
                    <a:gd name="T61" fmla="*/ 11514 h 352"/>
                    <a:gd name="T62" fmla="*/ 148332 w 320"/>
                    <a:gd name="T63" fmla="*/ 17021 h 352"/>
                    <a:gd name="T64" fmla="*/ 152797 w 320"/>
                    <a:gd name="T65" fmla="*/ 22027 h 352"/>
                    <a:gd name="T66" fmla="*/ 157262 w 320"/>
                    <a:gd name="T67" fmla="*/ 28034 h 352"/>
                    <a:gd name="T68" fmla="*/ 158750 w 320"/>
                    <a:gd name="T69" fmla="*/ 36544 h 352"/>
                    <a:gd name="T70" fmla="*/ 158750 w 320"/>
                    <a:gd name="T71" fmla="*/ 143173 h 352"/>
                    <a:gd name="T72" fmla="*/ 155277 w 320"/>
                    <a:gd name="T73" fmla="*/ 151683 h 352"/>
                    <a:gd name="T74" fmla="*/ 150813 w 320"/>
                    <a:gd name="T75" fmla="*/ 157691 h 352"/>
                    <a:gd name="T76" fmla="*/ 142379 w 320"/>
                    <a:gd name="T77" fmla="*/ 163698 h 352"/>
                    <a:gd name="T78" fmla="*/ 131961 w 320"/>
                    <a:gd name="T79" fmla="*/ 168704 h 352"/>
                    <a:gd name="T80" fmla="*/ 119559 w 320"/>
                    <a:gd name="T81" fmla="*/ 172208 h 352"/>
                    <a:gd name="T82" fmla="*/ 94258 w 320"/>
                    <a:gd name="T83" fmla="*/ 175712 h 352"/>
                    <a:gd name="T84" fmla="*/ 64492 w 320"/>
                    <a:gd name="T85" fmla="*/ 175712 h 352"/>
                    <a:gd name="T86" fmla="*/ 38199 w 320"/>
                    <a:gd name="T87" fmla="*/ 172208 h 352"/>
                    <a:gd name="T88" fmla="*/ 27285 w 320"/>
                    <a:gd name="T89" fmla="*/ 168704 h 352"/>
                    <a:gd name="T90" fmla="*/ 16867 w 320"/>
                    <a:gd name="T91" fmla="*/ 163698 h 352"/>
                    <a:gd name="T92" fmla="*/ 8434 w 320"/>
                    <a:gd name="T93" fmla="*/ 157691 h 352"/>
                    <a:gd name="T94" fmla="*/ 4961 w 320"/>
                    <a:gd name="T95" fmla="*/ 152685 h 352"/>
                    <a:gd name="T96" fmla="*/ 0 w 320"/>
                    <a:gd name="T97" fmla="*/ 143173 h 352"/>
                    <a:gd name="T98" fmla="*/ 0 w 320"/>
                    <a:gd name="T99" fmla="*/ 36544 h 352"/>
                    <a:gd name="T100" fmla="*/ 1984 w 320"/>
                    <a:gd name="T101" fmla="*/ 28034 h 352"/>
                    <a:gd name="T102" fmla="*/ 5457 w 320"/>
                    <a:gd name="T103" fmla="*/ 23028 h 352"/>
                    <a:gd name="T104" fmla="*/ 10914 w 320"/>
                    <a:gd name="T105" fmla="*/ 17021 h 352"/>
                    <a:gd name="T106" fmla="*/ 19348 w 320"/>
                    <a:gd name="T107" fmla="*/ 11514 h 352"/>
                    <a:gd name="T108" fmla="*/ 39191 w 320"/>
                    <a:gd name="T109" fmla="*/ 5006 h 352"/>
                    <a:gd name="T110" fmla="*/ 64988 w 320"/>
                    <a:gd name="T111" fmla="*/ 1001 h 352"/>
                    <a:gd name="T112" fmla="*/ 94754 w 320"/>
                    <a:gd name="T113" fmla="*/ 100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78" name="Rectangle 804"/>
                <p:cNvSpPr>
                  <a:spLocks noChangeArrowheads="1"/>
                </p:cNvSpPr>
                <p:nvPr/>
              </p:nvSpPr>
              <p:spPr bwMode="auto">
                <a:xfrm>
                  <a:off x="5090178" y="5127232"/>
                  <a:ext cx="10238" cy="13971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79" name="Rectangle 805"/>
                <p:cNvSpPr>
                  <a:spLocks noChangeArrowheads="1"/>
                </p:cNvSpPr>
                <p:nvPr/>
              </p:nvSpPr>
              <p:spPr bwMode="auto">
                <a:xfrm>
                  <a:off x="5100416" y="5127232"/>
                  <a:ext cx="10238" cy="13971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0" name="Rectangle 806"/>
                <p:cNvSpPr>
                  <a:spLocks noChangeArrowheads="1"/>
                </p:cNvSpPr>
                <p:nvPr/>
              </p:nvSpPr>
              <p:spPr bwMode="auto">
                <a:xfrm>
                  <a:off x="5110654" y="5127232"/>
                  <a:ext cx="10238" cy="13971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1" name="Rectangle 807"/>
                <p:cNvSpPr>
                  <a:spLocks noChangeArrowheads="1"/>
                </p:cNvSpPr>
                <p:nvPr/>
              </p:nvSpPr>
              <p:spPr bwMode="auto">
                <a:xfrm>
                  <a:off x="5120892" y="5127232"/>
                  <a:ext cx="10238" cy="13971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2" name="Rectangle 808"/>
                <p:cNvSpPr>
                  <a:spLocks noChangeArrowheads="1"/>
                </p:cNvSpPr>
                <p:nvPr/>
              </p:nvSpPr>
              <p:spPr bwMode="auto">
                <a:xfrm>
                  <a:off x="5131129" y="5127232"/>
                  <a:ext cx="10238" cy="13971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3" name="Rectangle 809"/>
                <p:cNvSpPr>
                  <a:spLocks noChangeArrowheads="1"/>
                </p:cNvSpPr>
                <p:nvPr/>
              </p:nvSpPr>
              <p:spPr bwMode="auto">
                <a:xfrm>
                  <a:off x="5141367" y="5127232"/>
                  <a:ext cx="10238" cy="13971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4" name="Rectangle 810"/>
                <p:cNvSpPr>
                  <a:spLocks noChangeArrowheads="1"/>
                </p:cNvSpPr>
                <p:nvPr/>
              </p:nvSpPr>
              <p:spPr bwMode="auto">
                <a:xfrm>
                  <a:off x="5151604" y="5127232"/>
                  <a:ext cx="12285" cy="13971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5" name="Rectangle 811"/>
                <p:cNvSpPr>
                  <a:spLocks noChangeArrowheads="1"/>
                </p:cNvSpPr>
                <p:nvPr/>
              </p:nvSpPr>
              <p:spPr bwMode="auto">
                <a:xfrm>
                  <a:off x="5163890" y="5127232"/>
                  <a:ext cx="10238" cy="13971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6" name="Rectangle 812"/>
                <p:cNvSpPr>
                  <a:spLocks noChangeArrowheads="1"/>
                </p:cNvSpPr>
                <p:nvPr/>
              </p:nvSpPr>
              <p:spPr bwMode="auto">
                <a:xfrm>
                  <a:off x="5174128" y="5127232"/>
                  <a:ext cx="20476" cy="139714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7" name="Rectangle 813"/>
                <p:cNvSpPr>
                  <a:spLocks noChangeArrowheads="1"/>
                </p:cNvSpPr>
                <p:nvPr/>
              </p:nvSpPr>
              <p:spPr bwMode="auto">
                <a:xfrm>
                  <a:off x="5194602" y="5127232"/>
                  <a:ext cx="10238" cy="13971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8" name="Rectangle 814"/>
                <p:cNvSpPr>
                  <a:spLocks noChangeArrowheads="1"/>
                </p:cNvSpPr>
                <p:nvPr/>
              </p:nvSpPr>
              <p:spPr bwMode="auto">
                <a:xfrm>
                  <a:off x="5204840" y="5127232"/>
                  <a:ext cx="10238" cy="13971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89" name="Rectangle 815"/>
                <p:cNvSpPr>
                  <a:spLocks noChangeArrowheads="1"/>
                </p:cNvSpPr>
                <p:nvPr/>
              </p:nvSpPr>
              <p:spPr bwMode="auto">
                <a:xfrm>
                  <a:off x="5215078" y="5127232"/>
                  <a:ext cx="10238" cy="13971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90" name="Rectangle 816"/>
                <p:cNvSpPr>
                  <a:spLocks noChangeArrowheads="1"/>
                </p:cNvSpPr>
                <p:nvPr/>
              </p:nvSpPr>
              <p:spPr bwMode="auto">
                <a:xfrm>
                  <a:off x="5225315" y="5127232"/>
                  <a:ext cx="10238" cy="13971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91" name="Rectangle 817"/>
                <p:cNvSpPr>
                  <a:spLocks noChangeArrowheads="1"/>
                </p:cNvSpPr>
                <p:nvPr/>
              </p:nvSpPr>
              <p:spPr bwMode="auto">
                <a:xfrm>
                  <a:off x="5235554" y="5127232"/>
                  <a:ext cx="10238" cy="13971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92" name="Rectangle 818"/>
                <p:cNvSpPr>
                  <a:spLocks noChangeArrowheads="1"/>
                </p:cNvSpPr>
                <p:nvPr/>
              </p:nvSpPr>
              <p:spPr bwMode="auto">
                <a:xfrm>
                  <a:off x="5245790" y="5127232"/>
                  <a:ext cx="10238" cy="13971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93" name="Rectangle 819"/>
                <p:cNvSpPr>
                  <a:spLocks noChangeArrowheads="1"/>
                </p:cNvSpPr>
                <p:nvPr/>
              </p:nvSpPr>
              <p:spPr bwMode="auto">
                <a:xfrm>
                  <a:off x="5256028" y="5127232"/>
                  <a:ext cx="10238" cy="13971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94" name="Rectangle 820"/>
                <p:cNvSpPr>
                  <a:spLocks noChangeArrowheads="1"/>
                </p:cNvSpPr>
                <p:nvPr/>
              </p:nvSpPr>
              <p:spPr bwMode="auto">
                <a:xfrm>
                  <a:off x="5266266" y="5127232"/>
                  <a:ext cx="10238" cy="13971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95" name="Freeform 821"/>
                <p:cNvSpPr>
                  <a:spLocks/>
                </p:cNvSpPr>
                <p:nvPr/>
              </p:nvSpPr>
              <p:spPr bwMode="auto">
                <a:xfrm>
                  <a:off x="5096321" y="5107052"/>
                  <a:ext cx="174040" cy="46571"/>
                </a:xfrm>
                <a:custGeom>
                  <a:avLst/>
                  <a:gdLst>
                    <a:gd name="T0" fmla="*/ 134938 w 85"/>
                    <a:gd name="T1" fmla="*/ 23813 h 30"/>
                    <a:gd name="T2" fmla="*/ 134938 w 85"/>
                    <a:gd name="T3" fmla="*/ 23813 h 30"/>
                    <a:gd name="T4" fmla="*/ 134938 w 85"/>
                    <a:gd name="T5" fmla="*/ 26988 h 30"/>
                    <a:gd name="T6" fmla="*/ 133350 w 85"/>
                    <a:gd name="T7" fmla="*/ 30163 h 30"/>
                    <a:gd name="T8" fmla="*/ 131763 w 85"/>
                    <a:gd name="T9" fmla="*/ 31750 h 30"/>
                    <a:gd name="T10" fmla="*/ 130175 w 85"/>
                    <a:gd name="T11" fmla="*/ 33338 h 30"/>
                    <a:gd name="T12" fmla="*/ 123825 w 85"/>
                    <a:gd name="T13" fmla="*/ 38100 h 30"/>
                    <a:gd name="T14" fmla="*/ 115888 w 85"/>
                    <a:gd name="T15" fmla="*/ 41275 h 30"/>
                    <a:gd name="T16" fmla="*/ 106363 w 85"/>
                    <a:gd name="T17" fmla="*/ 44450 h 30"/>
                    <a:gd name="T18" fmla="*/ 93663 w 85"/>
                    <a:gd name="T19" fmla="*/ 47625 h 30"/>
                    <a:gd name="T20" fmla="*/ 80963 w 85"/>
                    <a:gd name="T21" fmla="*/ 47625 h 30"/>
                    <a:gd name="T22" fmla="*/ 68263 w 85"/>
                    <a:gd name="T23" fmla="*/ 47625 h 30"/>
                    <a:gd name="T24" fmla="*/ 53975 w 85"/>
                    <a:gd name="T25" fmla="*/ 47625 h 30"/>
                    <a:gd name="T26" fmla="*/ 41275 w 85"/>
                    <a:gd name="T27" fmla="*/ 47625 h 30"/>
                    <a:gd name="T28" fmla="*/ 30163 w 85"/>
                    <a:gd name="T29" fmla="*/ 44450 h 30"/>
                    <a:gd name="T30" fmla="*/ 20638 w 85"/>
                    <a:gd name="T31" fmla="*/ 41275 h 30"/>
                    <a:gd name="T32" fmla="*/ 11113 w 85"/>
                    <a:gd name="T33" fmla="*/ 38100 h 30"/>
                    <a:gd name="T34" fmla="*/ 4763 w 85"/>
                    <a:gd name="T35" fmla="*/ 33338 h 30"/>
                    <a:gd name="T36" fmla="*/ 3175 w 85"/>
                    <a:gd name="T37" fmla="*/ 31750 h 30"/>
                    <a:gd name="T38" fmla="*/ 1588 w 85"/>
                    <a:gd name="T39" fmla="*/ 30163 h 30"/>
                    <a:gd name="T40" fmla="*/ 0 w 85"/>
                    <a:gd name="T41" fmla="*/ 26988 h 30"/>
                    <a:gd name="T42" fmla="*/ 0 w 85"/>
                    <a:gd name="T43" fmla="*/ 23813 h 30"/>
                    <a:gd name="T44" fmla="*/ 0 w 85"/>
                    <a:gd name="T45" fmla="*/ 22225 h 30"/>
                    <a:gd name="T46" fmla="*/ 1588 w 85"/>
                    <a:gd name="T47" fmla="*/ 20638 h 30"/>
                    <a:gd name="T48" fmla="*/ 3175 w 85"/>
                    <a:gd name="T49" fmla="*/ 17463 h 30"/>
                    <a:gd name="T50" fmla="*/ 4763 w 85"/>
                    <a:gd name="T51" fmla="*/ 15875 h 30"/>
                    <a:gd name="T52" fmla="*/ 11113 w 85"/>
                    <a:gd name="T53" fmla="*/ 11113 h 30"/>
                    <a:gd name="T54" fmla="*/ 20638 w 85"/>
                    <a:gd name="T55" fmla="*/ 7938 h 30"/>
                    <a:gd name="T56" fmla="*/ 30163 w 85"/>
                    <a:gd name="T57" fmla="*/ 6350 h 30"/>
                    <a:gd name="T58" fmla="*/ 41275 w 85"/>
                    <a:gd name="T59" fmla="*/ 3175 h 30"/>
                    <a:gd name="T60" fmla="*/ 53975 w 85"/>
                    <a:gd name="T61" fmla="*/ 1588 h 30"/>
                    <a:gd name="T62" fmla="*/ 68263 w 85"/>
                    <a:gd name="T63" fmla="*/ 0 h 30"/>
                    <a:gd name="T64" fmla="*/ 80963 w 85"/>
                    <a:gd name="T65" fmla="*/ 1588 h 30"/>
                    <a:gd name="T66" fmla="*/ 93663 w 85"/>
                    <a:gd name="T67" fmla="*/ 3175 h 30"/>
                    <a:gd name="T68" fmla="*/ 106363 w 85"/>
                    <a:gd name="T69" fmla="*/ 6350 h 30"/>
                    <a:gd name="T70" fmla="*/ 115888 w 85"/>
                    <a:gd name="T71" fmla="*/ 7938 h 30"/>
                    <a:gd name="T72" fmla="*/ 123825 w 85"/>
                    <a:gd name="T73" fmla="*/ 11113 h 30"/>
                    <a:gd name="T74" fmla="*/ 130175 w 85"/>
                    <a:gd name="T75" fmla="*/ 15875 h 30"/>
                    <a:gd name="T76" fmla="*/ 131763 w 85"/>
                    <a:gd name="T77" fmla="*/ 17463 h 30"/>
                    <a:gd name="T78" fmla="*/ 133350 w 85"/>
                    <a:gd name="T79" fmla="*/ 20638 h 30"/>
                    <a:gd name="T80" fmla="*/ 134938 w 85"/>
                    <a:gd name="T81" fmla="*/ 22225 h 30"/>
                    <a:gd name="T82" fmla="*/ 134938 w 85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8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59" y="30"/>
                      </a:lnTo>
                      <a:lnTo>
                        <a:pt x="51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6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3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3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4"/>
                      </a:lnTo>
                      <a:lnTo>
                        <a:pt x="26" y="2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1" y="1"/>
                      </a:lnTo>
                      <a:lnTo>
                        <a:pt x="59" y="2"/>
                      </a:lnTo>
                      <a:lnTo>
                        <a:pt x="67" y="4"/>
                      </a:lnTo>
                      <a:lnTo>
                        <a:pt x="73" y="5"/>
                      </a:lnTo>
                      <a:lnTo>
                        <a:pt x="78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4" y="13"/>
                      </a:lnTo>
                      <a:lnTo>
                        <a:pt x="85" y="14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96" name="Freeform 822"/>
                <p:cNvSpPr>
                  <a:spLocks/>
                </p:cNvSpPr>
                <p:nvPr/>
              </p:nvSpPr>
              <p:spPr bwMode="auto">
                <a:xfrm>
                  <a:off x="5235554" y="5150519"/>
                  <a:ext cx="174040" cy="147476"/>
                </a:xfrm>
                <a:custGeom>
                  <a:avLst/>
                  <a:gdLst>
                    <a:gd name="T0" fmla="*/ 66675 w 85"/>
                    <a:gd name="T1" fmla="*/ 0 h 95"/>
                    <a:gd name="T2" fmla="*/ 66675 w 85"/>
                    <a:gd name="T3" fmla="*/ 0 h 95"/>
                    <a:gd name="T4" fmla="*/ 53975 w 85"/>
                    <a:gd name="T5" fmla="*/ 1588 h 95"/>
                    <a:gd name="T6" fmla="*/ 41275 w 85"/>
                    <a:gd name="T7" fmla="*/ 1588 h 95"/>
                    <a:gd name="T8" fmla="*/ 30163 w 85"/>
                    <a:gd name="T9" fmla="*/ 4763 h 95"/>
                    <a:gd name="T10" fmla="*/ 20638 w 85"/>
                    <a:gd name="T11" fmla="*/ 7938 h 95"/>
                    <a:gd name="T12" fmla="*/ 11113 w 85"/>
                    <a:gd name="T13" fmla="*/ 11113 h 95"/>
                    <a:gd name="T14" fmla="*/ 4763 w 85"/>
                    <a:gd name="T15" fmla="*/ 14288 h 95"/>
                    <a:gd name="T16" fmla="*/ 3175 w 85"/>
                    <a:gd name="T17" fmla="*/ 17463 h 95"/>
                    <a:gd name="T18" fmla="*/ 1588 w 85"/>
                    <a:gd name="T19" fmla="*/ 19050 h 95"/>
                    <a:gd name="T20" fmla="*/ 0 w 85"/>
                    <a:gd name="T21" fmla="*/ 22225 h 95"/>
                    <a:gd name="T22" fmla="*/ 0 w 85"/>
                    <a:gd name="T23" fmla="*/ 23813 h 95"/>
                    <a:gd name="T24" fmla="*/ 0 w 85"/>
                    <a:gd name="T25" fmla="*/ 127000 h 95"/>
                    <a:gd name="T26" fmla="*/ 0 w 85"/>
                    <a:gd name="T27" fmla="*/ 130175 h 95"/>
                    <a:gd name="T28" fmla="*/ 1588 w 85"/>
                    <a:gd name="T29" fmla="*/ 131763 h 95"/>
                    <a:gd name="T30" fmla="*/ 3175 w 85"/>
                    <a:gd name="T31" fmla="*/ 134938 h 95"/>
                    <a:gd name="T32" fmla="*/ 4763 w 85"/>
                    <a:gd name="T33" fmla="*/ 136525 h 95"/>
                    <a:gd name="T34" fmla="*/ 11113 w 85"/>
                    <a:gd name="T35" fmla="*/ 141288 h 95"/>
                    <a:gd name="T36" fmla="*/ 20638 w 85"/>
                    <a:gd name="T37" fmla="*/ 144463 h 95"/>
                    <a:gd name="T38" fmla="*/ 30163 w 85"/>
                    <a:gd name="T39" fmla="*/ 147638 h 95"/>
                    <a:gd name="T40" fmla="*/ 41275 w 85"/>
                    <a:gd name="T41" fmla="*/ 149225 h 95"/>
                    <a:gd name="T42" fmla="*/ 53975 w 85"/>
                    <a:gd name="T43" fmla="*/ 150813 h 95"/>
                    <a:gd name="T44" fmla="*/ 66675 w 85"/>
                    <a:gd name="T45" fmla="*/ 150813 h 95"/>
                    <a:gd name="T46" fmla="*/ 80963 w 85"/>
                    <a:gd name="T47" fmla="*/ 150813 h 95"/>
                    <a:gd name="T48" fmla="*/ 93663 w 85"/>
                    <a:gd name="T49" fmla="*/ 149225 h 95"/>
                    <a:gd name="T50" fmla="*/ 106363 w 85"/>
                    <a:gd name="T51" fmla="*/ 147638 h 95"/>
                    <a:gd name="T52" fmla="*/ 115888 w 85"/>
                    <a:gd name="T53" fmla="*/ 144463 h 95"/>
                    <a:gd name="T54" fmla="*/ 123825 w 85"/>
                    <a:gd name="T55" fmla="*/ 141288 h 95"/>
                    <a:gd name="T56" fmla="*/ 130175 w 85"/>
                    <a:gd name="T57" fmla="*/ 136525 h 95"/>
                    <a:gd name="T58" fmla="*/ 131763 w 85"/>
                    <a:gd name="T59" fmla="*/ 134938 h 95"/>
                    <a:gd name="T60" fmla="*/ 133350 w 85"/>
                    <a:gd name="T61" fmla="*/ 131763 h 95"/>
                    <a:gd name="T62" fmla="*/ 134938 w 85"/>
                    <a:gd name="T63" fmla="*/ 130175 h 95"/>
                    <a:gd name="T64" fmla="*/ 134938 w 85"/>
                    <a:gd name="T65" fmla="*/ 127000 h 95"/>
                    <a:gd name="T66" fmla="*/ 134938 w 85"/>
                    <a:gd name="T67" fmla="*/ 23813 h 95"/>
                    <a:gd name="T68" fmla="*/ 134938 w 85"/>
                    <a:gd name="T69" fmla="*/ 22225 h 95"/>
                    <a:gd name="T70" fmla="*/ 133350 w 85"/>
                    <a:gd name="T71" fmla="*/ 19050 h 95"/>
                    <a:gd name="T72" fmla="*/ 131763 w 85"/>
                    <a:gd name="T73" fmla="*/ 17463 h 95"/>
                    <a:gd name="T74" fmla="*/ 130175 w 85"/>
                    <a:gd name="T75" fmla="*/ 14288 h 95"/>
                    <a:gd name="T76" fmla="*/ 123825 w 85"/>
                    <a:gd name="T77" fmla="*/ 11113 h 95"/>
                    <a:gd name="T78" fmla="*/ 115888 w 85"/>
                    <a:gd name="T79" fmla="*/ 7938 h 95"/>
                    <a:gd name="T80" fmla="*/ 106363 w 85"/>
                    <a:gd name="T81" fmla="*/ 4763 h 95"/>
                    <a:gd name="T82" fmla="*/ 93663 w 85"/>
                    <a:gd name="T83" fmla="*/ 1588 h 95"/>
                    <a:gd name="T84" fmla="*/ 80963 w 85"/>
                    <a:gd name="T85" fmla="*/ 1588 h 95"/>
                    <a:gd name="T86" fmla="*/ 66675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2" y="0"/>
                      </a:moveTo>
                      <a:lnTo>
                        <a:pt x="42" y="0"/>
                      </a:lnTo>
                      <a:lnTo>
                        <a:pt x="34" y="1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2" y="95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8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8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97" name="Freeform 823"/>
                <p:cNvSpPr>
                  <a:spLocks noEditPoints="1"/>
                </p:cNvSpPr>
                <p:nvPr/>
              </p:nvSpPr>
              <p:spPr bwMode="auto">
                <a:xfrm>
                  <a:off x="5219173" y="5138100"/>
                  <a:ext cx="206802" cy="172314"/>
                </a:xfrm>
                <a:custGeom>
                  <a:avLst/>
                  <a:gdLst>
                    <a:gd name="T0" fmla="*/ 67142 w 320"/>
                    <a:gd name="T1" fmla="*/ 25030 h 352"/>
                    <a:gd name="T2" fmla="*/ 44594 w 320"/>
                    <a:gd name="T3" fmla="*/ 28534 h 352"/>
                    <a:gd name="T4" fmla="*/ 28059 w 320"/>
                    <a:gd name="T5" fmla="*/ 34041 h 352"/>
                    <a:gd name="T6" fmla="*/ 24051 w 320"/>
                    <a:gd name="T7" fmla="*/ 37045 h 352"/>
                    <a:gd name="T8" fmla="*/ 26055 w 320"/>
                    <a:gd name="T9" fmla="*/ 36044 h 352"/>
                    <a:gd name="T10" fmla="*/ 22548 w 320"/>
                    <a:gd name="T11" fmla="*/ 41050 h 352"/>
                    <a:gd name="T12" fmla="*/ 24051 w 320"/>
                    <a:gd name="T13" fmla="*/ 36544 h 352"/>
                    <a:gd name="T14" fmla="*/ 24051 w 320"/>
                    <a:gd name="T15" fmla="*/ 143173 h 352"/>
                    <a:gd name="T16" fmla="*/ 23049 w 320"/>
                    <a:gd name="T17" fmla="*/ 137166 h 352"/>
                    <a:gd name="T18" fmla="*/ 26556 w 320"/>
                    <a:gd name="T19" fmla="*/ 141671 h 352"/>
                    <a:gd name="T20" fmla="*/ 30063 w 320"/>
                    <a:gd name="T21" fmla="*/ 143674 h 352"/>
                    <a:gd name="T22" fmla="*/ 37579 w 320"/>
                    <a:gd name="T23" fmla="*/ 146677 h 352"/>
                    <a:gd name="T24" fmla="*/ 45095 w 320"/>
                    <a:gd name="T25" fmla="*/ 148680 h 352"/>
                    <a:gd name="T26" fmla="*/ 67643 w 320"/>
                    <a:gd name="T27" fmla="*/ 151683 h 352"/>
                    <a:gd name="T28" fmla="*/ 93698 w 320"/>
                    <a:gd name="T29" fmla="*/ 151683 h 352"/>
                    <a:gd name="T30" fmla="*/ 116746 w 320"/>
                    <a:gd name="T31" fmla="*/ 148680 h 352"/>
                    <a:gd name="T32" fmla="*/ 123260 w 320"/>
                    <a:gd name="T33" fmla="*/ 146677 h 352"/>
                    <a:gd name="T34" fmla="*/ 130776 w 320"/>
                    <a:gd name="T35" fmla="*/ 143674 h 352"/>
                    <a:gd name="T36" fmla="*/ 134283 w 320"/>
                    <a:gd name="T37" fmla="*/ 141671 h 352"/>
                    <a:gd name="T38" fmla="*/ 136788 w 320"/>
                    <a:gd name="T39" fmla="*/ 138668 h 352"/>
                    <a:gd name="T40" fmla="*/ 136287 w 320"/>
                    <a:gd name="T41" fmla="*/ 143173 h 352"/>
                    <a:gd name="T42" fmla="*/ 136287 w 320"/>
                    <a:gd name="T43" fmla="*/ 36544 h 352"/>
                    <a:gd name="T44" fmla="*/ 138292 w 320"/>
                    <a:gd name="T45" fmla="*/ 41050 h 352"/>
                    <a:gd name="T46" fmla="*/ 135786 w 320"/>
                    <a:gd name="T47" fmla="*/ 37545 h 352"/>
                    <a:gd name="T48" fmla="*/ 136788 w 320"/>
                    <a:gd name="T49" fmla="*/ 37045 h 352"/>
                    <a:gd name="T50" fmla="*/ 132780 w 320"/>
                    <a:gd name="T51" fmla="*/ 34041 h 352"/>
                    <a:gd name="T52" fmla="*/ 115744 w 320"/>
                    <a:gd name="T53" fmla="*/ 28534 h 352"/>
                    <a:gd name="T54" fmla="*/ 93196 w 320"/>
                    <a:gd name="T55" fmla="*/ 25030 h 352"/>
                    <a:gd name="T56" fmla="*/ 95702 w 320"/>
                    <a:gd name="T57" fmla="*/ 1001 h 352"/>
                    <a:gd name="T58" fmla="*/ 122258 w 320"/>
                    <a:gd name="T59" fmla="*/ 5507 h 352"/>
                    <a:gd name="T60" fmla="*/ 141298 w 320"/>
                    <a:gd name="T61" fmla="*/ 11514 h 352"/>
                    <a:gd name="T62" fmla="*/ 149816 w 320"/>
                    <a:gd name="T63" fmla="*/ 17021 h 352"/>
                    <a:gd name="T64" fmla="*/ 154325 w 320"/>
                    <a:gd name="T65" fmla="*/ 22027 h 352"/>
                    <a:gd name="T66" fmla="*/ 158835 w 320"/>
                    <a:gd name="T67" fmla="*/ 28034 h 352"/>
                    <a:gd name="T68" fmla="*/ 160338 w 320"/>
                    <a:gd name="T69" fmla="*/ 36544 h 352"/>
                    <a:gd name="T70" fmla="*/ 160338 w 320"/>
                    <a:gd name="T71" fmla="*/ 143173 h 352"/>
                    <a:gd name="T72" fmla="*/ 156831 w 320"/>
                    <a:gd name="T73" fmla="*/ 151683 h 352"/>
                    <a:gd name="T74" fmla="*/ 152321 w 320"/>
                    <a:gd name="T75" fmla="*/ 157691 h 352"/>
                    <a:gd name="T76" fmla="*/ 143803 w 320"/>
                    <a:gd name="T77" fmla="*/ 163698 h 352"/>
                    <a:gd name="T78" fmla="*/ 133281 w 320"/>
                    <a:gd name="T79" fmla="*/ 168704 h 352"/>
                    <a:gd name="T80" fmla="*/ 120755 w 320"/>
                    <a:gd name="T81" fmla="*/ 172208 h 352"/>
                    <a:gd name="T82" fmla="*/ 95201 w 320"/>
                    <a:gd name="T83" fmla="*/ 175712 h 352"/>
                    <a:gd name="T84" fmla="*/ 65137 w 320"/>
                    <a:gd name="T85" fmla="*/ 175712 h 352"/>
                    <a:gd name="T86" fmla="*/ 38581 w 320"/>
                    <a:gd name="T87" fmla="*/ 172208 h 352"/>
                    <a:gd name="T88" fmla="*/ 27558 w 320"/>
                    <a:gd name="T89" fmla="*/ 168704 h 352"/>
                    <a:gd name="T90" fmla="*/ 17036 w 320"/>
                    <a:gd name="T91" fmla="*/ 163698 h 352"/>
                    <a:gd name="T92" fmla="*/ 8518 w 320"/>
                    <a:gd name="T93" fmla="*/ 157691 h 352"/>
                    <a:gd name="T94" fmla="*/ 5011 w 320"/>
                    <a:gd name="T95" fmla="*/ 152685 h 352"/>
                    <a:gd name="T96" fmla="*/ 0 w 320"/>
                    <a:gd name="T97" fmla="*/ 143173 h 352"/>
                    <a:gd name="T98" fmla="*/ 0 w 320"/>
                    <a:gd name="T99" fmla="*/ 36544 h 352"/>
                    <a:gd name="T100" fmla="*/ 2004 w 320"/>
                    <a:gd name="T101" fmla="*/ 28034 h 352"/>
                    <a:gd name="T102" fmla="*/ 5512 w 320"/>
                    <a:gd name="T103" fmla="*/ 23028 h 352"/>
                    <a:gd name="T104" fmla="*/ 11023 w 320"/>
                    <a:gd name="T105" fmla="*/ 17021 h 352"/>
                    <a:gd name="T106" fmla="*/ 19541 w 320"/>
                    <a:gd name="T107" fmla="*/ 11514 h 352"/>
                    <a:gd name="T108" fmla="*/ 39583 w 320"/>
                    <a:gd name="T109" fmla="*/ 5006 h 352"/>
                    <a:gd name="T110" fmla="*/ 65638 w 320"/>
                    <a:gd name="T111" fmla="*/ 1001 h 352"/>
                    <a:gd name="T112" fmla="*/ 95702 w 320"/>
                    <a:gd name="T113" fmla="*/ 100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398" name="Rectangle 824"/>
                <p:cNvSpPr>
                  <a:spLocks noChangeArrowheads="1"/>
                </p:cNvSpPr>
                <p:nvPr/>
              </p:nvSpPr>
              <p:spPr bwMode="auto">
                <a:xfrm>
                  <a:off x="5225315" y="5166042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399" name="Rectangle 825"/>
                <p:cNvSpPr>
                  <a:spLocks noChangeArrowheads="1"/>
                </p:cNvSpPr>
                <p:nvPr/>
              </p:nvSpPr>
              <p:spPr bwMode="auto">
                <a:xfrm>
                  <a:off x="5235554" y="5166042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0" name="Rectangle 826"/>
                <p:cNvSpPr>
                  <a:spLocks noChangeArrowheads="1"/>
                </p:cNvSpPr>
                <p:nvPr/>
              </p:nvSpPr>
              <p:spPr bwMode="auto">
                <a:xfrm>
                  <a:off x="5245790" y="5166042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1" name="Rectangle 827"/>
                <p:cNvSpPr>
                  <a:spLocks noChangeArrowheads="1"/>
                </p:cNvSpPr>
                <p:nvPr/>
              </p:nvSpPr>
              <p:spPr bwMode="auto">
                <a:xfrm>
                  <a:off x="5256028" y="5166042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2" name="Rectangle 828"/>
                <p:cNvSpPr>
                  <a:spLocks noChangeArrowheads="1"/>
                </p:cNvSpPr>
                <p:nvPr/>
              </p:nvSpPr>
              <p:spPr bwMode="auto">
                <a:xfrm>
                  <a:off x="5266266" y="5166042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3" name="Rectangle 829"/>
                <p:cNvSpPr>
                  <a:spLocks noChangeArrowheads="1"/>
                </p:cNvSpPr>
                <p:nvPr/>
              </p:nvSpPr>
              <p:spPr bwMode="auto">
                <a:xfrm>
                  <a:off x="5276504" y="5166042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4" name="Rectangle 830"/>
                <p:cNvSpPr>
                  <a:spLocks noChangeArrowheads="1"/>
                </p:cNvSpPr>
                <p:nvPr/>
              </p:nvSpPr>
              <p:spPr bwMode="auto">
                <a:xfrm>
                  <a:off x="5286741" y="5166042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5" name="Rectangle 831"/>
                <p:cNvSpPr>
                  <a:spLocks noChangeArrowheads="1"/>
                </p:cNvSpPr>
                <p:nvPr/>
              </p:nvSpPr>
              <p:spPr bwMode="auto">
                <a:xfrm>
                  <a:off x="5296979" y="5166042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6" name="Rectangle 832"/>
                <p:cNvSpPr>
                  <a:spLocks noChangeArrowheads="1"/>
                </p:cNvSpPr>
                <p:nvPr/>
              </p:nvSpPr>
              <p:spPr bwMode="auto">
                <a:xfrm>
                  <a:off x="5307216" y="5166042"/>
                  <a:ext cx="20476" cy="131953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7" name="Rectangle 833"/>
                <p:cNvSpPr>
                  <a:spLocks noChangeArrowheads="1"/>
                </p:cNvSpPr>
                <p:nvPr/>
              </p:nvSpPr>
              <p:spPr bwMode="auto">
                <a:xfrm>
                  <a:off x="5327691" y="5166042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8" name="Rectangle 834"/>
                <p:cNvSpPr>
                  <a:spLocks noChangeArrowheads="1"/>
                </p:cNvSpPr>
                <p:nvPr/>
              </p:nvSpPr>
              <p:spPr bwMode="auto">
                <a:xfrm>
                  <a:off x="5337930" y="5166042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09" name="Rectangle 835"/>
                <p:cNvSpPr>
                  <a:spLocks noChangeArrowheads="1"/>
                </p:cNvSpPr>
                <p:nvPr/>
              </p:nvSpPr>
              <p:spPr bwMode="auto">
                <a:xfrm>
                  <a:off x="5348167" y="5166042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10" name="Rectangle 836"/>
                <p:cNvSpPr>
                  <a:spLocks noChangeArrowheads="1"/>
                </p:cNvSpPr>
                <p:nvPr/>
              </p:nvSpPr>
              <p:spPr bwMode="auto">
                <a:xfrm>
                  <a:off x="5358405" y="5166042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11" name="Rectangle 837"/>
                <p:cNvSpPr>
                  <a:spLocks noChangeArrowheads="1"/>
                </p:cNvSpPr>
                <p:nvPr/>
              </p:nvSpPr>
              <p:spPr bwMode="auto">
                <a:xfrm>
                  <a:off x="5368642" y="5166042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12" name="Rectangle 838"/>
                <p:cNvSpPr>
                  <a:spLocks noChangeArrowheads="1"/>
                </p:cNvSpPr>
                <p:nvPr/>
              </p:nvSpPr>
              <p:spPr bwMode="auto">
                <a:xfrm>
                  <a:off x="5378880" y="5166042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13" name="Rectangle 839"/>
                <p:cNvSpPr>
                  <a:spLocks noChangeArrowheads="1"/>
                </p:cNvSpPr>
                <p:nvPr/>
              </p:nvSpPr>
              <p:spPr bwMode="auto">
                <a:xfrm>
                  <a:off x="5389117" y="5166042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14" name="Rectangle 840"/>
                <p:cNvSpPr>
                  <a:spLocks noChangeArrowheads="1"/>
                </p:cNvSpPr>
                <p:nvPr/>
              </p:nvSpPr>
              <p:spPr bwMode="auto">
                <a:xfrm>
                  <a:off x="5399356" y="5166042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15" name="Freeform 841"/>
                <p:cNvSpPr>
                  <a:spLocks/>
                </p:cNvSpPr>
                <p:nvPr/>
              </p:nvSpPr>
              <p:spPr bwMode="auto">
                <a:xfrm>
                  <a:off x="5229410" y="5145861"/>
                  <a:ext cx="176088" cy="48124"/>
                </a:xfrm>
                <a:custGeom>
                  <a:avLst/>
                  <a:gdLst>
                    <a:gd name="T0" fmla="*/ 136525 w 86"/>
                    <a:gd name="T1" fmla="*/ 25400 h 31"/>
                    <a:gd name="T2" fmla="*/ 136525 w 86"/>
                    <a:gd name="T3" fmla="*/ 25400 h 31"/>
                    <a:gd name="T4" fmla="*/ 136525 w 86"/>
                    <a:gd name="T5" fmla="*/ 26988 h 31"/>
                    <a:gd name="T6" fmla="*/ 134938 w 86"/>
                    <a:gd name="T7" fmla="*/ 30163 h 31"/>
                    <a:gd name="T8" fmla="*/ 131763 w 86"/>
                    <a:gd name="T9" fmla="*/ 31750 h 31"/>
                    <a:gd name="T10" fmla="*/ 131763 w 86"/>
                    <a:gd name="T11" fmla="*/ 33338 h 31"/>
                    <a:gd name="T12" fmla="*/ 125413 w 86"/>
                    <a:gd name="T13" fmla="*/ 38100 h 31"/>
                    <a:gd name="T14" fmla="*/ 115888 w 86"/>
                    <a:gd name="T15" fmla="*/ 41275 h 31"/>
                    <a:gd name="T16" fmla="*/ 106363 w 86"/>
                    <a:gd name="T17" fmla="*/ 44450 h 31"/>
                    <a:gd name="T18" fmla="*/ 95250 w 86"/>
                    <a:gd name="T19" fmla="*/ 47625 h 31"/>
                    <a:gd name="T20" fmla="*/ 82550 w 86"/>
                    <a:gd name="T21" fmla="*/ 49213 h 31"/>
                    <a:gd name="T22" fmla="*/ 68263 w 86"/>
                    <a:gd name="T23" fmla="*/ 49213 h 31"/>
                    <a:gd name="T24" fmla="*/ 53975 w 86"/>
                    <a:gd name="T25" fmla="*/ 49213 h 31"/>
                    <a:gd name="T26" fmla="*/ 42862 w 86"/>
                    <a:gd name="T27" fmla="*/ 47625 h 31"/>
                    <a:gd name="T28" fmla="*/ 30163 w 86"/>
                    <a:gd name="T29" fmla="*/ 44450 h 31"/>
                    <a:gd name="T30" fmla="*/ 20637 w 86"/>
                    <a:gd name="T31" fmla="*/ 41275 h 31"/>
                    <a:gd name="T32" fmla="*/ 11112 w 86"/>
                    <a:gd name="T33" fmla="*/ 38100 h 31"/>
                    <a:gd name="T34" fmla="*/ 6350 w 86"/>
                    <a:gd name="T35" fmla="*/ 33338 h 31"/>
                    <a:gd name="T36" fmla="*/ 3175 w 86"/>
                    <a:gd name="T37" fmla="*/ 31750 h 31"/>
                    <a:gd name="T38" fmla="*/ 1588 w 86"/>
                    <a:gd name="T39" fmla="*/ 30163 h 31"/>
                    <a:gd name="T40" fmla="*/ 0 w 86"/>
                    <a:gd name="T41" fmla="*/ 26988 h 31"/>
                    <a:gd name="T42" fmla="*/ 0 w 86"/>
                    <a:gd name="T43" fmla="*/ 25400 h 31"/>
                    <a:gd name="T44" fmla="*/ 0 w 86"/>
                    <a:gd name="T45" fmla="*/ 22225 h 31"/>
                    <a:gd name="T46" fmla="*/ 1588 w 86"/>
                    <a:gd name="T47" fmla="*/ 20638 h 31"/>
                    <a:gd name="T48" fmla="*/ 3175 w 86"/>
                    <a:gd name="T49" fmla="*/ 17463 h 31"/>
                    <a:gd name="T50" fmla="*/ 6350 w 86"/>
                    <a:gd name="T51" fmla="*/ 15875 h 31"/>
                    <a:gd name="T52" fmla="*/ 11112 w 86"/>
                    <a:gd name="T53" fmla="*/ 11113 h 31"/>
                    <a:gd name="T54" fmla="*/ 20637 w 86"/>
                    <a:gd name="T55" fmla="*/ 7938 h 31"/>
                    <a:gd name="T56" fmla="*/ 30163 w 86"/>
                    <a:gd name="T57" fmla="*/ 6350 h 31"/>
                    <a:gd name="T58" fmla="*/ 42862 w 86"/>
                    <a:gd name="T59" fmla="*/ 3175 h 31"/>
                    <a:gd name="T60" fmla="*/ 53975 w 86"/>
                    <a:gd name="T61" fmla="*/ 1588 h 31"/>
                    <a:gd name="T62" fmla="*/ 68263 w 86"/>
                    <a:gd name="T63" fmla="*/ 0 h 31"/>
                    <a:gd name="T64" fmla="*/ 82550 w 86"/>
                    <a:gd name="T65" fmla="*/ 1588 h 31"/>
                    <a:gd name="T66" fmla="*/ 95250 w 86"/>
                    <a:gd name="T67" fmla="*/ 3175 h 31"/>
                    <a:gd name="T68" fmla="*/ 106363 w 86"/>
                    <a:gd name="T69" fmla="*/ 6350 h 31"/>
                    <a:gd name="T70" fmla="*/ 115888 w 86"/>
                    <a:gd name="T71" fmla="*/ 7938 h 31"/>
                    <a:gd name="T72" fmla="*/ 125413 w 86"/>
                    <a:gd name="T73" fmla="*/ 11113 h 31"/>
                    <a:gd name="T74" fmla="*/ 131763 w 86"/>
                    <a:gd name="T75" fmla="*/ 15875 h 31"/>
                    <a:gd name="T76" fmla="*/ 131763 w 86"/>
                    <a:gd name="T77" fmla="*/ 17463 h 31"/>
                    <a:gd name="T78" fmla="*/ 134938 w 86"/>
                    <a:gd name="T79" fmla="*/ 20638 h 31"/>
                    <a:gd name="T80" fmla="*/ 136525 w 86"/>
                    <a:gd name="T81" fmla="*/ 22225 h 31"/>
                    <a:gd name="T82" fmla="*/ 136525 w 86"/>
                    <a:gd name="T83" fmla="*/ 25400 h 3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1"/>
                    <a:gd name="T128" fmla="*/ 86 w 86"/>
                    <a:gd name="T129" fmla="*/ 31 h 3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1">
                      <a:moveTo>
                        <a:pt x="86" y="16"/>
                      </a:moveTo>
                      <a:lnTo>
                        <a:pt x="86" y="16"/>
                      </a:lnTo>
                      <a:lnTo>
                        <a:pt x="86" y="17"/>
                      </a:lnTo>
                      <a:lnTo>
                        <a:pt x="85" y="19"/>
                      </a:lnTo>
                      <a:lnTo>
                        <a:pt x="83" y="20"/>
                      </a:lnTo>
                      <a:lnTo>
                        <a:pt x="83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60" y="30"/>
                      </a:lnTo>
                      <a:lnTo>
                        <a:pt x="52" y="31"/>
                      </a:lnTo>
                      <a:lnTo>
                        <a:pt x="43" y="31"/>
                      </a:lnTo>
                      <a:lnTo>
                        <a:pt x="34" y="31"/>
                      </a:lnTo>
                      <a:lnTo>
                        <a:pt x="27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4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4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4"/>
                      </a:lnTo>
                      <a:lnTo>
                        <a:pt x="27" y="2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2" y="1"/>
                      </a:lnTo>
                      <a:lnTo>
                        <a:pt x="60" y="2"/>
                      </a:lnTo>
                      <a:lnTo>
                        <a:pt x="67" y="4"/>
                      </a:lnTo>
                      <a:lnTo>
                        <a:pt x="73" y="5"/>
                      </a:lnTo>
                      <a:lnTo>
                        <a:pt x="79" y="7"/>
                      </a:lnTo>
                      <a:lnTo>
                        <a:pt x="83" y="10"/>
                      </a:lnTo>
                      <a:lnTo>
                        <a:pt x="83" y="11"/>
                      </a:lnTo>
                      <a:lnTo>
                        <a:pt x="85" y="13"/>
                      </a:lnTo>
                      <a:lnTo>
                        <a:pt x="86" y="14"/>
                      </a:lnTo>
                      <a:lnTo>
                        <a:pt x="86" y="16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16" name="Picture 842"/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88863" y="5212614"/>
                  <a:ext cx="309178" cy="108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7" name="Freeform 843"/>
                <p:cNvSpPr>
                  <a:spLocks/>
                </p:cNvSpPr>
                <p:nvPr/>
              </p:nvSpPr>
              <p:spPr bwMode="auto">
                <a:xfrm>
                  <a:off x="4791239" y="5111709"/>
                  <a:ext cx="196563" cy="155238"/>
                </a:xfrm>
                <a:custGeom>
                  <a:avLst/>
                  <a:gdLst>
                    <a:gd name="T0" fmla="*/ 77787 w 96"/>
                    <a:gd name="T1" fmla="*/ 0 h 100"/>
                    <a:gd name="T2" fmla="*/ 0 w 96"/>
                    <a:gd name="T3" fmla="*/ 26988 h 100"/>
                    <a:gd name="T4" fmla="*/ 0 w 96"/>
                    <a:gd name="T5" fmla="*/ 128588 h 100"/>
                    <a:gd name="T6" fmla="*/ 76200 w 96"/>
                    <a:gd name="T7" fmla="*/ 158750 h 100"/>
                    <a:gd name="T8" fmla="*/ 152400 w 96"/>
                    <a:gd name="T9" fmla="*/ 133350 h 100"/>
                    <a:gd name="T10" fmla="*/ 152400 w 96"/>
                    <a:gd name="T11" fmla="*/ 31750 h 100"/>
                    <a:gd name="T12" fmla="*/ 77787 w 96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0"/>
                    <a:gd name="T23" fmla="*/ 96 w 96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0">
                      <a:moveTo>
                        <a:pt x="49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8" y="100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18" name="Freeform 844"/>
                <p:cNvSpPr>
                  <a:spLocks noEditPoints="1"/>
                </p:cNvSpPr>
                <p:nvPr/>
              </p:nvSpPr>
              <p:spPr bwMode="auto">
                <a:xfrm>
                  <a:off x="4776906" y="5099290"/>
                  <a:ext cx="227276" cy="180076"/>
                </a:xfrm>
                <a:custGeom>
                  <a:avLst/>
                  <a:gdLst>
                    <a:gd name="T0" fmla="*/ 84602 w 352"/>
                    <a:gd name="T1" fmla="*/ 23455 h 369"/>
                    <a:gd name="T2" fmla="*/ 93113 w 352"/>
                    <a:gd name="T3" fmla="*/ 23455 h 369"/>
                    <a:gd name="T4" fmla="*/ 16019 w 352"/>
                    <a:gd name="T5" fmla="*/ 50404 h 369"/>
                    <a:gd name="T6" fmla="*/ 24029 w 352"/>
                    <a:gd name="T7" fmla="*/ 38926 h 369"/>
                    <a:gd name="T8" fmla="*/ 24029 w 352"/>
                    <a:gd name="T9" fmla="*/ 141232 h 369"/>
                    <a:gd name="T10" fmla="*/ 16520 w 352"/>
                    <a:gd name="T11" fmla="*/ 130252 h 369"/>
                    <a:gd name="T12" fmla="*/ 92612 w 352"/>
                    <a:gd name="T13" fmla="*/ 160695 h 369"/>
                    <a:gd name="T14" fmla="*/ 84102 w 352"/>
                    <a:gd name="T15" fmla="*/ 160695 h 369"/>
                    <a:gd name="T16" fmla="*/ 160194 w 352"/>
                    <a:gd name="T17" fmla="*/ 133746 h 369"/>
                    <a:gd name="T18" fmla="*/ 152184 w 352"/>
                    <a:gd name="T19" fmla="*/ 145224 h 369"/>
                    <a:gd name="T20" fmla="*/ 152184 w 352"/>
                    <a:gd name="T21" fmla="*/ 43417 h 369"/>
                    <a:gd name="T22" fmla="*/ 159693 w 352"/>
                    <a:gd name="T23" fmla="*/ 54896 h 369"/>
                    <a:gd name="T24" fmla="*/ 84602 w 352"/>
                    <a:gd name="T25" fmla="*/ 23455 h 369"/>
                    <a:gd name="T26" fmla="*/ 169205 w 352"/>
                    <a:gd name="T27" fmla="*/ 32438 h 369"/>
                    <a:gd name="T28" fmla="*/ 176213 w 352"/>
                    <a:gd name="T29" fmla="*/ 43417 h 369"/>
                    <a:gd name="T30" fmla="*/ 176213 w 352"/>
                    <a:gd name="T31" fmla="*/ 145224 h 369"/>
                    <a:gd name="T32" fmla="*/ 168203 w 352"/>
                    <a:gd name="T33" fmla="*/ 156702 h 369"/>
                    <a:gd name="T34" fmla="*/ 92111 w 352"/>
                    <a:gd name="T35" fmla="*/ 183152 h 369"/>
                    <a:gd name="T36" fmla="*/ 83601 w 352"/>
                    <a:gd name="T37" fmla="*/ 183152 h 369"/>
                    <a:gd name="T38" fmla="*/ 7509 w 352"/>
                    <a:gd name="T39" fmla="*/ 152211 h 369"/>
                    <a:gd name="T40" fmla="*/ 0 w 352"/>
                    <a:gd name="T41" fmla="*/ 141232 h 369"/>
                    <a:gd name="T42" fmla="*/ 0 w 352"/>
                    <a:gd name="T43" fmla="*/ 38926 h 369"/>
                    <a:gd name="T44" fmla="*/ 8510 w 352"/>
                    <a:gd name="T45" fmla="*/ 27448 h 369"/>
                    <a:gd name="T46" fmla="*/ 85103 w 352"/>
                    <a:gd name="T47" fmla="*/ 998 h 369"/>
                    <a:gd name="T48" fmla="*/ 94114 w 352"/>
                    <a:gd name="T49" fmla="*/ 998 h 369"/>
                    <a:gd name="T50" fmla="*/ 169205 w 352"/>
                    <a:gd name="T51" fmla="*/ 32438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19" name="Freeform 845"/>
                <p:cNvSpPr>
                  <a:spLocks/>
                </p:cNvSpPr>
                <p:nvPr/>
              </p:nvSpPr>
              <p:spPr bwMode="auto">
                <a:xfrm>
                  <a:off x="4787144" y="5130337"/>
                  <a:ext cx="92140" cy="133504"/>
                </a:xfrm>
                <a:custGeom>
                  <a:avLst/>
                  <a:gdLst>
                    <a:gd name="T0" fmla="*/ 71438 w 45"/>
                    <a:gd name="T1" fmla="*/ 136525 h 86"/>
                    <a:gd name="T2" fmla="*/ 0 w 45"/>
                    <a:gd name="T3" fmla="*/ 104775 h 86"/>
                    <a:gd name="T4" fmla="*/ 0 w 45"/>
                    <a:gd name="T5" fmla="*/ 0 h 86"/>
                    <a:gd name="T6" fmla="*/ 71438 w 45"/>
                    <a:gd name="T7" fmla="*/ 33338 h 86"/>
                    <a:gd name="T8" fmla="*/ 71438 w 45"/>
                    <a:gd name="T9" fmla="*/ 136525 h 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6"/>
                    <a:gd name="T17" fmla="*/ 45 w 45"/>
                    <a:gd name="T18" fmla="*/ 86 h 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6">
                      <a:moveTo>
                        <a:pt x="45" y="86"/>
                      </a:moveTo>
                      <a:lnTo>
                        <a:pt x="0" y="66"/>
                      </a:lnTo>
                      <a:lnTo>
                        <a:pt x="0" y="0"/>
                      </a:lnTo>
                      <a:lnTo>
                        <a:pt x="45" y="21"/>
                      </a:lnTo>
                      <a:lnTo>
                        <a:pt x="45" y="86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20" name="Freeform 846"/>
                <p:cNvSpPr>
                  <a:spLocks/>
                </p:cNvSpPr>
                <p:nvPr/>
              </p:nvSpPr>
              <p:spPr bwMode="auto">
                <a:xfrm>
                  <a:off x="4797382" y="5153623"/>
                  <a:ext cx="71664" cy="32600"/>
                </a:xfrm>
                <a:custGeom>
                  <a:avLst/>
                  <a:gdLst>
                    <a:gd name="T0" fmla="*/ 55563 w 35"/>
                    <a:gd name="T1" fmla="*/ 33338 h 21"/>
                    <a:gd name="T2" fmla="*/ 0 w 35"/>
                    <a:gd name="T3" fmla="*/ 14288 h 21"/>
                    <a:gd name="T4" fmla="*/ 0 w 35"/>
                    <a:gd name="T5" fmla="*/ 0 h 21"/>
                    <a:gd name="T6" fmla="*/ 55563 w 35"/>
                    <a:gd name="T7" fmla="*/ 19050 h 21"/>
                    <a:gd name="T8" fmla="*/ 55563 w 35"/>
                    <a:gd name="T9" fmla="*/ 33338 h 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1"/>
                    <a:gd name="T17" fmla="*/ 35 w 35"/>
                    <a:gd name="T18" fmla="*/ 21 h 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1">
                      <a:moveTo>
                        <a:pt x="35" y="21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1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21" name="Freeform 847"/>
                <p:cNvSpPr>
                  <a:spLocks/>
                </p:cNvSpPr>
                <p:nvPr/>
              </p:nvSpPr>
              <p:spPr bwMode="auto">
                <a:xfrm>
                  <a:off x="4797382" y="5178461"/>
                  <a:ext cx="71664" cy="31048"/>
                </a:xfrm>
                <a:custGeom>
                  <a:avLst/>
                  <a:gdLst>
                    <a:gd name="T0" fmla="*/ 55563 w 35"/>
                    <a:gd name="T1" fmla="*/ 31750 h 20"/>
                    <a:gd name="T2" fmla="*/ 0 w 35"/>
                    <a:gd name="T3" fmla="*/ 12700 h 20"/>
                    <a:gd name="T4" fmla="*/ 0 w 35"/>
                    <a:gd name="T5" fmla="*/ 0 h 20"/>
                    <a:gd name="T6" fmla="*/ 55563 w 35"/>
                    <a:gd name="T7" fmla="*/ 19050 h 20"/>
                    <a:gd name="T8" fmla="*/ 55563 w 35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0"/>
                    <a:gd name="T17" fmla="*/ 35 w 35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0">
                      <a:moveTo>
                        <a:pt x="35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22" name="Freeform 848"/>
                <p:cNvSpPr>
                  <a:spLocks/>
                </p:cNvSpPr>
                <p:nvPr/>
              </p:nvSpPr>
              <p:spPr bwMode="auto">
                <a:xfrm>
                  <a:off x="4797382" y="5201747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5875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23" name="Picture 849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85425" y="5134995"/>
                  <a:ext cx="102376" cy="13195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24" name="Freeform 850"/>
                <p:cNvSpPr>
                  <a:spLocks/>
                </p:cNvSpPr>
                <p:nvPr/>
              </p:nvSpPr>
              <p:spPr bwMode="auto">
                <a:xfrm>
                  <a:off x="4787144" y="5107052"/>
                  <a:ext cx="196563" cy="54334"/>
                </a:xfrm>
                <a:custGeom>
                  <a:avLst/>
                  <a:gdLst>
                    <a:gd name="T0" fmla="*/ 152400 w 96"/>
                    <a:gd name="T1" fmla="*/ 30163 h 35"/>
                    <a:gd name="T2" fmla="*/ 76200 w 96"/>
                    <a:gd name="T3" fmla="*/ 55563 h 35"/>
                    <a:gd name="T4" fmla="*/ 0 w 96"/>
                    <a:gd name="T5" fmla="*/ 26988 h 35"/>
                    <a:gd name="T6" fmla="*/ 76200 w 96"/>
                    <a:gd name="T7" fmla="*/ 0 h 35"/>
                    <a:gd name="T8" fmla="*/ 152400 w 96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35"/>
                    <a:gd name="T17" fmla="*/ 96 w 96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35">
                      <a:moveTo>
                        <a:pt x="96" y="19"/>
                      </a:moveTo>
                      <a:lnTo>
                        <a:pt x="48" y="35"/>
                      </a:lnTo>
                      <a:lnTo>
                        <a:pt x="0" y="17"/>
                      </a:lnTo>
                      <a:lnTo>
                        <a:pt x="48" y="0"/>
                      </a:lnTo>
                      <a:lnTo>
                        <a:pt x="96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25" name="Picture 851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44475" y="5266946"/>
                  <a:ext cx="296893" cy="1009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26" name="Freeform 852"/>
                <p:cNvSpPr>
                  <a:spLocks/>
                </p:cNvSpPr>
                <p:nvPr/>
              </p:nvSpPr>
              <p:spPr bwMode="auto">
                <a:xfrm>
                  <a:off x="4946851" y="5166042"/>
                  <a:ext cx="184277" cy="147476"/>
                </a:xfrm>
                <a:custGeom>
                  <a:avLst/>
                  <a:gdLst>
                    <a:gd name="T0" fmla="*/ 73025 w 90"/>
                    <a:gd name="T1" fmla="*/ 0 h 95"/>
                    <a:gd name="T2" fmla="*/ 0 w 90"/>
                    <a:gd name="T3" fmla="*/ 25400 h 95"/>
                    <a:gd name="T4" fmla="*/ 0 w 90"/>
                    <a:gd name="T5" fmla="*/ 122238 h 95"/>
                    <a:gd name="T6" fmla="*/ 71438 w 90"/>
                    <a:gd name="T7" fmla="*/ 150813 h 95"/>
                    <a:gd name="T8" fmla="*/ 142875 w 90"/>
                    <a:gd name="T9" fmla="*/ 127000 h 95"/>
                    <a:gd name="T10" fmla="*/ 142875 w 90"/>
                    <a:gd name="T11" fmla="*/ 30163 h 95"/>
                    <a:gd name="T12" fmla="*/ 73025 w 90"/>
                    <a:gd name="T13" fmla="*/ 0 h 9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0"/>
                    <a:gd name="T22" fmla="*/ 0 h 95"/>
                    <a:gd name="T23" fmla="*/ 90 w 90"/>
                    <a:gd name="T24" fmla="*/ 95 h 9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0" h="95">
                      <a:moveTo>
                        <a:pt x="46" y="0"/>
                      </a:moveTo>
                      <a:lnTo>
                        <a:pt x="0" y="16"/>
                      </a:lnTo>
                      <a:lnTo>
                        <a:pt x="0" y="77"/>
                      </a:lnTo>
                      <a:lnTo>
                        <a:pt x="45" y="95"/>
                      </a:lnTo>
                      <a:lnTo>
                        <a:pt x="90" y="80"/>
                      </a:lnTo>
                      <a:lnTo>
                        <a:pt x="90" y="19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27" name="Freeform 853"/>
                <p:cNvSpPr>
                  <a:spLocks noEditPoints="1"/>
                </p:cNvSpPr>
                <p:nvPr/>
              </p:nvSpPr>
              <p:spPr bwMode="auto">
                <a:xfrm>
                  <a:off x="4930471" y="5153623"/>
                  <a:ext cx="217038" cy="172314"/>
                </a:xfrm>
                <a:custGeom>
                  <a:avLst/>
                  <a:gdLst>
                    <a:gd name="T0" fmla="*/ 80632 w 336"/>
                    <a:gd name="T1" fmla="*/ 23462 h 353"/>
                    <a:gd name="T2" fmla="*/ 89146 w 336"/>
                    <a:gd name="T3" fmla="*/ 23462 h 353"/>
                    <a:gd name="T4" fmla="*/ 16026 w 336"/>
                    <a:gd name="T5" fmla="*/ 48920 h 353"/>
                    <a:gd name="T6" fmla="*/ 24039 w 336"/>
                    <a:gd name="T7" fmla="*/ 37439 h 353"/>
                    <a:gd name="T8" fmla="*/ 24039 w 336"/>
                    <a:gd name="T9" fmla="*/ 134780 h 353"/>
                    <a:gd name="T10" fmla="*/ 16527 w 336"/>
                    <a:gd name="T11" fmla="*/ 123798 h 353"/>
                    <a:gd name="T12" fmla="*/ 88645 w 336"/>
                    <a:gd name="T13" fmla="*/ 152751 h 353"/>
                    <a:gd name="T14" fmla="*/ 80131 w 336"/>
                    <a:gd name="T15" fmla="*/ 152751 h 353"/>
                    <a:gd name="T16" fmla="*/ 152249 w 336"/>
                    <a:gd name="T17" fmla="*/ 127293 h 353"/>
                    <a:gd name="T18" fmla="*/ 144236 w 336"/>
                    <a:gd name="T19" fmla="*/ 138774 h 353"/>
                    <a:gd name="T20" fmla="*/ 144236 w 336"/>
                    <a:gd name="T21" fmla="*/ 41932 h 353"/>
                    <a:gd name="T22" fmla="*/ 151748 w 336"/>
                    <a:gd name="T23" fmla="*/ 52914 h 353"/>
                    <a:gd name="T24" fmla="*/ 80632 w 336"/>
                    <a:gd name="T25" fmla="*/ 23462 h 353"/>
                    <a:gd name="T26" fmla="*/ 161264 w 336"/>
                    <a:gd name="T27" fmla="*/ 30950 h 353"/>
                    <a:gd name="T28" fmla="*/ 168275 w 336"/>
                    <a:gd name="T29" fmla="*/ 41932 h 353"/>
                    <a:gd name="T30" fmla="*/ 168275 w 336"/>
                    <a:gd name="T31" fmla="*/ 138774 h 353"/>
                    <a:gd name="T32" fmla="*/ 160262 w 336"/>
                    <a:gd name="T33" fmla="*/ 149756 h 353"/>
                    <a:gd name="T34" fmla="*/ 88144 w 336"/>
                    <a:gd name="T35" fmla="*/ 175215 h 353"/>
                    <a:gd name="T36" fmla="*/ 79630 w 336"/>
                    <a:gd name="T37" fmla="*/ 175215 h 353"/>
                    <a:gd name="T38" fmla="*/ 7512 w 336"/>
                    <a:gd name="T39" fmla="*/ 145763 h 353"/>
                    <a:gd name="T40" fmla="*/ 0 w 336"/>
                    <a:gd name="T41" fmla="*/ 134780 h 353"/>
                    <a:gd name="T42" fmla="*/ 0 w 336"/>
                    <a:gd name="T43" fmla="*/ 37439 h 353"/>
                    <a:gd name="T44" fmla="*/ 8514 w 336"/>
                    <a:gd name="T45" fmla="*/ 26457 h 353"/>
                    <a:gd name="T46" fmla="*/ 81133 w 336"/>
                    <a:gd name="T47" fmla="*/ 998 h 353"/>
                    <a:gd name="T48" fmla="*/ 89647 w 336"/>
                    <a:gd name="T49" fmla="*/ 998 h 353"/>
                    <a:gd name="T50" fmla="*/ 161264 w 336"/>
                    <a:gd name="T51" fmla="*/ 30950 h 3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53"/>
                    <a:gd name="T80" fmla="*/ 336 w 336"/>
                    <a:gd name="T81" fmla="*/ 353 h 35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53">
                      <a:moveTo>
                        <a:pt x="161" y="47"/>
                      </a:moveTo>
                      <a:lnTo>
                        <a:pt x="178" y="47"/>
                      </a:lnTo>
                      <a:lnTo>
                        <a:pt x="32" y="98"/>
                      </a:lnTo>
                      <a:lnTo>
                        <a:pt x="48" y="75"/>
                      </a:lnTo>
                      <a:lnTo>
                        <a:pt x="48" y="270"/>
                      </a:lnTo>
                      <a:lnTo>
                        <a:pt x="33" y="248"/>
                      </a:lnTo>
                      <a:lnTo>
                        <a:pt x="177" y="306"/>
                      </a:lnTo>
                      <a:lnTo>
                        <a:pt x="160" y="306"/>
                      </a:lnTo>
                      <a:lnTo>
                        <a:pt x="304" y="255"/>
                      </a:lnTo>
                      <a:lnTo>
                        <a:pt x="288" y="278"/>
                      </a:lnTo>
                      <a:lnTo>
                        <a:pt x="288" y="84"/>
                      </a:lnTo>
                      <a:lnTo>
                        <a:pt x="303" y="106"/>
                      </a:lnTo>
                      <a:lnTo>
                        <a:pt x="161" y="47"/>
                      </a:lnTo>
                      <a:close/>
                      <a:moveTo>
                        <a:pt x="322" y="62"/>
                      </a:moveTo>
                      <a:cubicBezTo>
                        <a:pt x="331" y="66"/>
                        <a:pt x="336" y="75"/>
                        <a:pt x="336" y="84"/>
                      </a:cubicBezTo>
                      <a:lnTo>
                        <a:pt x="336" y="278"/>
                      </a:lnTo>
                      <a:cubicBezTo>
                        <a:pt x="336" y="288"/>
                        <a:pt x="330" y="297"/>
                        <a:pt x="320" y="300"/>
                      </a:cubicBezTo>
                      <a:lnTo>
                        <a:pt x="176" y="351"/>
                      </a:lnTo>
                      <a:cubicBezTo>
                        <a:pt x="171" y="353"/>
                        <a:pt x="165" y="353"/>
                        <a:pt x="159" y="351"/>
                      </a:cubicBezTo>
                      <a:lnTo>
                        <a:pt x="15" y="292"/>
                      </a:lnTo>
                      <a:cubicBezTo>
                        <a:pt x="6" y="289"/>
                        <a:pt x="0" y="280"/>
                        <a:pt x="0" y="270"/>
                      </a:cubicBezTo>
                      <a:lnTo>
                        <a:pt x="0" y="75"/>
                      </a:lnTo>
                      <a:cubicBezTo>
                        <a:pt x="0" y="65"/>
                        <a:pt x="7" y="56"/>
                        <a:pt x="17" y="53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79" y="2"/>
                      </a:cubicBezTo>
                      <a:lnTo>
                        <a:pt x="322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28" name="Freeform 854"/>
                <p:cNvSpPr>
                  <a:spLocks/>
                </p:cNvSpPr>
                <p:nvPr/>
              </p:nvSpPr>
              <p:spPr bwMode="auto">
                <a:xfrm>
                  <a:off x="4940709" y="5186223"/>
                  <a:ext cx="94186" cy="124190"/>
                </a:xfrm>
                <a:custGeom>
                  <a:avLst/>
                  <a:gdLst>
                    <a:gd name="T0" fmla="*/ 73025 w 46"/>
                    <a:gd name="T1" fmla="*/ 127000 h 80"/>
                    <a:gd name="T2" fmla="*/ 0 w 46"/>
                    <a:gd name="T3" fmla="*/ 96837 h 80"/>
                    <a:gd name="T4" fmla="*/ 0 w 46"/>
                    <a:gd name="T5" fmla="*/ 0 h 80"/>
                    <a:gd name="T6" fmla="*/ 73025 w 46"/>
                    <a:gd name="T7" fmla="*/ 30163 h 80"/>
                    <a:gd name="T8" fmla="*/ 73025 w 46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6"/>
                    <a:gd name="T16" fmla="*/ 0 h 80"/>
                    <a:gd name="T17" fmla="*/ 46 w 46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6" h="80">
                      <a:moveTo>
                        <a:pt x="46" y="80"/>
                      </a:moveTo>
                      <a:lnTo>
                        <a:pt x="0" y="61"/>
                      </a:lnTo>
                      <a:lnTo>
                        <a:pt x="0" y="0"/>
                      </a:lnTo>
                      <a:lnTo>
                        <a:pt x="46" y="19"/>
                      </a:lnTo>
                      <a:lnTo>
                        <a:pt x="46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29" name="Freeform 855"/>
                <p:cNvSpPr>
                  <a:spLocks/>
                </p:cNvSpPr>
                <p:nvPr/>
              </p:nvSpPr>
              <p:spPr bwMode="auto">
                <a:xfrm>
                  <a:off x="4950946" y="5201747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5875 h 25"/>
                    <a:gd name="T4" fmla="*/ 0 w 36"/>
                    <a:gd name="T5" fmla="*/ 0 h 25"/>
                    <a:gd name="T6" fmla="*/ 57150 w 36"/>
                    <a:gd name="T7" fmla="*/ 22225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6" y="14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30" name="Freeform 856"/>
                <p:cNvSpPr>
                  <a:spLocks/>
                </p:cNvSpPr>
                <p:nvPr/>
              </p:nvSpPr>
              <p:spPr bwMode="auto">
                <a:xfrm>
                  <a:off x="4950946" y="5225033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5875 h 25"/>
                    <a:gd name="T4" fmla="*/ 0 w 36"/>
                    <a:gd name="T5" fmla="*/ 0 h 25"/>
                    <a:gd name="T6" fmla="*/ 57150 w 36"/>
                    <a:gd name="T7" fmla="*/ 23813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6" y="15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31" name="Freeform 857"/>
                <p:cNvSpPr>
                  <a:spLocks/>
                </p:cNvSpPr>
                <p:nvPr/>
              </p:nvSpPr>
              <p:spPr bwMode="auto">
                <a:xfrm>
                  <a:off x="4950946" y="5248318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5875 h 25"/>
                    <a:gd name="T4" fmla="*/ 0 w 36"/>
                    <a:gd name="T5" fmla="*/ 0 h 25"/>
                    <a:gd name="T6" fmla="*/ 57150 w 36"/>
                    <a:gd name="T7" fmla="*/ 23813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6" y="15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32" name="Picture 858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752" y="5181566"/>
                  <a:ext cx="102376" cy="13195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33" name="Freeform 859"/>
                <p:cNvSpPr>
                  <a:spLocks/>
                </p:cNvSpPr>
                <p:nvPr/>
              </p:nvSpPr>
              <p:spPr bwMode="auto">
                <a:xfrm>
                  <a:off x="4940709" y="5161385"/>
                  <a:ext cx="186326" cy="55886"/>
                </a:xfrm>
                <a:custGeom>
                  <a:avLst/>
                  <a:gdLst>
                    <a:gd name="T0" fmla="*/ 144463 w 91"/>
                    <a:gd name="T1" fmla="*/ 31750 h 36"/>
                    <a:gd name="T2" fmla="*/ 73025 w 91"/>
                    <a:gd name="T3" fmla="*/ 57150 h 36"/>
                    <a:gd name="T4" fmla="*/ 0 w 91"/>
                    <a:gd name="T5" fmla="*/ 26988 h 36"/>
                    <a:gd name="T6" fmla="*/ 73025 w 91"/>
                    <a:gd name="T7" fmla="*/ 0 h 36"/>
                    <a:gd name="T8" fmla="*/ 144463 w 91"/>
                    <a:gd name="T9" fmla="*/ 3175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1"/>
                    <a:gd name="T16" fmla="*/ 0 h 36"/>
                    <a:gd name="T17" fmla="*/ 91 w 91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1" h="36">
                      <a:moveTo>
                        <a:pt x="91" y="20"/>
                      </a:moveTo>
                      <a:lnTo>
                        <a:pt x="46" y="36"/>
                      </a:lnTo>
                      <a:lnTo>
                        <a:pt x="0" y="17"/>
                      </a:lnTo>
                      <a:lnTo>
                        <a:pt x="46" y="0"/>
                      </a:lnTo>
                      <a:lnTo>
                        <a:pt x="91" y="2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34" name="Picture 860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7802" y="5313518"/>
                  <a:ext cx="309178" cy="10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35" name="Freeform 861"/>
                <p:cNvSpPr>
                  <a:spLocks/>
                </p:cNvSpPr>
                <p:nvPr/>
              </p:nvSpPr>
              <p:spPr bwMode="auto">
                <a:xfrm>
                  <a:off x="5100416" y="5204851"/>
                  <a:ext cx="186326" cy="155238"/>
                </a:xfrm>
                <a:custGeom>
                  <a:avLst/>
                  <a:gdLst>
                    <a:gd name="T0" fmla="*/ 73025 w 91"/>
                    <a:gd name="T1" fmla="*/ 0 h 100"/>
                    <a:gd name="T2" fmla="*/ 0 w 91"/>
                    <a:gd name="T3" fmla="*/ 26988 h 100"/>
                    <a:gd name="T4" fmla="*/ 0 w 91"/>
                    <a:gd name="T5" fmla="*/ 128588 h 100"/>
                    <a:gd name="T6" fmla="*/ 73025 w 91"/>
                    <a:gd name="T7" fmla="*/ 158750 h 100"/>
                    <a:gd name="T8" fmla="*/ 144463 w 91"/>
                    <a:gd name="T9" fmla="*/ 133350 h 100"/>
                    <a:gd name="T10" fmla="*/ 144463 w 91"/>
                    <a:gd name="T11" fmla="*/ 31750 h 100"/>
                    <a:gd name="T12" fmla="*/ 73025 w 91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1"/>
                    <a:gd name="T22" fmla="*/ 0 h 100"/>
                    <a:gd name="T23" fmla="*/ 91 w 91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1" h="100">
                      <a:moveTo>
                        <a:pt x="46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6" y="100"/>
                      </a:lnTo>
                      <a:lnTo>
                        <a:pt x="91" y="84"/>
                      </a:lnTo>
                      <a:lnTo>
                        <a:pt x="91" y="20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36" name="Freeform 862"/>
                <p:cNvSpPr>
                  <a:spLocks noEditPoints="1"/>
                </p:cNvSpPr>
                <p:nvPr/>
              </p:nvSpPr>
              <p:spPr bwMode="auto">
                <a:xfrm>
                  <a:off x="5086083" y="5193985"/>
                  <a:ext cx="214991" cy="178524"/>
                </a:xfrm>
                <a:custGeom>
                  <a:avLst/>
                  <a:gdLst>
                    <a:gd name="T0" fmla="*/ 79375 w 336"/>
                    <a:gd name="T1" fmla="*/ 22759 h 369"/>
                    <a:gd name="T2" fmla="*/ 88305 w 336"/>
                    <a:gd name="T3" fmla="*/ 23253 h 369"/>
                    <a:gd name="T4" fmla="*/ 16371 w 336"/>
                    <a:gd name="T5" fmla="*/ 49970 h 369"/>
                    <a:gd name="T6" fmla="*/ 23813 w 336"/>
                    <a:gd name="T7" fmla="*/ 38591 h 369"/>
                    <a:gd name="T8" fmla="*/ 23813 w 336"/>
                    <a:gd name="T9" fmla="*/ 140014 h 369"/>
                    <a:gd name="T10" fmla="*/ 16867 w 336"/>
                    <a:gd name="T11" fmla="*/ 129130 h 369"/>
                    <a:gd name="T12" fmla="*/ 88305 w 336"/>
                    <a:gd name="T13" fmla="*/ 159310 h 369"/>
                    <a:gd name="T14" fmla="*/ 79375 w 336"/>
                    <a:gd name="T15" fmla="*/ 159310 h 369"/>
                    <a:gd name="T16" fmla="*/ 150813 w 336"/>
                    <a:gd name="T17" fmla="*/ 132593 h 369"/>
                    <a:gd name="T18" fmla="*/ 142875 w 336"/>
                    <a:gd name="T19" fmla="*/ 143972 h 369"/>
                    <a:gd name="T20" fmla="*/ 142875 w 336"/>
                    <a:gd name="T21" fmla="*/ 43043 h 369"/>
                    <a:gd name="T22" fmla="*/ 150317 w 336"/>
                    <a:gd name="T23" fmla="*/ 53928 h 369"/>
                    <a:gd name="T24" fmla="*/ 79375 w 336"/>
                    <a:gd name="T25" fmla="*/ 22759 h 369"/>
                    <a:gd name="T26" fmla="*/ 159743 w 336"/>
                    <a:gd name="T27" fmla="*/ 32159 h 369"/>
                    <a:gd name="T28" fmla="*/ 166688 w 336"/>
                    <a:gd name="T29" fmla="*/ 43043 h 369"/>
                    <a:gd name="T30" fmla="*/ 166688 w 336"/>
                    <a:gd name="T31" fmla="*/ 143972 h 369"/>
                    <a:gd name="T32" fmla="*/ 159247 w 336"/>
                    <a:gd name="T33" fmla="*/ 154857 h 369"/>
                    <a:gd name="T34" fmla="*/ 87809 w 336"/>
                    <a:gd name="T35" fmla="*/ 181573 h 369"/>
                    <a:gd name="T36" fmla="*/ 78879 w 336"/>
                    <a:gd name="T37" fmla="*/ 181573 h 369"/>
                    <a:gd name="T38" fmla="*/ 7441 w 336"/>
                    <a:gd name="T39" fmla="*/ 150899 h 369"/>
                    <a:gd name="T40" fmla="*/ 0 w 336"/>
                    <a:gd name="T41" fmla="*/ 140014 h 369"/>
                    <a:gd name="T42" fmla="*/ 0 w 336"/>
                    <a:gd name="T43" fmla="*/ 38591 h 369"/>
                    <a:gd name="T44" fmla="*/ 7938 w 336"/>
                    <a:gd name="T45" fmla="*/ 27211 h 369"/>
                    <a:gd name="T46" fmla="*/ 80367 w 336"/>
                    <a:gd name="T47" fmla="*/ 990 h 369"/>
                    <a:gd name="T48" fmla="*/ 89297 w 336"/>
                    <a:gd name="T49" fmla="*/ 1484 h 369"/>
                    <a:gd name="T50" fmla="*/ 159743 w 336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69"/>
                    <a:gd name="T80" fmla="*/ 336 w 336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69">
                      <a:moveTo>
                        <a:pt x="160" y="46"/>
                      </a:moveTo>
                      <a:lnTo>
                        <a:pt x="178" y="47"/>
                      </a:lnTo>
                      <a:lnTo>
                        <a:pt x="33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4" y="261"/>
                      </a:lnTo>
                      <a:lnTo>
                        <a:pt x="178" y="322"/>
                      </a:lnTo>
                      <a:lnTo>
                        <a:pt x="160" y="322"/>
                      </a:lnTo>
                      <a:lnTo>
                        <a:pt x="304" y="268"/>
                      </a:lnTo>
                      <a:lnTo>
                        <a:pt x="288" y="291"/>
                      </a:lnTo>
                      <a:lnTo>
                        <a:pt x="288" y="87"/>
                      </a:lnTo>
                      <a:lnTo>
                        <a:pt x="303" y="109"/>
                      </a:lnTo>
                      <a:lnTo>
                        <a:pt x="160" y="46"/>
                      </a:lnTo>
                      <a:close/>
                      <a:moveTo>
                        <a:pt x="322" y="65"/>
                      </a:moveTo>
                      <a:cubicBezTo>
                        <a:pt x="331" y="69"/>
                        <a:pt x="336" y="78"/>
                        <a:pt x="336" y="87"/>
                      </a:cubicBezTo>
                      <a:lnTo>
                        <a:pt x="336" y="291"/>
                      </a:lnTo>
                      <a:cubicBezTo>
                        <a:pt x="336" y="301"/>
                        <a:pt x="330" y="310"/>
                        <a:pt x="321" y="313"/>
                      </a:cubicBezTo>
                      <a:lnTo>
                        <a:pt x="177" y="367"/>
                      </a:lnTo>
                      <a:cubicBezTo>
                        <a:pt x="171" y="369"/>
                        <a:pt x="165" y="369"/>
                        <a:pt x="159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2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6" y="55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80" y="3"/>
                      </a:cubicBezTo>
                      <a:lnTo>
                        <a:pt x="322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37" name="Freeform 863"/>
                <p:cNvSpPr>
                  <a:spLocks/>
                </p:cNvSpPr>
                <p:nvPr/>
              </p:nvSpPr>
              <p:spPr bwMode="auto">
                <a:xfrm>
                  <a:off x="5096321" y="5232794"/>
                  <a:ext cx="92140" cy="124190"/>
                </a:xfrm>
                <a:custGeom>
                  <a:avLst/>
                  <a:gdLst>
                    <a:gd name="T0" fmla="*/ 71438 w 45"/>
                    <a:gd name="T1" fmla="*/ 127000 h 80"/>
                    <a:gd name="T2" fmla="*/ 0 w 45"/>
                    <a:gd name="T3" fmla="*/ 96837 h 80"/>
                    <a:gd name="T4" fmla="*/ 0 w 45"/>
                    <a:gd name="T5" fmla="*/ 0 h 80"/>
                    <a:gd name="T6" fmla="*/ 71438 w 45"/>
                    <a:gd name="T7" fmla="*/ 30163 h 80"/>
                    <a:gd name="T8" fmla="*/ 71438 w 45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0"/>
                    <a:gd name="T17" fmla="*/ 45 w 45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0">
                      <a:moveTo>
                        <a:pt x="45" y="80"/>
                      </a:moveTo>
                      <a:lnTo>
                        <a:pt x="0" y="61"/>
                      </a:lnTo>
                      <a:lnTo>
                        <a:pt x="0" y="0"/>
                      </a:lnTo>
                      <a:lnTo>
                        <a:pt x="45" y="19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38" name="Freeform 864"/>
                <p:cNvSpPr>
                  <a:spLocks/>
                </p:cNvSpPr>
                <p:nvPr/>
              </p:nvSpPr>
              <p:spPr bwMode="auto">
                <a:xfrm>
                  <a:off x="5106559" y="5248318"/>
                  <a:ext cx="61426" cy="31048"/>
                </a:xfrm>
                <a:custGeom>
                  <a:avLst/>
                  <a:gdLst>
                    <a:gd name="T0" fmla="*/ 47625 w 30"/>
                    <a:gd name="T1" fmla="*/ 31750 h 20"/>
                    <a:gd name="T2" fmla="*/ 0 w 30"/>
                    <a:gd name="T3" fmla="*/ 12700 h 20"/>
                    <a:gd name="T4" fmla="*/ 0 w 30"/>
                    <a:gd name="T5" fmla="*/ 0 h 20"/>
                    <a:gd name="T6" fmla="*/ 47625 w 30"/>
                    <a:gd name="T7" fmla="*/ 19050 h 20"/>
                    <a:gd name="T8" fmla="*/ 47625 w 30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0"/>
                    <a:gd name="T17" fmla="*/ 30 w 30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0">
                      <a:moveTo>
                        <a:pt x="30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0" y="12"/>
                      </a:lnTo>
                      <a:lnTo>
                        <a:pt x="30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39" name="Freeform 865"/>
                <p:cNvSpPr>
                  <a:spLocks/>
                </p:cNvSpPr>
                <p:nvPr/>
              </p:nvSpPr>
              <p:spPr bwMode="auto">
                <a:xfrm>
                  <a:off x="5106559" y="5271604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5875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40" name="Freeform 866"/>
                <p:cNvSpPr>
                  <a:spLocks/>
                </p:cNvSpPr>
                <p:nvPr/>
              </p:nvSpPr>
              <p:spPr bwMode="auto">
                <a:xfrm>
                  <a:off x="5106559" y="5294889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5875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41" name="Picture 867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84364" y="5228137"/>
                  <a:ext cx="102376" cy="1397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42" name="Freeform 868"/>
                <p:cNvSpPr>
                  <a:spLocks/>
                </p:cNvSpPr>
                <p:nvPr/>
              </p:nvSpPr>
              <p:spPr bwMode="auto">
                <a:xfrm>
                  <a:off x="5096321" y="5201747"/>
                  <a:ext cx="184277" cy="62095"/>
                </a:xfrm>
                <a:custGeom>
                  <a:avLst/>
                  <a:gdLst>
                    <a:gd name="T0" fmla="*/ 142875 w 90"/>
                    <a:gd name="T1" fmla="*/ 34925 h 40"/>
                    <a:gd name="T2" fmla="*/ 71438 w 90"/>
                    <a:gd name="T3" fmla="*/ 63500 h 40"/>
                    <a:gd name="T4" fmla="*/ 0 w 90"/>
                    <a:gd name="T5" fmla="*/ 28575 h 40"/>
                    <a:gd name="T6" fmla="*/ 73025 w 90"/>
                    <a:gd name="T7" fmla="*/ 0 h 40"/>
                    <a:gd name="T8" fmla="*/ 142875 w 90"/>
                    <a:gd name="T9" fmla="*/ 34925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0"/>
                    <a:gd name="T17" fmla="*/ 90 w 90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0">
                      <a:moveTo>
                        <a:pt x="90" y="22"/>
                      </a:moveTo>
                      <a:lnTo>
                        <a:pt x="45" y="40"/>
                      </a:lnTo>
                      <a:lnTo>
                        <a:pt x="0" y="18"/>
                      </a:lnTo>
                      <a:lnTo>
                        <a:pt x="46" y="0"/>
                      </a:lnTo>
                      <a:lnTo>
                        <a:pt x="90" y="22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43" name="Picture 869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35298" y="5282470"/>
                  <a:ext cx="309178" cy="116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44" name="Freeform 870"/>
                <p:cNvSpPr>
                  <a:spLocks/>
                </p:cNvSpPr>
                <p:nvPr/>
              </p:nvSpPr>
              <p:spPr bwMode="auto">
                <a:xfrm>
                  <a:off x="4637675" y="5181566"/>
                  <a:ext cx="196563" cy="155238"/>
                </a:xfrm>
                <a:custGeom>
                  <a:avLst/>
                  <a:gdLst>
                    <a:gd name="T0" fmla="*/ 76200 w 96"/>
                    <a:gd name="T1" fmla="*/ 0 h 100"/>
                    <a:gd name="T2" fmla="*/ 0 w 96"/>
                    <a:gd name="T3" fmla="*/ 26988 h 100"/>
                    <a:gd name="T4" fmla="*/ 0 w 96"/>
                    <a:gd name="T5" fmla="*/ 128588 h 100"/>
                    <a:gd name="T6" fmla="*/ 76200 w 96"/>
                    <a:gd name="T7" fmla="*/ 158750 h 100"/>
                    <a:gd name="T8" fmla="*/ 152400 w 96"/>
                    <a:gd name="T9" fmla="*/ 133350 h 100"/>
                    <a:gd name="T10" fmla="*/ 152400 w 96"/>
                    <a:gd name="T11" fmla="*/ 31750 h 100"/>
                    <a:gd name="T12" fmla="*/ 76200 w 96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0"/>
                    <a:gd name="T23" fmla="*/ 96 w 96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0">
                      <a:moveTo>
                        <a:pt x="48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8" y="100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45" name="Freeform 871"/>
                <p:cNvSpPr>
                  <a:spLocks noEditPoints="1"/>
                </p:cNvSpPr>
                <p:nvPr/>
              </p:nvSpPr>
              <p:spPr bwMode="auto">
                <a:xfrm>
                  <a:off x="4623342" y="5170699"/>
                  <a:ext cx="225229" cy="178524"/>
                </a:xfrm>
                <a:custGeom>
                  <a:avLst/>
                  <a:gdLst>
                    <a:gd name="T0" fmla="*/ 83840 w 352"/>
                    <a:gd name="T1" fmla="*/ 23253 h 369"/>
                    <a:gd name="T2" fmla="*/ 92273 w 352"/>
                    <a:gd name="T3" fmla="*/ 23253 h 369"/>
                    <a:gd name="T4" fmla="*/ 15875 w 352"/>
                    <a:gd name="T5" fmla="*/ 49970 h 369"/>
                    <a:gd name="T6" fmla="*/ 23812 w 352"/>
                    <a:gd name="T7" fmla="*/ 38591 h 369"/>
                    <a:gd name="T8" fmla="*/ 23812 w 352"/>
                    <a:gd name="T9" fmla="*/ 140014 h 369"/>
                    <a:gd name="T10" fmla="*/ 16371 w 352"/>
                    <a:gd name="T11" fmla="*/ 129130 h 369"/>
                    <a:gd name="T12" fmla="*/ 91777 w 352"/>
                    <a:gd name="T13" fmla="*/ 159310 h 369"/>
                    <a:gd name="T14" fmla="*/ 83344 w 352"/>
                    <a:gd name="T15" fmla="*/ 159310 h 369"/>
                    <a:gd name="T16" fmla="*/ 158750 w 352"/>
                    <a:gd name="T17" fmla="*/ 132593 h 369"/>
                    <a:gd name="T18" fmla="*/ 150813 w 352"/>
                    <a:gd name="T19" fmla="*/ 143972 h 369"/>
                    <a:gd name="T20" fmla="*/ 150813 w 352"/>
                    <a:gd name="T21" fmla="*/ 43043 h 369"/>
                    <a:gd name="T22" fmla="*/ 158254 w 352"/>
                    <a:gd name="T23" fmla="*/ 54423 h 369"/>
                    <a:gd name="T24" fmla="*/ 83840 w 352"/>
                    <a:gd name="T25" fmla="*/ 23253 h 369"/>
                    <a:gd name="T26" fmla="*/ 167680 w 352"/>
                    <a:gd name="T27" fmla="*/ 32159 h 369"/>
                    <a:gd name="T28" fmla="*/ 174625 w 352"/>
                    <a:gd name="T29" fmla="*/ 43043 h 369"/>
                    <a:gd name="T30" fmla="*/ 174625 w 352"/>
                    <a:gd name="T31" fmla="*/ 143972 h 369"/>
                    <a:gd name="T32" fmla="*/ 166688 w 352"/>
                    <a:gd name="T33" fmla="*/ 155352 h 369"/>
                    <a:gd name="T34" fmla="*/ 91281 w 352"/>
                    <a:gd name="T35" fmla="*/ 181573 h 369"/>
                    <a:gd name="T36" fmla="*/ 82848 w 352"/>
                    <a:gd name="T37" fmla="*/ 181573 h 369"/>
                    <a:gd name="T38" fmla="*/ 7441 w 352"/>
                    <a:gd name="T39" fmla="*/ 150899 h 369"/>
                    <a:gd name="T40" fmla="*/ 0 w 352"/>
                    <a:gd name="T41" fmla="*/ 140014 h 369"/>
                    <a:gd name="T42" fmla="*/ 0 w 352"/>
                    <a:gd name="T43" fmla="*/ 38591 h 369"/>
                    <a:gd name="T44" fmla="*/ 8434 w 352"/>
                    <a:gd name="T45" fmla="*/ 27211 h 369"/>
                    <a:gd name="T46" fmla="*/ 84336 w 352"/>
                    <a:gd name="T47" fmla="*/ 990 h 369"/>
                    <a:gd name="T48" fmla="*/ 93266 w 352"/>
                    <a:gd name="T49" fmla="*/ 990 h 369"/>
                    <a:gd name="T50" fmla="*/ 167680 w 352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46" name="Freeform 872"/>
                <p:cNvSpPr>
                  <a:spLocks/>
                </p:cNvSpPr>
                <p:nvPr/>
              </p:nvSpPr>
              <p:spPr bwMode="auto">
                <a:xfrm>
                  <a:off x="4633580" y="5201747"/>
                  <a:ext cx="102376" cy="131953"/>
                </a:xfrm>
                <a:custGeom>
                  <a:avLst/>
                  <a:gdLst>
                    <a:gd name="T0" fmla="*/ 79375 w 50"/>
                    <a:gd name="T1" fmla="*/ 134938 h 85"/>
                    <a:gd name="T2" fmla="*/ 0 w 50"/>
                    <a:gd name="T3" fmla="*/ 103188 h 85"/>
                    <a:gd name="T4" fmla="*/ 0 w 50"/>
                    <a:gd name="T5" fmla="*/ 0 h 85"/>
                    <a:gd name="T6" fmla="*/ 79375 w 50"/>
                    <a:gd name="T7" fmla="*/ 31750 h 85"/>
                    <a:gd name="T8" fmla="*/ 79375 w 50"/>
                    <a:gd name="T9" fmla="*/ 134938 h 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5"/>
                    <a:gd name="T17" fmla="*/ 50 w 50"/>
                    <a:gd name="T18" fmla="*/ 85 h 8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5">
                      <a:moveTo>
                        <a:pt x="50" y="85"/>
                      </a:moveTo>
                      <a:lnTo>
                        <a:pt x="0" y="65"/>
                      </a:lnTo>
                      <a:lnTo>
                        <a:pt x="0" y="0"/>
                      </a:lnTo>
                      <a:lnTo>
                        <a:pt x="50" y="20"/>
                      </a:lnTo>
                      <a:lnTo>
                        <a:pt x="50" y="8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47" name="Picture 876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9813" y="5204851"/>
                  <a:ext cx="104424" cy="13195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48" name="Freeform 877"/>
                <p:cNvSpPr>
                  <a:spLocks/>
                </p:cNvSpPr>
                <p:nvPr/>
              </p:nvSpPr>
              <p:spPr bwMode="auto">
                <a:xfrm>
                  <a:off x="4633580" y="5178461"/>
                  <a:ext cx="194516" cy="54334"/>
                </a:xfrm>
                <a:custGeom>
                  <a:avLst/>
                  <a:gdLst>
                    <a:gd name="T0" fmla="*/ 150813 w 95"/>
                    <a:gd name="T1" fmla="*/ 30163 h 35"/>
                    <a:gd name="T2" fmla="*/ 74613 w 95"/>
                    <a:gd name="T3" fmla="*/ 55563 h 35"/>
                    <a:gd name="T4" fmla="*/ 0 w 95"/>
                    <a:gd name="T5" fmla="*/ 25400 h 35"/>
                    <a:gd name="T6" fmla="*/ 76200 w 95"/>
                    <a:gd name="T7" fmla="*/ 0 h 35"/>
                    <a:gd name="T8" fmla="*/ 150813 w 95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"/>
                    <a:gd name="T16" fmla="*/ 0 h 35"/>
                    <a:gd name="T17" fmla="*/ 95 w 95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" h="35">
                      <a:moveTo>
                        <a:pt x="95" y="19"/>
                      </a:moveTo>
                      <a:lnTo>
                        <a:pt x="47" y="35"/>
                      </a:lnTo>
                      <a:lnTo>
                        <a:pt x="0" y="16"/>
                      </a:lnTo>
                      <a:lnTo>
                        <a:pt x="48" y="0"/>
                      </a:lnTo>
                      <a:lnTo>
                        <a:pt x="95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49" name="Picture 878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78625" y="5329041"/>
                  <a:ext cx="309178" cy="10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50" name="Freeform 879"/>
                <p:cNvSpPr>
                  <a:spLocks/>
                </p:cNvSpPr>
                <p:nvPr/>
              </p:nvSpPr>
              <p:spPr bwMode="auto">
                <a:xfrm>
                  <a:off x="4791239" y="5228137"/>
                  <a:ext cx="196563" cy="155238"/>
                </a:xfrm>
                <a:custGeom>
                  <a:avLst/>
                  <a:gdLst>
                    <a:gd name="T0" fmla="*/ 77787 w 96"/>
                    <a:gd name="T1" fmla="*/ 0 h 100"/>
                    <a:gd name="T2" fmla="*/ 0 w 96"/>
                    <a:gd name="T3" fmla="*/ 26988 h 100"/>
                    <a:gd name="T4" fmla="*/ 0 w 96"/>
                    <a:gd name="T5" fmla="*/ 128588 h 100"/>
                    <a:gd name="T6" fmla="*/ 76200 w 96"/>
                    <a:gd name="T7" fmla="*/ 158750 h 100"/>
                    <a:gd name="T8" fmla="*/ 152400 w 96"/>
                    <a:gd name="T9" fmla="*/ 133350 h 100"/>
                    <a:gd name="T10" fmla="*/ 152400 w 96"/>
                    <a:gd name="T11" fmla="*/ 31750 h 100"/>
                    <a:gd name="T12" fmla="*/ 77787 w 96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0"/>
                    <a:gd name="T23" fmla="*/ 96 w 96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0">
                      <a:moveTo>
                        <a:pt x="49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8" y="100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51" name="Freeform 880"/>
                <p:cNvSpPr>
                  <a:spLocks noEditPoints="1"/>
                </p:cNvSpPr>
                <p:nvPr/>
              </p:nvSpPr>
              <p:spPr bwMode="auto">
                <a:xfrm>
                  <a:off x="4776906" y="5217270"/>
                  <a:ext cx="227276" cy="178524"/>
                </a:xfrm>
                <a:custGeom>
                  <a:avLst/>
                  <a:gdLst>
                    <a:gd name="T0" fmla="*/ 84602 w 352"/>
                    <a:gd name="T1" fmla="*/ 23253 h 369"/>
                    <a:gd name="T2" fmla="*/ 93113 w 352"/>
                    <a:gd name="T3" fmla="*/ 23253 h 369"/>
                    <a:gd name="T4" fmla="*/ 16019 w 352"/>
                    <a:gd name="T5" fmla="*/ 49970 h 369"/>
                    <a:gd name="T6" fmla="*/ 24029 w 352"/>
                    <a:gd name="T7" fmla="*/ 38591 h 369"/>
                    <a:gd name="T8" fmla="*/ 24029 w 352"/>
                    <a:gd name="T9" fmla="*/ 140014 h 369"/>
                    <a:gd name="T10" fmla="*/ 16520 w 352"/>
                    <a:gd name="T11" fmla="*/ 129130 h 369"/>
                    <a:gd name="T12" fmla="*/ 92612 w 352"/>
                    <a:gd name="T13" fmla="*/ 159310 h 369"/>
                    <a:gd name="T14" fmla="*/ 84102 w 352"/>
                    <a:gd name="T15" fmla="*/ 159310 h 369"/>
                    <a:gd name="T16" fmla="*/ 160194 w 352"/>
                    <a:gd name="T17" fmla="*/ 132593 h 369"/>
                    <a:gd name="T18" fmla="*/ 152184 w 352"/>
                    <a:gd name="T19" fmla="*/ 143972 h 369"/>
                    <a:gd name="T20" fmla="*/ 152184 w 352"/>
                    <a:gd name="T21" fmla="*/ 43043 h 369"/>
                    <a:gd name="T22" fmla="*/ 159693 w 352"/>
                    <a:gd name="T23" fmla="*/ 54423 h 369"/>
                    <a:gd name="T24" fmla="*/ 84602 w 352"/>
                    <a:gd name="T25" fmla="*/ 23253 h 369"/>
                    <a:gd name="T26" fmla="*/ 169205 w 352"/>
                    <a:gd name="T27" fmla="*/ 32159 h 369"/>
                    <a:gd name="T28" fmla="*/ 176213 w 352"/>
                    <a:gd name="T29" fmla="*/ 43043 h 369"/>
                    <a:gd name="T30" fmla="*/ 176213 w 352"/>
                    <a:gd name="T31" fmla="*/ 143972 h 369"/>
                    <a:gd name="T32" fmla="*/ 168203 w 352"/>
                    <a:gd name="T33" fmla="*/ 155352 h 369"/>
                    <a:gd name="T34" fmla="*/ 92111 w 352"/>
                    <a:gd name="T35" fmla="*/ 181573 h 369"/>
                    <a:gd name="T36" fmla="*/ 83601 w 352"/>
                    <a:gd name="T37" fmla="*/ 181573 h 369"/>
                    <a:gd name="T38" fmla="*/ 7509 w 352"/>
                    <a:gd name="T39" fmla="*/ 150899 h 369"/>
                    <a:gd name="T40" fmla="*/ 0 w 352"/>
                    <a:gd name="T41" fmla="*/ 140014 h 369"/>
                    <a:gd name="T42" fmla="*/ 0 w 352"/>
                    <a:gd name="T43" fmla="*/ 38591 h 369"/>
                    <a:gd name="T44" fmla="*/ 8510 w 352"/>
                    <a:gd name="T45" fmla="*/ 27211 h 369"/>
                    <a:gd name="T46" fmla="*/ 85103 w 352"/>
                    <a:gd name="T47" fmla="*/ 990 h 369"/>
                    <a:gd name="T48" fmla="*/ 94114 w 352"/>
                    <a:gd name="T49" fmla="*/ 990 h 369"/>
                    <a:gd name="T50" fmla="*/ 169205 w 352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52" name="Freeform 881"/>
                <p:cNvSpPr>
                  <a:spLocks/>
                </p:cNvSpPr>
                <p:nvPr/>
              </p:nvSpPr>
              <p:spPr bwMode="auto">
                <a:xfrm>
                  <a:off x="4787144" y="5256080"/>
                  <a:ext cx="92140" cy="124190"/>
                </a:xfrm>
                <a:custGeom>
                  <a:avLst/>
                  <a:gdLst>
                    <a:gd name="T0" fmla="*/ 71438 w 45"/>
                    <a:gd name="T1" fmla="*/ 127000 h 80"/>
                    <a:gd name="T2" fmla="*/ 0 w 45"/>
                    <a:gd name="T3" fmla="*/ 96837 h 80"/>
                    <a:gd name="T4" fmla="*/ 0 w 45"/>
                    <a:gd name="T5" fmla="*/ 0 h 80"/>
                    <a:gd name="T6" fmla="*/ 71438 w 45"/>
                    <a:gd name="T7" fmla="*/ 30163 h 80"/>
                    <a:gd name="T8" fmla="*/ 71438 w 45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0"/>
                    <a:gd name="T17" fmla="*/ 45 w 45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0">
                      <a:moveTo>
                        <a:pt x="45" y="80"/>
                      </a:moveTo>
                      <a:lnTo>
                        <a:pt x="0" y="61"/>
                      </a:lnTo>
                      <a:lnTo>
                        <a:pt x="0" y="0"/>
                      </a:lnTo>
                      <a:lnTo>
                        <a:pt x="45" y="19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53" name="Freeform 882"/>
                <p:cNvSpPr>
                  <a:spLocks/>
                </p:cNvSpPr>
                <p:nvPr/>
              </p:nvSpPr>
              <p:spPr bwMode="auto">
                <a:xfrm>
                  <a:off x="4797382" y="5271604"/>
                  <a:ext cx="71664" cy="31048"/>
                </a:xfrm>
                <a:custGeom>
                  <a:avLst/>
                  <a:gdLst>
                    <a:gd name="T0" fmla="*/ 55563 w 35"/>
                    <a:gd name="T1" fmla="*/ 31750 h 20"/>
                    <a:gd name="T2" fmla="*/ 0 w 35"/>
                    <a:gd name="T3" fmla="*/ 12700 h 20"/>
                    <a:gd name="T4" fmla="*/ 0 w 35"/>
                    <a:gd name="T5" fmla="*/ 0 h 20"/>
                    <a:gd name="T6" fmla="*/ 55563 w 35"/>
                    <a:gd name="T7" fmla="*/ 19050 h 20"/>
                    <a:gd name="T8" fmla="*/ 55563 w 35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0"/>
                    <a:gd name="T17" fmla="*/ 35 w 35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0">
                      <a:moveTo>
                        <a:pt x="35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54" name="Freeform 883"/>
                <p:cNvSpPr>
                  <a:spLocks/>
                </p:cNvSpPr>
                <p:nvPr/>
              </p:nvSpPr>
              <p:spPr bwMode="auto">
                <a:xfrm>
                  <a:off x="4797382" y="5294889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5875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55" name="Freeform 884"/>
                <p:cNvSpPr>
                  <a:spLocks/>
                </p:cNvSpPr>
                <p:nvPr/>
              </p:nvSpPr>
              <p:spPr bwMode="auto">
                <a:xfrm>
                  <a:off x="4797382" y="5318175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5875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56" name="Picture 885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5189" y="5251423"/>
                  <a:ext cx="112614" cy="13195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57" name="Freeform 886"/>
                <p:cNvSpPr>
                  <a:spLocks/>
                </p:cNvSpPr>
                <p:nvPr/>
              </p:nvSpPr>
              <p:spPr bwMode="auto">
                <a:xfrm>
                  <a:off x="4787144" y="5225033"/>
                  <a:ext cx="196563" cy="62095"/>
                </a:xfrm>
                <a:custGeom>
                  <a:avLst/>
                  <a:gdLst>
                    <a:gd name="T0" fmla="*/ 152400 w 96"/>
                    <a:gd name="T1" fmla="*/ 34925 h 40"/>
                    <a:gd name="T2" fmla="*/ 76200 w 96"/>
                    <a:gd name="T3" fmla="*/ 63500 h 40"/>
                    <a:gd name="T4" fmla="*/ 0 w 96"/>
                    <a:gd name="T5" fmla="*/ 28575 h 40"/>
                    <a:gd name="T6" fmla="*/ 76200 w 96"/>
                    <a:gd name="T7" fmla="*/ 0 h 40"/>
                    <a:gd name="T8" fmla="*/ 152400 w 96"/>
                    <a:gd name="T9" fmla="*/ 34925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40"/>
                    <a:gd name="T17" fmla="*/ 96 w 96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40">
                      <a:moveTo>
                        <a:pt x="96" y="22"/>
                      </a:moveTo>
                      <a:lnTo>
                        <a:pt x="48" y="40"/>
                      </a:lnTo>
                      <a:lnTo>
                        <a:pt x="0" y="18"/>
                      </a:lnTo>
                      <a:lnTo>
                        <a:pt x="48" y="0"/>
                      </a:lnTo>
                      <a:lnTo>
                        <a:pt x="96" y="22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58" name="Picture 887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34237" y="5383375"/>
                  <a:ext cx="307129" cy="10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59" name="Freeform 888"/>
                <p:cNvSpPr>
                  <a:spLocks/>
                </p:cNvSpPr>
                <p:nvPr/>
              </p:nvSpPr>
              <p:spPr bwMode="auto">
                <a:xfrm>
                  <a:off x="4946851" y="5274709"/>
                  <a:ext cx="184277" cy="156791"/>
                </a:xfrm>
                <a:custGeom>
                  <a:avLst/>
                  <a:gdLst>
                    <a:gd name="T0" fmla="*/ 73025 w 90"/>
                    <a:gd name="T1" fmla="*/ 0 h 101"/>
                    <a:gd name="T2" fmla="*/ 0 w 90"/>
                    <a:gd name="T3" fmla="*/ 26988 h 101"/>
                    <a:gd name="T4" fmla="*/ 0 w 90"/>
                    <a:gd name="T5" fmla="*/ 128588 h 101"/>
                    <a:gd name="T6" fmla="*/ 71438 w 90"/>
                    <a:gd name="T7" fmla="*/ 160338 h 101"/>
                    <a:gd name="T8" fmla="*/ 142875 w 90"/>
                    <a:gd name="T9" fmla="*/ 133350 h 101"/>
                    <a:gd name="T10" fmla="*/ 142875 w 90"/>
                    <a:gd name="T11" fmla="*/ 31750 h 101"/>
                    <a:gd name="T12" fmla="*/ 73025 w 90"/>
                    <a:gd name="T13" fmla="*/ 0 h 10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0"/>
                    <a:gd name="T22" fmla="*/ 0 h 101"/>
                    <a:gd name="T23" fmla="*/ 90 w 90"/>
                    <a:gd name="T24" fmla="*/ 101 h 10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0" h="101">
                      <a:moveTo>
                        <a:pt x="46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5" y="101"/>
                      </a:lnTo>
                      <a:lnTo>
                        <a:pt x="90" y="84"/>
                      </a:lnTo>
                      <a:lnTo>
                        <a:pt x="90" y="20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60" name="Freeform 889"/>
                <p:cNvSpPr>
                  <a:spLocks noEditPoints="1"/>
                </p:cNvSpPr>
                <p:nvPr/>
              </p:nvSpPr>
              <p:spPr bwMode="auto">
                <a:xfrm>
                  <a:off x="4930471" y="5263842"/>
                  <a:ext cx="217038" cy="178524"/>
                </a:xfrm>
                <a:custGeom>
                  <a:avLst/>
                  <a:gdLst>
                    <a:gd name="T0" fmla="*/ 80131 w 336"/>
                    <a:gd name="T1" fmla="*/ 22759 h 369"/>
                    <a:gd name="T2" fmla="*/ 89146 w 336"/>
                    <a:gd name="T3" fmla="*/ 23253 h 369"/>
                    <a:gd name="T4" fmla="*/ 16527 w 336"/>
                    <a:gd name="T5" fmla="*/ 49970 h 369"/>
                    <a:gd name="T6" fmla="*/ 24039 w 336"/>
                    <a:gd name="T7" fmla="*/ 38591 h 369"/>
                    <a:gd name="T8" fmla="*/ 24039 w 336"/>
                    <a:gd name="T9" fmla="*/ 140014 h 369"/>
                    <a:gd name="T10" fmla="*/ 17028 w 336"/>
                    <a:gd name="T11" fmla="*/ 129130 h 369"/>
                    <a:gd name="T12" fmla="*/ 89146 w 336"/>
                    <a:gd name="T13" fmla="*/ 159310 h 369"/>
                    <a:gd name="T14" fmla="*/ 80131 w 336"/>
                    <a:gd name="T15" fmla="*/ 159310 h 369"/>
                    <a:gd name="T16" fmla="*/ 152249 w 336"/>
                    <a:gd name="T17" fmla="*/ 132593 h 369"/>
                    <a:gd name="T18" fmla="*/ 144236 w 336"/>
                    <a:gd name="T19" fmla="*/ 143972 h 369"/>
                    <a:gd name="T20" fmla="*/ 144236 w 336"/>
                    <a:gd name="T21" fmla="*/ 43043 h 369"/>
                    <a:gd name="T22" fmla="*/ 151748 w 336"/>
                    <a:gd name="T23" fmla="*/ 53928 h 369"/>
                    <a:gd name="T24" fmla="*/ 80131 w 336"/>
                    <a:gd name="T25" fmla="*/ 22759 h 369"/>
                    <a:gd name="T26" fmla="*/ 161264 w 336"/>
                    <a:gd name="T27" fmla="*/ 32159 h 369"/>
                    <a:gd name="T28" fmla="*/ 168275 w 336"/>
                    <a:gd name="T29" fmla="*/ 43043 h 369"/>
                    <a:gd name="T30" fmla="*/ 168275 w 336"/>
                    <a:gd name="T31" fmla="*/ 143972 h 369"/>
                    <a:gd name="T32" fmla="*/ 160763 w 336"/>
                    <a:gd name="T33" fmla="*/ 154857 h 369"/>
                    <a:gd name="T34" fmla="*/ 88645 w 336"/>
                    <a:gd name="T35" fmla="*/ 181573 h 369"/>
                    <a:gd name="T36" fmla="*/ 79630 w 336"/>
                    <a:gd name="T37" fmla="*/ 181573 h 369"/>
                    <a:gd name="T38" fmla="*/ 7512 w 336"/>
                    <a:gd name="T39" fmla="*/ 150899 h 369"/>
                    <a:gd name="T40" fmla="*/ 0 w 336"/>
                    <a:gd name="T41" fmla="*/ 140014 h 369"/>
                    <a:gd name="T42" fmla="*/ 0 w 336"/>
                    <a:gd name="T43" fmla="*/ 38591 h 369"/>
                    <a:gd name="T44" fmla="*/ 8013 w 336"/>
                    <a:gd name="T45" fmla="*/ 27211 h 369"/>
                    <a:gd name="T46" fmla="*/ 81133 w 336"/>
                    <a:gd name="T47" fmla="*/ 990 h 369"/>
                    <a:gd name="T48" fmla="*/ 90147 w 336"/>
                    <a:gd name="T49" fmla="*/ 1484 h 369"/>
                    <a:gd name="T50" fmla="*/ 161264 w 336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69"/>
                    <a:gd name="T80" fmla="*/ 336 w 336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69">
                      <a:moveTo>
                        <a:pt x="160" y="46"/>
                      </a:moveTo>
                      <a:lnTo>
                        <a:pt x="178" y="47"/>
                      </a:lnTo>
                      <a:lnTo>
                        <a:pt x="33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4" y="261"/>
                      </a:lnTo>
                      <a:lnTo>
                        <a:pt x="178" y="322"/>
                      </a:lnTo>
                      <a:lnTo>
                        <a:pt x="160" y="322"/>
                      </a:lnTo>
                      <a:lnTo>
                        <a:pt x="304" y="268"/>
                      </a:lnTo>
                      <a:lnTo>
                        <a:pt x="288" y="291"/>
                      </a:lnTo>
                      <a:lnTo>
                        <a:pt x="288" y="87"/>
                      </a:lnTo>
                      <a:lnTo>
                        <a:pt x="303" y="109"/>
                      </a:lnTo>
                      <a:lnTo>
                        <a:pt x="160" y="46"/>
                      </a:lnTo>
                      <a:close/>
                      <a:moveTo>
                        <a:pt x="322" y="65"/>
                      </a:moveTo>
                      <a:cubicBezTo>
                        <a:pt x="331" y="69"/>
                        <a:pt x="336" y="78"/>
                        <a:pt x="336" y="87"/>
                      </a:cubicBezTo>
                      <a:lnTo>
                        <a:pt x="336" y="291"/>
                      </a:lnTo>
                      <a:cubicBezTo>
                        <a:pt x="336" y="301"/>
                        <a:pt x="330" y="310"/>
                        <a:pt x="321" y="313"/>
                      </a:cubicBezTo>
                      <a:lnTo>
                        <a:pt x="177" y="367"/>
                      </a:lnTo>
                      <a:cubicBezTo>
                        <a:pt x="171" y="369"/>
                        <a:pt x="165" y="369"/>
                        <a:pt x="159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2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6" y="55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80" y="3"/>
                      </a:cubicBezTo>
                      <a:lnTo>
                        <a:pt x="322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61" name="Freeform 890"/>
                <p:cNvSpPr>
                  <a:spLocks/>
                </p:cNvSpPr>
                <p:nvPr/>
              </p:nvSpPr>
              <p:spPr bwMode="auto">
                <a:xfrm>
                  <a:off x="4940709" y="5294889"/>
                  <a:ext cx="94186" cy="131953"/>
                </a:xfrm>
                <a:custGeom>
                  <a:avLst/>
                  <a:gdLst>
                    <a:gd name="T0" fmla="*/ 73025 w 46"/>
                    <a:gd name="T1" fmla="*/ 134938 h 85"/>
                    <a:gd name="T2" fmla="*/ 0 w 46"/>
                    <a:gd name="T3" fmla="*/ 104775 h 85"/>
                    <a:gd name="T4" fmla="*/ 0 w 46"/>
                    <a:gd name="T5" fmla="*/ 0 h 85"/>
                    <a:gd name="T6" fmla="*/ 73025 w 46"/>
                    <a:gd name="T7" fmla="*/ 31750 h 85"/>
                    <a:gd name="T8" fmla="*/ 73025 w 46"/>
                    <a:gd name="T9" fmla="*/ 134938 h 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6"/>
                    <a:gd name="T16" fmla="*/ 0 h 85"/>
                    <a:gd name="T17" fmla="*/ 46 w 46"/>
                    <a:gd name="T18" fmla="*/ 85 h 8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6" h="85">
                      <a:moveTo>
                        <a:pt x="46" y="85"/>
                      </a:moveTo>
                      <a:lnTo>
                        <a:pt x="0" y="66"/>
                      </a:lnTo>
                      <a:lnTo>
                        <a:pt x="0" y="0"/>
                      </a:lnTo>
                      <a:lnTo>
                        <a:pt x="46" y="20"/>
                      </a:lnTo>
                      <a:lnTo>
                        <a:pt x="46" y="8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62" name="Freeform 891"/>
                <p:cNvSpPr>
                  <a:spLocks/>
                </p:cNvSpPr>
                <p:nvPr/>
              </p:nvSpPr>
              <p:spPr bwMode="auto">
                <a:xfrm>
                  <a:off x="4950946" y="5310413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5875 h 25"/>
                    <a:gd name="T4" fmla="*/ 0 w 36"/>
                    <a:gd name="T5" fmla="*/ 0 h 25"/>
                    <a:gd name="T6" fmla="*/ 57150 w 36"/>
                    <a:gd name="T7" fmla="*/ 23813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6" y="15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63" name="Freeform 892"/>
                <p:cNvSpPr>
                  <a:spLocks/>
                </p:cNvSpPr>
                <p:nvPr/>
              </p:nvSpPr>
              <p:spPr bwMode="auto">
                <a:xfrm>
                  <a:off x="4950946" y="5341460"/>
                  <a:ext cx="73711" cy="31048"/>
                </a:xfrm>
                <a:custGeom>
                  <a:avLst/>
                  <a:gdLst>
                    <a:gd name="T0" fmla="*/ 57150 w 36"/>
                    <a:gd name="T1" fmla="*/ 31750 h 20"/>
                    <a:gd name="T2" fmla="*/ 0 w 36"/>
                    <a:gd name="T3" fmla="*/ 12700 h 20"/>
                    <a:gd name="T4" fmla="*/ 0 w 36"/>
                    <a:gd name="T5" fmla="*/ 0 h 20"/>
                    <a:gd name="T6" fmla="*/ 57150 w 36"/>
                    <a:gd name="T7" fmla="*/ 19050 h 20"/>
                    <a:gd name="T8" fmla="*/ 57150 w 36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0"/>
                    <a:gd name="T17" fmla="*/ 36 w 36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0">
                      <a:moveTo>
                        <a:pt x="36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6" y="12"/>
                      </a:lnTo>
                      <a:lnTo>
                        <a:pt x="36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64" name="Freeform 893"/>
                <p:cNvSpPr>
                  <a:spLocks/>
                </p:cNvSpPr>
                <p:nvPr/>
              </p:nvSpPr>
              <p:spPr bwMode="auto">
                <a:xfrm>
                  <a:off x="4950946" y="5364747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7463 h 25"/>
                    <a:gd name="T4" fmla="*/ 0 w 36"/>
                    <a:gd name="T5" fmla="*/ 0 h 25"/>
                    <a:gd name="T6" fmla="*/ 57150 w 36"/>
                    <a:gd name="T7" fmla="*/ 23813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6" y="15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465" name="Picture 894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752" y="5297994"/>
                  <a:ext cx="112614" cy="1335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66" name="Freeform 895"/>
                <p:cNvSpPr>
                  <a:spLocks/>
                </p:cNvSpPr>
                <p:nvPr/>
              </p:nvSpPr>
              <p:spPr bwMode="auto">
                <a:xfrm>
                  <a:off x="4940709" y="5271604"/>
                  <a:ext cx="186326" cy="54334"/>
                </a:xfrm>
                <a:custGeom>
                  <a:avLst/>
                  <a:gdLst>
                    <a:gd name="T0" fmla="*/ 144463 w 91"/>
                    <a:gd name="T1" fmla="*/ 30163 h 35"/>
                    <a:gd name="T2" fmla="*/ 73025 w 91"/>
                    <a:gd name="T3" fmla="*/ 55563 h 35"/>
                    <a:gd name="T4" fmla="*/ 0 w 91"/>
                    <a:gd name="T5" fmla="*/ 25400 h 35"/>
                    <a:gd name="T6" fmla="*/ 73025 w 91"/>
                    <a:gd name="T7" fmla="*/ 0 h 35"/>
                    <a:gd name="T8" fmla="*/ 144463 w 91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1"/>
                    <a:gd name="T16" fmla="*/ 0 h 35"/>
                    <a:gd name="T17" fmla="*/ 91 w 91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1" h="35">
                      <a:moveTo>
                        <a:pt x="91" y="19"/>
                      </a:moveTo>
                      <a:lnTo>
                        <a:pt x="46" y="35"/>
                      </a:lnTo>
                      <a:lnTo>
                        <a:pt x="0" y="16"/>
                      </a:lnTo>
                      <a:lnTo>
                        <a:pt x="46" y="0"/>
                      </a:lnTo>
                      <a:lnTo>
                        <a:pt x="91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68" name="Freeform 907"/>
                <p:cNvSpPr>
                  <a:spLocks/>
                </p:cNvSpPr>
                <p:nvPr/>
              </p:nvSpPr>
              <p:spPr bwMode="auto">
                <a:xfrm>
                  <a:off x="5544729" y="5158281"/>
                  <a:ext cx="174040" cy="147476"/>
                </a:xfrm>
                <a:custGeom>
                  <a:avLst/>
                  <a:gdLst>
                    <a:gd name="T0" fmla="*/ 66675 w 85"/>
                    <a:gd name="T1" fmla="*/ 0 h 95"/>
                    <a:gd name="T2" fmla="*/ 66675 w 85"/>
                    <a:gd name="T3" fmla="*/ 0 h 95"/>
                    <a:gd name="T4" fmla="*/ 53975 w 85"/>
                    <a:gd name="T5" fmla="*/ 1588 h 95"/>
                    <a:gd name="T6" fmla="*/ 41275 w 85"/>
                    <a:gd name="T7" fmla="*/ 1588 h 95"/>
                    <a:gd name="T8" fmla="*/ 28575 w 85"/>
                    <a:gd name="T9" fmla="*/ 4763 h 95"/>
                    <a:gd name="T10" fmla="*/ 19050 w 85"/>
                    <a:gd name="T11" fmla="*/ 7938 h 95"/>
                    <a:gd name="T12" fmla="*/ 11113 w 85"/>
                    <a:gd name="T13" fmla="*/ 11113 h 95"/>
                    <a:gd name="T14" fmla="*/ 4763 w 85"/>
                    <a:gd name="T15" fmla="*/ 14288 h 95"/>
                    <a:gd name="T16" fmla="*/ 3175 w 85"/>
                    <a:gd name="T17" fmla="*/ 17463 h 95"/>
                    <a:gd name="T18" fmla="*/ 1588 w 85"/>
                    <a:gd name="T19" fmla="*/ 19050 h 95"/>
                    <a:gd name="T20" fmla="*/ 0 w 85"/>
                    <a:gd name="T21" fmla="*/ 22225 h 95"/>
                    <a:gd name="T22" fmla="*/ 0 w 85"/>
                    <a:gd name="T23" fmla="*/ 23813 h 95"/>
                    <a:gd name="T24" fmla="*/ 0 w 85"/>
                    <a:gd name="T25" fmla="*/ 127000 h 95"/>
                    <a:gd name="T26" fmla="*/ 0 w 85"/>
                    <a:gd name="T27" fmla="*/ 130175 h 95"/>
                    <a:gd name="T28" fmla="*/ 1588 w 85"/>
                    <a:gd name="T29" fmla="*/ 131763 h 95"/>
                    <a:gd name="T30" fmla="*/ 3175 w 85"/>
                    <a:gd name="T31" fmla="*/ 134938 h 95"/>
                    <a:gd name="T32" fmla="*/ 4763 w 85"/>
                    <a:gd name="T33" fmla="*/ 136525 h 95"/>
                    <a:gd name="T34" fmla="*/ 11113 w 85"/>
                    <a:gd name="T35" fmla="*/ 141288 h 95"/>
                    <a:gd name="T36" fmla="*/ 19050 w 85"/>
                    <a:gd name="T37" fmla="*/ 144463 h 95"/>
                    <a:gd name="T38" fmla="*/ 28575 w 85"/>
                    <a:gd name="T39" fmla="*/ 147638 h 95"/>
                    <a:gd name="T40" fmla="*/ 41275 w 85"/>
                    <a:gd name="T41" fmla="*/ 149225 h 95"/>
                    <a:gd name="T42" fmla="*/ 53975 w 85"/>
                    <a:gd name="T43" fmla="*/ 150813 h 95"/>
                    <a:gd name="T44" fmla="*/ 66675 w 85"/>
                    <a:gd name="T45" fmla="*/ 150813 h 95"/>
                    <a:gd name="T46" fmla="*/ 80963 w 85"/>
                    <a:gd name="T47" fmla="*/ 150813 h 95"/>
                    <a:gd name="T48" fmla="*/ 93663 w 85"/>
                    <a:gd name="T49" fmla="*/ 149225 h 95"/>
                    <a:gd name="T50" fmla="*/ 106363 w 85"/>
                    <a:gd name="T51" fmla="*/ 147638 h 95"/>
                    <a:gd name="T52" fmla="*/ 114300 w 85"/>
                    <a:gd name="T53" fmla="*/ 144463 h 95"/>
                    <a:gd name="T54" fmla="*/ 123825 w 85"/>
                    <a:gd name="T55" fmla="*/ 141288 h 95"/>
                    <a:gd name="T56" fmla="*/ 130175 w 85"/>
                    <a:gd name="T57" fmla="*/ 136525 h 95"/>
                    <a:gd name="T58" fmla="*/ 131763 w 85"/>
                    <a:gd name="T59" fmla="*/ 134938 h 95"/>
                    <a:gd name="T60" fmla="*/ 133350 w 85"/>
                    <a:gd name="T61" fmla="*/ 131763 h 95"/>
                    <a:gd name="T62" fmla="*/ 134938 w 85"/>
                    <a:gd name="T63" fmla="*/ 130175 h 95"/>
                    <a:gd name="T64" fmla="*/ 134938 w 85"/>
                    <a:gd name="T65" fmla="*/ 127000 h 95"/>
                    <a:gd name="T66" fmla="*/ 134938 w 85"/>
                    <a:gd name="T67" fmla="*/ 23813 h 95"/>
                    <a:gd name="T68" fmla="*/ 134938 w 85"/>
                    <a:gd name="T69" fmla="*/ 22225 h 95"/>
                    <a:gd name="T70" fmla="*/ 133350 w 85"/>
                    <a:gd name="T71" fmla="*/ 19050 h 95"/>
                    <a:gd name="T72" fmla="*/ 131763 w 85"/>
                    <a:gd name="T73" fmla="*/ 17463 h 95"/>
                    <a:gd name="T74" fmla="*/ 130175 w 85"/>
                    <a:gd name="T75" fmla="*/ 14288 h 95"/>
                    <a:gd name="T76" fmla="*/ 123825 w 85"/>
                    <a:gd name="T77" fmla="*/ 11113 h 95"/>
                    <a:gd name="T78" fmla="*/ 114300 w 85"/>
                    <a:gd name="T79" fmla="*/ 7938 h 95"/>
                    <a:gd name="T80" fmla="*/ 106363 w 85"/>
                    <a:gd name="T81" fmla="*/ 4763 h 95"/>
                    <a:gd name="T82" fmla="*/ 93663 w 85"/>
                    <a:gd name="T83" fmla="*/ 1588 h 95"/>
                    <a:gd name="T84" fmla="*/ 80963 w 85"/>
                    <a:gd name="T85" fmla="*/ 1588 h 95"/>
                    <a:gd name="T86" fmla="*/ 66675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2" y="0"/>
                      </a:moveTo>
                      <a:lnTo>
                        <a:pt x="42" y="0"/>
                      </a:lnTo>
                      <a:lnTo>
                        <a:pt x="34" y="1"/>
                      </a:lnTo>
                      <a:lnTo>
                        <a:pt x="26" y="1"/>
                      </a:lnTo>
                      <a:lnTo>
                        <a:pt x="18" y="3"/>
                      </a:lnTo>
                      <a:lnTo>
                        <a:pt x="12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2" y="91"/>
                      </a:lnTo>
                      <a:lnTo>
                        <a:pt x="18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2" y="95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2" y="91"/>
                      </a:lnTo>
                      <a:lnTo>
                        <a:pt x="78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8" y="7"/>
                      </a:lnTo>
                      <a:lnTo>
                        <a:pt x="72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69" name="Freeform 908"/>
                <p:cNvSpPr>
                  <a:spLocks noEditPoints="1"/>
                </p:cNvSpPr>
                <p:nvPr/>
              </p:nvSpPr>
              <p:spPr bwMode="auto">
                <a:xfrm>
                  <a:off x="5528350" y="5145862"/>
                  <a:ext cx="206802" cy="172314"/>
                </a:xfrm>
                <a:custGeom>
                  <a:avLst/>
                  <a:gdLst>
                    <a:gd name="T0" fmla="*/ 67142 w 320"/>
                    <a:gd name="T1" fmla="*/ 25030 h 352"/>
                    <a:gd name="T2" fmla="*/ 44594 w 320"/>
                    <a:gd name="T3" fmla="*/ 28534 h 352"/>
                    <a:gd name="T4" fmla="*/ 28059 w 320"/>
                    <a:gd name="T5" fmla="*/ 34041 h 352"/>
                    <a:gd name="T6" fmla="*/ 24051 w 320"/>
                    <a:gd name="T7" fmla="*/ 37045 h 352"/>
                    <a:gd name="T8" fmla="*/ 26055 w 320"/>
                    <a:gd name="T9" fmla="*/ 36044 h 352"/>
                    <a:gd name="T10" fmla="*/ 22548 w 320"/>
                    <a:gd name="T11" fmla="*/ 41050 h 352"/>
                    <a:gd name="T12" fmla="*/ 24051 w 320"/>
                    <a:gd name="T13" fmla="*/ 36544 h 352"/>
                    <a:gd name="T14" fmla="*/ 24051 w 320"/>
                    <a:gd name="T15" fmla="*/ 143173 h 352"/>
                    <a:gd name="T16" fmla="*/ 23049 w 320"/>
                    <a:gd name="T17" fmla="*/ 137166 h 352"/>
                    <a:gd name="T18" fmla="*/ 26556 w 320"/>
                    <a:gd name="T19" fmla="*/ 141671 h 352"/>
                    <a:gd name="T20" fmla="*/ 30063 w 320"/>
                    <a:gd name="T21" fmla="*/ 143674 h 352"/>
                    <a:gd name="T22" fmla="*/ 37579 w 320"/>
                    <a:gd name="T23" fmla="*/ 146677 h 352"/>
                    <a:gd name="T24" fmla="*/ 45095 w 320"/>
                    <a:gd name="T25" fmla="*/ 148680 h 352"/>
                    <a:gd name="T26" fmla="*/ 67643 w 320"/>
                    <a:gd name="T27" fmla="*/ 151683 h 352"/>
                    <a:gd name="T28" fmla="*/ 93698 w 320"/>
                    <a:gd name="T29" fmla="*/ 151683 h 352"/>
                    <a:gd name="T30" fmla="*/ 116746 w 320"/>
                    <a:gd name="T31" fmla="*/ 148680 h 352"/>
                    <a:gd name="T32" fmla="*/ 123260 w 320"/>
                    <a:gd name="T33" fmla="*/ 146677 h 352"/>
                    <a:gd name="T34" fmla="*/ 130776 w 320"/>
                    <a:gd name="T35" fmla="*/ 143674 h 352"/>
                    <a:gd name="T36" fmla="*/ 134283 w 320"/>
                    <a:gd name="T37" fmla="*/ 141671 h 352"/>
                    <a:gd name="T38" fmla="*/ 136788 w 320"/>
                    <a:gd name="T39" fmla="*/ 138668 h 352"/>
                    <a:gd name="T40" fmla="*/ 136287 w 320"/>
                    <a:gd name="T41" fmla="*/ 143173 h 352"/>
                    <a:gd name="T42" fmla="*/ 136287 w 320"/>
                    <a:gd name="T43" fmla="*/ 36544 h 352"/>
                    <a:gd name="T44" fmla="*/ 138292 w 320"/>
                    <a:gd name="T45" fmla="*/ 41050 h 352"/>
                    <a:gd name="T46" fmla="*/ 135786 w 320"/>
                    <a:gd name="T47" fmla="*/ 37545 h 352"/>
                    <a:gd name="T48" fmla="*/ 136788 w 320"/>
                    <a:gd name="T49" fmla="*/ 37045 h 352"/>
                    <a:gd name="T50" fmla="*/ 132780 w 320"/>
                    <a:gd name="T51" fmla="*/ 34041 h 352"/>
                    <a:gd name="T52" fmla="*/ 115744 w 320"/>
                    <a:gd name="T53" fmla="*/ 28534 h 352"/>
                    <a:gd name="T54" fmla="*/ 93196 w 320"/>
                    <a:gd name="T55" fmla="*/ 25030 h 352"/>
                    <a:gd name="T56" fmla="*/ 95702 w 320"/>
                    <a:gd name="T57" fmla="*/ 1001 h 352"/>
                    <a:gd name="T58" fmla="*/ 122258 w 320"/>
                    <a:gd name="T59" fmla="*/ 5507 h 352"/>
                    <a:gd name="T60" fmla="*/ 141298 w 320"/>
                    <a:gd name="T61" fmla="*/ 11514 h 352"/>
                    <a:gd name="T62" fmla="*/ 149816 w 320"/>
                    <a:gd name="T63" fmla="*/ 17021 h 352"/>
                    <a:gd name="T64" fmla="*/ 154325 w 320"/>
                    <a:gd name="T65" fmla="*/ 22027 h 352"/>
                    <a:gd name="T66" fmla="*/ 158835 w 320"/>
                    <a:gd name="T67" fmla="*/ 28034 h 352"/>
                    <a:gd name="T68" fmla="*/ 160338 w 320"/>
                    <a:gd name="T69" fmla="*/ 36544 h 352"/>
                    <a:gd name="T70" fmla="*/ 160338 w 320"/>
                    <a:gd name="T71" fmla="*/ 143173 h 352"/>
                    <a:gd name="T72" fmla="*/ 156831 w 320"/>
                    <a:gd name="T73" fmla="*/ 151683 h 352"/>
                    <a:gd name="T74" fmla="*/ 152321 w 320"/>
                    <a:gd name="T75" fmla="*/ 157691 h 352"/>
                    <a:gd name="T76" fmla="*/ 143803 w 320"/>
                    <a:gd name="T77" fmla="*/ 163698 h 352"/>
                    <a:gd name="T78" fmla="*/ 133281 w 320"/>
                    <a:gd name="T79" fmla="*/ 168704 h 352"/>
                    <a:gd name="T80" fmla="*/ 120755 w 320"/>
                    <a:gd name="T81" fmla="*/ 172208 h 352"/>
                    <a:gd name="T82" fmla="*/ 95201 w 320"/>
                    <a:gd name="T83" fmla="*/ 175712 h 352"/>
                    <a:gd name="T84" fmla="*/ 65137 w 320"/>
                    <a:gd name="T85" fmla="*/ 175712 h 352"/>
                    <a:gd name="T86" fmla="*/ 38581 w 320"/>
                    <a:gd name="T87" fmla="*/ 172208 h 352"/>
                    <a:gd name="T88" fmla="*/ 27558 w 320"/>
                    <a:gd name="T89" fmla="*/ 168704 h 352"/>
                    <a:gd name="T90" fmla="*/ 17036 w 320"/>
                    <a:gd name="T91" fmla="*/ 163698 h 352"/>
                    <a:gd name="T92" fmla="*/ 8518 w 320"/>
                    <a:gd name="T93" fmla="*/ 157691 h 352"/>
                    <a:gd name="T94" fmla="*/ 5011 w 320"/>
                    <a:gd name="T95" fmla="*/ 152685 h 352"/>
                    <a:gd name="T96" fmla="*/ 0 w 320"/>
                    <a:gd name="T97" fmla="*/ 143173 h 352"/>
                    <a:gd name="T98" fmla="*/ 0 w 320"/>
                    <a:gd name="T99" fmla="*/ 36544 h 352"/>
                    <a:gd name="T100" fmla="*/ 2004 w 320"/>
                    <a:gd name="T101" fmla="*/ 28034 h 352"/>
                    <a:gd name="T102" fmla="*/ 5512 w 320"/>
                    <a:gd name="T103" fmla="*/ 23028 h 352"/>
                    <a:gd name="T104" fmla="*/ 11023 w 320"/>
                    <a:gd name="T105" fmla="*/ 17021 h 352"/>
                    <a:gd name="T106" fmla="*/ 19541 w 320"/>
                    <a:gd name="T107" fmla="*/ 11514 h 352"/>
                    <a:gd name="T108" fmla="*/ 39583 w 320"/>
                    <a:gd name="T109" fmla="*/ 5006 h 352"/>
                    <a:gd name="T110" fmla="*/ 65638 w 320"/>
                    <a:gd name="T111" fmla="*/ 1001 h 352"/>
                    <a:gd name="T112" fmla="*/ 95702 w 320"/>
                    <a:gd name="T113" fmla="*/ 100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70" name="Rectangle 909"/>
                <p:cNvSpPr>
                  <a:spLocks noChangeArrowheads="1"/>
                </p:cNvSpPr>
                <p:nvPr/>
              </p:nvSpPr>
              <p:spPr bwMode="auto">
                <a:xfrm>
                  <a:off x="5534493" y="5173805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1" name="Rectangle 910"/>
                <p:cNvSpPr>
                  <a:spLocks noChangeArrowheads="1"/>
                </p:cNvSpPr>
                <p:nvPr/>
              </p:nvSpPr>
              <p:spPr bwMode="auto">
                <a:xfrm>
                  <a:off x="5544729" y="5173805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2" name="Rectangle 911"/>
                <p:cNvSpPr>
                  <a:spLocks noChangeArrowheads="1"/>
                </p:cNvSpPr>
                <p:nvPr/>
              </p:nvSpPr>
              <p:spPr bwMode="auto">
                <a:xfrm>
                  <a:off x="5554968" y="5173805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3" name="Rectangle 912"/>
                <p:cNvSpPr>
                  <a:spLocks noChangeArrowheads="1"/>
                </p:cNvSpPr>
                <p:nvPr/>
              </p:nvSpPr>
              <p:spPr bwMode="auto">
                <a:xfrm>
                  <a:off x="5565205" y="5173805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4" name="Rectangle 913"/>
                <p:cNvSpPr>
                  <a:spLocks noChangeArrowheads="1"/>
                </p:cNvSpPr>
                <p:nvPr/>
              </p:nvSpPr>
              <p:spPr bwMode="auto">
                <a:xfrm>
                  <a:off x="5575443" y="5173805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5" name="Rectangle 914"/>
                <p:cNvSpPr>
                  <a:spLocks noChangeArrowheads="1"/>
                </p:cNvSpPr>
                <p:nvPr/>
              </p:nvSpPr>
              <p:spPr bwMode="auto">
                <a:xfrm>
                  <a:off x="5585681" y="5173805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6" name="Rectangle 915"/>
                <p:cNvSpPr>
                  <a:spLocks noChangeArrowheads="1"/>
                </p:cNvSpPr>
                <p:nvPr/>
              </p:nvSpPr>
              <p:spPr bwMode="auto">
                <a:xfrm>
                  <a:off x="5595919" y="5173805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7" name="Rectangle 916"/>
                <p:cNvSpPr>
                  <a:spLocks noChangeArrowheads="1"/>
                </p:cNvSpPr>
                <p:nvPr/>
              </p:nvSpPr>
              <p:spPr bwMode="auto">
                <a:xfrm>
                  <a:off x="5606155" y="5173805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8" name="Rectangle 917"/>
                <p:cNvSpPr>
                  <a:spLocks noChangeArrowheads="1"/>
                </p:cNvSpPr>
                <p:nvPr/>
              </p:nvSpPr>
              <p:spPr bwMode="auto">
                <a:xfrm>
                  <a:off x="5616393" y="5173805"/>
                  <a:ext cx="20476" cy="131953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79" name="Rectangle 918"/>
                <p:cNvSpPr>
                  <a:spLocks noChangeArrowheads="1"/>
                </p:cNvSpPr>
                <p:nvPr/>
              </p:nvSpPr>
              <p:spPr bwMode="auto">
                <a:xfrm>
                  <a:off x="5636869" y="5173805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80" name="Rectangle 919"/>
                <p:cNvSpPr>
                  <a:spLocks noChangeArrowheads="1"/>
                </p:cNvSpPr>
                <p:nvPr/>
              </p:nvSpPr>
              <p:spPr bwMode="auto">
                <a:xfrm>
                  <a:off x="5647106" y="5173805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81" name="Rectangle 920"/>
                <p:cNvSpPr>
                  <a:spLocks noChangeArrowheads="1"/>
                </p:cNvSpPr>
                <p:nvPr/>
              </p:nvSpPr>
              <p:spPr bwMode="auto">
                <a:xfrm>
                  <a:off x="5657345" y="5173805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82" name="Rectangle 921"/>
                <p:cNvSpPr>
                  <a:spLocks noChangeArrowheads="1"/>
                </p:cNvSpPr>
                <p:nvPr/>
              </p:nvSpPr>
              <p:spPr bwMode="auto">
                <a:xfrm>
                  <a:off x="5667581" y="5173805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83" name="Rectangle 922"/>
                <p:cNvSpPr>
                  <a:spLocks noChangeArrowheads="1"/>
                </p:cNvSpPr>
                <p:nvPr/>
              </p:nvSpPr>
              <p:spPr bwMode="auto">
                <a:xfrm>
                  <a:off x="5677819" y="5173805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84" name="Rectangle 923"/>
                <p:cNvSpPr>
                  <a:spLocks noChangeArrowheads="1"/>
                </p:cNvSpPr>
                <p:nvPr/>
              </p:nvSpPr>
              <p:spPr bwMode="auto">
                <a:xfrm>
                  <a:off x="5688057" y="5173805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85" name="Rectangle 924"/>
                <p:cNvSpPr>
                  <a:spLocks noChangeArrowheads="1"/>
                </p:cNvSpPr>
                <p:nvPr/>
              </p:nvSpPr>
              <p:spPr bwMode="auto">
                <a:xfrm>
                  <a:off x="5698295" y="5173805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86" name="Rectangle 925"/>
                <p:cNvSpPr>
                  <a:spLocks noChangeArrowheads="1"/>
                </p:cNvSpPr>
                <p:nvPr/>
              </p:nvSpPr>
              <p:spPr bwMode="auto">
                <a:xfrm>
                  <a:off x="5708532" y="5173805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87" name="Freeform 926"/>
                <p:cNvSpPr>
                  <a:spLocks/>
                </p:cNvSpPr>
                <p:nvPr/>
              </p:nvSpPr>
              <p:spPr bwMode="auto">
                <a:xfrm>
                  <a:off x="5538588" y="5153623"/>
                  <a:ext cx="176088" cy="48124"/>
                </a:xfrm>
                <a:custGeom>
                  <a:avLst/>
                  <a:gdLst>
                    <a:gd name="T0" fmla="*/ 136525 w 86"/>
                    <a:gd name="T1" fmla="*/ 25400 h 31"/>
                    <a:gd name="T2" fmla="*/ 136525 w 86"/>
                    <a:gd name="T3" fmla="*/ 25400 h 31"/>
                    <a:gd name="T4" fmla="*/ 136525 w 86"/>
                    <a:gd name="T5" fmla="*/ 26988 h 31"/>
                    <a:gd name="T6" fmla="*/ 134938 w 86"/>
                    <a:gd name="T7" fmla="*/ 30163 h 31"/>
                    <a:gd name="T8" fmla="*/ 131763 w 86"/>
                    <a:gd name="T9" fmla="*/ 31750 h 31"/>
                    <a:gd name="T10" fmla="*/ 130175 w 86"/>
                    <a:gd name="T11" fmla="*/ 33338 h 31"/>
                    <a:gd name="T12" fmla="*/ 125413 w 86"/>
                    <a:gd name="T13" fmla="*/ 38100 h 31"/>
                    <a:gd name="T14" fmla="*/ 115888 w 86"/>
                    <a:gd name="T15" fmla="*/ 41275 h 31"/>
                    <a:gd name="T16" fmla="*/ 106363 w 86"/>
                    <a:gd name="T17" fmla="*/ 44450 h 31"/>
                    <a:gd name="T18" fmla="*/ 93662 w 86"/>
                    <a:gd name="T19" fmla="*/ 47625 h 31"/>
                    <a:gd name="T20" fmla="*/ 82550 w 86"/>
                    <a:gd name="T21" fmla="*/ 49213 h 31"/>
                    <a:gd name="T22" fmla="*/ 68263 w 86"/>
                    <a:gd name="T23" fmla="*/ 49213 h 31"/>
                    <a:gd name="T24" fmla="*/ 53975 w 86"/>
                    <a:gd name="T25" fmla="*/ 49213 h 31"/>
                    <a:gd name="T26" fmla="*/ 41275 w 86"/>
                    <a:gd name="T27" fmla="*/ 47625 h 31"/>
                    <a:gd name="T28" fmla="*/ 30163 w 86"/>
                    <a:gd name="T29" fmla="*/ 44450 h 31"/>
                    <a:gd name="T30" fmla="*/ 20637 w 86"/>
                    <a:gd name="T31" fmla="*/ 41275 h 31"/>
                    <a:gd name="T32" fmla="*/ 11112 w 86"/>
                    <a:gd name="T33" fmla="*/ 38100 h 31"/>
                    <a:gd name="T34" fmla="*/ 6350 w 86"/>
                    <a:gd name="T35" fmla="*/ 33338 h 31"/>
                    <a:gd name="T36" fmla="*/ 3175 w 86"/>
                    <a:gd name="T37" fmla="*/ 31750 h 31"/>
                    <a:gd name="T38" fmla="*/ 1588 w 86"/>
                    <a:gd name="T39" fmla="*/ 30163 h 31"/>
                    <a:gd name="T40" fmla="*/ 0 w 86"/>
                    <a:gd name="T41" fmla="*/ 26988 h 31"/>
                    <a:gd name="T42" fmla="*/ 0 w 86"/>
                    <a:gd name="T43" fmla="*/ 25400 h 31"/>
                    <a:gd name="T44" fmla="*/ 0 w 86"/>
                    <a:gd name="T45" fmla="*/ 22225 h 31"/>
                    <a:gd name="T46" fmla="*/ 1588 w 86"/>
                    <a:gd name="T47" fmla="*/ 20638 h 31"/>
                    <a:gd name="T48" fmla="*/ 3175 w 86"/>
                    <a:gd name="T49" fmla="*/ 17463 h 31"/>
                    <a:gd name="T50" fmla="*/ 6350 w 86"/>
                    <a:gd name="T51" fmla="*/ 15875 h 31"/>
                    <a:gd name="T52" fmla="*/ 11112 w 86"/>
                    <a:gd name="T53" fmla="*/ 11113 h 31"/>
                    <a:gd name="T54" fmla="*/ 20637 w 86"/>
                    <a:gd name="T55" fmla="*/ 7938 h 31"/>
                    <a:gd name="T56" fmla="*/ 30163 w 86"/>
                    <a:gd name="T57" fmla="*/ 6350 h 31"/>
                    <a:gd name="T58" fmla="*/ 41275 w 86"/>
                    <a:gd name="T59" fmla="*/ 3175 h 31"/>
                    <a:gd name="T60" fmla="*/ 53975 w 86"/>
                    <a:gd name="T61" fmla="*/ 1588 h 31"/>
                    <a:gd name="T62" fmla="*/ 68263 w 86"/>
                    <a:gd name="T63" fmla="*/ 0 h 31"/>
                    <a:gd name="T64" fmla="*/ 82550 w 86"/>
                    <a:gd name="T65" fmla="*/ 1588 h 31"/>
                    <a:gd name="T66" fmla="*/ 93662 w 86"/>
                    <a:gd name="T67" fmla="*/ 3175 h 31"/>
                    <a:gd name="T68" fmla="*/ 106363 w 86"/>
                    <a:gd name="T69" fmla="*/ 6350 h 31"/>
                    <a:gd name="T70" fmla="*/ 115888 w 86"/>
                    <a:gd name="T71" fmla="*/ 7938 h 31"/>
                    <a:gd name="T72" fmla="*/ 125413 w 86"/>
                    <a:gd name="T73" fmla="*/ 11113 h 31"/>
                    <a:gd name="T74" fmla="*/ 130175 w 86"/>
                    <a:gd name="T75" fmla="*/ 15875 h 31"/>
                    <a:gd name="T76" fmla="*/ 131763 w 86"/>
                    <a:gd name="T77" fmla="*/ 17463 h 31"/>
                    <a:gd name="T78" fmla="*/ 134938 w 86"/>
                    <a:gd name="T79" fmla="*/ 20638 h 31"/>
                    <a:gd name="T80" fmla="*/ 136525 w 86"/>
                    <a:gd name="T81" fmla="*/ 22225 h 31"/>
                    <a:gd name="T82" fmla="*/ 136525 w 86"/>
                    <a:gd name="T83" fmla="*/ 25400 h 3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1"/>
                    <a:gd name="T128" fmla="*/ 86 w 86"/>
                    <a:gd name="T129" fmla="*/ 31 h 3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1">
                      <a:moveTo>
                        <a:pt x="86" y="16"/>
                      </a:moveTo>
                      <a:lnTo>
                        <a:pt x="86" y="16"/>
                      </a:lnTo>
                      <a:lnTo>
                        <a:pt x="86" y="17"/>
                      </a:lnTo>
                      <a:lnTo>
                        <a:pt x="85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59" y="30"/>
                      </a:lnTo>
                      <a:lnTo>
                        <a:pt x="52" y="31"/>
                      </a:lnTo>
                      <a:lnTo>
                        <a:pt x="43" y="31"/>
                      </a:lnTo>
                      <a:lnTo>
                        <a:pt x="34" y="31"/>
                      </a:lnTo>
                      <a:lnTo>
                        <a:pt x="26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4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4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4"/>
                      </a:lnTo>
                      <a:lnTo>
                        <a:pt x="26" y="2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2" y="1"/>
                      </a:lnTo>
                      <a:lnTo>
                        <a:pt x="59" y="2"/>
                      </a:lnTo>
                      <a:lnTo>
                        <a:pt x="67" y="4"/>
                      </a:lnTo>
                      <a:lnTo>
                        <a:pt x="73" y="5"/>
                      </a:lnTo>
                      <a:lnTo>
                        <a:pt x="79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5" y="13"/>
                      </a:lnTo>
                      <a:lnTo>
                        <a:pt x="86" y="14"/>
                      </a:lnTo>
                      <a:lnTo>
                        <a:pt x="86" y="16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88" name="Freeform 927"/>
                <p:cNvSpPr>
                  <a:spLocks/>
                </p:cNvSpPr>
                <p:nvPr/>
              </p:nvSpPr>
              <p:spPr bwMode="auto">
                <a:xfrm>
                  <a:off x="5667581" y="5197090"/>
                  <a:ext cx="174040" cy="147476"/>
                </a:xfrm>
                <a:custGeom>
                  <a:avLst/>
                  <a:gdLst>
                    <a:gd name="T0" fmla="*/ 68263 w 85"/>
                    <a:gd name="T1" fmla="*/ 0 h 95"/>
                    <a:gd name="T2" fmla="*/ 68263 w 85"/>
                    <a:gd name="T3" fmla="*/ 0 h 95"/>
                    <a:gd name="T4" fmla="*/ 53975 w 85"/>
                    <a:gd name="T5" fmla="*/ 1588 h 95"/>
                    <a:gd name="T6" fmla="*/ 41275 w 85"/>
                    <a:gd name="T7" fmla="*/ 1588 h 95"/>
                    <a:gd name="T8" fmla="*/ 30163 w 85"/>
                    <a:gd name="T9" fmla="*/ 4763 h 95"/>
                    <a:gd name="T10" fmla="*/ 20638 w 85"/>
                    <a:gd name="T11" fmla="*/ 7938 h 95"/>
                    <a:gd name="T12" fmla="*/ 11113 w 85"/>
                    <a:gd name="T13" fmla="*/ 11113 h 95"/>
                    <a:gd name="T14" fmla="*/ 4763 w 85"/>
                    <a:gd name="T15" fmla="*/ 14288 h 95"/>
                    <a:gd name="T16" fmla="*/ 3175 w 85"/>
                    <a:gd name="T17" fmla="*/ 17463 h 95"/>
                    <a:gd name="T18" fmla="*/ 1588 w 85"/>
                    <a:gd name="T19" fmla="*/ 19050 h 95"/>
                    <a:gd name="T20" fmla="*/ 0 w 85"/>
                    <a:gd name="T21" fmla="*/ 22225 h 95"/>
                    <a:gd name="T22" fmla="*/ 0 w 85"/>
                    <a:gd name="T23" fmla="*/ 23813 h 95"/>
                    <a:gd name="T24" fmla="*/ 0 w 85"/>
                    <a:gd name="T25" fmla="*/ 127000 h 95"/>
                    <a:gd name="T26" fmla="*/ 0 w 85"/>
                    <a:gd name="T27" fmla="*/ 130175 h 95"/>
                    <a:gd name="T28" fmla="*/ 1588 w 85"/>
                    <a:gd name="T29" fmla="*/ 131763 h 95"/>
                    <a:gd name="T30" fmla="*/ 3175 w 85"/>
                    <a:gd name="T31" fmla="*/ 134938 h 95"/>
                    <a:gd name="T32" fmla="*/ 4763 w 85"/>
                    <a:gd name="T33" fmla="*/ 136525 h 95"/>
                    <a:gd name="T34" fmla="*/ 11113 w 85"/>
                    <a:gd name="T35" fmla="*/ 141288 h 95"/>
                    <a:gd name="T36" fmla="*/ 20638 w 85"/>
                    <a:gd name="T37" fmla="*/ 144463 h 95"/>
                    <a:gd name="T38" fmla="*/ 30163 w 85"/>
                    <a:gd name="T39" fmla="*/ 147638 h 95"/>
                    <a:gd name="T40" fmla="*/ 41275 w 85"/>
                    <a:gd name="T41" fmla="*/ 149225 h 95"/>
                    <a:gd name="T42" fmla="*/ 53975 w 85"/>
                    <a:gd name="T43" fmla="*/ 150813 h 95"/>
                    <a:gd name="T44" fmla="*/ 68263 w 85"/>
                    <a:gd name="T45" fmla="*/ 150813 h 95"/>
                    <a:gd name="T46" fmla="*/ 80963 w 85"/>
                    <a:gd name="T47" fmla="*/ 150813 h 95"/>
                    <a:gd name="T48" fmla="*/ 93663 w 85"/>
                    <a:gd name="T49" fmla="*/ 149225 h 95"/>
                    <a:gd name="T50" fmla="*/ 106363 w 85"/>
                    <a:gd name="T51" fmla="*/ 147638 h 95"/>
                    <a:gd name="T52" fmla="*/ 115888 w 85"/>
                    <a:gd name="T53" fmla="*/ 144463 h 95"/>
                    <a:gd name="T54" fmla="*/ 123825 w 85"/>
                    <a:gd name="T55" fmla="*/ 141288 h 95"/>
                    <a:gd name="T56" fmla="*/ 130175 w 85"/>
                    <a:gd name="T57" fmla="*/ 136525 h 95"/>
                    <a:gd name="T58" fmla="*/ 131763 w 85"/>
                    <a:gd name="T59" fmla="*/ 134938 h 95"/>
                    <a:gd name="T60" fmla="*/ 133350 w 85"/>
                    <a:gd name="T61" fmla="*/ 131763 h 95"/>
                    <a:gd name="T62" fmla="*/ 134938 w 85"/>
                    <a:gd name="T63" fmla="*/ 130175 h 95"/>
                    <a:gd name="T64" fmla="*/ 134938 w 85"/>
                    <a:gd name="T65" fmla="*/ 127000 h 95"/>
                    <a:gd name="T66" fmla="*/ 134938 w 85"/>
                    <a:gd name="T67" fmla="*/ 23813 h 95"/>
                    <a:gd name="T68" fmla="*/ 134938 w 85"/>
                    <a:gd name="T69" fmla="*/ 22225 h 95"/>
                    <a:gd name="T70" fmla="*/ 133350 w 85"/>
                    <a:gd name="T71" fmla="*/ 19050 h 95"/>
                    <a:gd name="T72" fmla="*/ 131763 w 85"/>
                    <a:gd name="T73" fmla="*/ 17463 h 95"/>
                    <a:gd name="T74" fmla="*/ 130175 w 85"/>
                    <a:gd name="T75" fmla="*/ 14288 h 95"/>
                    <a:gd name="T76" fmla="*/ 123825 w 85"/>
                    <a:gd name="T77" fmla="*/ 11113 h 95"/>
                    <a:gd name="T78" fmla="*/ 115888 w 85"/>
                    <a:gd name="T79" fmla="*/ 7938 h 95"/>
                    <a:gd name="T80" fmla="*/ 106363 w 85"/>
                    <a:gd name="T81" fmla="*/ 4763 h 95"/>
                    <a:gd name="T82" fmla="*/ 93663 w 85"/>
                    <a:gd name="T83" fmla="*/ 1588 h 95"/>
                    <a:gd name="T84" fmla="*/ 80963 w 85"/>
                    <a:gd name="T85" fmla="*/ 1588 h 95"/>
                    <a:gd name="T86" fmla="*/ 68263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4" y="1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3" y="95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8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8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89" name="Freeform 928"/>
                <p:cNvSpPr>
                  <a:spLocks noEditPoints="1"/>
                </p:cNvSpPr>
                <p:nvPr/>
              </p:nvSpPr>
              <p:spPr bwMode="auto">
                <a:xfrm>
                  <a:off x="5651201" y="5186224"/>
                  <a:ext cx="206802" cy="170761"/>
                </a:xfrm>
                <a:custGeom>
                  <a:avLst/>
                  <a:gdLst>
                    <a:gd name="T0" fmla="*/ 67142 w 320"/>
                    <a:gd name="T1" fmla="*/ 24805 h 352"/>
                    <a:gd name="T2" fmla="*/ 44594 w 320"/>
                    <a:gd name="T3" fmla="*/ 28277 h 352"/>
                    <a:gd name="T4" fmla="*/ 28059 w 320"/>
                    <a:gd name="T5" fmla="*/ 33734 h 352"/>
                    <a:gd name="T6" fmla="*/ 24051 w 320"/>
                    <a:gd name="T7" fmla="*/ 36711 h 352"/>
                    <a:gd name="T8" fmla="*/ 26055 w 320"/>
                    <a:gd name="T9" fmla="*/ 35719 h 352"/>
                    <a:gd name="T10" fmla="*/ 22548 w 320"/>
                    <a:gd name="T11" fmla="*/ 40680 h 352"/>
                    <a:gd name="T12" fmla="*/ 24051 w 320"/>
                    <a:gd name="T13" fmla="*/ 36215 h 352"/>
                    <a:gd name="T14" fmla="*/ 24051 w 320"/>
                    <a:gd name="T15" fmla="*/ 141883 h 352"/>
                    <a:gd name="T16" fmla="*/ 23049 w 320"/>
                    <a:gd name="T17" fmla="*/ 135930 h 352"/>
                    <a:gd name="T18" fmla="*/ 26556 w 320"/>
                    <a:gd name="T19" fmla="*/ 140395 h 352"/>
                    <a:gd name="T20" fmla="*/ 30063 w 320"/>
                    <a:gd name="T21" fmla="*/ 142379 h 352"/>
                    <a:gd name="T22" fmla="*/ 37579 w 320"/>
                    <a:gd name="T23" fmla="*/ 145355 h 352"/>
                    <a:gd name="T24" fmla="*/ 45095 w 320"/>
                    <a:gd name="T25" fmla="*/ 147340 h 352"/>
                    <a:gd name="T26" fmla="*/ 67643 w 320"/>
                    <a:gd name="T27" fmla="*/ 150316 h 352"/>
                    <a:gd name="T28" fmla="*/ 93698 w 320"/>
                    <a:gd name="T29" fmla="*/ 150316 h 352"/>
                    <a:gd name="T30" fmla="*/ 116746 w 320"/>
                    <a:gd name="T31" fmla="*/ 147340 h 352"/>
                    <a:gd name="T32" fmla="*/ 123260 w 320"/>
                    <a:gd name="T33" fmla="*/ 145355 h 352"/>
                    <a:gd name="T34" fmla="*/ 130776 w 320"/>
                    <a:gd name="T35" fmla="*/ 142379 h 352"/>
                    <a:gd name="T36" fmla="*/ 134283 w 320"/>
                    <a:gd name="T37" fmla="*/ 140395 h 352"/>
                    <a:gd name="T38" fmla="*/ 136788 w 320"/>
                    <a:gd name="T39" fmla="*/ 137418 h 352"/>
                    <a:gd name="T40" fmla="*/ 136287 w 320"/>
                    <a:gd name="T41" fmla="*/ 141883 h 352"/>
                    <a:gd name="T42" fmla="*/ 136287 w 320"/>
                    <a:gd name="T43" fmla="*/ 36215 h 352"/>
                    <a:gd name="T44" fmla="*/ 138292 w 320"/>
                    <a:gd name="T45" fmla="*/ 40680 h 352"/>
                    <a:gd name="T46" fmla="*/ 135786 w 320"/>
                    <a:gd name="T47" fmla="*/ 37207 h 352"/>
                    <a:gd name="T48" fmla="*/ 136788 w 320"/>
                    <a:gd name="T49" fmla="*/ 36711 h 352"/>
                    <a:gd name="T50" fmla="*/ 132780 w 320"/>
                    <a:gd name="T51" fmla="*/ 33734 h 352"/>
                    <a:gd name="T52" fmla="*/ 115744 w 320"/>
                    <a:gd name="T53" fmla="*/ 28277 h 352"/>
                    <a:gd name="T54" fmla="*/ 93196 w 320"/>
                    <a:gd name="T55" fmla="*/ 24805 h 352"/>
                    <a:gd name="T56" fmla="*/ 95702 w 320"/>
                    <a:gd name="T57" fmla="*/ 992 h 352"/>
                    <a:gd name="T58" fmla="*/ 122258 w 320"/>
                    <a:gd name="T59" fmla="*/ 5457 h 352"/>
                    <a:gd name="T60" fmla="*/ 141298 w 320"/>
                    <a:gd name="T61" fmla="*/ 11410 h 352"/>
                    <a:gd name="T62" fmla="*/ 149816 w 320"/>
                    <a:gd name="T63" fmla="*/ 16867 h 352"/>
                    <a:gd name="T64" fmla="*/ 154325 w 320"/>
                    <a:gd name="T65" fmla="*/ 21828 h 352"/>
                    <a:gd name="T66" fmla="*/ 158835 w 320"/>
                    <a:gd name="T67" fmla="*/ 27781 h 352"/>
                    <a:gd name="T68" fmla="*/ 160338 w 320"/>
                    <a:gd name="T69" fmla="*/ 36215 h 352"/>
                    <a:gd name="T70" fmla="*/ 160338 w 320"/>
                    <a:gd name="T71" fmla="*/ 141883 h 352"/>
                    <a:gd name="T72" fmla="*/ 156831 w 320"/>
                    <a:gd name="T73" fmla="*/ 150316 h 352"/>
                    <a:gd name="T74" fmla="*/ 152321 w 320"/>
                    <a:gd name="T75" fmla="*/ 156270 h 352"/>
                    <a:gd name="T76" fmla="*/ 143803 w 320"/>
                    <a:gd name="T77" fmla="*/ 162223 h 352"/>
                    <a:gd name="T78" fmla="*/ 133281 w 320"/>
                    <a:gd name="T79" fmla="*/ 167184 h 352"/>
                    <a:gd name="T80" fmla="*/ 120755 w 320"/>
                    <a:gd name="T81" fmla="*/ 170656 h 352"/>
                    <a:gd name="T82" fmla="*/ 95201 w 320"/>
                    <a:gd name="T83" fmla="*/ 174129 h 352"/>
                    <a:gd name="T84" fmla="*/ 65137 w 320"/>
                    <a:gd name="T85" fmla="*/ 174129 h 352"/>
                    <a:gd name="T86" fmla="*/ 38581 w 320"/>
                    <a:gd name="T87" fmla="*/ 170656 h 352"/>
                    <a:gd name="T88" fmla="*/ 27558 w 320"/>
                    <a:gd name="T89" fmla="*/ 167184 h 352"/>
                    <a:gd name="T90" fmla="*/ 17036 w 320"/>
                    <a:gd name="T91" fmla="*/ 162223 h 352"/>
                    <a:gd name="T92" fmla="*/ 8518 w 320"/>
                    <a:gd name="T93" fmla="*/ 156270 h 352"/>
                    <a:gd name="T94" fmla="*/ 501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2004 w 320"/>
                    <a:gd name="T101" fmla="*/ 27781 h 352"/>
                    <a:gd name="T102" fmla="*/ 5512 w 320"/>
                    <a:gd name="T103" fmla="*/ 22820 h 352"/>
                    <a:gd name="T104" fmla="*/ 11023 w 320"/>
                    <a:gd name="T105" fmla="*/ 16867 h 352"/>
                    <a:gd name="T106" fmla="*/ 19541 w 320"/>
                    <a:gd name="T107" fmla="*/ 11410 h 352"/>
                    <a:gd name="T108" fmla="*/ 39583 w 320"/>
                    <a:gd name="T109" fmla="*/ 4961 h 352"/>
                    <a:gd name="T110" fmla="*/ 65638 w 320"/>
                    <a:gd name="T111" fmla="*/ 992 h 352"/>
                    <a:gd name="T112" fmla="*/ 95702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490" name="Rectangle 929"/>
                <p:cNvSpPr>
                  <a:spLocks noChangeArrowheads="1"/>
                </p:cNvSpPr>
                <p:nvPr/>
              </p:nvSpPr>
              <p:spPr bwMode="auto">
                <a:xfrm>
                  <a:off x="5657345" y="5212614"/>
                  <a:ext cx="10238" cy="147476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1" name="Rectangle 930"/>
                <p:cNvSpPr>
                  <a:spLocks noChangeArrowheads="1"/>
                </p:cNvSpPr>
                <p:nvPr/>
              </p:nvSpPr>
              <p:spPr bwMode="auto">
                <a:xfrm>
                  <a:off x="5667581" y="5212614"/>
                  <a:ext cx="10238" cy="147476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2" name="Rectangle 931"/>
                <p:cNvSpPr>
                  <a:spLocks noChangeArrowheads="1"/>
                </p:cNvSpPr>
                <p:nvPr/>
              </p:nvSpPr>
              <p:spPr bwMode="auto">
                <a:xfrm>
                  <a:off x="5677819" y="5212614"/>
                  <a:ext cx="10238" cy="147476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3" name="Rectangle 932"/>
                <p:cNvSpPr>
                  <a:spLocks noChangeArrowheads="1"/>
                </p:cNvSpPr>
                <p:nvPr/>
              </p:nvSpPr>
              <p:spPr bwMode="auto">
                <a:xfrm>
                  <a:off x="5688057" y="5212614"/>
                  <a:ext cx="10238" cy="147476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4" name="Rectangle 933"/>
                <p:cNvSpPr>
                  <a:spLocks noChangeArrowheads="1"/>
                </p:cNvSpPr>
                <p:nvPr/>
              </p:nvSpPr>
              <p:spPr bwMode="auto">
                <a:xfrm>
                  <a:off x="5698295" y="5212614"/>
                  <a:ext cx="10238" cy="147476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5" name="Rectangle 934"/>
                <p:cNvSpPr>
                  <a:spLocks noChangeArrowheads="1"/>
                </p:cNvSpPr>
                <p:nvPr/>
              </p:nvSpPr>
              <p:spPr bwMode="auto">
                <a:xfrm>
                  <a:off x="5708532" y="5212614"/>
                  <a:ext cx="10238" cy="147476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6" name="Rectangle 935"/>
                <p:cNvSpPr>
                  <a:spLocks noChangeArrowheads="1"/>
                </p:cNvSpPr>
                <p:nvPr/>
              </p:nvSpPr>
              <p:spPr bwMode="auto">
                <a:xfrm>
                  <a:off x="5718770" y="5212614"/>
                  <a:ext cx="10238" cy="147476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7" name="Rectangle 936"/>
                <p:cNvSpPr>
                  <a:spLocks noChangeArrowheads="1"/>
                </p:cNvSpPr>
                <p:nvPr/>
              </p:nvSpPr>
              <p:spPr bwMode="auto">
                <a:xfrm>
                  <a:off x="5729008" y="5212614"/>
                  <a:ext cx="10238" cy="147476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8" name="Rectangle 937"/>
                <p:cNvSpPr>
                  <a:spLocks noChangeArrowheads="1"/>
                </p:cNvSpPr>
                <p:nvPr/>
              </p:nvSpPr>
              <p:spPr bwMode="auto">
                <a:xfrm>
                  <a:off x="5739246" y="5212614"/>
                  <a:ext cx="20476" cy="147476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499" name="Rectangle 938"/>
                <p:cNvSpPr>
                  <a:spLocks noChangeArrowheads="1"/>
                </p:cNvSpPr>
                <p:nvPr/>
              </p:nvSpPr>
              <p:spPr bwMode="auto">
                <a:xfrm>
                  <a:off x="5759721" y="5212614"/>
                  <a:ext cx="10238" cy="147476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00" name="Rectangle 939"/>
                <p:cNvSpPr>
                  <a:spLocks noChangeArrowheads="1"/>
                </p:cNvSpPr>
                <p:nvPr/>
              </p:nvSpPr>
              <p:spPr bwMode="auto">
                <a:xfrm>
                  <a:off x="5769958" y="5212614"/>
                  <a:ext cx="10238" cy="147476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01" name="Rectangle 940"/>
                <p:cNvSpPr>
                  <a:spLocks noChangeArrowheads="1"/>
                </p:cNvSpPr>
                <p:nvPr/>
              </p:nvSpPr>
              <p:spPr bwMode="auto">
                <a:xfrm>
                  <a:off x="5780196" y="5212614"/>
                  <a:ext cx="10238" cy="147476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02" name="Rectangle 941"/>
                <p:cNvSpPr>
                  <a:spLocks noChangeArrowheads="1"/>
                </p:cNvSpPr>
                <p:nvPr/>
              </p:nvSpPr>
              <p:spPr bwMode="auto">
                <a:xfrm>
                  <a:off x="5790434" y="5212614"/>
                  <a:ext cx="10238" cy="147476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03" name="Rectangle 942"/>
                <p:cNvSpPr>
                  <a:spLocks noChangeArrowheads="1"/>
                </p:cNvSpPr>
                <p:nvPr/>
              </p:nvSpPr>
              <p:spPr bwMode="auto">
                <a:xfrm>
                  <a:off x="5800672" y="5212614"/>
                  <a:ext cx="10238" cy="147476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04" name="Rectangle 943"/>
                <p:cNvSpPr>
                  <a:spLocks noChangeArrowheads="1"/>
                </p:cNvSpPr>
                <p:nvPr/>
              </p:nvSpPr>
              <p:spPr bwMode="auto">
                <a:xfrm>
                  <a:off x="5810908" y="5212614"/>
                  <a:ext cx="10238" cy="147476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05" name="Rectangle 944"/>
                <p:cNvSpPr>
                  <a:spLocks noChangeArrowheads="1"/>
                </p:cNvSpPr>
                <p:nvPr/>
              </p:nvSpPr>
              <p:spPr bwMode="auto">
                <a:xfrm>
                  <a:off x="5821147" y="5212614"/>
                  <a:ext cx="10238" cy="147476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06" name="Rectangle 945"/>
                <p:cNvSpPr>
                  <a:spLocks noChangeArrowheads="1"/>
                </p:cNvSpPr>
                <p:nvPr/>
              </p:nvSpPr>
              <p:spPr bwMode="auto">
                <a:xfrm>
                  <a:off x="5831384" y="5212614"/>
                  <a:ext cx="10238" cy="147476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07" name="Freeform 946"/>
                <p:cNvSpPr>
                  <a:spLocks/>
                </p:cNvSpPr>
                <p:nvPr/>
              </p:nvSpPr>
              <p:spPr bwMode="auto">
                <a:xfrm>
                  <a:off x="5661440" y="5193985"/>
                  <a:ext cx="176088" cy="46571"/>
                </a:xfrm>
                <a:custGeom>
                  <a:avLst/>
                  <a:gdLst>
                    <a:gd name="T0" fmla="*/ 136525 w 86"/>
                    <a:gd name="T1" fmla="*/ 23813 h 30"/>
                    <a:gd name="T2" fmla="*/ 136525 w 86"/>
                    <a:gd name="T3" fmla="*/ 23813 h 30"/>
                    <a:gd name="T4" fmla="*/ 136525 w 86"/>
                    <a:gd name="T5" fmla="*/ 25400 h 30"/>
                    <a:gd name="T6" fmla="*/ 134938 w 86"/>
                    <a:gd name="T7" fmla="*/ 28575 h 30"/>
                    <a:gd name="T8" fmla="*/ 133350 w 86"/>
                    <a:gd name="T9" fmla="*/ 30163 h 30"/>
                    <a:gd name="T10" fmla="*/ 131763 w 86"/>
                    <a:gd name="T11" fmla="*/ 33338 h 30"/>
                    <a:gd name="T12" fmla="*/ 125413 w 86"/>
                    <a:gd name="T13" fmla="*/ 36513 h 30"/>
                    <a:gd name="T14" fmla="*/ 115888 w 86"/>
                    <a:gd name="T15" fmla="*/ 41275 h 30"/>
                    <a:gd name="T16" fmla="*/ 106363 w 86"/>
                    <a:gd name="T17" fmla="*/ 42863 h 30"/>
                    <a:gd name="T18" fmla="*/ 95250 w 86"/>
                    <a:gd name="T19" fmla="*/ 46038 h 30"/>
                    <a:gd name="T20" fmla="*/ 82550 w 86"/>
                    <a:gd name="T21" fmla="*/ 47625 h 30"/>
                    <a:gd name="T22" fmla="*/ 68263 w 86"/>
                    <a:gd name="T23" fmla="*/ 47625 h 30"/>
                    <a:gd name="T24" fmla="*/ 55563 w 86"/>
                    <a:gd name="T25" fmla="*/ 47625 h 30"/>
                    <a:gd name="T26" fmla="*/ 42862 w 86"/>
                    <a:gd name="T27" fmla="*/ 46038 h 30"/>
                    <a:gd name="T28" fmla="*/ 30163 w 86"/>
                    <a:gd name="T29" fmla="*/ 42863 h 30"/>
                    <a:gd name="T30" fmla="*/ 20637 w 86"/>
                    <a:gd name="T31" fmla="*/ 41275 h 30"/>
                    <a:gd name="T32" fmla="*/ 12700 w 86"/>
                    <a:gd name="T33" fmla="*/ 36513 h 30"/>
                    <a:gd name="T34" fmla="*/ 6350 w 86"/>
                    <a:gd name="T35" fmla="*/ 33338 h 30"/>
                    <a:gd name="T36" fmla="*/ 4762 w 86"/>
                    <a:gd name="T37" fmla="*/ 30163 h 30"/>
                    <a:gd name="T38" fmla="*/ 3175 w 86"/>
                    <a:gd name="T39" fmla="*/ 28575 h 30"/>
                    <a:gd name="T40" fmla="*/ 0 w 86"/>
                    <a:gd name="T41" fmla="*/ 25400 h 30"/>
                    <a:gd name="T42" fmla="*/ 0 w 86"/>
                    <a:gd name="T43" fmla="*/ 23813 h 30"/>
                    <a:gd name="T44" fmla="*/ 0 w 86"/>
                    <a:gd name="T45" fmla="*/ 20638 h 30"/>
                    <a:gd name="T46" fmla="*/ 3175 w 86"/>
                    <a:gd name="T47" fmla="*/ 19050 h 30"/>
                    <a:gd name="T48" fmla="*/ 4762 w 86"/>
                    <a:gd name="T49" fmla="*/ 17463 h 30"/>
                    <a:gd name="T50" fmla="*/ 6350 w 86"/>
                    <a:gd name="T51" fmla="*/ 14288 h 30"/>
                    <a:gd name="T52" fmla="*/ 12700 w 86"/>
                    <a:gd name="T53" fmla="*/ 9525 h 30"/>
                    <a:gd name="T54" fmla="*/ 20637 w 86"/>
                    <a:gd name="T55" fmla="*/ 6350 h 30"/>
                    <a:gd name="T56" fmla="*/ 30163 w 86"/>
                    <a:gd name="T57" fmla="*/ 4763 h 30"/>
                    <a:gd name="T58" fmla="*/ 42862 w 86"/>
                    <a:gd name="T59" fmla="*/ 1588 h 30"/>
                    <a:gd name="T60" fmla="*/ 55563 w 86"/>
                    <a:gd name="T61" fmla="*/ 0 h 30"/>
                    <a:gd name="T62" fmla="*/ 68263 w 86"/>
                    <a:gd name="T63" fmla="*/ 0 h 30"/>
                    <a:gd name="T64" fmla="*/ 82550 w 86"/>
                    <a:gd name="T65" fmla="*/ 0 h 30"/>
                    <a:gd name="T66" fmla="*/ 95250 w 86"/>
                    <a:gd name="T67" fmla="*/ 1588 h 30"/>
                    <a:gd name="T68" fmla="*/ 106363 w 86"/>
                    <a:gd name="T69" fmla="*/ 4763 h 30"/>
                    <a:gd name="T70" fmla="*/ 115888 w 86"/>
                    <a:gd name="T71" fmla="*/ 6350 h 30"/>
                    <a:gd name="T72" fmla="*/ 125413 w 86"/>
                    <a:gd name="T73" fmla="*/ 9525 h 30"/>
                    <a:gd name="T74" fmla="*/ 131763 w 86"/>
                    <a:gd name="T75" fmla="*/ 14288 h 30"/>
                    <a:gd name="T76" fmla="*/ 133350 w 86"/>
                    <a:gd name="T77" fmla="*/ 17463 h 30"/>
                    <a:gd name="T78" fmla="*/ 134938 w 86"/>
                    <a:gd name="T79" fmla="*/ 19050 h 30"/>
                    <a:gd name="T80" fmla="*/ 136525 w 86"/>
                    <a:gd name="T81" fmla="*/ 20638 h 30"/>
                    <a:gd name="T82" fmla="*/ 136525 w 86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6"/>
                      </a:lnTo>
                      <a:lnTo>
                        <a:pt x="85" y="18"/>
                      </a:lnTo>
                      <a:lnTo>
                        <a:pt x="84" y="19"/>
                      </a:lnTo>
                      <a:lnTo>
                        <a:pt x="83" y="21"/>
                      </a:lnTo>
                      <a:lnTo>
                        <a:pt x="79" y="23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60" y="29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5" y="30"/>
                      </a:lnTo>
                      <a:lnTo>
                        <a:pt x="27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8" y="23"/>
                      </a:lnTo>
                      <a:lnTo>
                        <a:pt x="4" y="21"/>
                      </a:lnTo>
                      <a:lnTo>
                        <a:pt x="3" y="19"/>
                      </a:lnTo>
                      <a:lnTo>
                        <a:pt x="2" y="18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2"/>
                      </a:lnTo>
                      <a:lnTo>
                        <a:pt x="3" y="11"/>
                      </a:lnTo>
                      <a:lnTo>
                        <a:pt x="4" y="9"/>
                      </a:lnTo>
                      <a:lnTo>
                        <a:pt x="8" y="6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7" y="1"/>
                      </a:lnTo>
                      <a:lnTo>
                        <a:pt x="35" y="0"/>
                      </a:lnTo>
                      <a:lnTo>
                        <a:pt x="43" y="0"/>
                      </a:lnTo>
                      <a:lnTo>
                        <a:pt x="52" y="0"/>
                      </a:lnTo>
                      <a:lnTo>
                        <a:pt x="60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9" y="6"/>
                      </a:lnTo>
                      <a:lnTo>
                        <a:pt x="83" y="9"/>
                      </a:lnTo>
                      <a:lnTo>
                        <a:pt x="84" y="11"/>
                      </a:lnTo>
                      <a:lnTo>
                        <a:pt x="85" y="12"/>
                      </a:lnTo>
                      <a:lnTo>
                        <a:pt x="86" y="13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08" name="Freeform 947"/>
                <p:cNvSpPr>
                  <a:spLocks/>
                </p:cNvSpPr>
                <p:nvPr/>
              </p:nvSpPr>
              <p:spPr bwMode="auto">
                <a:xfrm>
                  <a:off x="5800672" y="5235900"/>
                  <a:ext cx="176088" cy="147476"/>
                </a:xfrm>
                <a:custGeom>
                  <a:avLst/>
                  <a:gdLst>
                    <a:gd name="T0" fmla="*/ 68263 w 86"/>
                    <a:gd name="T1" fmla="*/ 0 h 95"/>
                    <a:gd name="T2" fmla="*/ 68263 w 86"/>
                    <a:gd name="T3" fmla="*/ 0 h 95"/>
                    <a:gd name="T4" fmla="*/ 55563 w 86"/>
                    <a:gd name="T5" fmla="*/ 1588 h 95"/>
                    <a:gd name="T6" fmla="*/ 42862 w 86"/>
                    <a:gd name="T7" fmla="*/ 1588 h 95"/>
                    <a:gd name="T8" fmla="*/ 30163 w 86"/>
                    <a:gd name="T9" fmla="*/ 4763 h 95"/>
                    <a:gd name="T10" fmla="*/ 20637 w 86"/>
                    <a:gd name="T11" fmla="*/ 7938 h 95"/>
                    <a:gd name="T12" fmla="*/ 12700 w 86"/>
                    <a:gd name="T13" fmla="*/ 11113 h 95"/>
                    <a:gd name="T14" fmla="*/ 6350 w 86"/>
                    <a:gd name="T15" fmla="*/ 15875 h 95"/>
                    <a:gd name="T16" fmla="*/ 3175 w 86"/>
                    <a:gd name="T17" fmla="*/ 17463 h 95"/>
                    <a:gd name="T18" fmla="*/ 3175 w 86"/>
                    <a:gd name="T19" fmla="*/ 19050 h 95"/>
                    <a:gd name="T20" fmla="*/ 0 w 86"/>
                    <a:gd name="T21" fmla="*/ 22225 h 95"/>
                    <a:gd name="T22" fmla="*/ 0 w 86"/>
                    <a:gd name="T23" fmla="*/ 25400 h 95"/>
                    <a:gd name="T24" fmla="*/ 0 w 86"/>
                    <a:gd name="T25" fmla="*/ 127000 h 95"/>
                    <a:gd name="T26" fmla="*/ 0 w 86"/>
                    <a:gd name="T27" fmla="*/ 130175 h 95"/>
                    <a:gd name="T28" fmla="*/ 3175 w 86"/>
                    <a:gd name="T29" fmla="*/ 133350 h 95"/>
                    <a:gd name="T30" fmla="*/ 3175 w 86"/>
                    <a:gd name="T31" fmla="*/ 134938 h 95"/>
                    <a:gd name="T32" fmla="*/ 6350 w 86"/>
                    <a:gd name="T33" fmla="*/ 136525 h 95"/>
                    <a:gd name="T34" fmla="*/ 12700 w 86"/>
                    <a:gd name="T35" fmla="*/ 141288 h 95"/>
                    <a:gd name="T36" fmla="*/ 20637 w 86"/>
                    <a:gd name="T37" fmla="*/ 144463 h 95"/>
                    <a:gd name="T38" fmla="*/ 30163 w 86"/>
                    <a:gd name="T39" fmla="*/ 147638 h 95"/>
                    <a:gd name="T40" fmla="*/ 42862 w 86"/>
                    <a:gd name="T41" fmla="*/ 149225 h 95"/>
                    <a:gd name="T42" fmla="*/ 55563 w 86"/>
                    <a:gd name="T43" fmla="*/ 150813 h 95"/>
                    <a:gd name="T44" fmla="*/ 68263 w 86"/>
                    <a:gd name="T45" fmla="*/ 150813 h 95"/>
                    <a:gd name="T46" fmla="*/ 82550 w 86"/>
                    <a:gd name="T47" fmla="*/ 150813 h 95"/>
                    <a:gd name="T48" fmla="*/ 95250 w 86"/>
                    <a:gd name="T49" fmla="*/ 149225 h 95"/>
                    <a:gd name="T50" fmla="*/ 106363 w 86"/>
                    <a:gd name="T51" fmla="*/ 147638 h 95"/>
                    <a:gd name="T52" fmla="*/ 115888 w 86"/>
                    <a:gd name="T53" fmla="*/ 144463 h 95"/>
                    <a:gd name="T54" fmla="*/ 125413 w 86"/>
                    <a:gd name="T55" fmla="*/ 141288 h 95"/>
                    <a:gd name="T56" fmla="*/ 131763 w 86"/>
                    <a:gd name="T57" fmla="*/ 136525 h 95"/>
                    <a:gd name="T58" fmla="*/ 133350 w 86"/>
                    <a:gd name="T59" fmla="*/ 134938 h 95"/>
                    <a:gd name="T60" fmla="*/ 134938 w 86"/>
                    <a:gd name="T61" fmla="*/ 133350 h 95"/>
                    <a:gd name="T62" fmla="*/ 136525 w 86"/>
                    <a:gd name="T63" fmla="*/ 130175 h 95"/>
                    <a:gd name="T64" fmla="*/ 136525 w 86"/>
                    <a:gd name="T65" fmla="*/ 127000 h 95"/>
                    <a:gd name="T66" fmla="*/ 136525 w 86"/>
                    <a:gd name="T67" fmla="*/ 25400 h 95"/>
                    <a:gd name="T68" fmla="*/ 136525 w 86"/>
                    <a:gd name="T69" fmla="*/ 22225 h 95"/>
                    <a:gd name="T70" fmla="*/ 134938 w 86"/>
                    <a:gd name="T71" fmla="*/ 19050 h 95"/>
                    <a:gd name="T72" fmla="*/ 133350 w 86"/>
                    <a:gd name="T73" fmla="*/ 17463 h 95"/>
                    <a:gd name="T74" fmla="*/ 131763 w 86"/>
                    <a:gd name="T75" fmla="*/ 15875 h 95"/>
                    <a:gd name="T76" fmla="*/ 125413 w 86"/>
                    <a:gd name="T77" fmla="*/ 11113 h 95"/>
                    <a:gd name="T78" fmla="*/ 115888 w 86"/>
                    <a:gd name="T79" fmla="*/ 7938 h 95"/>
                    <a:gd name="T80" fmla="*/ 106363 w 86"/>
                    <a:gd name="T81" fmla="*/ 4763 h 95"/>
                    <a:gd name="T82" fmla="*/ 95250 w 86"/>
                    <a:gd name="T83" fmla="*/ 1588 h 95"/>
                    <a:gd name="T84" fmla="*/ 82550 w 86"/>
                    <a:gd name="T85" fmla="*/ 1588 h 95"/>
                    <a:gd name="T86" fmla="*/ 6826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5" y="1"/>
                      </a:lnTo>
                      <a:lnTo>
                        <a:pt x="27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8" y="7"/>
                      </a:lnTo>
                      <a:lnTo>
                        <a:pt x="4" y="10"/>
                      </a:lnTo>
                      <a:lnTo>
                        <a:pt x="2" y="11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2" y="84"/>
                      </a:lnTo>
                      <a:lnTo>
                        <a:pt x="2" y="85"/>
                      </a:lnTo>
                      <a:lnTo>
                        <a:pt x="4" y="86"/>
                      </a:lnTo>
                      <a:lnTo>
                        <a:pt x="8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7" y="94"/>
                      </a:lnTo>
                      <a:lnTo>
                        <a:pt x="35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60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3" y="86"/>
                      </a:lnTo>
                      <a:lnTo>
                        <a:pt x="84" y="85"/>
                      </a:lnTo>
                      <a:lnTo>
                        <a:pt x="85" y="84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6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4" y="11"/>
                      </a:lnTo>
                      <a:lnTo>
                        <a:pt x="83" y="10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60" y="1"/>
                      </a:lnTo>
                      <a:lnTo>
                        <a:pt x="52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09" name="Freeform 948"/>
                <p:cNvSpPr>
                  <a:spLocks noEditPoints="1"/>
                </p:cNvSpPr>
                <p:nvPr/>
              </p:nvSpPr>
              <p:spPr bwMode="auto">
                <a:xfrm>
                  <a:off x="5786338" y="5225033"/>
                  <a:ext cx="204753" cy="170761"/>
                </a:xfrm>
                <a:custGeom>
                  <a:avLst/>
                  <a:gdLst>
                    <a:gd name="T0" fmla="*/ 66477 w 320"/>
                    <a:gd name="T1" fmla="*/ 24805 h 352"/>
                    <a:gd name="T2" fmla="*/ 44152 w 320"/>
                    <a:gd name="T3" fmla="*/ 28277 h 352"/>
                    <a:gd name="T4" fmla="*/ 27781 w 320"/>
                    <a:gd name="T5" fmla="*/ 33734 h 352"/>
                    <a:gd name="T6" fmla="*/ 23812 w 320"/>
                    <a:gd name="T7" fmla="*/ 36711 h 352"/>
                    <a:gd name="T8" fmla="*/ 25797 w 320"/>
                    <a:gd name="T9" fmla="*/ 35719 h 352"/>
                    <a:gd name="T10" fmla="*/ 22324 w 320"/>
                    <a:gd name="T11" fmla="*/ 40680 h 352"/>
                    <a:gd name="T12" fmla="*/ 23812 w 320"/>
                    <a:gd name="T13" fmla="*/ 36215 h 352"/>
                    <a:gd name="T14" fmla="*/ 23812 w 320"/>
                    <a:gd name="T15" fmla="*/ 141883 h 352"/>
                    <a:gd name="T16" fmla="*/ 22820 w 320"/>
                    <a:gd name="T17" fmla="*/ 135930 h 352"/>
                    <a:gd name="T18" fmla="*/ 26293 w 320"/>
                    <a:gd name="T19" fmla="*/ 140395 h 352"/>
                    <a:gd name="T20" fmla="*/ 29766 w 320"/>
                    <a:gd name="T21" fmla="*/ 142379 h 352"/>
                    <a:gd name="T22" fmla="*/ 37207 w 320"/>
                    <a:gd name="T23" fmla="*/ 145355 h 352"/>
                    <a:gd name="T24" fmla="*/ 44648 w 320"/>
                    <a:gd name="T25" fmla="*/ 147340 h 352"/>
                    <a:gd name="T26" fmla="*/ 66973 w 320"/>
                    <a:gd name="T27" fmla="*/ 150316 h 352"/>
                    <a:gd name="T28" fmla="*/ 92770 w 320"/>
                    <a:gd name="T29" fmla="*/ 150316 h 352"/>
                    <a:gd name="T30" fmla="*/ 115590 w 320"/>
                    <a:gd name="T31" fmla="*/ 147340 h 352"/>
                    <a:gd name="T32" fmla="*/ 122039 w 320"/>
                    <a:gd name="T33" fmla="*/ 145355 h 352"/>
                    <a:gd name="T34" fmla="*/ 129480 w 320"/>
                    <a:gd name="T35" fmla="*/ 142379 h 352"/>
                    <a:gd name="T36" fmla="*/ 132953 w 320"/>
                    <a:gd name="T37" fmla="*/ 140395 h 352"/>
                    <a:gd name="T38" fmla="*/ 135434 w 320"/>
                    <a:gd name="T39" fmla="*/ 137418 h 352"/>
                    <a:gd name="T40" fmla="*/ 134938 w 320"/>
                    <a:gd name="T41" fmla="*/ 141883 h 352"/>
                    <a:gd name="T42" fmla="*/ 134938 w 320"/>
                    <a:gd name="T43" fmla="*/ 36215 h 352"/>
                    <a:gd name="T44" fmla="*/ 136922 w 320"/>
                    <a:gd name="T45" fmla="*/ 40680 h 352"/>
                    <a:gd name="T46" fmla="*/ 134441 w 320"/>
                    <a:gd name="T47" fmla="*/ 37207 h 352"/>
                    <a:gd name="T48" fmla="*/ 135434 w 320"/>
                    <a:gd name="T49" fmla="*/ 36711 h 352"/>
                    <a:gd name="T50" fmla="*/ 131465 w 320"/>
                    <a:gd name="T51" fmla="*/ 33734 h 352"/>
                    <a:gd name="T52" fmla="*/ 114598 w 320"/>
                    <a:gd name="T53" fmla="*/ 28277 h 352"/>
                    <a:gd name="T54" fmla="*/ 92273 w 320"/>
                    <a:gd name="T55" fmla="*/ 24805 h 352"/>
                    <a:gd name="T56" fmla="*/ 94754 w 320"/>
                    <a:gd name="T57" fmla="*/ 992 h 352"/>
                    <a:gd name="T58" fmla="*/ 121047 w 320"/>
                    <a:gd name="T59" fmla="*/ 5457 h 352"/>
                    <a:gd name="T60" fmla="*/ 139898 w 320"/>
                    <a:gd name="T61" fmla="*/ 11410 h 352"/>
                    <a:gd name="T62" fmla="*/ 148332 w 320"/>
                    <a:gd name="T63" fmla="*/ 16867 h 352"/>
                    <a:gd name="T64" fmla="*/ 152797 w 320"/>
                    <a:gd name="T65" fmla="*/ 21828 h 352"/>
                    <a:gd name="T66" fmla="*/ 157262 w 320"/>
                    <a:gd name="T67" fmla="*/ 27781 h 352"/>
                    <a:gd name="T68" fmla="*/ 158750 w 320"/>
                    <a:gd name="T69" fmla="*/ 36215 h 352"/>
                    <a:gd name="T70" fmla="*/ 158750 w 320"/>
                    <a:gd name="T71" fmla="*/ 141883 h 352"/>
                    <a:gd name="T72" fmla="*/ 155277 w 320"/>
                    <a:gd name="T73" fmla="*/ 150316 h 352"/>
                    <a:gd name="T74" fmla="*/ 150813 w 320"/>
                    <a:gd name="T75" fmla="*/ 156270 h 352"/>
                    <a:gd name="T76" fmla="*/ 142379 w 320"/>
                    <a:gd name="T77" fmla="*/ 162223 h 352"/>
                    <a:gd name="T78" fmla="*/ 131961 w 320"/>
                    <a:gd name="T79" fmla="*/ 167184 h 352"/>
                    <a:gd name="T80" fmla="*/ 119559 w 320"/>
                    <a:gd name="T81" fmla="*/ 170656 h 352"/>
                    <a:gd name="T82" fmla="*/ 94258 w 320"/>
                    <a:gd name="T83" fmla="*/ 174129 h 352"/>
                    <a:gd name="T84" fmla="*/ 64492 w 320"/>
                    <a:gd name="T85" fmla="*/ 174129 h 352"/>
                    <a:gd name="T86" fmla="*/ 38199 w 320"/>
                    <a:gd name="T87" fmla="*/ 170656 h 352"/>
                    <a:gd name="T88" fmla="*/ 27285 w 320"/>
                    <a:gd name="T89" fmla="*/ 167184 h 352"/>
                    <a:gd name="T90" fmla="*/ 16867 w 320"/>
                    <a:gd name="T91" fmla="*/ 162223 h 352"/>
                    <a:gd name="T92" fmla="*/ 8434 w 320"/>
                    <a:gd name="T93" fmla="*/ 156270 h 352"/>
                    <a:gd name="T94" fmla="*/ 496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1984 w 320"/>
                    <a:gd name="T101" fmla="*/ 27781 h 352"/>
                    <a:gd name="T102" fmla="*/ 5457 w 320"/>
                    <a:gd name="T103" fmla="*/ 22820 h 352"/>
                    <a:gd name="T104" fmla="*/ 10914 w 320"/>
                    <a:gd name="T105" fmla="*/ 16867 h 352"/>
                    <a:gd name="T106" fmla="*/ 19348 w 320"/>
                    <a:gd name="T107" fmla="*/ 11410 h 352"/>
                    <a:gd name="T108" fmla="*/ 39191 w 320"/>
                    <a:gd name="T109" fmla="*/ 4961 h 352"/>
                    <a:gd name="T110" fmla="*/ 64988 w 320"/>
                    <a:gd name="T111" fmla="*/ 992 h 352"/>
                    <a:gd name="T112" fmla="*/ 94754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10" name="Rectangle 949"/>
                <p:cNvSpPr>
                  <a:spLocks noChangeArrowheads="1"/>
                </p:cNvSpPr>
                <p:nvPr/>
              </p:nvSpPr>
              <p:spPr bwMode="auto">
                <a:xfrm>
                  <a:off x="5790434" y="5251424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11" name="Rectangle 950"/>
                <p:cNvSpPr>
                  <a:spLocks noChangeArrowheads="1"/>
                </p:cNvSpPr>
                <p:nvPr/>
              </p:nvSpPr>
              <p:spPr bwMode="auto">
                <a:xfrm>
                  <a:off x="5800672" y="5251424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12" name="Rectangle 951"/>
                <p:cNvSpPr>
                  <a:spLocks noChangeArrowheads="1"/>
                </p:cNvSpPr>
                <p:nvPr/>
              </p:nvSpPr>
              <p:spPr bwMode="auto">
                <a:xfrm>
                  <a:off x="5810908" y="5251424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13" name="Rectangle 952"/>
                <p:cNvSpPr>
                  <a:spLocks noChangeArrowheads="1"/>
                </p:cNvSpPr>
                <p:nvPr/>
              </p:nvSpPr>
              <p:spPr bwMode="auto">
                <a:xfrm>
                  <a:off x="5821147" y="5251424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14" name="Rectangle 953"/>
                <p:cNvSpPr>
                  <a:spLocks noChangeArrowheads="1"/>
                </p:cNvSpPr>
                <p:nvPr/>
              </p:nvSpPr>
              <p:spPr bwMode="auto">
                <a:xfrm>
                  <a:off x="5831384" y="5251424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15" name="Rectangle 954"/>
                <p:cNvSpPr>
                  <a:spLocks noChangeArrowheads="1"/>
                </p:cNvSpPr>
                <p:nvPr/>
              </p:nvSpPr>
              <p:spPr bwMode="auto">
                <a:xfrm>
                  <a:off x="5841622" y="5251424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27" name="Freeform 966"/>
                <p:cNvSpPr>
                  <a:spLocks/>
                </p:cNvSpPr>
                <p:nvPr/>
              </p:nvSpPr>
              <p:spPr bwMode="auto">
                <a:xfrm>
                  <a:off x="5796576" y="5232795"/>
                  <a:ext cx="174040" cy="46571"/>
                </a:xfrm>
                <a:custGeom>
                  <a:avLst/>
                  <a:gdLst>
                    <a:gd name="T0" fmla="*/ 134938 w 85"/>
                    <a:gd name="T1" fmla="*/ 23813 h 30"/>
                    <a:gd name="T2" fmla="*/ 134938 w 85"/>
                    <a:gd name="T3" fmla="*/ 23813 h 30"/>
                    <a:gd name="T4" fmla="*/ 134938 w 85"/>
                    <a:gd name="T5" fmla="*/ 26988 h 30"/>
                    <a:gd name="T6" fmla="*/ 133350 w 85"/>
                    <a:gd name="T7" fmla="*/ 28575 h 30"/>
                    <a:gd name="T8" fmla="*/ 131763 w 85"/>
                    <a:gd name="T9" fmla="*/ 30163 h 30"/>
                    <a:gd name="T10" fmla="*/ 130175 w 85"/>
                    <a:gd name="T11" fmla="*/ 33338 h 30"/>
                    <a:gd name="T12" fmla="*/ 123825 w 85"/>
                    <a:gd name="T13" fmla="*/ 36513 h 30"/>
                    <a:gd name="T14" fmla="*/ 115888 w 85"/>
                    <a:gd name="T15" fmla="*/ 41275 h 30"/>
                    <a:gd name="T16" fmla="*/ 106363 w 85"/>
                    <a:gd name="T17" fmla="*/ 42863 h 30"/>
                    <a:gd name="T18" fmla="*/ 93663 w 85"/>
                    <a:gd name="T19" fmla="*/ 46038 h 30"/>
                    <a:gd name="T20" fmla="*/ 80963 w 85"/>
                    <a:gd name="T21" fmla="*/ 47625 h 30"/>
                    <a:gd name="T22" fmla="*/ 68263 w 85"/>
                    <a:gd name="T23" fmla="*/ 47625 h 30"/>
                    <a:gd name="T24" fmla="*/ 53975 w 85"/>
                    <a:gd name="T25" fmla="*/ 47625 h 30"/>
                    <a:gd name="T26" fmla="*/ 41275 w 85"/>
                    <a:gd name="T27" fmla="*/ 46038 h 30"/>
                    <a:gd name="T28" fmla="*/ 30163 w 85"/>
                    <a:gd name="T29" fmla="*/ 42863 h 30"/>
                    <a:gd name="T30" fmla="*/ 20638 w 85"/>
                    <a:gd name="T31" fmla="*/ 41275 h 30"/>
                    <a:gd name="T32" fmla="*/ 11113 w 85"/>
                    <a:gd name="T33" fmla="*/ 36513 h 30"/>
                    <a:gd name="T34" fmla="*/ 4763 w 85"/>
                    <a:gd name="T35" fmla="*/ 33338 h 30"/>
                    <a:gd name="T36" fmla="*/ 3175 w 85"/>
                    <a:gd name="T37" fmla="*/ 30163 h 30"/>
                    <a:gd name="T38" fmla="*/ 1588 w 85"/>
                    <a:gd name="T39" fmla="*/ 28575 h 30"/>
                    <a:gd name="T40" fmla="*/ 0 w 85"/>
                    <a:gd name="T41" fmla="*/ 26988 h 30"/>
                    <a:gd name="T42" fmla="*/ 0 w 85"/>
                    <a:gd name="T43" fmla="*/ 23813 h 30"/>
                    <a:gd name="T44" fmla="*/ 0 w 85"/>
                    <a:gd name="T45" fmla="*/ 20638 h 30"/>
                    <a:gd name="T46" fmla="*/ 1588 w 85"/>
                    <a:gd name="T47" fmla="*/ 19050 h 30"/>
                    <a:gd name="T48" fmla="*/ 3175 w 85"/>
                    <a:gd name="T49" fmla="*/ 17463 h 30"/>
                    <a:gd name="T50" fmla="*/ 4763 w 85"/>
                    <a:gd name="T51" fmla="*/ 14288 h 30"/>
                    <a:gd name="T52" fmla="*/ 11113 w 85"/>
                    <a:gd name="T53" fmla="*/ 11113 h 30"/>
                    <a:gd name="T54" fmla="*/ 20638 w 85"/>
                    <a:gd name="T55" fmla="*/ 6350 h 30"/>
                    <a:gd name="T56" fmla="*/ 30163 w 85"/>
                    <a:gd name="T57" fmla="*/ 4763 h 30"/>
                    <a:gd name="T58" fmla="*/ 41275 w 85"/>
                    <a:gd name="T59" fmla="*/ 1588 h 30"/>
                    <a:gd name="T60" fmla="*/ 53975 w 85"/>
                    <a:gd name="T61" fmla="*/ 0 h 30"/>
                    <a:gd name="T62" fmla="*/ 68263 w 85"/>
                    <a:gd name="T63" fmla="*/ 0 h 30"/>
                    <a:gd name="T64" fmla="*/ 80963 w 85"/>
                    <a:gd name="T65" fmla="*/ 0 h 30"/>
                    <a:gd name="T66" fmla="*/ 93663 w 85"/>
                    <a:gd name="T67" fmla="*/ 1588 h 30"/>
                    <a:gd name="T68" fmla="*/ 106363 w 85"/>
                    <a:gd name="T69" fmla="*/ 4763 h 30"/>
                    <a:gd name="T70" fmla="*/ 115888 w 85"/>
                    <a:gd name="T71" fmla="*/ 6350 h 30"/>
                    <a:gd name="T72" fmla="*/ 123825 w 85"/>
                    <a:gd name="T73" fmla="*/ 11113 h 30"/>
                    <a:gd name="T74" fmla="*/ 130175 w 85"/>
                    <a:gd name="T75" fmla="*/ 14288 h 30"/>
                    <a:gd name="T76" fmla="*/ 131763 w 85"/>
                    <a:gd name="T77" fmla="*/ 17463 h 30"/>
                    <a:gd name="T78" fmla="*/ 133350 w 85"/>
                    <a:gd name="T79" fmla="*/ 19050 h 30"/>
                    <a:gd name="T80" fmla="*/ 134938 w 85"/>
                    <a:gd name="T81" fmla="*/ 20638 h 30"/>
                    <a:gd name="T82" fmla="*/ 134938 w 85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8"/>
                      </a:lnTo>
                      <a:lnTo>
                        <a:pt x="83" y="19"/>
                      </a:lnTo>
                      <a:lnTo>
                        <a:pt x="82" y="21"/>
                      </a:lnTo>
                      <a:lnTo>
                        <a:pt x="78" y="23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59" y="29"/>
                      </a:lnTo>
                      <a:lnTo>
                        <a:pt x="51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6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7" y="23"/>
                      </a:lnTo>
                      <a:lnTo>
                        <a:pt x="3" y="21"/>
                      </a:lnTo>
                      <a:lnTo>
                        <a:pt x="2" y="19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7" y="7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6" y="1"/>
                      </a:ln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51" y="0"/>
                      </a:lnTo>
                      <a:lnTo>
                        <a:pt x="59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8" y="7"/>
                      </a:lnTo>
                      <a:lnTo>
                        <a:pt x="82" y="9"/>
                      </a:lnTo>
                      <a:lnTo>
                        <a:pt x="83" y="11"/>
                      </a:lnTo>
                      <a:lnTo>
                        <a:pt x="84" y="12"/>
                      </a:lnTo>
                      <a:lnTo>
                        <a:pt x="85" y="13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28" name="Freeform 967"/>
                <p:cNvSpPr>
                  <a:spLocks/>
                </p:cNvSpPr>
                <p:nvPr/>
              </p:nvSpPr>
              <p:spPr bwMode="auto">
                <a:xfrm>
                  <a:off x="5430068" y="5228137"/>
                  <a:ext cx="176088" cy="147476"/>
                </a:xfrm>
                <a:custGeom>
                  <a:avLst/>
                  <a:gdLst>
                    <a:gd name="T0" fmla="*/ 68263 w 86"/>
                    <a:gd name="T1" fmla="*/ 0 h 95"/>
                    <a:gd name="T2" fmla="*/ 68263 w 86"/>
                    <a:gd name="T3" fmla="*/ 0 h 95"/>
                    <a:gd name="T4" fmla="*/ 55563 w 86"/>
                    <a:gd name="T5" fmla="*/ 1588 h 95"/>
                    <a:gd name="T6" fmla="*/ 42862 w 86"/>
                    <a:gd name="T7" fmla="*/ 1588 h 95"/>
                    <a:gd name="T8" fmla="*/ 30163 w 86"/>
                    <a:gd name="T9" fmla="*/ 4763 h 95"/>
                    <a:gd name="T10" fmla="*/ 20637 w 86"/>
                    <a:gd name="T11" fmla="*/ 7938 h 95"/>
                    <a:gd name="T12" fmla="*/ 11112 w 86"/>
                    <a:gd name="T13" fmla="*/ 11113 h 95"/>
                    <a:gd name="T14" fmla="*/ 6350 w 86"/>
                    <a:gd name="T15" fmla="*/ 15875 h 95"/>
                    <a:gd name="T16" fmla="*/ 3175 w 86"/>
                    <a:gd name="T17" fmla="*/ 17463 h 95"/>
                    <a:gd name="T18" fmla="*/ 3175 w 86"/>
                    <a:gd name="T19" fmla="*/ 19050 h 95"/>
                    <a:gd name="T20" fmla="*/ 0 w 86"/>
                    <a:gd name="T21" fmla="*/ 22225 h 95"/>
                    <a:gd name="T22" fmla="*/ 0 w 86"/>
                    <a:gd name="T23" fmla="*/ 23813 h 95"/>
                    <a:gd name="T24" fmla="*/ 0 w 86"/>
                    <a:gd name="T25" fmla="*/ 127000 h 95"/>
                    <a:gd name="T26" fmla="*/ 0 w 86"/>
                    <a:gd name="T27" fmla="*/ 130175 h 95"/>
                    <a:gd name="T28" fmla="*/ 3175 w 86"/>
                    <a:gd name="T29" fmla="*/ 133350 h 95"/>
                    <a:gd name="T30" fmla="*/ 3175 w 86"/>
                    <a:gd name="T31" fmla="*/ 134938 h 95"/>
                    <a:gd name="T32" fmla="*/ 6350 w 86"/>
                    <a:gd name="T33" fmla="*/ 136525 h 95"/>
                    <a:gd name="T34" fmla="*/ 11112 w 86"/>
                    <a:gd name="T35" fmla="*/ 141288 h 95"/>
                    <a:gd name="T36" fmla="*/ 20637 w 86"/>
                    <a:gd name="T37" fmla="*/ 144463 h 95"/>
                    <a:gd name="T38" fmla="*/ 30163 w 86"/>
                    <a:gd name="T39" fmla="*/ 147638 h 95"/>
                    <a:gd name="T40" fmla="*/ 42862 w 86"/>
                    <a:gd name="T41" fmla="*/ 149225 h 95"/>
                    <a:gd name="T42" fmla="*/ 55563 w 86"/>
                    <a:gd name="T43" fmla="*/ 150813 h 95"/>
                    <a:gd name="T44" fmla="*/ 68263 w 86"/>
                    <a:gd name="T45" fmla="*/ 150813 h 95"/>
                    <a:gd name="T46" fmla="*/ 82550 w 86"/>
                    <a:gd name="T47" fmla="*/ 150813 h 95"/>
                    <a:gd name="T48" fmla="*/ 95250 w 86"/>
                    <a:gd name="T49" fmla="*/ 149225 h 95"/>
                    <a:gd name="T50" fmla="*/ 106363 w 86"/>
                    <a:gd name="T51" fmla="*/ 147638 h 95"/>
                    <a:gd name="T52" fmla="*/ 115888 w 86"/>
                    <a:gd name="T53" fmla="*/ 144463 h 95"/>
                    <a:gd name="T54" fmla="*/ 125413 w 86"/>
                    <a:gd name="T55" fmla="*/ 141288 h 95"/>
                    <a:gd name="T56" fmla="*/ 131763 w 86"/>
                    <a:gd name="T57" fmla="*/ 136525 h 95"/>
                    <a:gd name="T58" fmla="*/ 133350 w 86"/>
                    <a:gd name="T59" fmla="*/ 134938 h 95"/>
                    <a:gd name="T60" fmla="*/ 134938 w 86"/>
                    <a:gd name="T61" fmla="*/ 133350 h 95"/>
                    <a:gd name="T62" fmla="*/ 136525 w 86"/>
                    <a:gd name="T63" fmla="*/ 130175 h 95"/>
                    <a:gd name="T64" fmla="*/ 136525 w 86"/>
                    <a:gd name="T65" fmla="*/ 127000 h 95"/>
                    <a:gd name="T66" fmla="*/ 136525 w 86"/>
                    <a:gd name="T67" fmla="*/ 23813 h 95"/>
                    <a:gd name="T68" fmla="*/ 136525 w 86"/>
                    <a:gd name="T69" fmla="*/ 22225 h 95"/>
                    <a:gd name="T70" fmla="*/ 134938 w 86"/>
                    <a:gd name="T71" fmla="*/ 19050 h 95"/>
                    <a:gd name="T72" fmla="*/ 133350 w 86"/>
                    <a:gd name="T73" fmla="*/ 17463 h 95"/>
                    <a:gd name="T74" fmla="*/ 131763 w 86"/>
                    <a:gd name="T75" fmla="*/ 15875 h 95"/>
                    <a:gd name="T76" fmla="*/ 125413 w 86"/>
                    <a:gd name="T77" fmla="*/ 11113 h 95"/>
                    <a:gd name="T78" fmla="*/ 115888 w 86"/>
                    <a:gd name="T79" fmla="*/ 7938 h 95"/>
                    <a:gd name="T80" fmla="*/ 106363 w 86"/>
                    <a:gd name="T81" fmla="*/ 4763 h 95"/>
                    <a:gd name="T82" fmla="*/ 95250 w 86"/>
                    <a:gd name="T83" fmla="*/ 1588 h 95"/>
                    <a:gd name="T84" fmla="*/ 82550 w 86"/>
                    <a:gd name="T85" fmla="*/ 1588 h 95"/>
                    <a:gd name="T86" fmla="*/ 6826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5" y="1"/>
                      </a:lnTo>
                      <a:lnTo>
                        <a:pt x="27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4" y="10"/>
                      </a:lnTo>
                      <a:lnTo>
                        <a:pt x="2" y="11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2" y="84"/>
                      </a:lnTo>
                      <a:lnTo>
                        <a:pt x="2" y="85"/>
                      </a:lnTo>
                      <a:lnTo>
                        <a:pt x="4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7" y="94"/>
                      </a:lnTo>
                      <a:lnTo>
                        <a:pt x="35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60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3" y="86"/>
                      </a:lnTo>
                      <a:lnTo>
                        <a:pt x="84" y="85"/>
                      </a:lnTo>
                      <a:lnTo>
                        <a:pt x="85" y="84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5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4" y="11"/>
                      </a:lnTo>
                      <a:lnTo>
                        <a:pt x="83" y="10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60" y="1"/>
                      </a:lnTo>
                      <a:lnTo>
                        <a:pt x="52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29" name="Freeform 968"/>
                <p:cNvSpPr>
                  <a:spLocks noEditPoints="1"/>
                </p:cNvSpPr>
                <p:nvPr/>
              </p:nvSpPr>
              <p:spPr bwMode="auto">
                <a:xfrm>
                  <a:off x="5415736" y="5217271"/>
                  <a:ext cx="204753" cy="170761"/>
                </a:xfrm>
                <a:custGeom>
                  <a:avLst/>
                  <a:gdLst>
                    <a:gd name="T0" fmla="*/ 66477 w 320"/>
                    <a:gd name="T1" fmla="*/ 24805 h 352"/>
                    <a:gd name="T2" fmla="*/ 44152 w 320"/>
                    <a:gd name="T3" fmla="*/ 28277 h 352"/>
                    <a:gd name="T4" fmla="*/ 27781 w 320"/>
                    <a:gd name="T5" fmla="*/ 33734 h 352"/>
                    <a:gd name="T6" fmla="*/ 23812 w 320"/>
                    <a:gd name="T7" fmla="*/ 36711 h 352"/>
                    <a:gd name="T8" fmla="*/ 25797 w 320"/>
                    <a:gd name="T9" fmla="*/ 35719 h 352"/>
                    <a:gd name="T10" fmla="*/ 22324 w 320"/>
                    <a:gd name="T11" fmla="*/ 40680 h 352"/>
                    <a:gd name="T12" fmla="*/ 23812 w 320"/>
                    <a:gd name="T13" fmla="*/ 36215 h 352"/>
                    <a:gd name="T14" fmla="*/ 23812 w 320"/>
                    <a:gd name="T15" fmla="*/ 141883 h 352"/>
                    <a:gd name="T16" fmla="*/ 22820 w 320"/>
                    <a:gd name="T17" fmla="*/ 135930 h 352"/>
                    <a:gd name="T18" fmla="*/ 26293 w 320"/>
                    <a:gd name="T19" fmla="*/ 140395 h 352"/>
                    <a:gd name="T20" fmla="*/ 29766 w 320"/>
                    <a:gd name="T21" fmla="*/ 142379 h 352"/>
                    <a:gd name="T22" fmla="*/ 37207 w 320"/>
                    <a:gd name="T23" fmla="*/ 145355 h 352"/>
                    <a:gd name="T24" fmla="*/ 44648 w 320"/>
                    <a:gd name="T25" fmla="*/ 147340 h 352"/>
                    <a:gd name="T26" fmla="*/ 66973 w 320"/>
                    <a:gd name="T27" fmla="*/ 150316 h 352"/>
                    <a:gd name="T28" fmla="*/ 92770 w 320"/>
                    <a:gd name="T29" fmla="*/ 150316 h 352"/>
                    <a:gd name="T30" fmla="*/ 115590 w 320"/>
                    <a:gd name="T31" fmla="*/ 147340 h 352"/>
                    <a:gd name="T32" fmla="*/ 122039 w 320"/>
                    <a:gd name="T33" fmla="*/ 145355 h 352"/>
                    <a:gd name="T34" fmla="*/ 129480 w 320"/>
                    <a:gd name="T35" fmla="*/ 142379 h 352"/>
                    <a:gd name="T36" fmla="*/ 132953 w 320"/>
                    <a:gd name="T37" fmla="*/ 140395 h 352"/>
                    <a:gd name="T38" fmla="*/ 135434 w 320"/>
                    <a:gd name="T39" fmla="*/ 137418 h 352"/>
                    <a:gd name="T40" fmla="*/ 134938 w 320"/>
                    <a:gd name="T41" fmla="*/ 141883 h 352"/>
                    <a:gd name="T42" fmla="*/ 134938 w 320"/>
                    <a:gd name="T43" fmla="*/ 36215 h 352"/>
                    <a:gd name="T44" fmla="*/ 136922 w 320"/>
                    <a:gd name="T45" fmla="*/ 40680 h 352"/>
                    <a:gd name="T46" fmla="*/ 134441 w 320"/>
                    <a:gd name="T47" fmla="*/ 37207 h 352"/>
                    <a:gd name="T48" fmla="*/ 135434 w 320"/>
                    <a:gd name="T49" fmla="*/ 36711 h 352"/>
                    <a:gd name="T50" fmla="*/ 131465 w 320"/>
                    <a:gd name="T51" fmla="*/ 33734 h 352"/>
                    <a:gd name="T52" fmla="*/ 114598 w 320"/>
                    <a:gd name="T53" fmla="*/ 28277 h 352"/>
                    <a:gd name="T54" fmla="*/ 92273 w 320"/>
                    <a:gd name="T55" fmla="*/ 24805 h 352"/>
                    <a:gd name="T56" fmla="*/ 94754 w 320"/>
                    <a:gd name="T57" fmla="*/ 992 h 352"/>
                    <a:gd name="T58" fmla="*/ 121047 w 320"/>
                    <a:gd name="T59" fmla="*/ 5457 h 352"/>
                    <a:gd name="T60" fmla="*/ 139898 w 320"/>
                    <a:gd name="T61" fmla="*/ 11410 h 352"/>
                    <a:gd name="T62" fmla="*/ 148332 w 320"/>
                    <a:gd name="T63" fmla="*/ 16867 h 352"/>
                    <a:gd name="T64" fmla="*/ 152797 w 320"/>
                    <a:gd name="T65" fmla="*/ 21828 h 352"/>
                    <a:gd name="T66" fmla="*/ 157262 w 320"/>
                    <a:gd name="T67" fmla="*/ 27781 h 352"/>
                    <a:gd name="T68" fmla="*/ 158750 w 320"/>
                    <a:gd name="T69" fmla="*/ 36215 h 352"/>
                    <a:gd name="T70" fmla="*/ 158750 w 320"/>
                    <a:gd name="T71" fmla="*/ 141883 h 352"/>
                    <a:gd name="T72" fmla="*/ 155277 w 320"/>
                    <a:gd name="T73" fmla="*/ 150316 h 352"/>
                    <a:gd name="T74" fmla="*/ 150813 w 320"/>
                    <a:gd name="T75" fmla="*/ 156270 h 352"/>
                    <a:gd name="T76" fmla="*/ 142379 w 320"/>
                    <a:gd name="T77" fmla="*/ 162223 h 352"/>
                    <a:gd name="T78" fmla="*/ 131961 w 320"/>
                    <a:gd name="T79" fmla="*/ 167184 h 352"/>
                    <a:gd name="T80" fmla="*/ 119559 w 320"/>
                    <a:gd name="T81" fmla="*/ 170656 h 352"/>
                    <a:gd name="T82" fmla="*/ 94258 w 320"/>
                    <a:gd name="T83" fmla="*/ 174129 h 352"/>
                    <a:gd name="T84" fmla="*/ 64492 w 320"/>
                    <a:gd name="T85" fmla="*/ 174129 h 352"/>
                    <a:gd name="T86" fmla="*/ 38199 w 320"/>
                    <a:gd name="T87" fmla="*/ 170656 h 352"/>
                    <a:gd name="T88" fmla="*/ 27285 w 320"/>
                    <a:gd name="T89" fmla="*/ 167184 h 352"/>
                    <a:gd name="T90" fmla="*/ 16867 w 320"/>
                    <a:gd name="T91" fmla="*/ 162223 h 352"/>
                    <a:gd name="T92" fmla="*/ 8434 w 320"/>
                    <a:gd name="T93" fmla="*/ 156270 h 352"/>
                    <a:gd name="T94" fmla="*/ 496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1984 w 320"/>
                    <a:gd name="T101" fmla="*/ 27781 h 352"/>
                    <a:gd name="T102" fmla="*/ 5457 w 320"/>
                    <a:gd name="T103" fmla="*/ 22820 h 352"/>
                    <a:gd name="T104" fmla="*/ 10914 w 320"/>
                    <a:gd name="T105" fmla="*/ 16867 h 352"/>
                    <a:gd name="T106" fmla="*/ 19348 w 320"/>
                    <a:gd name="T107" fmla="*/ 11410 h 352"/>
                    <a:gd name="T108" fmla="*/ 39191 w 320"/>
                    <a:gd name="T109" fmla="*/ 4961 h 352"/>
                    <a:gd name="T110" fmla="*/ 64988 w 320"/>
                    <a:gd name="T111" fmla="*/ 992 h 352"/>
                    <a:gd name="T112" fmla="*/ 94754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30" name="Rectangle 969"/>
                <p:cNvSpPr>
                  <a:spLocks noChangeArrowheads="1"/>
                </p:cNvSpPr>
                <p:nvPr/>
              </p:nvSpPr>
              <p:spPr bwMode="auto">
                <a:xfrm>
                  <a:off x="5419831" y="5243661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1" name="Rectangle 970"/>
                <p:cNvSpPr>
                  <a:spLocks noChangeArrowheads="1"/>
                </p:cNvSpPr>
                <p:nvPr/>
              </p:nvSpPr>
              <p:spPr bwMode="auto">
                <a:xfrm>
                  <a:off x="5430068" y="5243661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2" name="Rectangle 971"/>
                <p:cNvSpPr>
                  <a:spLocks noChangeArrowheads="1"/>
                </p:cNvSpPr>
                <p:nvPr/>
              </p:nvSpPr>
              <p:spPr bwMode="auto">
                <a:xfrm>
                  <a:off x="5440307" y="5243661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3" name="Rectangle 972"/>
                <p:cNvSpPr>
                  <a:spLocks noChangeArrowheads="1"/>
                </p:cNvSpPr>
                <p:nvPr/>
              </p:nvSpPr>
              <p:spPr bwMode="auto">
                <a:xfrm>
                  <a:off x="5450543" y="5243661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4" name="Rectangle 973"/>
                <p:cNvSpPr>
                  <a:spLocks noChangeArrowheads="1"/>
                </p:cNvSpPr>
                <p:nvPr/>
              </p:nvSpPr>
              <p:spPr bwMode="auto">
                <a:xfrm>
                  <a:off x="5460781" y="5243661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5" name="Rectangle 974"/>
                <p:cNvSpPr>
                  <a:spLocks noChangeArrowheads="1"/>
                </p:cNvSpPr>
                <p:nvPr/>
              </p:nvSpPr>
              <p:spPr bwMode="auto">
                <a:xfrm>
                  <a:off x="5471019" y="5243661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6" name="Rectangle 975"/>
                <p:cNvSpPr>
                  <a:spLocks noChangeArrowheads="1"/>
                </p:cNvSpPr>
                <p:nvPr/>
              </p:nvSpPr>
              <p:spPr bwMode="auto">
                <a:xfrm>
                  <a:off x="5481257" y="5243661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7" name="Rectangle 976"/>
                <p:cNvSpPr>
                  <a:spLocks noChangeArrowheads="1"/>
                </p:cNvSpPr>
                <p:nvPr/>
              </p:nvSpPr>
              <p:spPr bwMode="auto">
                <a:xfrm>
                  <a:off x="5491494" y="5243661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8" name="Rectangle 977"/>
                <p:cNvSpPr>
                  <a:spLocks noChangeArrowheads="1"/>
                </p:cNvSpPr>
                <p:nvPr/>
              </p:nvSpPr>
              <p:spPr bwMode="auto">
                <a:xfrm>
                  <a:off x="5501733" y="5243661"/>
                  <a:ext cx="22523" cy="131953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39" name="Rectangle 978"/>
                <p:cNvSpPr>
                  <a:spLocks noChangeArrowheads="1"/>
                </p:cNvSpPr>
                <p:nvPr/>
              </p:nvSpPr>
              <p:spPr bwMode="auto">
                <a:xfrm>
                  <a:off x="5524255" y="5243661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40" name="Rectangle 979"/>
                <p:cNvSpPr>
                  <a:spLocks noChangeArrowheads="1"/>
                </p:cNvSpPr>
                <p:nvPr/>
              </p:nvSpPr>
              <p:spPr bwMode="auto">
                <a:xfrm>
                  <a:off x="5534493" y="5243661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41" name="Rectangle 980"/>
                <p:cNvSpPr>
                  <a:spLocks noChangeArrowheads="1"/>
                </p:cNvSpPr>
                <p:nvPr/>
              </p:nvSpPr>
              <p:spPr bwMode="auto">
                <a:xfrm>
                  <a:off x="5544729" y="5243661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42" name="Rectangle 981"/>
                <p:cNvSpPr>
                  <a:spLocks noChangeArrowheads="1"/>
                </p:cNvSpPr>
                <p:nvPr/>
              </p:nvSpPr>
              <p:spPr bwMode="auto">
                <a:xfrm>
                  <a:off x="5554968" y="5243661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43" name="Rectangle 982"/>
                <p:cNvSpPr>
                  <a:spLocks noChangeArrowheads="1"/>
                </p:cNvSpPr>
                <p:nvPr/>
              </p:nvSpPr>
              <p:spPr bwMode="auto">
                <a:xfrm>
                  <a:off x="5565205" y="5243661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44" name="Rectangle 983"/>
                <p:cNvSpPr>
                  <a:spLocks noChangeArrowheads="1"/>
                </p:cNvSpPr>
                <p:nvPr/>
              </p:nvSpPr>
              <p:spPr bwMode="auto">
                <a:xfrm>
                  <a:off x="5575443" y="5243661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45" name="Rectangle 984"/>
                <p:cNvSpPr>
                  <a:spLocks noChangeArrowheads="1"/>
                </p:cNvSpPr>
                <p:nvPr/>
              </p:nvSpPr>
              <p:spPr bwMode="auto">
                <a:xfrm>
                  <a:off x="5585681" y="5243661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46" name="Rectangle 985"/>
                <p:cNvSpPr>
                  <a:spLocks noChangeArrowheads="1"/>
                </p:cNvSpPr>
                <p:nvPr/>
              </p:nvSpPr>
              <p:spPr bwMode="auto">
                <a:xfrm>
                  <a:off x="5595919" y="5243661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47" name="Freeform 986"/>
                <p:cNvSpPr>
                  <a:spLocks/>
                </p:cNvSpPr>
                <p:nvPr/>
              </p:nvSpPr>
              <p:spPr bwMode="auto">
                <a:xfrm>
                  <a:off x="5425973" y="5225033"/>
                  <a:ext cx="174040" cy="46571"/>
                </a:xfrm>
                <a:custGeom>
                  <a:avLst/>
                  <a:gdLst>
                    <a:gd name="T0" fmla="*/ 134938 w 85"/>
                    <a:gd name="T1" fmla="*/ 23813 h 30"/>
                    <a:gd name="T2" fmla="*/ 134938 w 85"/>
                    <a:gd name="T3" fmla="*/ 23813 h 30"/>
                    <a:gd name="T4" fmla="*/ 134938 w 85"/>
                    <a:gd name="T5" fmla="*/ 26988 h 30"/>
                    <a:gd name="T6" fmla="*/ 133350 w 85"/>
                    <a:gd name="T7" fmla="*/ 28575 h 30"/>
                    <a:gd name="T8" fmla="*/ 131763 w 85"/>
                    <a:gd name="T9" fmla="*/ 30163 h 30"/>
                    <a:gd name="T10" fmla="*/ 130175 w 85"/>
                    <a:gd name="T11" fmla="*/ 33338 h 30"/>
                    <a:gd name="T12" fmla="*/ 123825 w 85"/>
                    <a:gd name="T13" fmla="*/ 36513 h 30"/>
                    <a:gd name="T14" fmla="*/ 115888 w 85"/>
                    <a:gd name="T15" fmla="*/ 41275 h 30"/>
                    <a:gd name="T16" fmla="*/ 106363 w 85"/>
                    <a:gd name="T17" fmla="*/ 42863 h 30"/>
                    <a:gd name="T18" fmla="*/ 93663 w 85"/>
                    <a:gd name="T19" fmla="*/ 46038 h 30"/>
                    <a:gd name="T20" fmla="*/ 80963 w 85"/>
                    <a:gd name="T21" fmla="*/ 47625 h 30"/>
                    <a:gd name="T22" fmla="*/ 66675 w 85"/>
                    <a:gd name="T23" fmla="*/ 47625 h 30"/>
                    <a:gd name="T24" fmla="*/ 53975 w 85"/>
                    <a:gd name="T25" fmla="*/ 47625 h 30"/>
                    <a:gd name="T26" fmla="*/ 41275 w 85"/>
                    <a:gd name="T27" fmla="*/ 46038 h 30"/>
                    <a:gd name="T28" fmla="*/ 30163 w 85"/>
                    <a:gd name="T29" fmla="*/ 42863 h 30"/>
                    <a:gd name="T30" fmla="*/ 20638 w 85"/>
                    <a:gd name="T31" fmla="*/ 41275 h 30"/>
                    <a:gd name="T32" fmla="*/ 11113 w 85"/>
                    <a:gd name="T33" fmla="*/ 36513 h 30"/>
                    <a:gd name="T34" fmla="*/ 4763 w 85"/>
                    <a:gd name="T35" fmla="*/ 33338 h 30"/>
                    <a:gd name="T36" fmla="*/ 3175 w 85"/>
                    <a:gd name="T37" fmla="*/ 30163 h 30"/>
                    <a:gd name="T38" fmla="*/ 1588 w 85"/>
                    <a:gd name="T39" fmla="*/ 28575 h 30"/>
                    <a:gd name="T40" fmla="*/ 0 w 85"/>
                    <a:gd name="T41" fmla="*/ 26988 h 30"/>
                    <a:gd name="T42" fmla="*/ 0 w 85"/>
                    <a:gd name="T43" fmla="*/ 23813 h 30"/>
                    <a:gd name="T44" fmla="*/ 0 w 85"/>
                    <a:gd name="T45" fmla="*/ 20638 h 30"/>
                    <a:gd name="T46" fmla="*/ 1588 w 85"/>
                    <a:gd name="T47" fmla="*/ 19050 h 30"/>
                    <a:gd name="T48" fmla="*/ 3175 w 85"/>
                    <a:gd name="T49" fmla="*/ 17463 h 30"/>
                    <a:gd name="T50" fmla="*/ 4763 w 85"/>
                    <a:gd name="T51" fmla="*/ 14288 h 30"/>
                    <a:gd name="T52" fmla="*/ 11113 w 85"/>
                    <a:gd name="T53" fmla="*/ 11113 h 30"/>
                    <a:gd name="T54" fmla="*/ 20638 w 85"/>
                    <a:gd name="T55" fmla="*/ 6350 h 30"/>
                    <a:gd name="T56" fmla="*/ 30163 w 85"/>
                    <a:gd name="T57" fmla="*/ 4763 h 30"/>
                    <a:gd name="T58" fmla="*/ 41275 w 85"/>
                    <a:gd name="T59" fmla="*/ 1588 h 30"/>
                    <a:gd name="T60" fmla="*/ 53975 w 85"/>
                    <a:gd name="T61" fmla="*/ 0 h 30"/>
                    <a:gd name="T62" fmla="*/ 66675 w 85"/>
                    <a:gd name="T63" fmla="*/ 0 h 30"/>
                    <a:gd name="T64" fmla="*/ 80963 w 85"/>
                    <a:gd name="T65" fmla="*/ 0 h 30"/>
                    <a:gd name="T66" fmla="*/ 93663 w 85"/>
                    <a:gd name="T67" fmla="*/ 1588 h 30"/>
                    <a:gd name="T68" fmla="*/ 106363 w 85"/>
                    <a:gd name="T69" fmla="*/ 4763 h 30"/>
                    <a:gd name="T70" fmla="*/ 115888 w 85"/>
                    <a:gd name="T71" fmla="*/ 6350 h 30"/>
                    <a:gd name="T72" fmla="*/ 123825 w 85"/>
                    <a:gd name="T73" fmla="*/ 11113 h 30"/>
                    <a:gd name="T74" fmla="*/ 130175 w 85"/>
                    <a:gd name="T75" fmla="*/ 14288 h 30"/>
                    <a:gd name="T76" fmla="*/ 131763 w 85"/>
                    <a:gd name="T77" fmla="*/ 17463 h 30"/>
                    <a:gd name="T78" fmla="*/ 133350 w 85"/>
                    <a:gd name="T79" fmla="*/ 19050 h 30"/>
                    <a:gd name="T80" fmla="*/ 134938 w 85"/>
                    <a:gd name="T81" fmla="*/ 20638 h 30"/>
                    <a:gd name="T82" fmla="*/ 134938 w 85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8"/>
                      </a:lnTo>
                      <a:lnTo>
                        <a:pt x="83" y="19"/>
                      </a:lnTo>
                      <a:lnTo>
                        <a:pt x="82" y="21"/>
                      </a:lnTo>
                      <a:lnTo>
                        <a:pt x="78" y="23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59" y="29"/>
                      </a:lnTo>
                      <a:lnTo>
                        <a:pt x="51" y="30"/>
                      </a:lnTo>
                      <a:lnTo>
                        <a:pt x="42" y="30"/>
                      </a:lnTo>
                      <a:lnTo>
                        <a:pt x="34" y="30"/>
                      </a:lnTo>
                      <a:lnTo>
                        <a:pt x="26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7" y="23"/>
                      </a:lnTo>
                      <a:lnTo>
                        <a:pt x="3" y="21"/>
                      </a:lnTo>
                      <a:lnTo>
                        <a:pt x="2" y="19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7" y="7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6" y="1"/>
                      </a:lnTo>
                      <a:lnTo>
                        <a:pt x="34" y="0"/>
                      </a:lnTo>
                      <a:lnTo>
                        <a:pt x="42" y="0"/>
                      </a:lnTo>
                      <a:lnTo>
                        <a:pt x="51" y="0"/>
                      </a:lnTo>
                      <a:lnTo>
                        <a:pt x="59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8" y="7"/>
                      </a:lnTo>
                      <a:lnTo>
                        <a:pt x="82" y="9"/>
                      </a:lnTo>
                      <a:lnTo>
                        <a:pt x="83" y="11"/>
                      </a:lnTo>
                      <a:lnTo>
                        <a:pt x="84" y="12"/>
                      </a:lnTo>
                      <a:lnTo>
                        <a:pt x="85" y="13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48" name="Freeform 987"/>
                <p:cNvSpPr>
                  <a:spLocks/>
                </p:cNvSpPr>
                <p:nvPr/>
              </p:nvSpPr>
              <p:spPr bwMode="auto">
                <a:xfrm>
                  <a:off x="5554968" y="5266947"/>
                  <a:ext cx="174040" cy="149028"/>
                </a:xfrm>
                <a:custGeom>
                  <a:avLst/>
                  <a:gdLst>
                    <a:gd name="T0" fmla="*/ 66675 w 85"/>
                    <a:gd name="T1" fmla="*/ 0 h 96"/>
                    <a:gd name="T2" fmla="*/ 66675 w 85"/>
                    <a:gd name="T3" fmla="*/ 0 h 96"/>
                    <a:gd name="T4" fmla="*/ 53975 w 85"/>
                    <a:gd name="T5" fmla="*/ 1588 h 96"/>
                    <a:gd name="T6" fmla="*/ 41275 w 85"/>
                    <a:gd name="T7" fmla="*/ 1588 h 96"/>
                    <a:gd name="T8" fmla="*/ 28575 w 85"/>
                    <a:gd name="T9" fmla="*/ 4763 h 96"/>
                    <a:gd name="T10" fmla="*/ 19050 w 85"/>
                    <a:gd name="T11" fmla="*/ 7938 h 96"/>
                    <a:gd name="T12" fmla="*/ 11113 w 85"/>
                    <a:gd name="T13" fmla="*/ 11112 h 96"/>
                    <a:gd name="T14" fmla="*/ 4763 w 85"/>
                    <a:gd name="T15" fmla="*/ 15875 h 96"/>
                    <a:gd name="T16" fmla="*/ 3175 w 85"/>
                    <a:gd name="T17" fmla="*/ 17463 h 96"/>
                    <a:gd name="T18" fmla="*/ 1588 w 85"/>
                    <a:gd name="T19" fmla="*/ 19050 h 96"/>
                    <a:gd name="T20" fmla="*/ 0 w 85"/>
                    <a:gd name="T21" fmla="*/ 22225 h 96"/>
                    <a:gd name="T22" fmla="*/ 0 w 85"/>
                    <a:gd name="T23" fmla="*/ 25400 h 96"/>
                    <a:gd name="T24" fmla="*/ 0 w 85"/>
                    <a:gd name="T25" fmla="*/ 127000 h 96"/>
                    <a:gd name="T26" fmla="*/ 0 w 85"/>
                    <a:gd name="T27" fmla="*/ 130175 h 96"/>
                    <a:gd name="T28" fmla="*/ 1588 w 85"/>
                    <a:gd name="T29" fmla="*/ 133350 h 96"/>
                    <a:gd name="T30" fmla="*/ 3175 w 85"/>
                    <a:gd name="T31" fmla="*/ 134938 h 96"/>
                    <a:gd name="T32" fmla="*/ 4763 w 85"/>
                    <a:gd name="T33" fmla="*/ 136525 h 96"/>
                    <a:gd name="T34" fmla="*/ 11113 w 85"/>
                    <a:gd name="T35" fmla="*/ 141288 h 96"/>
                    <a:gd name="T36" fmla="*/ 19050 w 85"/>
                    <a:gd name="T37" fmla="*/ 144463 h 96"/>
                    <a:gd name="T38" fmla="*/ 28575 w 85"/>
                    <a:gd name="T39" fmla="*/ 147638 h 96"/>
                    <a:gd name="T40" fmla="*/ 41275 w 85"/>
                    <a:gd name="T41" fmla="*/ 149225 h 96"/>
                    <a:gd name="T42" fmla="*/ 53975 w 85"/>
                    <a:gd name="T43" fmla="*/ 150813 h 96"/>
                    <a:gd name="T44" fmla="*/ 66675 w 85"/>
                    <a:gd name="T45" fmla="*/ 152400 h 96"/>
                    <a:gd name="T46" fmla="*/ 80963 w 85"/>
                    <a:gd name="T47" fmla="*/ 150813 h 96"/>
                    <a:gd name="T48" fmla="*/ 93663 w 85"/>
                    <a:gd name="T49" fmla="*/ 149225 h 96"/>
                    <a:gd name="T50" fmla="*/ 106363 w 85"/>
                    <a:gd name="T51" fmla="*/ 147638 h 96"/>
                    <a:gd name="T52" fmla="*/ 115888 w 85"/>
                    <a:gd name="T53" fmla="*/ 144463 h 96"/>
                    <a:gd name="T54" fmla="*/ 123825 w 85"/>
                    <a:gd name="T55" fmla="*/ 141288 h 96"/>
                    <a:gd name="T56" fmla="*/ 130175 w 85"/>
                    <a:gd name="T57" fmla="*/ 136525 h 96"/>
                    <a:gd name="T58" fmla="*/ 131763 w 85"/>
                    <a:gd name="T59" fmla="*/ 134938 h 96"/>
                    <a:gd name="T60" fmla="*/ 133350 w 85"/>
                    <a:gd name="T61" fmla="*/ 133350 h 96"/>
                    <a:gd name="T62" fmla="*/ 134938 w 85"/>
                    <a:gd name="T63" fmla="*/ 130175 h 96"/>
                    <a:gd name="T64" fmla="*/ 134938 w 85"/>
                    <a:gd name="T65" fmla="*/ 127000 h 96"/>
                    <a:gd name="T66" fmla="*/ 134938 w 85"/>
                    <a:gd name="T67" fmla="*/ 25400 h 96"/>
                    <a:gd name="T68" fmla="*/ 134938 w 85"/>
                    <a:gd name="T69" fmla="*/ 22225 h 96"/>
                    <a:gd name="T70" fmla="*/ 133350 w 85"/>
                    <a:gd name="T71" fmla="*/ 19050 h 96"/>
                    <a:gd name="T72" fmla="*/ 131763 w 85"/>
                    <a:gd name="T73" fmla="*/ 17463 h 96"/>
                    <a:gd name="T74" fmla="*/ 130175 w 85"/>
                    <a:gd name="T75" fmla="*/ 15875 h 96"/>
                    <a:gd name="T76" fmla="*/ 123825 w 85"/>
                    <a:gd name="T77" fmla="*/ 11112 h 96"/>
                    <a:gd name="T78" fmla="*/ 115888 w 85"/>
                    <a:gd name="T79" fmla="*/ 7938 h 96"/>
                    <a:gd name="T80" fmla="*/ 106363 w 85"/>
                    <a:gd name="T81" fmla="*/ 4763 h 96"/>
                    <a:gd name="T82" fmla="*/ 93663 w 85"/>
                    <a:gd name="T83" fmla="*/ 1588 h 96"/>
                    <a:gd name="T84" fmla="*/ 80963 w 85"/>
                    <a:gd name="T85" fmla="*/ 1588 h 96"/>
                    <a:gd name="T86" fmla="*/ 66675 w 85"/>
                    <a:gd name="T87" fmla="*/ 0 h 9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6"/>
                    <a:gd name="T134" fmla="*/ 85 w 85"/>
                    <a:gd name="T135" fmla="*/ 96 h 9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6">
                      <a:moveTo>
                        <a:pt x="42" y="0"/>
                      </a:moveTo>
                      <a:lnTo>
                        <a:pt x="42" y="0"/>
                      </a:lnTo>
                      <a:lnTo>
                        <a:pt x="34" y="1"/>
                      </a:lnTo>
                      <a:lnTo>
                        <a:pt x="26" y="1"/>
                      </a:lnTo>
                      <a:lnTo>
                        <a:pt x="18" y="3"/>
                      </a:lnTo>
                      <a:lnTo>
                        <a:pt x="12" y="5"/>
                      </a:lnTo>
                      <a:lnTo>
                        <a:pt x="7" y="7"/>
                      </a:lnTo>
                      <a:lnTo>
                        <a:pt x="3" y="10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4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2" y="91"/>
                      </a:lnTo>
                      <a:lnTo>
                        <a:pt x="18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2" y="96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8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4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6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10"/>
                      </a:lnTo>
                      <a:lnTo>
                        <a:pt x="78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49" name="Freeform 988"/>
                <p:cNvSpPr>
                  <a:spLocks noEditPoints="1"/>
                </p:cNvSpPr>
                <p:nvPr/>
              </p:nvSpPr>
              <p:spPr bwMode="auto">
                <a:xfrm>
                  <a:off x="5538588" y="5256080"/>
                  <a:ext cx="206802" cy="170761"/>
                </a:xfrm>
                <a:custGeom>
                  <a:avLst/>
                  <a:gdLst>
                    <a:gd name="T0" fmla="*/ 67142 w 320"/>
                    <a:gd name="T1" fmla="*/ 24805 h 352"/>
                    <a:gd name="T2" fmla="*/ 44594 w 320"/>
                    <a:gd name="T3" fmla="*/ 28277 h 352"/>
                    <a:gd name="T4" fmla="*/ 28059 w 320"/>
                    <a:gd name="T5" fmla="*/ 33734 h 352"/>
                    <a:gd name="T6" fmla="*/ 24051 w 320"/>
                    <a:gd name="T7" fmla="*/ 36711 h 352"/>
                    <a:gd name="T8" fmla="*/ 26055 w 320"/>
                    <a:gd name="T9" fmla="*/ 35719 h 352"/>
                    <a:gd name="T10" fmla="*/ 22548 w 320"/>
                    <a:gd name="T11" fmla="*/ 40680 h 352"/>
                    <a:gd name="T12" fmla="*/ 24051 w 320"/>
                    <a:gd name="T13" fmla="*/ 36215 h 352"/>
                    <a:gd name="T14" fmla="*/ 24051 w 320"/>
                    <a:gd name="T15" fmla="*/ 141883 h 352"/>
                    <a:gd name="T16" fmla="*/ 23049 w 320"/>
                    <a:gd name="T17" fmla="*/ 135930 h 352"/>
                    <a:gd name="T18" fmla="*/ 26556 w 320"/>
                    <a:gd name="T19" fmla="*/ 140395 h 352"/>
                    <a:gd name="T20" fmla="*/ 30063 w 320"/>
                    <a:gd name="T21" fmla="*/ 142379 h 352"/>
                    <a:gd name="T22" fmla="*/ 37579 w 320"/>
                    <a:gd name="T23" fmla="*/ 145355 h 352"/>
                    <a:gd name="T24" fmla="*/ 45095 w 320"/>
                    <a:gd name="T25" fmla="*/ 147340 h 352"/>
                    <a:gd name="T26" fmla="*/ 67643 w 320"/>
                    <a:gd name="T27" fmla="*/ 150316 h 352"/>
                    <a:gd name="T28" fmla="*/ 93698 w 320"/>
                    <a:gd name="T29" fmla="*/ 150316 h 352"/>
                    <a:gd name="T30" fmla="*/ 116746 w 320"/>
                    <a:gd name="T31" fmla="*/ 147340 h 352"/>
                    <a:gd name="T32" fmla="*/ 123260 w 320"/>
                    <a:gd name="T33" fmla="*/ 145355 h 352"/>
                    <a:gd name="T34" fmla="*/ 130776 w 320"/>
                    <a:gd name="T35" fmla="*/ 142379 h 352"/>
                    <a:gd name="T36" fmla="*/ 134283 w 320"/>
                    <a:gd name="T37" fmla="*/ 140395 h 352"/>
                    <a:gd name="T38" fmla="*/ 136788 w 320"/>
                    <a:gd name="T39" fmla="*/ 137418 h 352"/>
                    <a:gd name="T40" fmla="*/ 136287 w 320"/>
                    <a:gd name="T41" fmla="*/ 141883 h 352"/>
                    <a:gd name="T42" fmla="*/ 136287 w 320"/>
                    <a:gd name="T43" fmla="*/ 36215 h 352"/>
                    <a:gd name="T44" fmla="*/ 138292 w 320"/>
                    <a:gd name="T45" fmla="*/ 40680 h 352"/>
                    <a:gd name="T46" fmla="*/ 135786 w 320"/>
                    <a:gd name="T47" fmla="*/ 37207 h 352"/>
                    <a:gd name="T48" fmla="*/ 136788 w 320"/>
                    <a:gd name="T49" fmla="*/ 36711 h 352"/>
                    <a:gd name="T50" fmla="*/ 132780 w 320"/>
                    <a:gd name="T51" fmla="*/ 33734 h 352"/>
                    <a:gd name="T52" fmla="*/ 115744 w 320"/>
                    <a:gd name="T53" fmla="*/ 28277 h 352"/>
                    <a:gd name="T54" fmla="*/ 93196 w 320"/>
                    <a:gd name="T55" fmla="*/ 24805 h 352"/>
                    <a:gd name="T56" fmla="*/ 95702 w 320"/>
                    <a:gd name="T57" fmla="*/ 992 h 352"/>
                    <a:gd name="T58" fmla="*/ 122258 w 320"/>
                    <a:gd name="T59" fmla="*/ 5457 h 352"/>
                    <a:gd name="T60" fmla="*/ 141298 w 320"/>
                    <a:gd name="T61" fmla="*/ 11410 h 352"/>
                    <a:gd name="T62" fmla="*/ 149816 w 320"/>
                    <a:gd name="T63" fmla="*/ 16867 h 352"/>
                    <a:gd name="T64" fmla="*/ 154325 w 320"/>
                    <a:gd name="T65" fmla="*/ 21828 h 352"/>
                    <a:gd name="T66" fmla="*/ 158835 w 320"/>
                    <a:gd name="T67" fmla="*/ 27781 h 352"/>
                    <a:gd name="T68" fmla="*/ 160338 w 320"/>
                    <a:gd name="T69" fmla="*/ 36215 h 352"/>
                    <a:gd name="T70" fmla="*/ 160338 w 320"/>
                    <a:gd name="T71" fmla="*/ 141883 h 352"/>
                    <a:gd name="T72" fmla="*/ 156831 w 320"/>
                    <a:gd name="T73" fmla="*/ 150316 h 352"/>
                    <a:gd name="T74" fmla="*/ 152321 w 320"/>
                    <a:gd name="T75" fmla="*/ 156270 h 352"/>
                    <a:gd name="T76" fmla="*/ 143803 w 320"/>
                    <a:gd name="T77" fmla="*/ 162223 h 352"/>
                    <a:gd name="T78" fmla="*/ 133281 w 320"/>
                    <a:gd name="T79" fmla="*/ 167184 h 352"/>
                    <a:gd name="T80" fmla="*/ 120755 w 320"/>
                    <a:gd name="T81" fmla="*/ 170656 h 352"/>
                    <a:gd name="T82" fmla="*/ 95201 w 320"/>
                    <a:gd name="T83" fmla="*/ 174129 h 352"/>
                    <a:gd name="T84" fmla="*/ 65137 w 320"/>
                    <a:gd name="T85" fmla="*/ 174129 h 352"/>
                    <a:gd name="T86" fmla="*/ 38581 w 320"/>
                    <a:gd name="T87" fmla="*/ 170656 h 352"/>
                    <a:gd name="T88" fmla="*/ 27558 w 320"/>
                    <a:gd name="T89" fmla="*/ 167184 h 352"/>
                    <a:gd name="T90" fmla="*/ 17036 w 320"/>
                    <a:gd name="T91" fmla="*/ 162223 h 352"/>
                    <a:gd name="T92" fmla="*/ 8518 w 320"/>
                    <a:gd name="T93" fmla="*/ 156270 h 352"/>
                    <a:gd name="T94" fmla="*/ 501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2004 w 320"/>
                    <a:gd name="T101" fmla="*/ 27781 h 352"/>
                    <a:gd name="T102" fmla="*/ 5512 w 320"/>
                    <a:gd name="T103" fmla="*/ 22820 h 352"/>
                    <a:gd name="T104" fmla="*/ 11023 w 320"/>
                    <a:gd name="T105" fmla="*/ 16867 h 352"/>
                    <a:gd name="T106" fmla="*/ 19541 w 320"/>
                    <a:gd name="T107" fmla="*/ 11410 h 352"/>
                    <a:gd name="T108" fmla="*/ 39583 w 320"/>
                    <a:gd name="T109" fmla="*/ 4961 h 352"/>
                    <a:gd name="T110" fmla="*/ 65638 w 320"/>
                    <a:gd name="T111" fmla="*/ 992 h 352"/>
                    <a:gd name="T112" fmla="*/ 95702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50" name="Rectangle 989"/>
                <p:cNvSpPr>
                  <a:spLocks noChangeArrowheads="1"/>
                </p:cNvSpPr>
                <p:nvPr/>
              </p:nvSpPr>
              <p:spPr bwMode="auto">
                <a:xfrm>
                  <a:off x="5544729" y="5282471"/>
                  <a:ext cx="10238" cy="13350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1" name="Rectangle 990"/>
                <p:cNvSpPr>
                  <a:spLocks noChangeArrowheads="1"/>
                </p:cNvSpPr>
                <p:nvPr/>
              </p:nvSpPr>
              <p:spPr bwMode="auto">
                <a:xfrm>
                  <a:off x="5554968" y="5282471"/>
                  <a:ext cx="10238" cy="13350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2" name="Rectangle 991"/>
                <p:cNvSpPr>
                  <a:spLocks noChangeArrowheads="1"/>
                </p:cNvSpPr>
                <p:nvPr/>
              </p:nvSpPr>
              <p:spPr bwMode="auto">
                <a:xfrm>
                  <a:off x="5565205" y="5282471"/>
                  <a:ext cx="10238" cy="13350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3" name="Rectangle 992"/>
                <p:cNvSpPr>
                  <a:spLocks noChangeArrowheads="1"/>
                </p:cNvSpPr>
                <p:nvPr/>
              </p:nvSpPr>
              <p:spPr bwMode="auto">
                <a:xfrm>
                  <a:off x="5575443" y="5282471"/>
                  <a:ext cx="10238" cy="13350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4" name="Rectangle 993"/>
                <p:cNvSpPr>
                  <a:spLocks noChangeArrowheads="1"/>
                </p:cNvSpPr>
                <p:nvPr/>
              </p:nvSpPr>
              <p:spPr bwMode="auto">
                <a:xfrm>
                  <a:off x="5585681" y="5282471"/>
                  <a:ext cx="10238" cy="13350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5" name="Rectangle 994"/>
                <p:cNvSpPr>
                  <a:spLocks noChangeArrowheads="1"/>
                </p:cNvSpPr>
                <p:nvPr/>
              </p:nvSpPr>
              <p:spPr bwMode="auto">
                <a:xfrm>
                  <a:off x="5595919" y="5282471"/>
                  <a:ext cx="10238" cy="13350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6" name="Rectangle 995"/>
                <p:cNvSpPr>
                  <a:spLocks noChangeArrowheads="1"/>
                </p:cNvSpPr>
                <p:nvPr/>
              </p:nvSpPr>
              <p:spPr bwMode="auto">
                <a:xfrm>
                  <a:off x="5606155" y="5282471"/>
                  <a:ext cx="10238" cy="13350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7" name="Rectangle 996"/>
                <p:cNvSpPr>
                  <a:spLocks noChangeArrowheads="1"/>
                </p:cNvSpPr>
                <p:nvPr/>
              </p:nvSpPr>
              <p:spPr bwMode="auto">
                <a:xfrm>
                  <a:off x="5616393" y="5282471"/>
                  <a:ext cx="10238" cy="13350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8" name="Rectangle 997"/>
                <p:cNvSpPr>
                  <a:spLocks noChangeArrowheads="1"/>
                </p:cNvSpPr>
                <p:nvPr/>
              </p:nvSpPr>
              <p:spPr bwMode="auto">
                <a:xfrm>
                  <a:off x="5626631" y="5282471"/>
                  <a:ext cx="20476" cy="133504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59" name="Rectangle 998"/>
                <p:cNvSpPr>
                  <a:spLocks noChangeArrowheads="1"/>
                </p:cNvSpPr>
                <p:nvPr/>
              </p:nvSpPr>
              <p:spPr bwMode="auto">
                <a:xfrm>
                  <a:off x="5647106" y="5282471"/>
                  <a:ext cx="10238" cy="13350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60" name="Rectangle 999"/>
                <p:cNvSpPr>
                  <a:spLocks noChangeArrowheads="1"/>
                </p:cNvSpPr>
                <p:nvPr/>
              </p:nvSpPr>
              <p:spPr bwMode="auto">
                <a:xfrm>
                  <a:off x="5657345" y="5282471"/>
                  <a:ext cx="10238" cy="13350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61" name="Rectangle 1000"/>
                <p:cNvSpPr>
                  <a:spLocks noChangeArrowheads="1"/>
                </p:cNvSpPr>
                <p:nvPr/>
              </p:nvSpPr>
              <p:spPr bwMode="auto">
                <a:xfrm>
                  <a:off x="5667581" y="5282471"/>
                  <a:ext cx="10238" cy="13350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62" name="Rectangle 1001"/>
                <p:cNvSpPr>
                  <a:spLocks noChangeArrowheads="1"/>
                </p:cNvSpPr>
                <p:nvPr/>
              </p:nvSpPr>
              <p:spPr bwMode="auto">
                <a:xfrm>
                  <a:off x="5677819" y="5282471"/>
                  <a:ext cx="10238" cy="13350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63" name="Rectangle 1002"/>
                <p:cNvSpPr>
                  <a:spLocks noChangeArrowheads="1"/>
                </p:cNvSpPr>
                <p:nvPr/>
              </p:nvSpPr>
              <p:spPr bwMode="auto">
                <a:xfrm>
                  <a:off x="5688057" y="5282471"/>
                  <a:ext cx="10238" cy="13350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64" name="Rectangle 1003"/>
                <p:cNvSpPr>
                  <a:spLocks noChangeArrowheads="1"/>
                </p:cNvSpPr>
                <p:nvPr/>
              </p:nvSpPr>
              <p:spPr bwMode="auto">
                <a:xfrm>
                  <a:off x="5698295" y="5282471"/>
                  <a:ext cx="10238" cy="13350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65" name="Rectangle 1004"/>
                <p:cNvSpPr>
                  <a:spLocks noChangeArrowheads="1"/>
                </p:cNvSpPr>
                <p:nvPr/>
              </p:nvSpPr>
              <p:spPr bwMode="auto">
                <a:xfrm>
                  <a:off x="5708532" y="5282471"/>
                  <a:ext cx="10238" cy="13350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66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718770" y="5282471"/>
                  <a:ext cx="10238" cy="13350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67" name="Freeform 1006"/>
                <p:cNvSpPr>
                  <a:spLocks/>
                </p:cNvSpPr>
                <p:nvPr/>
              </p:nvSpPr>
              <p:spPr bwMode="auto">
                <a:xfrm>
                  <a:off x="5548824" y="5263843"/>
                  <a:ext cx="176088" cy="46571"/>
                </a:xfrm>
                <a:custGeom>
                  <a:avLst/>
                  <a:gdLst>
                    <a:gd name="T0" fmla="*/ 136525 w 86"/>
                    <a:gd name="T1" fmla="*/ 23813 h 30"/>
                    <a:gd name="T2" fmla="*/ 136525 w 86"/>
                    <a:gd name="T3" fmla="*/ 23813 h 30"/>
                    <a:gd name="T4" fmla="*/ 136525 w 86"/>
                    <a:gd name="T5" fmla="*/ 26988 h 30"/>
                    <a:gd name="T6" fmla="*/ 134938 w 86"/>
                    <a:gd name="T7" fmla="*/ 28575 h 30"/>
                    <a:gd name="T8" fmla="*/ 131763 w 86"/>
                    <a:gd name="T9" fmla="*/ 30163 h 30"/>
                    <a:gd name="T10" fmla="*/ 130175 w 86"/>
                    <a:gd name="T11" fmla="*/ 33338 h 30"/>
                    <a:gd name="T12" fmla="*/ 125413 w 86"/>
                    <a:gd name="T13" fmla="*/ 38100 h 30"/>
                    <a:gd name="T14" fmla="*/ 115888 w 86"/>
                    <a:gd name="T15" fmla="*/ 41275 h 30"/>
                    <a:gd name="T16" fmla="*/ 106363 w 86"/>
                    <a:gd name="T17" fmla="*/ 42863 h 30"/>
                    <a:gd name="T18" fmla="*/ 93662 w 86"/>
                    <a:gd name="T19" fmla="*/ 46038 h 30"/>
                    <a:gd name="T20" fmla="*/ 82550 w 86"/>
                    <a:gd name="T21" fmla="*/ 47625 h 30"/>
                    <a:gd name="T22" fmla="*/ 68263 w 86"/>
                    <a:gd name="T23" fmla="*/ 47625 h 30"/>
                    <a:gd name="T24" fmla="*/ 53975 w 86"/>
                    <a:gd name="T25" fmla="*/ 47625 h 30"/>
                    <a:gd name="T26" fmla="*/ 41275 w 86"/>
                    <a:gd name="T27" fmla="*/ 46038 h 30"/>
                    <a:gd name="T28" fmla="*/ 30163 w 86"/>
                    <a:gd name="T29" fmla="*/ 42863 h 30"/>
                    <a:gd name="T30" fmla="*/ 20637 w 86"/>
                    <a:gd name="T31" fmla="*/ 41275 h 30"/>
                    <a:gd name="T32" fmla="*/ 11112 w 86"/>
                    <a:gd name="T33" fmla="*/ 38100 h 30"/>
                    <a:gd name="T34" fmla="*/ 6350 w 86"/>
                    <a:gd name="T35" fmla="*/ 33338 h 30"/>
                    <a:gd name="T36" fmla="*/ 3175 w 86"/>
                    <a:gd name="T37" fmla="*/ 30163 h 30"/>
                    <a:gd name="T38" fmla="*/ 1588 w 86"/>
                    <a:gd name="T39" fmla="*/ 28575 h 30"/>
                    <a:gd name="T40" fmla="*/ 0 w 86"/>
                    <a:gd name="T41" fmla="*/ 26988 h 30"/>
                    <a:gd name="T42" fmla="*/ 0 w 86"/>
                    <a:gd name="T43" fmla="*/ 23813 h 30"/>
                    <a:gd name="T44" fmla="*/ 0 w 86"/>
                    <a:gd name="T45" fmla="*/ 20638 h 30"/>
                    <a:gd name="T46" fmla="*/ 1588 w 86"/>
                    <a:gd name="T47" fmla="*/ 19050 h 30"/>
                    <a:gd name="T48" fmla="*/ 3175 w 86"/>
                    <a:gd name="T49" fmla="*/ 17463 h 30"/>
                    <a:gd name="T50" fmla="*/ 6350 w 86"/>
                    <a:gd name="T51" fmla="*/ 14288 h 30"/>
                    <a:gd name="T52" fmla="*/ 11112 w 86"/>
                    <a:gd name="T53" fmla="*/ 11113 h 30"/>
                    <a:gd name="T54" fmla="*/ 20637 w 86"/>
                    <a:gd name="T55" fmla="*/ 6350 h 30"/>
                    <a:gd name="T56" fmla="*/ 30163 w 86"/>
                    <a:gd name="T57" fmla="*/ 4763 h 30"/>
                    <a:gd name="T58" fmla="*/ 41275 w 86"/>
                    <a:gd name="T59" fmla="*/ 1588 h 30"/>
                    <a:gd name="T60" fmla="*/ 53975 w 86"/>
                    <a:gd name="T61" fmla="*/ 0 h 30"/>
                    <a:gd name="T62" fmla="*/ 68263 w 86"/>
                    <a:gd name="T63" fmla="*/ 0 h 30"/>
                    <a:gd name="T64" fmla="*/ 82550 w 86"/>
                    <a:gd name="T65" fmla="*/ 0 h 30"/>
                    <a:gd name="T66" fmla="*/ 93662 w 86"/>
                    <a:gd name="T67" fmla="*/ 1588 h 30"/>
                    <a:gd name="T68" fmla="*/ 106363 w 86"/>
                    <a:gd name="T69" fmla="*/ 4763 h 30"/>
                    <a:gd name="T70" fmla="*/ 115888 w 86"/>
                    <a:gd name="T71" fmla="*/ 6350 h 30"/>
                    <a:gd name="T72" fmla="*/ 125413 w 86"/>
                    <a:gd name="T73" fmla="*/ 11113 h 30"/>
                    <a:gd name="T74" fmla="*/ 130175 w 86"/>
                    <a:gd name="T75" fmla="*/ 14288 h 30"/>
                    <a:gd name="T76" fmla="*/ 131763 w 86"/>
                    <a:gd name="T77" fmla="*/ 17463 h 30"/>
                    <a:gd name="T78" fmla="*/ 134938 w 86"/>
                    <a:gd name="T79" fmla="*/ 19050 h 30"/>
                    <a:gd name="T80" fmla="*/ 136525 w 86"/>
                    <a:gd name="T81" fmla="*/ 20638 h 30"/>
                    <a:gd name="T82" fmla="*/ 136525 w 86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7"/>
                      </a:lnTo>
                      <a:lnTo>
                        <a:pt x="85" y="18"/>
                      </a:lnTo>
                      <a:lnTo>
                        <a:pt x="83" y="19"/>
                      </a:lnTo>
                      <a:lnTo>
                        <a:pt x="82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59" y="29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6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4" y="21"/>
                      </a:lnTo>
                      <a:lnTo>
                        <a:pt x="2" y="19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4" y="9"/>
                      </a:lnTo>
                      <a:lnTo>
                        <a:pt x="7" y="7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6" y="1"/>
                      </a:ln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52" y="0"/>
                      </a:lnTo>
                      <a:lnTo>
                        <a:pt x="59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9" y="7"/>
                      </a:lnTo>
                      <a:lnTo>
                        <a:pt x="82" y="9"/>
                      </a:lnTo>
                      <a:lnTo>
                        <a:pt x="83" y="11"/>
                      </a:lnTo>
                      <a:lnTo>
                        <a:pt x="85" y="12"/>
                      </a:lnTo>
                      <a:lnTo>
                        <a:pt x="86" y="13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68" name="Freeform 1007"/>
                <p:cNvSpPr>
                  <a:spLocks/>
                </p:cNvSpPr>
                <p:nvPr/>
              </p:nvSpPr>
              <p:spPr bwMode="auto">
                <a:xfrm>
                  <a:off x="5688057" y="5305756"/>
                  <a:ext cx="174040" cy="149028"/>
                </a:xfrm>
                <a:custGeom>
                  <a:avLst/>
                  <a:gdLst>
                    <a:gd name="T0" fmla="*/ 68263 w 85"/>
                    <a:gd name="T1" fmla="*/ 0 h 96"/>
                    <a:gd name="T2" fmla="*/ 68263 w 85"/>
                    <a:gd name="T3" fmla="*/ 0 h 96"/>
                    <a:gd name="T4" fmla="*/ 53975 w 85"/>
                    <a:gd name="T5" fmla="*/ 1588 h 96"/>
                    <a:gd name="T6" fmla="*/ 41275 w 85"/>
                    <a:gd name="T7" fmla="*/ 3175 h 96"/>
                    <a:gd name="T8" fmla="*/ 30163 w 85"/>
                    <a:gd name="T9" fmla="*/ 4763 h 96"/>
                    <a:gd name="T10" fmla="*/ 20638 w 85"/>
                    <a:gd name="T11" fmla="*/ 7938 h 96"/>
                    <a:gd name="T12" fmla="*/ 11113 w 85"/>
                    <a:gd name="T13" fmla="*/ 11112 h 96"/>
                    <a:gd name="T14" fmla="*/ 4763 w 85"/>
                    <a:gd name="T15" fmla="*/ 15875 h 96"/>
                    <a:gd name="T16" fmla="*/ 3175 w 85"/>
                    <a:gd name="T17" fmla="*/ 17463 h 96"/>
                    <a:gd name="T18" fmla="*/ 1588 w 85"/>
                    <a:gd name="T19" fmla="*/ 20637 h 96"/>
                    <a:gd name="T20" fmla="*/ 0 w 85"/>
                    <a:gd name="T21" fmla="*/ 22225 h 96"/>
                    <a:gd name="T22" fmla="*/ 0 w 85"/>
                    <a:gd name="T23" fmla="*/ 25400 h 96"/>
                    <a:gd name="T24" fmla="*/ 0 w 85"/>
                    <a:gd name="T25" fmla="*/ 128588 h 96"/>
                    <a:gd name="T26" fmla="*/ 0 w 85"/>
                    <a:gd name="T27" fmla="*/ 130175 h 96"/>
                    <a:gd name="T28" fmla="*/ 1588 w 85"/>
                    <a:gd name="T29" fmla="*/ 133350 h 96"/>
                    <a:gd name="T30" fmla="*/ 3175 w 85"/>
                    <a:gd name="T31" fmla="*/ 134938 h 96"/>
                    <a:gd name="T32" fmla="*/ 4763 w 85"/>
                    <a:gd name="T33" fmla="*/ 138113 h 96"/>
                    <a:gd name="T34" fmla="*/ 11113 w 85"/>
                    <a:gd name="T35" fmla="*/ 141288 h 96"/>
                    <a:gd name="T36" fmla="*/ 20638 w 85"/>
                    <a:gd name="T37" fmla="*/ 146050 h 96"/>
                    <a:gd name="T38" fmla="*/ 30163 w 85"/>
                    <a:gd name="T39" fmla="*/ 147638 h 96"/>
                    <a:gd name="T40" fmla="*/ 41275 w 85"/>
                    <a:gd name="T41" fmla="*/ 149225 h 96"/>
                    <a:gd name="T42" fmla="*/ 53975 w 85"/>
                    <a:gd name="T43" fmla="*/ 150813 h 96"/>
                    <a:gd name="T44" fmla="*/ 68263 w 85"/>
                    <a:gd name="T45" fmla="*/ 152400 h 96"/>
                    <a:gd name="T46" fmla="*/ 82550 w 85"/>
                    <a:gd name="T47" fmla="*/ 150813 h 96"/>
                    <a:gd name="T48" fmla="*/ 93663 w 85"/>
                    <a:gd name="T49" fmla="*/ 149225 h 96"/>
                    <a:gd name="T50" fmla="*/ 106363 w 85"/>
                    <a:gd name="T51" fmla="*/ 147638 h 96"/>
                    <a:gd name="T52" fmla="*/ 115888 w 85"/>
                    <a:gd name="T53" fmla="*/ 146050 h 96"/>
                    <a:gd name="T54" fmla="*/ 125413 w 85"/>
                    <a:gd name="T55" fmla="*/ 141288 h 96"/>
                    <a:gd name="T56" fmla="*/ 130175 w 85"/>
                    <a:gd name="T57" fmla="*/ 138113 h 96"/>
                    <a:gd name="T58" fmla="*/ 131763 w 85"/>
                    <a:gd name="T59" fmla="*/ 134938 h 96"/>
                    <a:gd name="T60" fmla="*/ 134938 w 85"/>
                    <a:gd name="T61" fmla="*/ 133350 h 96"/>
                    <a:gd name="T62" fmla="*/ 134938 w 85"/>
                    <a:gd name="T63" fmla="*/ 130175 h 96"/>
                    <a:gd name="T64" fmla="*/ 134938 w 85"/>
                    <a:gd name="T65" fmla="*/ 128588 h 96"/>
                    <a:gd name="T66" fmla="*/ 134938 w 85"/>
                    <a:gd name="T67" fmla="*/ 25400 h 96"/>
                    <a:gd name="T68" fmla="*/ 134938 w 85"/>
                    <a:gd name="T69" fmla="*/ 22225 h 96"/>
                    <a:gd name="T70" fmla="*/ 134938 w 85"/>
                    <a:gd name="T71" fmla="*/ 20637 h 96"/>
                    <a:gd name="T72" fmla="*/ 131763 w 85"/>
                    <a:gd name="T73" fmla="*/ 17463 h 96"/>
                    <a:gd name="T74" fmla="*/ 130175 w 85"/>
                    <a:gd name="T75" fmla="*/ 15875 h 96"/>
                    <a:gd name="T76" fmla="*/ 125413 w 85"/>
                    <a:gd name="T77" fmla="*/ 11112 h 96"/>
                    <a:gd name="T78" fmla="*/ 115888 w 85"/>
                    <a:gd name="T79" fmla="*/ 7938 h 96"/>
                    <a:gd name="T80" fmla="*/ 106363 w 85"/>
                    <a:gd name="T81" fmla="*/ 4763 h 96"/>
                    <a:gd name="T82" fmla="*/ 93663 w 85"/>
                    <a:gd name="T83" fmla="*/ 3175 h 96"/>
                    <a:gd name="T84" fmla="*/ 82550 w 85"/>
                    <a:gd name="T85" fmla="*/ 1588 h 96"/>
                    <a:gd name="T86" fmla="*/ 68263 w 85"/>
                    <a:gd name="T87" fmla="*/ 0 h 9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6"/>
                    <a:gd name="T134" fmla="*/ 85 w 85"/>
                    <a:gd name="T135" fmla="*/ 96 h 9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6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4" y="1"/>
                      </a:lnTo>
                      <a:lnTo>
                        <a:pt x="26" y="2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10"/>
                      </a:lnTo>
                      <a:lnTo>
                        <a:pt x="2" y="11"/>
                      </a:lnTo>
                      <a:lnTo>
                        <a:pt x="1" y="13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81"/>
                      </a:lnTo>
                      <a:lnTo>
                        <a:pt x="0" y="82"/>
                      </a:lnTo>
                      <a:lnTo>
                        <a:pt x="1" y="84"/>
                      </a:lnTo>
                      <a:lnTo>
                        <a:pt x="2" y="85"/>
                      </a:lnTo>
                      <a:lnTo>
                        <a:pt x="3" y="87"/>
                      </a:lnTo>
                      <a:lnTo>
                        <a:pt x="7" y="89"/>
                      </a:lnTo>
                      <a:lnTo>
                        <a:pt x="13" y="92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3" y="96"/>
                      </a:lnTo>
                      <a:lnTo>
                        <a:pt x="52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2"/>
                      </a:lnTo>
                      <a:lnTo>
                        <a:pt x="79" y="89"/>
                      </a:lnTo>
                      <a:lnTo>
                        <a:pt x="82" y="87"/>
                      </a:lnTo>
                      <a:lnTo>
                        <a:pt x="83" y="85"/>
                      </a:lnTo>
                      <a:lnTo>
                        <a:pt x="85" y="84"/>
                      </a:lnTo>
                      <a:lnTo>
                        <a:pt x="85" y="82"/>
                      </a:lnTo>
                      <a:lnTo>
                        <a:pt x="85" y="81"/>
                      </a:lnTo>
                      <a:lnTo>
                        <a:pt x="85" y="16"/>
                      </a:lnTo>
                      <a:lnTo>
                        <a:pt x="85" y="14"/>
                      </a:lnTo>
                      <a:lnTo>
                        <a:pt x="85" y="13"/>
                      </a:lnTo>
                      <a:lnTo>
                        <a:pt x="83" y="11"/>
                      </a:lnTo>
                      <a:lnTo>
                        <a:pt x="82" y="10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2"/>
                      </a:lnTo>
                      <a:lnTo>
                        <a:pt x="52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69" name="Freeform 1008"/>
                <p:cNvSpPr>
                  <a:spLocks noEditPoints="1"/>
                </p:cNvSpPr>
                <p:nvPr/>
              </p:nvSpPr>
              <p:spPr bwMode="auto">
                <a:xfrm>
                  <a:off x="5671677" y="5294890"/>
                  <a:ext cx="206802" cy="170761"/>
                </a:xfrm>
                <a:custGeom>
                  <a:avLst/>
                  <a:gdLst>
                    <a:gd name="T0" fmla="*/ 67142 w 320"/>
                    <a:gd name="T1" fmla="*/ 24805 h 352"/>
                    <a:gd name="T2" fmla="*/ 44594 w 320"/>
                    <a:gd name="T3" fmla="*/ 28277 h 352"/>
                    <a:gd name="T4" fmla="*/ 28059 w 320"/>
                    <a:gd name="T5" fmla="*/ 33734 h 352"/>
                    <a:gd name="T6" fmla="*/ 24051 w 320"/>
                    <a:gd name="T7" fmla="*/ 36711 h 352"/>
                    <a:gd name="T8" fmla="*/ 26055 w 320"/>
                    <a:gd name="T9" fmla="*/ 35719 h 352"/>
                    <a:gd name="T10" fmla="*/ 22548 w 320"/>
                    <a:gd name="T11" fmla="*/ 40680 h 352"/>
                    <a:gd name="T12" fmla="*/ 24051 w 320"/>
                    <a:gd name="T13" fmla="*/ 36215 h 352"/>
                    <a:gd name="T14" fmla="*/ 24051 w 320"/>
                    <a:gd name="T15" fmla="*/ 141883 h 352"/>
                    <a:gd name="T16" fmla="*/ 23049 w 320"/>
                    <a:gd name="T17" fmla="*/ 135930 h 352"/>
                    <a:gd name="T18" fmla="*/ 26556 w 320"/>
                    <a:gd name="T19" fmla="*/ 140395 h 352"/>
                    <a:gd name="T20" fmla="*/ 30063 w 320"/>
                    <a:gd name="T21" fmla="*/ 142379 h 352"/>
                    <a:gd name="T22" fmla="*/ 37579 w 320"/>
                    <a:gd name="T23" fmla="*/ 145355 h 352"/>
                    <a:gd name="T24" fmla="*/ 45095 w 320"/>
                    <a:gd name="T25" fmla="*/ 147340 h 352"/>
                    <a:gd name="T26" fmla="*/ 67643 w 320"/>
                    <a:gd name="T27" fmla="*/ 150316 h 352"/>
                    <a:gd name="T28" fmla="*/ 93698 w 320"/>
                    <a:gd name="T29" fmla="*/ 150316 h 352"/>
                    <a:gd name="T30" fmla="*/ 116746 w 320"/>
                    <a:gd name="T31" fmla="*/ 147340 h 352"/>
                    <a:gd name="T32" fmla="*/ 123260 w 320"/>
                    <a:gd name="T33" fmla="*/ 145355 h 352"/>
                    <a:gd name="T34" fmla="*/ 130776 w 320"/>
                    <a:gd name="T35" fmla="*/ 142379 h 352"/>
                    <a:gd name="T36" fmla="*/ 134283 w 320"/>
                    <a:gd name="T37" fmla="*/ 140395 h 352"/>
                    <a:gd name="T38" fmla="*/ 136788 w 320"/>
                    <a:gd name="T39" fmla="*/ 137418 h 352"/>
                    <a:gd name="T40" fmla="*/ 136287 w 320"/>
                    <a:gd name="T41" fmla="*/ 141883 h 352"/>
                    <a:gd name="T42" fmla="*/ 136287 w 320"/>
                    <a:gd name="T43" fmla="*/ 36215 h 352"/>
                    <a:gd name="T44" fmla="*/ 138292 w 320"/>
                    <a:gd name="T45" fmla="*/ 40680 h 352"/>
                    <a:gd name="T46" fmla="*/ 135786 w 320"/>
                    <a:gd name="T47" fmla="*/ 37207 h 352"/>
                    <a:gd name="T48" fmla="*/ 136788 w 320"/>
                    <a:gd name="T49" fmla="*/ 36711 h 352"/>
                    <a:gd name="T50" fmla="*/ 132780 w 320"/>
                    <a:gd name="T51" fmla="*/ 33734 h 352"/>
                    <a:gd name="T52" fmla="*/ 115744 w 320"/>
                    <a:gd name="T53" fmla="*/ 28277 h 352"/>
                    <a:gd name="T54" fmla="*/ 93196 w 320"/>
                    <a:gd name="T55" fmla="*/ 24805 h 352"/>
                    <a:gd name="T56" fmla="*/ 95702 w 320"/>
                    <a:gd name="T57" fmla="*/ 992 h 352"/>
                    <a:gd name="T58" fmla="*/ 122258 w 320"/>
                    <a:gd name="T59" fmla="*/ 5457 h 352"/>
                    <a:gd name="T60" fmla="*/ 141298 w 320"/>
                    <a:gd name="T61" fmla="*/ 11410 h 352"/>
                    <a:gd name="T62" fmla="*/ 149816 w 320"/>
                    <a:gd name="T63" fmla="*/ 16867 h 352"/>
                    <a:gd name="T64" fmla="*/ 154325 w 320"/>
                    <a:gd name="T65" fmla="*/ 21828 h 352"/>
                    <a:gd name="T66" fmla="*/ 158835 w 320"/>
                    <a:gd name="T67" fmla="*/ 27781 h 352"/>
                    <a:gd name="T68" fmla="*/ 160338 w 320"/>
                    <a:gd name="T69" fmla="*/ 36215 h 352"/>
                    <a:gd name="T70" fmla="*/ 160338 w 320"/>
                    <a:gd name="T71" fmla="*/ 141883 h 352"/>
                    <a:gd name="T72" fmla="*/ 156831 w 320"/>
                    <a:gd name="T73" fmla="*/ 150316 h 352"/>
                    <a:gd name="T74" fmla="*/ 152321 w 320"/>
                    <a:gd name="T75" fmla="*/ 156270 h 352"/>
                    <a:gd name="T76" fmla="*/ 143803 w 320"/>
                    <a:gd name="T77" fmla="*/ 162223 h 352"/>
                    <a:gd name="T78" fmla="*/ 133281 w 320"/>
                    <a:gd name="T79" fmla="*/ 167184 h 352"/>
                    <a:gd name="T80" fmla="*/ 120755 w 320"/>
                    <a:gd name="T81" fmla="*/ 170656 h 352"/>
                    <a:gd name="T82" fmla="*/ 95201 w 320"/>
                    <a:gd name="T83" fmla="*/ 174129 h 352"/>
                    <a:gd name="T84" fmla="*/ 65137 w 320"/>
                    <a:gd name="T85" fmla="*/ 174129 h 352"/>
                    <a:gd name="T86" fmla="*/ 38581 w 320"/>
                    <a:gd name="T87" fmla="*/ 170656 h 352"/>
                    <a:gd name="T88" fmla="*/ 27558 w 320"/>
                    <a:gd name="T89" fmla="*/ 167184 h 352"/>
                    <a:gd name="T90" fmla="*/ 17036 w 320"/>
                    <a:gd name="T91" fmla="*/ 162223 h 352"/>
                    <a:gd name="T92" fmla="*/ 8518 w 320"/>
                    <a:gd name="T93" fmla="*/ 156270 h 352"/>
                    <a:gd name="T94" fmla="*/ 501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2004 w 320"/>
                    <a:gd name="T101" fmla="*/ 27781 h 352"/>
                    <a:gd name="T102" fmla="*/ 5512 w 320"/>
                    <a:gd name="T103" fmla="*/ 22820 h 352"/>
                    <a:gd name="T104" fmla="*/ 11023 w 320"/>
                    <a:gd name="T105" fmla="*/ 16867 h 352"/>
                    <a:gd name="T106" fmla="*/ 19541 w 320"/>
                    <a:gd name="T107" fmla="*/ 11410 h 352"/>
                    <a:gd name="T108" fmla="*/ 39583 w 320"/>
                    <a:gd name="T109" fmla="*/ 4961 h 352"/>
                    <a:gd name="T110" fmla="*/ 65638 w 320"/>
                    <a:gd name="T111" fmla="*/ 992 h 352"/>
                    <a:gd name="T112" fmla="*/ 95702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70" name="Rectangle 1009"/>
                <p:cNvSpPr>
                  <a:spLocks noChangeArrowheads="1"/>
                </p:cNvSpPr>
                <p:nvPr/>
              </p:nvSpPr>
              <p:spPr bwMode="auto">
                <a:xfrm>
                  <a:off x="5677819" y="5321280"/>
                  <a:ext cx="10238" cy="13350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1" name="Rectangle 1010"/>
                <p:cNvSpPr>
                  <a:spLocks noChangeArrowheads="1"/>
                </p:cNvSpPr>
                <p:nvPr/>
              </p:nvSpPr>
              <p:spPr bwMode="auto">
                <a:xfrm>
                  <a:off x="5688057" y="5321280"/>
                  <a:ext cx="10238" cy="13350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2" name="Rectangle 1011"/>
                <p:cNvSpPr>
                  <a:spLocks noChangeArrowheads="1"/>
                </p:cNvSpPr>
                <p:nvPr/>
              </p:nvSpPr>
              <p:spPr bwMode="auto">
                <a:xfrm>
                  <a:off x="5698295" y="5321280"/>
                  <a:ext cx="10238" cy="13350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3" name="Rectangle 1012"/>
                <p:cNvSpPr>
                  <a:spLocks noChangeArrowheads="1"/>
                </p:cNvSpPr>
                <p:nvPr/>
              </p:nvSpPr>
              <p:spPr bwMode="auto">
                <a:xfrm>
                  <a:off x="5708532" y="5321280"/>
                  <a:ext cx="10238" cy="13350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4" name="Rectangle 1013"/>
                <p:cNvSpPr>
                  <a:spLocks noChangeArrowheads="1"/>
                </p:cNvSpPr>
                <p:nvPr/>
              </p:nvSpPr>
              <p:spPr bwMode="auto">
                <a:xfrm>
                  <a:off x="5718770" y="5321280"/>
                  <a:ext cx="10238" cy="13350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5" name="Rectangle 1014"/>
                <p:cNvSpPr>
                  <a:spLocks noChangeArrowheads="1"/>
                </p:cNvSpPr>
                <p:nvPr/>
              </p:nvSpPr>
              <p:spPr bwMode="auto">
                <a:xfrm>
                  <a:off x="5729008" y="5321280"/>
                  <a:ext cx="10238" cy="13350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6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739246" y="5321280"/>
                  <a:ext cx="10238" cy="13350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7" name="Rectangle 1016"/>
                <p:cNvSpPr>
                  <a:spLocks noChangeArrowheads="1"/>
                </p:cNvSpPr>
                <p:nvPr/>
              </p:nvSpPr>
              <p:spPr bwMode="auto">
                <a:xfrm>
                  <a:off x="5749482" y="5321280"/>
                  <a:ext cx="10238" cy="13350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8" name="Rectangle 1017"/>
                <p:cNvSpPr>
                  <a:spLocks noChangeArrowheads="1"/>
                </p:cNvSpPr>
                <p:nvPr/>
              </p:nvSpPr>
              <p:spPr bwMode="auto">
                <a:xfrm>
                  <a:off x="5759721" y="5321280"/>
                  <a:ext cx="20476" cy="133504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79" name="Rectangle 1018"/>
                <p:cNvSpPr>
                  <a:spLocks noChangeArrowheads="1"/>
                </p:cNvSpPr>
                <p:nvPr/>
              </p:nvSpPr>
              <p:spPr bwMode="auto">
                <a:xfrm>
                  <a:off x="5780196" y="5321280"/>
                  <a:ext cx="10238" cy="13350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80" name="Rectangle 1019"/>
                <p:cNvSpPr>
                  <a:spLocks noChangeArrowheads="1"/>
                </p:cNvSpPr>
                <p:nvPr/>
              </p:nvSpPr>
              <p:spPr bwMode="auto">
                <a:xfrm>
                  <a:off x="5790434" y="5321280"/>
                  <a:ext cx="10238" cy="13350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81" name="Rectangle 1020"/>
                <p:cNvSpPr>
                  <a:spLocks noChangeArrowheads="1"/>
                </p:cNvSpPr>
                <p:nvPr/>
              </p:nvSpPr>
              <p:spPr bwMode="auto">
                <a:xfrm>
                  <a:off x="5800672" y="5321280"/>
                  <a:ext cx="10238" cy="13350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82" name="Rectangle 1021"/>
                <p:cNvSpPr>
                  <a:spLocks noChangeArrowheads="1"/>
                </p:cNvSpPr>
                <p:nvPr/>
              </p:nvSpPr>
              <p:spPr bwMode="auto">
                <a:xfrm>
                  <a:off x="5810908" y="5321280"/>
                  <a:ext cx="10238" cy="13350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83" name="Rectangle 1022"/>
                <p:cNvSpPr>
                  <a:spLocks noChangeArrowheads="1"/>
                </p:cNvSpPr>
                <p:nvPr/>
              </p:nvSpPr>
              <p:spPr bwMode="auto">
                <a:xfrm>
                  <a:off x="5821147" y="5321280"/>
                  <a:ext cx="10238" cy="13350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84" name="Rectangle 1023"/>
                <p:cNvSpPr>
                  <a:spLocks noChangeArrowheads="1"/>
                </p:cNvSpPr>
                <p:nvPr/>
              </p:nvSpPr>
              <p:spPr bwMode="auto">
                <a:xfrm>
                  <a:off x="5831384" y="5321280"/>
                  <a:ext cx="10238" cy="13350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85" name="Rectangle 1024"/>
                <p:cNvSpPr>
                  <a:spLocks noChangeArrowheads="1"/>
                </p:cNvSpPr>
                <p:nvPr/>
              </p:nvSpPr>
              <p:spPr bwMode="auto">
                <a:xfrm>
                  <a:off x="5841622" y="5321280"/>
                  <a:ext cx="10238" cy="13350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587" name="Freeform 1026"/>
                <p:cNvSpPr>
                  <a:spLocks/>
                </p:cNvSpPr>
                <p:nvPr/>
              </p:nvSpPr>
              <p:spPr bwMode="auto">
                <a:xfrm>
                  <a:off x="5681915" y="5302652"/>
                  <a:ext cx="176088" cy="46571"/>
                </a:xfrm>
                <a:custGeom>
                  <a:avLst/>
                  <a:gdLst>
                    <a:gd name="T0" fmla="*/ 136525 w 86"/>
                    <a:gd name="T1" fmla="*/ 23813 h 30"/>
                    <a:gd name="T2" fmla="*/ 136525 w 86"/>
                    <a:gd name="T3" fmla="*/ 23813 h 30"/>
                    <a:gd name="T4" fmla="*/ 136525 w 86"/>
                    <a:gd name="T5" fmla="*/ 26988 h 30"/>
                    <a:gd name="T6" fmla="*/ 134938 w 86"/>
                    <a:gd name="T7" fmla="*/ 28575 h 30"/>
                    <a:gd name="T8" fmla="*/ 133350 w 86"/>
                    <a:gd name="T9" fmla="*/ 31750 h 30"/>
                    <a:gd name="T10" fmla="*/ 131763 w 86"/>
                    <a:gd name="T11" fmla="*/ 33338 h 30"/>
                    <a:gd name="T12" fmla="*/ 125413 w 86"/>
                    <a:gd name="T13" fmla="*/ 38100 h 30"/>
                    <a:gd name="T14" fmla="*/ 115888 w 86"/>
                    <a:gd name="T15" fmla="*/ 41275 h 30"/>
                    <a:gd name="T16" fmla="*/ 106363 w 86"/>
                    <a:gd name="T17" fmla="*/ 42863 h 30"/>
                    <a:gd name="T18" fmla="*/ 95250 w 86"/>
                    <a:gd name="T19" fmla="*/ 46038 h 30"/>
                    <a:gd name="T20" fmla="*/ 82550 w 86"/>
                    <a:gd name="T21" fmla="*/ 47625 h 30"/>
                    <a:gd name="T22" fmla="*/ 68263 w 86"/>
                    <a:gd name="T23" fmla="*/ 47625 h 30"/>
                    <a:gd name="T24" fmla="*/ 55563 w 86"/>
                    <a:gd name="T25" fmla="*/ 47625 h 30"/>
                    <a:gd name="T26" fmla="*/ 42862 w 86"/>
                    <a:gd name="T27" fmla="*/ 46038 h 30"/>
                    <a:gd name="T28" fmla="*/ 30163 w 86"/>
                    <a:gd name="T29" fmla="*/ 42863 h 30"/>
                    <a:gd name="T30" fmla="*/ 20637 w 86"/>
                    <a:gd name="T31" fmla="*/ 41275 h 30"/>
                    <a:gd name="T32" fmla="*/ 12700 w 86"/>
                    <a:gd name="T33" fmla="*/ 38100 h 30"/>
                    <a:gd name="T34" fmla="*/ 6350 w 86"/>
                    <a:gd name="T35" fmla="*/ 33338 h 30"/>
                    <a:gd name="T36" fmla="*/ 4762 w 86"/>
                    <a:gd name="T37" fmla="*/ 31750 h 30"/>
                    <a:gd name="T38" fmla="*/ 3175 w 86"/>
                    <a:gd name="T39" fmla="*/ 28575 h 30"/>
                    <a:gd name="T40" fmla="*/ 0 w 86"/>
                    <a:gd name="T41" fmla="*/ 26988 h 30"/>
                    <a:gd name="T42" fmla="*/ 0 w 86"/>
                    <a:gd name="T43" fmla="*/ 23813 h 30"/>
                    <a:gd name="T44" fmla="*/ 0 w 86"/>
                    <a:gd name="T45" fmla="*/ 22225 h 30"/>
                    <a:gd name="T46" fmla="*/ 3175 w 86"/>
                    <a:gd name="T47" fmla="*/ 19050 h 30"/>
                    <a:gd name="T48" fmla="*/ 4762 w 86"/>
                    <a:gd name="T49" fmla="*/ 17463 h 30"/>
                    <a:gd name="T50" fmla="*/ 6350 w 86"/>
                    <a:gd name="T51" fmla="*/ 14288 h 30"/>
                    <a:gd name="T52" fmla="*/ 12700 w 86"/>
                    <a:gd name="T53" fmla="*/ 11113 h 30"/>
                    <a:gd name="T54" fmla="*/ 20637 w 86"/>
                    <a:gd name="T55" fmla="*/ 6350 h 30"/>
                    <a:gd name="T56" fmla="*/ 30163 w 86"/>
                    <a:gd name="T57" fmla="*/ 4763 h 30"/>
                    <a:gd name="T58" fmla="*/ 42862 w 86"/>
                    <a:gd name="T59" fmla="*/ 1588 h 30"/>
                    <a:gd name="T60" fmla="*/ 55563 w 86"/>
                    <a:gd name="T61" fmla="*/ 0 h 30"/>
                    <a:gd name="T62" fmla="*/ 68263 w 86"/>
                    <a:gd name="T63" fmla="*/ 0 h 30"/>
                    <a:gd name="T64" fmla="*/ 82550 w 86"/>
                    <a:gd name="T65" fmla="*/ 0 h 30"/>
                    <a:gd name="T66" fmla="*/ 95250 w 86"/>
                    <a:gd name="T67" fmla="*/ 1588 h 30"/>
                    <a:gd name="T68" fmla="*/ 106363 w 86"/>
                    <a:gd name="T69" fmla="*/ 4763 h 30"/>
                    <a:gd name="T70" fmla="*/ 115888 w 86"/>
                    <a:gd name="T71" fmla="*/ 6350 h 30"/>
                    <a:gd name="T72" fmla="*/ 125413 w 86"/>
                    <a:gd name="T73" fmla="*/ 11113 h 30"/>
                    <a:gd name="T74" fmla="*/ 131763 w 86"/>
                    <a:gd name="T75" fmla="*/ 14288 h 30"/>
                    <a:gd name="T76" fmla="*/ 133350 w 86"/>
                    <a:gd name="T77" fmla="*/ 17463 h 30"/>
                    <a:gd name="T78" fmla="*/ 134938 w 86"/>
                    <a:gd name="T79" fmla="*/ 19050 h 30"/>
                    <a:gd name="T80" fmla="*/ 136525 w 86"/>
                    <a:gd name="T81" fmla="*/ 22225 h 30"/>
                    <a:gd name="T82" fmla="*/ 136525 w 86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7"/>
                      </a:lnTo>
                      <a:lnTo>
                        <a:pt x="85" y="18"/>
                      </a:lnTo>
                      <a:lnTo>
                        <a:pt x="84" y="20"/>
                      </a:lnTo>
                      <a:lnTo>
                        <a:pt x="83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60" y="29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5" y="30"/>
                      </a:lnTo>
                      <a:lnTo>
                        <a:pt x="27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8" y="24"/>
                      </a:lnTo>
                      <a:lnTo>
                        <a:pt x="4" y="21"/>
                      </a:lnTo>
                      <a:lnTo>
                        <a:pt x="3" y="20"/>
                      </a:lnTo>
                      <a:lnTo>
                        <a:pt x="2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2" y="12"/>
                      </a:lnTo>
                      <a:lnTo>
                        <a:pt x="3" y="11"/>
                      </a:lnTo>
                      <a:lnTo>
                        <a:pt x="4" y="9"/>
                      </a:lnTo>
                      <a:lnTo>
                        <a:pt x="8" y="7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7" y="1"/>
                      </a:lnTo>
                      <a:lnTo>
                        <a:pt x="35" y="0"/>
                      </a:lnTo>
                      <a:lnTo>
                        <a:pt x="43" y="0"/>
                      </a:lnTo>
                      <a:lnTo>
                        <a:pt x="52" y="0"/>
                      </a:lnTo>
                      <a:lnTo>
                        <a:pt x="60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9" y="7"/>
                      </a:lnTo>
                      <a:lnTo>
                        <a:pt x="83" y="9"/>
                      </a:lnTo>
                      <a:lnTo>
                        <a:pt x="84" y="11"/>
                      </a:lnTo>
                      <a:lnTo>
                        <a:pt x="85" y="12"/>
                      </a:lnTo>
                      <a:lnTo>
                        <a:pt x="86" y="14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588" name="Picture 1027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1367" y="5367851"/>
                  <a:ext cx="309178" cy="10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89" name="Freeform 1028"/>
                <p:cNvSpPr>
                  <a:spLocks/>
                </p:cNvSpPr>
                <p:nvPr/>
              </p:nvSpPr>
              <p:spPr bwMode="auto">
                <a:xfrm>
                  <a:off x="5245790" y="5266947"/>
                  <a:ext cx="194516" cy="149028"/>
                </a:xfrm>
                <a:custGeom>
                  <a:avLst/>
                  <a:gdLst>
                    <a:gd name="T0" fmla="*/ 76200 w 95"/>
                    <a:gd name="T1" fmla="*/ 0 h 96"/>
                    <a:gd name="T2" fmla="*/ 0 w 95"/>
                    <a:gd name="T3" fmla="*/ 25400 h 96"/>
                    <a:gd name="T4" fmla="*/ 0 w 95"/>
                    <a:gd name="T5" fmla="*/ 122238 h 96"/>
                    <a:gd name="T6" fmla="*/ 76200 w 95"/>
                    <a:gd name="T7" fmla="*/ 152400 h 96"/>
                    <a:gd name="T8" fmla="*/ 150813 w 95"/>
                    <a:gd name="T9" fmla="*/ 127000 h 96"/>
                    <a:gd name="T10" fmla="*/ 150813 w 95"/>
                    <a:gd name="T11" fmla="*/ 30163 h 96"/>
                    <a:gd name="T12" fmla="*/ 76200 w 95"/>
                    <a:gd name="T13" fmla="*/ 0 h 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5"/>
                    <a:gd name="T22" fmla="*/ 0 h 96"/>
                    <a:gd name="T23" fmla="*/ 95 w 95"/>
                    <a:gd name="T24" fmla="*/ 96 h 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5" h="96">
                      <a:moveTo>
                        <a:pt x="48" y="0"/>
                      </a:moveTo>
                      <a:lnTo>
                        <a:pt x="0" y="16"/>
                      </a:lnTo>
                      <a:lnTo>
                        <a:pt x="0" y="77"/>
                      </a:lnTo>
                      <a:lnTo>
                        <a:pt x="48" y="96"/>
                      </a:lnTo>
                      <a:lnTo>
                        <a:pt x="95" y="80"/>
                      </a:lnTo>
                      <a:lnTo>
                        <a:pt x="95" y="19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90" name="Freeform 1029"/>
                <p:cNvSpPr>
                  <a:spLocks noEditPoints="1"/>
                </p:cNvSpPr>
                <p:nvPr/>
              </p:nvSpPr>
              <p:spPr bwMode="auto">
                <a:xfrm>
                  <a:off x="5229410" y="5256080"/>
                  <a:ext cx="227276" cy="170761"/>
                </a:xfrm>
                <a:custGeom>
                  <a:avLst/>
                  <a:gdLst>
                    <a:gd name="T0" fmla="*/ 84602 w 352"/>
                    <a:gd name="T1" fmla="*/ 23250 h 353"/>
                    <a:gd name="T2" fmla="*/ 93113 w 352"/>
                    <a:gd name="T3" fmla="*/ 23250 h 353"/>
                    <a:gd name="T4" fmla="*/ 16019 w 352"/>
                    <a:gd name="T5" fmla="*/ 48479 h 353"/>
                    <a:gd name="T6" fmla="*/ 24029 w 352"/>
                    <a:gd name="T7" fmla="*/ 37102 h 353"/>
                    <a:gd name="T8" fmla="*/ 24029 w 352"/>
                    <a:gd name="T9" fmla="*/ 133566 h 353"/>
                    <a:gd name="T10" fmla="*/ 16520 w 352"/>
                    <a:gd name="T11" fmla="*/ 122683 h 353"/>
                    <a:gd name="T12" fmla="*/ 92612 w 352"/>
                    <a:gd name="T13" fmla="*/ 151375 h 353"/>
                    <a:gd name="T14" fmla="*/ 84602 w 352"/>
                    <a:gd name="T15" fmla="*/ 151375 h 353"/>
                    <a:gd name="T16" fmla="*/ 160694 w 352"/>
                    <a:gd name="T17" fmla="*/ 126146 h 353"/>
                    <a:gd name="T18" fmla="*/ 152184 w 352"/>
                    <a:gd name="T19" fmla="*/ 137523 h 353"/>
                    <a:gd name="T20" fmla="*/ 152184 w 352"/>
                    <a:gd name="T21" fmla="*/ 41554 h 353"/>
                    <a:gd name="T22" fmla="*/ 160194 w 352"/>
                    <a:gd name="T23" fmla="*/ 52932 h 353"/>
                    <a:gd name="T24" fmla="*/ 84602 w 352"/>
                    <a:gd name="T25" fmla="*/ 23250 h 353"/>
                    <a:gd name="T26" fmla="*/ 168704 w 352"/>
                    <a:gd name="T27" fmla="*/ 30671 h 353"/>
                    <a:gd name="T28" fmla="*/ 176213 w 352"/>
                    <a:gd name="T29" fmla="*/ 41554 h 353"/>
                    <a:gd name="T30" fmla="*/ 176213 w 352"/>
                    <a:gd name="T31" fmla="*/ 137523 h 353"/>
                    <a:gd name="T32" fmla="*/ 168203 w 352"/>
                    <a:gd name="T33" fmla="*/ 148407 h 353"/>
                    <a:gd name="T34" fmla="*/ 92111 w 352"/>
                    <a:gd name="T35" fmla="*/ 173636 h 353"/>
                    <a:gd name="T36" fmla="*/ 84102 w 352"/>
                    <a:gd name="T37" fmla="*/ 173636 h 353"/>
                    <a:gd name="T38" fmla="*/ 8010 w 352"/>
                    <a:gd name="T39" fmla="*/ 144449 h 353"/>
                    <a:gd name="T40" fmla="*/ 0 w 352"/>
                    <a:gd name="T41" fmla="*/ 133566 h 353"/>
                    <a:gd name="T42" fmla="*/ 0 w 352"/>
                    <a:gd name="T43" fmla="*/ 37102 h 353"/>
                    <a:gd name="T44" fmla="*/ 8510 w 352"/>
                    <a:gd name="T45" fmla="*/ 26218 h 353"/>
                    <a:gd name="T46" fmla="*/ 85603 w 352"/>
                    <a:gd name="T47" fmla="*/ 989 h 353"/>
                    <a:gd name="T48" fmla="*/ 93613 w 352"/>
                    <a:gd name="T49" fmla="*/ 989 h 353"/>
                    <a:gd name="T50" fmla="*/ 168704 w 352"/>
                    <a:gd name="T51" fmla="*/ 30671 h 3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53"/>
                    <a:gd name="T80" fmla="*/ 352 w 352"/>
                    <a:gd name="T81" fmla="*/ 353 h 35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53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98"/>
                      </a:lnTo>
                      <a:lnTo>
                        <a:pt x="48" y="75"/>
                      </a:lnTo>
                      <a:lnTo>
                        <a:pt x="48" y="270"/>
                      </a:lnTo>
                      <a:lnTo>
                        <a:pt x="33" y="248"/>
                      </a:lnTo>
                      <a:lnTo>
                        <a:pt x="185" y="306"/>
                      </a:lnTo>
                      <a:lnTo>
                        <a:pt x="169" y="306"/>
                      </a:lnTo>
                      <a:lnTo>
                        <a:pt x="321" y="255"/>
                      </a:lnTo>
                      <a:lnTo>
                        <a:pt x="304" y="278"/>
                      </a:lnTo>
                      <a:lnTo>
                        <a:pt x="304" y="84"/>
                      </a:lnTo>
                      <a:lnTo>
                        <a:pt x="320" y="107"/>
                      </a:lnTo>
                      <a:lnTo>
                        <a:pt x="169" y="47"/>
                      </a:lnTo>
                      <a:close/>
                      <a:moveTo>
                        <a:pt x="337" y="62"/>
                      </a:moveTo>
                      <a:cubicBezTo>
                        <a:pt x="346" y="66"/>
                        <a:pt x="352" y="74"/>
                        <a:pt x="352" y="84"/>
                      </a:cubicBezTo>
                      <a:lnTo>
                        <a:pt x="352" y="278"/>
                      </a:lnTo>
                      <a:cubicBezTo>
                        <a:pt x="352" y="288"/>
                        <a:pt x="346" y="297"/>
                        <a:pt x="336" y="300"/>
                      </a:cubicBezTo>
                      <a:lnTo>
                        <a:pt x="184" y="351"/>
                      </a:lnTo>
                      <a:cubicBezTo>
                        <a:pt x="179" y="353"/>
                        <a:pt x="173" y="353"/>
                        <a:pt x="168" y="351"/>
                      </a:cubicBezTo>
                      <a:lnTo>
                        <a:pt x="16" y="292"/>
                      </a:lnTo>
                      <a:cubicBezTo>
                        <a:pt x="7" y="289"/>
                        <a:pt x="0" y="280"/>
                        <a:pt x="0" y="270"/>
                      </a:cubicBezTo>
                      <a:lnTo>
                        <a:pt x="0" y="75"/>
                      </a:lnTo>
                      <a:cubicBezTo>
                        <a:pt x="0" y="65"/>
                        <a:pt x="7" y="56"/>
                        <a:pt x="17" y="53"/>
                      </a:cubicBezTo>
                      <a:lnTo>
                        <a:pt x="171" y="2"/>
                      </a:lnTo>
                      <a:cubicBezTo>
                        <a:pt x="176" y="0"/>
                        <a:pt x="182" y="0"/>
                        <a:pt x="187" y="2"/>
                      </a:cubicBezTo>
                      <a:lnTo>
                        <a:pt x="337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91" name="Freeform 1030"/>
                <p:cNvSpPr>
                  <a:spLocks/>
                </p:cNvSpPr>
                <p:nvPr/>
              </p:nvSpPr>
              <p:spPr bwMode="auto">
                <a:xfrm>
                  <a:off x="5239649" y="5287128"/>
                  <a:ext cx="104424" cy="124190"/>
                </a:xfrm>
                <a:custGeom>
                  <a:avLst/>
                  <a:gdLst>
                    <a:gd name="T0" fmla="*/ 80963 w 51"/>
                    <a:gd name="T1" fmla="*/ 127000 h 80"/>
                    <a:gd name="T2" fmla="*/ 0 w 51"/>
                    <a:gd name="T3" fmla="*/ 98425 h 80"/>
                    <a:gd name="T4" fmla="*/ 0 w 51"/>
                    <a:gd name="T5" fmla="*/ 0 h 80"/>
                    <a:gd name="T6" fmla="*/ 80963 w 51"/>
                    <a:gd name="T7" fmla="*/ 30163 h 80"/>
                    <a:gd name="T8" fmla="*/ 80963 w 51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80"/>
                    <a:gd name="T17" fmla="*/ 51 w 51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80">
                      <a:moveTo>
                        <a:pt x="51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51" y="19"/>
                      </a:lnTo>
                      <a:lnTo>
                        <a:pt x="51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92" name="Freeform 1031"/>
                <p:cNvSpPr>
                  <a:spLocks/>
                </p:cNvSpPr>
                <p:nvPr/>
              </p:nvSpPr>
              <p:spPr bwMode="auto">
                <a:xfrm>
                  <a:off x="5260124" y="5302652"/>
                  <a:ext cx="61426" cy="31048"/>
                </a:xfrm>
                <a:custGeom>
                  <a:avLst/>
                  <a:gdLst>
                    <a:gd name="T0" fmla="*/ 47625 w 30"/>
                    <a:gd name="T1" fmla="*/ 31750 h 20"/>
                    <a:gd name="T2" fmla="*/ 0 w 30"/>
                    <a:gd name="T3" fmla="*/ 12700 h 20"/>
                    <a:gd name="T4" fmla="*/ 0 w 30"/>
                    <a:gd name="T5" fmla="*/ 0 h 20"/>
                    <a:gd name="T6" fmla="*/ 47625 w 30"/>
                    <a:gd name="T7" fmla="*/ 19050 h 20"/>
                    <a:gd name="T8" fmla="*/ 47625 w 30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0"/>
                    <a:gd name="T17" fmla="*/ 30 w 30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0">
                      <a:moveTo>
                        <a:pt x="30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0" y="12"/>
                      </a:lnTo>
                      <a:lnTo>
                        <a:pt x="30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93" name="Freeform 1032"/>
                <p:cNvSpPr>
                  <a:spLocks/>
                </p:cNvSpPr>
                <p:nvPr/>
              </p:nvSpPr>
              <p:spPr bwMode="auto">
                <a:xfrm>
                  <a:off x="5260124" y="5325938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5875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94" name="Freeform 1033"/>
                <p:cNvSpPr>
                  <a:spLocks/>
                </p:cNvSpPr>
                <p:nvPr/>
              </p:nvSpPr>
              <p:spPr bwMode="auto">
                <a:xfrm>
                  <a:off x="5260124" y="5349223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595" name="Picture 1034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7930" y="5290233"/>
                  <a:ext cx="102376" cy="1335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96" name="Freeform 1035"/>
                <p:cNvSpPr>
                  <a:spLocks/>
                </p:cNvSpPr>
                <p:nvPr/>
              </p:nvSpPr>
              <p:spPr bwMode="auto">
                <a:xfrm>
                  <a:off x="5239649" y="5263843"/>
                  <a:ext cx="196563" cy="54334"/>
                </a:xfrm>
                <a:custGeom>
                  <a:avLst/>
                  <a:gdLst>
                    <a:gd name="T0" fmla="*/ 152400 w 96"/>
                    <a:gd name="T1" fmla="*/ 30163 h 35"/>
                    <a:gd name="T2" fmla="*/ 76200 w 96"/>
                    <a:gd name="T3" fmla="*/ 55563 h 35"/>
                    <a:gd name="T4" fmla="*/ 0 w 96"/>
                    <a:gd name="T5" fmla="*/ 25400 h 35"/>
                    <a:gd name="T6" fmla="*/ 77787 w 96"/>
                    <a:gd name="T7" fmla="*/ 0 h 35"/>
                    <a:gd name="T8" fmla="*/ 152400 w 96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35"/>
                    <a:gd name="T17" fmla="*/ 96 w 96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35">
                      <a:moveTo>
                        <a:pt x="96" y="19"/>
                      </a:moveTo>
                      <a:lnTo>
                        <a:pt x="48" y="35"/>
                      </a:lnTo>
                      <a:lnTo>
                        <a:pt x="0" y="16"/>
                      </a:lnTo>
                      <a:lnTo>
                        <a:pt x="49" y="0"/>
                      </a:lnTo>
                      <a:lnTo>
                        <a:pt x="96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597" name="Picture 1036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96979" y="5415976"/>
                  <a:ext cx="309178" cy="1009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98" name="Freeform 1037"/>
                <p:cNvSpPr>
                  <a:spLocks/>
                </p:cNvSpPr>
                <p:nvPr/>
              </p:nvSpPr>
              <p:spPr bwMode="auto">
                <a:xfrm>
                  <a:off x="5399356" y="5313519"/>
                  <a:ext cx="196563" cy="156791"/>
                </a:xfrm>
                <a:custGeom>
                  <a:avLst/>
                  <a:gdLst>
                    <a:gd name="T0" fmla="*/ 77787 w 96"/>
                    <a:gd name="T1" fmla="*/ 0 h 101"/>
                    <a:gd name="T2" fmla="*/ 0 w 96"/>
                    <a:gd name="T3" fmla="*/ 26988 h 101"/>
                    <a:gd name="T4" fmla="*/ 0 w 96"/>
                    <a:gd name="T5" fmla="*/ 130175 h 101"/>
                    <a:gd name="T6" fmla="*/ 76200 w 96"/>
                    <a:gd name="T7" fmla="*/ 160338 h 101"/>
                    <a:gd name="T8" fmla="*/ 152400 w 96"/>
                    <a:gd name="T9" fmla="*/ 133350 h 101"/>
                    <a:gd name="T10" fmla="*/ 152400 w 96"/>
                    <a:gd name="T11" fmla="*/ 31750 h 101"/>
                    <a:gd name="T12" fmla="*/ 77787 w 96"/>
                    <a:gd name="T13" fmla="*/ 0 h 10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1"/>
                    <a:gd name="T23" fmla="*/ 96 w 96"/>
                    <a:gd name="T24" fmla="*/ 101 h 10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1">
                      <a:moveTo>
                        <a:pt x="49" y="0"/>
                      </a:moveTo>
                      <a:lnTo>
                        <a:pt x="0" y="17"/>
                      </a:lnTo>
                      <a:lnTo>
                        <a:pt x="0" y="82"/>
                      </a:lnTo>
                      <a:lnTo>
                        <a:pt x="48" y="101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599" name="Freeform 1038"/>
                <p:cNvSpPr>
                  <a:spLocks noEditPoints="1"/>
                </p:cNvSpPr>
                <p:nvPr/>
              </p:nvSpPr>
              <p:spPr bwMode="auto">
                <a:xfrm>
                  <a:off x="5385022" y="5302652"/>
                  <a:ext cx="225229" cy="178524"/>
                </a:xfrm>
                <a:custGeom>
                  <a:avLst/>
                  <a:gdLst>
                    <a:gd name="T0" fmla="*/ 83840 w 352"/>
                    <a:gd name="T1" fmla="*/ 23253 h 369"/>
                    <a:gd name="T2" fmla="*/ 92273 w 352"/>
                    <a:gd name="T3" fmla="*/ 23253 h 369"/>
                    <a:gd name="T4" fmla="*/ 15875 w 352"/>
                    <a:gd name="T5" fmla="*/ 49970 h 369"/>
                    <a:gd name="T6" fmla="*/ 23812 w 352"/>
                    <a:gd name="T7" fmla="*/ 38591 h 369"/>
                    <a:gd name="T8" fmla="*/ 23812 w 352"/>
                    <a:gd name="T9" fmla="*/ 140014 h 369"/>
                    <a:gd name="T10" fmla="*/ 16371 w 352"/>
                    <a:gd name="T11" fmla="*/ 129130 h 369"/>
                    <a:gd name="T12" fmla="*/ 91777 w 352"/>
                    <a:gd name="T13" fmla="*/ 159310 h 369"/>
                    <a:gd name="T14" fmla="*/ 83344 w 352"/>
                    <a:gd name="T15" fmla="*/ 159310 h 369"/>
                    <a:gd name="T16" fmla="*/ 158750 w 352"/>
                    <a:gd name="T17" fmla="*/ 132593 h 369"/>
                    <a:gd name="T18" fmla="*/ 150813 w 352"/>
                    <a:gd name="T19" fmla="*/ 143972 h 369"/>
                    <a:gd name="T20" fmla="*/ 150813 w 352"/>
                    <a:gd name="T21" fmla="*/ 43043 h 369"/>
                    <a:gd name="T22" fmla="*/ 158254 w 352"/>
                    <a:gd name="T23" fmla="*/ 54423 h 369"/>
                    <a:gd name="T24" fmla="*/ 83840 w 352"/>
                    <a:gd name="T25" fmla="*/ 23253 h 369"/>
                    <a:gd name="T26" fmla="*/ 167680 w 352"/>
                    <a:gd name="T27" fmla="*/ 32159 h 369"/>
                    <a:gd name="T28" fmla="*/ 174625 w 352"/>
                    <a:gd name="T29" fmla="*/ 43043 h 369"/>
                    <a:gd name="T30" fmla="*/ 174625 w 352"/>
                    <a:gd name="T31" fmla="*/ 143972 h 369"/>
                    <a:gd name="T32" fmla="*/ 166688 w 352"/>
                    <a:gd name="T33" fmla="*/ 155352 h 369"/>
                    <a:gd name="T34" fmla="*/ 91281 w 352"/>
                    <a:gd name="T35" fmla="*/ 181573 h 369"/>
                    <a:gd name="T36" fmla="*/ 82848 w 352"/>
                    <a:gd name="T37" fmla="*/ 181573 h 369"/>
                    <a:gd name="T38" fmla="*/ 7441 w 352"/>
                    <a:gd name="T39" fmla="*/ 150899 h 369"/>
                    <a:gd name="T40" fmla="*/ 0 w 352"/>
                    <a:gd name="T41" fmla="*/ 140014 h 369"/>
                    <a:gd name="T42" fmla="*/ 0 w 352"/>
                    <a:gd name="T43" fmla="*/ 38591 h 369"/>
                    <a:gd name="T44" fmla="*/ 8434 w 352"/>
                    <a:gd name="T45" fmla="*/ 27211 h 369"/>
                    <a:gd name="T46" fmla="*/ 84336 w 352"/>
                    <a:gd name="T47" fmla="*/ 990 h 369"/>
                    <a:gd name="T48" fmla="*/ 93266 w 352"/>
                    <a:gd name="T49" fmla="*/ 990 h 369"/>
                    <a:gd name="T50" fmla="*/ 167680 w 352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00" name="Freeform 1039"/>
                <p:cNvSpPr>
                  <a:spLocks/>
                </p:cNvSpPr>
                <p:nvPr/>
              </p:nvSpPr>
              <p:spPr bwMode="auto">
                <a:xfrm>
                  <a:off x="5395261" y="5333699"/>
                  <a:ext cx="92140" cy="131953"/>
                </a:xfrm>
                <a:custGeom>
                  <a:avLst/>
                  <a:gdLst>
                    <a:gd name="T0" fmla="*/ 71438 w 45"/>
                    <a:gd name="T1" fmla="*/ 134938 h 85"/>
                    <a:gd name="T2" fmla="*/ 0 w 45"/>
                    <a:gd name="T3" fmla="*/ 104775 h 85"/>
                    <a:gd name="T4" fmla="*/ 0 w 45"/>
                    <a:gd name="T5" fmla="*/ 0 h 85"/>
                    <a:gd name="T6" fmla="*/ 71438 w 45"/>
                    <a:gd name="T7" fmla="*/ 31750 h 85"/>
                    <a:gd name="T8" fmla="*/ 71438 w 45"/>
                    <a:gd name="T9" fmla="*/ 134938 h 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5"/>
                    <a:gd name="T17" fmla="*/ 45 w 45"/>
                    <a:gd name="T18" fmla="*/ 85 h 8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5">
                      <a:moveTo>
                        <a:pt x="45" y="85"/>
                      </a:moveTo>
                      <a:lnTo>
                        <a:pt x="0" y="66"/>
                      </a:lnTo>
                      <a:lnTo>
                        <a:pt x="0" y="0"/>
                      </a:lnTo>
                      <a:lnTo>
                        <a:pt x="45" y="20"/>
                      </a:lnTo>
                      <a:lnTo>
                        <a:pt x="45" y="8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01" name="Freeform 1040"/>
                <p:cNvSpPr>
                  <a:spLocks/>
                </p:cNvSpPr>
                <p:nvPr/>
              </p:nvSpPr>
              <p:spPr bwMode="auto">
                <a:xfrm>
                  <a:off x="5405498" y="5349223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02" name="Freeform 1041"/>
                <p:cNvSpPr>
                  <a:spLocks/>
                </p:cNvSpPr>
                <p:nvPr/>
              </p:nvSpPr>
              <p:spPr bwMode="auto">
                <a:xfrm>
                  <a:off x="5405498" y="5372509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03" name="Freeform 1042"/>
                <p:cNvSpPr>
                  <a:spLocks/>
                </p:cNvSpPr>
                <p:nvPr/>
              </p:nvSpPr>
              <p:spPr bwMode="auto">
                <a:xfrm>
                  <a:off x="5405498" y="5403557"/>
                  <a:ext cx="71664" cy="31048"/>
                </a:xfrm>
                <a:custGeom>
                  <a:avLst/>
                  <a:gdLst>
                    <a:gd name="T0" fmla="*/ 55563 w 35"/>
                    <a:gd name="T1" fmla="*/ 31750 h 20"/>
                    <a:gd name="T2" fmla="*/ 0 w 35"/>
                    <a:gd name="T3" fmla="*/ 12700 h 20"/>
                    <a:gd name="T4" fmla="*/ 0 w 35"/>
                    <a:gd name="T5" fmla="*/ 0 h 20"/>
                    <a:gd name="T6" fmla="*/ 55563 w 35"/>
                    <a:gd name="T7" fmla="*/ 19050 h 20"/>
                    <a:gd name="T8" fmla="*/ 55563 w 35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0"/>
                    <a:gd name="T17" fmla="*/ 35 w 35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0">
                      <a:moveTo>
                        <a:pt x="35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04" name="Picture 1043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1257" y="5336804"/>
                  <a:ext cx="114662" cy="1335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5" name="Freeform 1044"/>
                <p:cNvSpPr>
                  <a:spLocks/>
                </p:cNvSpPr>
                <p:nvPr/>
              </p:nvSpPr>
              <p:spPr bwMode="auto">
                <a:xfrm>
                  <a:off x="5395261" y="5310414"/>
                  <a:ext cx="194516" cy="54334"/>
                </a:xfrm>
                <a:custGeom>
                  <a:avLst/>
                  <a:gdLst>
                    <a:gd name="T0" fmla="*/ 150813 w 95"/>
                    <a:gd name="T1" fmla="*/ 30163 h 35"/>
                    <a:gd name="T2" fmla="*/ 74613 w 95"/>
                    <a:gd name="T3" fmla="*/ 55563 h 35"/>
                    <a:gd name="T4" fmla="*/ 0 w 95"/>
                    <a:gd name="T5" fmla="*/ 25400 h 35"/>
                    <a:gd name="T6" fmla="*/ 76200 w 95"/>
                    <a:gd name="T7" fmla="*/ 0 h 35"/>
                    <a:gd name="T8" fmla="*/ 150813 w 95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"/>
                    <a:gd name="T16" fmla="*/ 0 h 35"/>
                    <a:gd name="T17" fmla="*/ 95 w 95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" h="35">
                      <a:moveTo>
                        <a:pt x="95" y="19"/>
                      </a:moveTo>
                      <a:lnTo>
                        <a:pt x="47" y="35"/>
                      </a:lnTo>
                      <a:lnTo>
                        <a:pt x="0" y="16"/>
                      </a:lnTo>
                      <a:lnTo>
                        <a:pt x="48" y="0"/>
                      </a:lnTo>
                      <a:lnTo>
                        <a:pt x="95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06" name="Picture 1045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0307" y="5462547"/>
                  <a:ext cx="309178" cy="1009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7" name="Freeform 1046"/>
                <p:cNvSpPr>
                  <a:spLocks/>
                </p:cNvSpPr>
                <p:nvPr/>
              </p:nvSpPr>
              <p:spPr bwMode="auto">
                <a:xfrm>
                  <a:off x="5554968" y="5360090"/>
                  <a:ext cx="184277" cy="149028"/>
                </a:xfrm>
                <a:custGeom>
                  <a:avLst/>
                  <a:gdLst>
                    <a:gd name="T0" fmla="*/ 71438 w 90"/>
                    <a:gd name="T1" fmla="*/ 0 h 96"/>
                    <a:gd name="T2" fmla="*/ 0 w 90"/>
                    <a:gd name="T3" fmla="*/ 25400 h 96"/>
                    <a:gd name="T4" fmla="*/ 0 w 90"/>
                    <a:gd name="T5" fmla="*/ 123825 h 96"/>
                    <a:gd name="T6" fmla="*/ 71438 w 90"/>
                    <a:gd name="T7" fmla="*/ 152400 h 96"/>
                    <a:gd name="T8" fmla="*/ 142875 w 90"/>
                    <a:gd name="T9" fmla="*/ 127000 h 96"/>
                    <a:gd name="T10" fmla="*/ 142875 w 90"/>
                    <a:gd name="T11" fmla="*/ 30163 h 96"/>
                    <a:gd name="T12" fmla="*/ 71438 w 90"/>
                    <a:gd name="T13" fmla="*/ 0 h 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0"/>
                    <a:gd name="T22" fmla="*/ 0 h 96"/>
                    <a:gd name="T23" fmla="*/ 90 w 90"/>
                    <a:gd name="T24" fmla="*/ 96 h 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0" h="96">
                      <a:moveTo>
                        <a:pt x="45" y="0"/>
                      </a:moveTo>
                      <a:lnTo>
                        <a:pt x="0" y="16"/>
                      </a:lnTo>
                      <a:lnTo>
                        <a:pt x="0" y="78"/>
                      </a:lnTo>
                      <a:lnTo>
                        <a:pt x="45" y="96"/>
                      </a:lnTo>
                      <a:lnTo>
                        <a:pt x="90" y="80"/>
                      </a:lnTo>
                      <a:lnTo>
                        <a:pt x="90" y="19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08" name="Freeform 1047"/>
                <p:cNvSpPr>
                  <a:spLocks noEditPoints="1"/>
                </p:cNvSpPr>
                <p:nvPr/>
              </p:nvSpPr>
              <p:spPr bwMode="auto">
                <a:xfrm>
                  <a:off x="5538588" y="5349223"/>
                  <a:ext cx="217038" cy="172314"/>
                </a:xfrm>
                <a:custGeom>
                  <a:avLst/>
                  <a:gdLst>
                    <a:gd name="T0" fmla="*/ 80632 w 336"/>
                    <a:gd name="T1" fmla="*/ 23462 h 353"/>
                    <a:gd name="T2" fmla="*/ 89146 w 336"/>
                    <a:gd name="T3" fmla="*/ 23462 h 353"/>
                    <a:gd name="T4" fmla="*/ 16026 w 336"/>
                    <a:gd name="T5" fmla="*/ 48920 h 353"/>
                    <a:gd name="T6" fmla="*/ 24039 w 336"/>
                    <a:gd name="T7" fmla="*/ 37439 h 353"/>
                    <a:gd name="T8" fmla="*/ 24039 w 336"/>
                    <a:gd name="T9" fmla="*/ 134780 h 353"/>
                    <a:gd name="T10" fmla="*/ 16527 w 336"/>
                    <a:gd name="T11" fmla="*/ 123798 h 353"/>
                    <a:gd name="T12" fmla="*/ 88645 w 336"/>
                    <a:gd name="T13" fmla="*/ 152751 h 353"/>
                    <a:gd name="T14" fmla="*/ 80131 w 336"/>
                    <a:gd name="T15" fmla="*/ 152751 h 353"/>
                    <a:gd name="T16" fmla="*/ 152249 w 336"/>
                    <a:gd name="T17" fmla="*/ 127293 h 353"/>
                    <a:gd name="T18" fmla="*/ 144236 w 336"/>
                    <a:gd name="T19" fmla="*/ 138774 h 353"/>
                    <a:gd name="T20" fmla="*/ 144236 w 336"/>
                    <a:gd name="T21" fmla="*/ 41932 h 353"/>
                    <a:gd name="T22" fmla="*/ 151748 w 336"/>
                    <a:gd name="T23" fmla="*/ 52914 h 353"/>
                    <a:gd name="T24" fmla="*/ 80632 w 336"/>
                    <a:gd name="T25" fmla="*/ 23462 h 353"/>
                    <a:gd name="T26" fmla="*/ 161264 w 336"/>
                    <a:gd name="T27" fmla="*/ 30950 h 353"/>
                    <a:gd name="T28" fmla="*/ 168275 w 336"/>
                    <a:gd name="T29" fmla="*/ 41932 h 353"/>
                    <a:gd name="T30" fmla="*/ 168275 w 336"/>
                    <a:gd name="T31" fmla="*/ 138774 h 353"/>
                    <a:gd name="T32" fmla="*/ 160262 w 336"/>
                    <a:gd name="T33" fmla="*/ 149756 h 353"/>
                    <a:gd name="T34" fmla="*/ 88144 w 336"/>
                    <a:gd name="T35" fmla="*/ 175215 h 353"/>
                    <a:gd name="T36" fmla="*/ 79630 w 336"/>
                    <a:gd name="T37" fmla="*/ 175215 h 353"/>
                    <a:gd name="T38" fmla="*/ 7512 w 336"/>
                    <a:gd name="T39" fmla="*/ 145763 h 353"/>
                    <a:gd name="T40" fmla="*/ 0 w 336"/>
                    <a:gd name="T41" fmla="*/ 134780 h 353"/>
                    <a:gd name="T42" fmla="*/ 0 w 336"/>
                    <a:gd name="T43" fmla="*/ 37439 h 353"/>
                    <a:gd name="T44" fmla="*/ 8514 w 336"/>
                    <a:gd name="T45" fmla="*/ 26457 h 353"/>
                    <a:gd name="T46" fmla="*/ 81133 w 336"/>
                    <a:gd name="T47" fmla="*/ 998 h 353"/>
                    <a:gd name="T48" fmla="*/ 89647 w 336"/>
                    <a:gd name="T49" fmla="*/ 998 h 353"/>
                    <a:gd name="T50" fmla="*/ 161264 w 336"/>
                    <a:gd name="T51" fmla="*/ 30950 h 3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53"/>
                    <a:gd name="T80" fmla="*/ 336 w 336"/>
                    <a:gd name="T81" fmla="*/ 353 h 35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53">
                      <a:moveTo>
                        <a:pt x="161" y="47"/>
                      </a:moveTo>
                      <a:lnTo>
                        <a:pt x="178" y="47"/>
                      </a:lnTo>
                      <a:lnTo>
                        <a:pt x="32" y="98"/>
                      </a:lnTo>
                      <a:lnTo>
                        <a:pt x="48" y="75"/>
                      </a:lnTo>
                      <a:lnTo>
                        <a:pt x="48" y="270"/>
                      </a:lnTo>
                      <a:lnTo>
                        <a:pt x="33" y="248"/>
                      </a:lnTo>
                      <a:lnTo>
                        <a:pt x="177" y="306"/>
                      </a:lnTo>
                      <a:lnTo>
                        <a:pt x="160" y="306"/>
                      </a:lnTo>
                      <a:lnTo>
                        <a:pt x="304" y="255"/>
                      </a:lnTo>
                      <a:lnTo>
                        <a:pt x="288" y="278"/>
                      </a:lnTo>
                      <a:lnTo>
                        <a:pt x="288" y="84"/>
                      </a:lnTo>
                      <a:lnTo>
                        <a:pt x="303" y="106"/>
                      </a:lnTo>
                      <a:lnTo>
                        <a:pt x="161" y="47"/>
                      </a:lnTo>
                      <a:close/>
                      <a:moveTo>
                        <a:pt x="322" y="62"/>
                      </a:moveTo>
                      <a:cubicBezTo>
                        <a:pt x="331" y="66"/>
                        <a:pt x="336" y="75"/>
                        <a:pt x="336" y="84"/>
                      </a:cubicBezTo>
                      <a:lnTo>
                        <a:pt x="336" y="278"/>
                      </a:lnTo>
                      <a:cubicBezTo>
                        <a:pt x="336" y="288"/>
                        <a:pt x="330" y="297"/>
                        <a:pt x="320" y="300"/>
                      </a:cubicBezTo>
                      <a:lnTo>
                        <a:pt x="176" y="351"/>
                      </a:lnTo>
                      <a:cubicBezTo>
                        <a:pt x="171" y="353"/>
                        <a:pt x="165" y="353"/>
                        <a:pt x="159" y="351"/>
                      </a:cubicBezTo>
                      <a:lnTo>
                        <a:pt x="15" y="292"/>
                      </a:lnTo>
                      <a:cubicBezTo>
                        <a:pt x="6" y="289"/>
                        <a:pt x="0" y="280"/>
                        <a:pt x="0" y="270"/>
                      </a:cubicBezTo>
                      <a:lnTo>
                        <a:pt x="0" y="75"/>
                      </a:lnTo>
                      <a:cubicBezTo>
                        <a:pt x="0" y="65"/>
                        <a:pt x="7" y="56"/>
                        <a:pt x="17" y="53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79" y="2"/>
                      </a:cubicBezTo>
                      <a:lnTo>
                        <a:pt x="322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09" name="Freeform 1048"/>
                <p:cNvSpPr>
                  <a:spLocks/>
                </p:cNvSpPr>
                <p:nvPr/>
              </p:nvSpPr>
              <p:spPr bwMode="auto">
                <a:xfrm>
                  <a:off x="5548824" y="5380270"/>
                  <a:ext cx="92140" cy="124190"/>
                </a:xfrm>
                <a:custGeom>
                  <a:avLst/>
                  <a:gdLst>
                    <a:gd name="T0" fmla="*/ 71438 w 45"/>
                    <a:gd name="T1" fmla="*/ 127000 h 80"/>
                    <a:gd name="T2" fmla="*/ 0 w 45"/>
                    <a:gd name="T3" fmla="*/ 98425 h 80"/>
                    <a:gd name="T4" fmla="*/ 0 w 45"/>
                    <a:gd name="T5" fmla="*/ 0 h 80"/>
                    <a:gd name="T6" fmla="*/ 71438 w 45"/>
                    <a:gd name="T7" fmla="*/ 30163 h 80"/>
                    <a:gd name="T8" fmla="*/ 71438 w 45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0"/>
                    <a:gd name="T17" fmla="*/ 45 w 45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0">
                      <a:moveTo>
                        <a:pt x="45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45" y="19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10" name="Freeform 1049"/>
                <p:cNvSpPr>
                  <a:spLocks/>
                </p:cNvSpPr>
                <p:nvPr/>
              </p:nvSpPr>
              <p:spPr bwMode="auto">
                <a:xfrm>
                  <a:off x="5559063" y="5395794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11" name="Freeform 1050"/>
                <p:cNvSpPr>
                  <a:spLocks/>
                </p:cNvSpPr>
                <p:nvPr/>
              </p:nvSpPr>
              <p:spPr bwMode="auto">
                <a:xfrm>
                  <a:off x="5559063" y="5419080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12" name="Freeform 1051"/>
                <p:cNvSpPr>
                  <a:spLocks/>
                </p:cNvSpPr>
                <p:nvPr/>
              </p:nvSpPr>
              <p:spPr bwMode="auto">
                <a:xfrm>
                  <a:off x="5559063" y="5442365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13" name="Picture 1052"/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36869" y="5383375"/>
                  <a:ext cx="112614" cy="12574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14" name="Freeform 1053"/>
                <p:cNvSpPr>
                  <a:spLocks/>
                </p:cNvSpPr>
                <p:nvPr/>
              </p:nvSpPr>
              <p:spPr bwMode="auto">
                <a:xfrm>
                  <a:off x="5548824" y="5356985"/>
                  <a:ext cx="186326" cy="54334"/>
                </a:xfrm>
                <a:custGeom>
                  <a:avLst/>
                  <a:gdLst>
                    <a:gd name="T0" fmla="*/ 144463 w 91"/>
                    <a:gd name="T1" fmla="*/ 30163 h 35"/>
                    <a:gd name="T2" fmla="*/ 71438 w 91"/>
                    <a:gd name="T3" fmla="*/ 55563 h 35"/>
                    <a:gd name="T4" fmla="*/ 0 w 91"/>
                    <a:gd name="T5" fmla="*/ 25400 h 35"/>
                    <a:gd name="T6" fmla="*/ 73025 w 91"/>
                    <a:gd name="T7" fmla="*/ 0 h 35"/>
                    <a:gd name="T8" fmla="*/ 144463 w 91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1"/>
                    <a:gd name="T16" fmla="*/ 0 h 35"/>
                    <a:gd name="T17" fmla="*/ 91 w 91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1" h="35">
                      <a:moveTo>
                        <a:pt x="91" y="19"/>
                      </a:moveTo>
                      <a:lnTo>
                        <a:pt x="45" y="35"/>
                      </a:lnTo>
                      <a:lnTo>
                        <a:pt x="0" y="16"/>
                      </a:lnTo>
                      <a:lnTo>
                        <a:pt x="46" y="0"/>
                      </a:lnTo>
                      <a:lnTo>
                        <a:pt x="91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15" name="Picture 1054"/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7802" y="5431499"/>
                  <a:ext cx="309178" cy="108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16" name="Freeform 1055"/>
                <p:cNvSpPr>
                  <a:spLocks/>
                </p:cNvSpPr>
                <p:nvPr/>
              </p:nvSpPr>
              <p:spPr bwMode="auto">
                <a:xfrm>
                  <a:off x="5090178" y="5329042"/>
                  <a:ext cx="196563" cy="156791"/>
                </a:xfrm>
                <a:custGeom>
                  <a:avLst/>
                  <a:gdLst>
                    <a:gd name="T0" fmla="*/ 77787 w 96"/>
                    <a:gd name="T1" fmla="*/ 0 h 101"/>
                    <a:gd name="T2" fmla="*/ 0 w 96"/>
                    <a:gd name="T3" fmla="*/ 26988 h 101"/>
                    <a:gd name="T4" fmla="*/ 0 w 96"/>
                    <a:gd name="T5" fmla="*/ 130175 h 101"/>
                    <a:gd name="T6" fmla="*/ 76200 w 96"/>
                    <a:gd name="T7" fmla="*/ 160338 h 101"/>
                    <a:gd name="T8" fmla="*/ 152400 w 96"/>
                    <a:gd name="T9" fmla="*/ 133350 h 101"/>
                    <a:gd name="T10" fmla="*/ 152400 w 96"/>
                    <a:gd name="T11" fmla="*/ 31750 h 101"/>
                    <a:gd name="T12" fmla="*/ 77787 w 96"/>
                    <a:gd name="T13" fmla="*/ 0 h 10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1"/>
                    <a:gd name="T23" fmla="*/ 96 w 96"/>
                    <a:gd name="T24" fmla="*/ 101 h 10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1">
                      <a:moveTo>
                        <a:pt x="49" y="0"/>
                      </a:moveTo>
                      <a:lnTo>
                        <a:pt x="0" y="17"/>
                      </a:lnTo>
                      <a:lnTo>
                        <a:pt x="0" y="82"/>
                      </a:lnTo>
                      <a:lnTo>
                        <a:pt x="48" y="101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17" name="Freeform 1056"/>
                <p:cNvSpPr>
                  <a:spLocks noEditPoints="1"/>
                </p:cNvSpPr>
                <p:nvPr/>
              </p:nvSpPr>
              <p:spPr bwMode="auto">
                <a:xfrm>
                  <a:off x="5075846" y="5318175"/>
                  <a:ext cx="225229" cy="180076"/>
                </a:xfrm>
                <a:custGeom>
                  <a:avLst/>
                  <a:gdLst>
                    <a:gd name="T0" fmla="*/ 83840 w 352"/>
                    <a:gd name="T1" fmla="*/ 23455 h 369"/>
                    <a:gd name="T2" fmla="*/ 92273 w 352"/>
                    <a:gd name="T3" fmla="*/ 23455 h 369"/>
                    <a:gd name="T4" fmla="*/ 15875 w 352"/>
                    <a:gd name="T5" fmla="*/ 50404 h 369"/>
                    <a:gd name="T6" fmla="*/ 23812 w 352"/>
                    <a:gd name="T7" fmla="*/ 38926 h 369"/>
                    <a:gd name="T8" fmla="*/ 23812 w 352"/>
                    <a:gd name="T9" fmla="*/ 141232 h 369"/>
                    <a:gd name="T10" fmla="*/ 16371 w 352"/>
                    <a:gd name="T11" fmla="*/ 130252 h 369"/>
                    <a:gd name="T12" fmla="*/ 91777 w 352"/>
                    <a:gd name="T13" fmla="*/ 160695 h 369"/>
                    <a:gd name="T14" fmla="*/ 83344 w 352"/>
                    <a:gd name="T15" fmla="*/ 160695 h 369"/>
                    <a:gd name="T16" fmla="*/ 158750 w 352"/>
                    <a:gd name="T17" fmla="*/ 133746 h 369"/>
                    <a:gd name="T18" fmla="*/ 150813 w 352"/>
                    <a:gd name="T19" fmla="*/ 145224 h 369"/>
                    <a:gd name="T20" fmla="*/ 150813 w 352"/>
                    <a:gd name="T21" fmla="*/ 43417 h 369"/>
                    <a:gd name="T22" fmla="*/ 158254 w 352"/>
                    <a:gd name="T23" fmla="*/ 54896 h 369"/>
                    <a:gd name="T24" fmla="*/ 83840 w 352"/>
                    <a:gd name="T25" fmla="*/ 23455 h 369"/>
                    <a:gd name="T26" fmla="*/ 167680 w 352"/>
                    <a:gd name="T27" fmla="*/ 32438 h 369"/>
                    <a:gd name="T28" fmla="*/ 174625 w 352"/>
                    <a:gd name="T29" fmla="*/ 43417 h 369"/>
                    <a:gd name="T30" fmla="*/ 174625 w 352"/>
                    <a:gd name="T31" fmla="*/ 145224 h 369"/>
                    <a:gd name="T32" fmla="*/ 166688 w 352"/>
                    <a:gd name="T33" fmla="*/ 156702 h 369"/>
                    <a:gd name="T34" fmla="*/ 91281 w 352"/>
                    <a:gd name="T35" fmla="*/ 183152 h 369"/>
                    <a:gd name="T36" fmla="*/ 82848 w 352"/>
                    <a:gd name="T37" fmla="*/ 183152 h 369"/>
                    <a:gd name="T38" fmla="*/ 7441 w 352"/>
                    <a:gd name="T39" fmla="*/ 152211 h 369"/>
                    <a:gd name="T40" fmla="*/ 0 w 352"/>
                    <a:gd name="T41" fmla="*/ 141232 h 369"/>
                    <a:gd name="T42" fmla="*/ 0 w 352"/>
                    <a:gd name="T43" fmla="*/ 38926 h 369"/>
                    <a:gd name="T44" fmla="*/ 8434 w 352"/>
                    <a:gd name="T45" fmla="*/ 27448 h 369"/>
                    <a:gd name="T46" fmla="*/ 84336 w 352"/>
                    <a:gd name="T47" fmla="*/ 998 h 369"/>
                    <a:gd name="T48" fmla="*/ 93266 w 352"/>
                    <a:gd name="T49" fmla="*/ 998 h 369"/>
                    <a:gd name="T50" fmla="*/ 167680 w 352"/>
                    <a:gd name="T51" fmla="*/ 32438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18" name="Freeform 1057"/>
                <p:cNvSpPr>
                  <a:spLocks/>
                </p:cNvSpPr>
                <p:nvPr/>
              </p:nvSpPr>
              <p:spPr bwMode="auto">
                <a:xfrm>
                  <a:off x="5086083" y="5356985"/>
                  <a:ext cx="102376" cy="124190"/>
                </a:xfrm>
                <a:custGeom>
                  <a:avLst/>
                  <a:gdLst>
                    <a:gd name="T0" fmla="*/ 79375 w 50"/>
                    <a:gd name="T1" fmla="*/ 127000 h 80"/>
                    <a:gd name="T2" fmla="*/ 0 w 50"/>
                    <a:gd name="T3" fmla="*/ 98425 h 80"/>
                    <a:gd name="T4" fmla="*/ 0 w 50"/>
                    <a:gd name="T5" fmla="*/ 0 h 80"/>
                    <a:gd name="T6" fmla="*/ 79375 w 50"/>
                    <a:gd name="T7" fmla="*/ 30163 h 80"/>
                    <a:gd name="T8" fmla="*/ 79375 w 50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0"/>
                    <a:gd name="T17" fmla="*/ 50 w 50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0">
                      <a:moveTo>
                        <a:pt x="50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50" y="19"/>
                      </a:lnTo>
                      <a:lnTo>
                        <a:pt x="50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19" name="Freeform 1058"/>
                <p:cNvSpPr>
                  <a:spLocks/>
                </p:cNvSpPr>
                <p:nvPr/>
              </p:nvSpPr>
              <p:spPr bwMode="auto">
                <a:xfrm>
                  <a:off x="5106559" y="5372509"/>
                  <a:ext cx="61426" cy="31048"/>
                </a:xfrm>
                <a:custGeom>
                  <a:avLst/>
                  <a:gdLst>
                    <a:gd name="T0" fmla="*/ 47625 w 30"/>
                    <a:gd name="T1" fmla="*/ 31750 h 20"/>
                    <a:gd name="T2" fmla="*/ 0 w 30"/>
                    <a:gd name="T3" fmla="*/ 12700 h 20"/>
                    <a:gd name="T4" fmla="*/ 0 w 30"/>
                    <a:gd name="T5" fmla="*/ 0 h 20"/>
                    <a:gd name="T6" fmla="*/ 47625 w 30"/>
                    <a:gd name="T7" fmla="*/ 19050 h 20"/>
                    <a:gd name="T8" fmla="*/ 47625 w 30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0"/>
                    <a:gd name="T17" fmla="*/ 30 w 30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0">
                      <a:moveTo>
                        <a:pt x="30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0" y="12"/>
                      </a:lnTo>
                      <a:lnTo>
                        <a:pt x="30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20" name="Freeform 1059"/>
                <p:cNvSpPr>
                  <a:spLocks/>
                </p:cNvSpPr>
                <p:nvPr/>
              </p:nvSpPr>
              <p:spPr bwMode="auto">
                <a:xfrm>
                  <a:off x="5106559" y="5395794"/>
                  <a:ext cx="61426" cy="31048"/>
                </a:xfrm>
                <a:custGeom>
                  <a:avLst/>
                  <a:gdLst>
                    <a:gd name="T0" fmla="*/ 47625 w 30"/>
                    <a:gd name="T1" fmla="*/ 31750 h 20"/>
                    <a:gd name="T2" fmla="*/ 0 w 30"/>
                    <a:gd name="T3" fmla="*/ 12700 h 20"/>
                    <a:gd name="T4" fmla="*/ 0 w 30"/>
                    <a:gd name="T5" fmla="*/ 0 h 20"/>
                    <a:gd name="T6" fmla="*/ 47625 w 30"/>
                    <a:gd name="T7" fmla="*/ 19050 h 20"/>
                    <a:gd name="T8" fmla="*/ 47625 w 30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0"/>
                    <a:gd name="T17" fmla="*/ 30 w 30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0">
                      <a:moveTo>
                        <a:pt x="30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0" y="12"/>
                      </a:lnTo>
                      <a:lnTo>
                        <a:pt x="30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21" name="Freeform 1060"/>
                <p:cNvSpPr>
                  <a:spLocks/>
                </p:cNvSpPr>
                <p:nvPr/>
              </p:nvSpPr>
              <p:spPr bwMode="auto">
                <a:xfrm>
                  <a:off x="5106559" y="5419080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22" name="Picture 1061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84364" y="5352328"/>
                  <a:ext cx="102376" cy="1335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23" name="Freeform 1062"/>
                <p:cNvSpPr>
                  <a:spLocks/>
                </p:cNvSpPr>
                <p:nvPr/>
              </p:nvSpPr>
              <p:spPr bwMode="auto">
                <a:xfrm>
                  <a:off x="5086083" y="5325938"/>
                  <a:ext cx="194516" cy="54334"/>
                </a:xfrm>
                <a:custGeom>
                  <a:avLst/>
                  <a:gdLst>
                    <a:gd name="T0" fmla="*/ 150813 w 95"/>
                    <a:gd name="T1" fmla="*/ 30163 h 35"/>
                    <a:gd name="T2" fmla="*/ 76200 w 95"/>
                    <a:gd name="T3" fmla="*/ 55563 h 35"/>
                    <a:gd name="T4" fmla="*/ 0 w 95"/>
                    <a:gd name="T5" fmla="*/ 25400 h 35"/>
                    <a:gd name="T6" fmla="*/ 76200 w 95"/>
                    <a:gd name="T7" fmla="*/ 0 h 35"/>
                    <a:gd name="T8" fmla="*/ 150813 w 95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"/>
                    <a:gd name="T16" fmla="*/ 0 h 35"/>
                    <a:gd name="T17" fmla="*/ 95 w 95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" h="35">
                      <a:moveTo>
                        <a:pt x="95" y="19"/>
                      </a:moveTo>
                      <a:lnTo>
                        <a:pt x="48" y="35"/>
                      </a:lnTo>
                      <a:lnTo>
                        <a:pt x="0" y="16"/>
                      </a:lnTo>
                      <a:lnTo>
                        <a:pt x="48" y="0"/>
                      </a:lnTo>
                      <a:lnTo>
                        <a:pt x="95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24" name="Picture 1063"/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1129" y="5485832"/>
                  <a:ext cx="309178" cy="9314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25" name="Freeform 1064"/>
                <p:cNvSpPr>
                  <a:spLocks/>
                </p:cNvSpPr>
                <p:nvPr/>
              </p:nvSpPr>
              <p:spPr bwMode="auto">
                <a:xfrm>
                  <a:off x="5245790" y="5383375"/>
                  <a:ext cx="194516" cy="149028"/>
                </a:xfrm>
                <a:custGeom>
                  <a:avLst/>
                  <a:gdLst>
                    <a:gd name="T0" fmla="*/ 76200 w 95"/>
                    <a:gd name="T1" fmla="*/ 0 h 96"/>
                    <a:gd name="T2" fmla="*/ 0 w 95"/>
                    <a:gd name="T3" fmla="*/ 25400 h 96"/>
                    <a:gd name="T4" fmla="*/ 0 w 95"/>
                    <a:gd name="T5" fmla="*/ 123825 h 96"/>
                    <a:gd name="T6" fmla="*/ 76200 w 95"/>
                    <a:gd name="T7" fmla="*/ 152400 h 96"/>
                    <a:gd name="T8" fmla="*/ 150813 w 95"/>
                    <a:gd name="T9" fmla="*/ 127000 h 96"/>
                    <a:gd name="T10" fmla="*/ 150813 w 95"/>
                    <a:gd name="T11" fmla="*/ 30163 h 96"/>
                    <a:gd name="T12" fmla="*/ 76200 w 95"/>
                    <a:gd name="T13" fmla="*/ 0 h 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5"/>
                    <a:gd name="T22" fmla="*/ 0 h 96"/>
                    <a:gd name="T23" fmla="*/ 95 w 95"/>
                    <a:gd name="T24" fmla="*/ 96 h 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5" h="96">
                      <a:moveTo>
                        <a:pt x="48" y="0"/>
                      </a:moveTo>
                      <a:lnTo>
                        <a:pt x="0" y="16"/>
                      </a:lnTo>
                      <a:lnTo>
                        <a:pt x="0" y="78"/>
                      </a:lnTo>
                      <a:lnTo>
                        <a:pt x="48" y="96"/>
                      </a:lnTo>
                      <a:lnTo>
                        <a:pt x="95" y="80"/>
                      </a:lnTo>
                      <a:lnTo>
                        <a:pt x="95" y="19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26" name="Freeform 1065"/>
                <p:cNvSpPr>
                  <a:spLocks noEditPoints="1"/>
                </p:cNvSpPr>
                <p:nvPr/>
              </p:nvSpPr>
              <p:spPr bwMode="auto">
                <a:xfrm>
                  <a:off x="5229410" y="5372509"/>
                  <a:ext cx="227276" cy="172314"/>
                </a:xfrm>
                <a:custGeom>
                  <a:avLst/>
                  <a:gdLst>
                    <a:gd name="T0" fmla="*/ 84602 w 352"/>
                    <a:gd name="T1" fmla="*/ 23462 h 353"/>
                    <a:gd name="T2" fmla="*/ 93113 w 352"/>
                    <a:gd name="T3" fmla="*/ 23462 h 353"/>
                    <a:gd name="T4" fmla="*/ 16019 w 352"/>
                    <a:gd name="T5" fmla="*/ 48920 h 353"/>
                    <a:gd name="T6" fmla="*/ 24029 w 352"/>
                    <a:gd name="T7" fmla="*/ 37439 h 353"/>
                    <a:gd name="T8" fmla="*/ 24029 w 352"/>
                    <a:gd name="T9" fmla="*/ 134780 h 353"/>
                    <a:gd name="T10" fmla="*/ 16520 w 352"/>
                    <a:gd name="T11" fmla="*/ 123798 h 353"/>
                    <a:gd name="T12" fmla="*/ 92612 w 352"/>
                    <a:gd name="T13" fmla="*/ 152751 h 353"/>
                    <a:gd name="T14" fmla="*/ 84602 w 352"/>
                    <a:gd name="T15" fmla="*/ 152751 h 353"/>
                    <a:gd name="T16" fmla="*/ 160694 w 352"/>
                    <a:gd name="T17" fmla="*/ 127293 h 353"/>
                    <a:gd name="T18" fmla="*/ 152184 w 352"/>
                    <a:gd name="T19" fmla="*/ 138774 h 353"/>
                    <a:gd name="T20" fmla="*/ 152184 w 352"/>
                    <a:gd name="T21" fmla="*/ 41932 h 353"/>
                    <a:gd name="T22" fmla="*/ 160194 w 352"/>
                    <a:gd name="T23" fmla="*/ 53413 h 353"/>
                    <a:gd name="T24" fmla="*/ 84602 w 352"/>
                    <a:gd name="T25" fmla="*/ 23462 h 353"/>
                    <a:gd name="T26" fmla="*/ 168704 w 352"/>
                    <a:gd name="T27" fmla="*/ 30950 h 353"/>
                    <a:gd name="T28" fmla="*/ 176213 w 352"/>
                    <a:gd name="T29" fmla="*/ 41932 h 353"/>
                    <a:gd name="T30" fmla="*/ 176213 w 352"/>
                    <a:gd name="T31" fmla="*/ 138774 h 353"/>
                    <a:gd name="T32" fmla="*/ 168203 w 352"/>
                    <a:gd name="T33" fmla="*/ 149756 h 353"/>
                    <a:gd name="T34" fmla="*/ 92111 w 352"/>
                    <a:gd name="T35" fmla="*/ 175215 h 353"/>
                    <a:gd name="T36" fmla="*/ 84102 w 352"/>
                    <a:gd name="T37" fmla="*/ 175215 h 353"/>
                    <a:gd name="T38" fmla="*/ 8010 w 352"/>
                    <a:gd name="T39" fmla="*/ 145763 h 353"/>
                    <a:gd name="T40" fmla="*/ 0 w 352"/>
                    <a:gd name="T41" fmla="*/ 134780 h 353"/>
                    <a:gd name="T42" fmla="*/ 0 w 352"/>
                    <a:gd name="T43" fmla="*/ 37439 h 353"/>
                    <a:gd name="T44" fmla="*/ 8510 w 352"/>
                    <a:gd name="T45" fmla="*/ 26457 h 353"/>
                    <a:gd name="T46" fmla="*/ 85603 w 352"/>
                    <a:gd name="T47" fmla="*/ 998 h 353"/>
                    <a:gd name="T48" fmla="*/ 93613 w 352"/>
                    <a:gd name="T49" fmla="*/ 998 h 353"/>
                    <a:gd name="T50" fmla="*/ 168704 w 352"/>
                    <a:gd name="T51" fmla="*/ 30950 h 3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53"/>
                    <a:gd name="T80" fmla="*/ 352 w 352"/>
                    <a:gd name="T81" fmla="*/ 353 h 35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53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98"/>
                      </a:lnTo>
                      <a:lnTo>
                        <a:pt x="48" y="75"/>
                      </a:lnTo>
                      <a:lnTo>
                        <a:pt x="48" y="270"/>
                      </a:lnTo>
                      <a:lnTo>
                        <a:pt x="33" y="248"/>
                      </a:lnTo>
                      <a:lnTo>
                        <a:pt x="185" y="306"/>
                      </a:lnTo>
                      <a:lnTo>
                        <a:pt x="169" y="306"/>
                      </a:lnTo>
                      <a:lnTo>
                        <a:pt x="321" y="255"/>
                      </a:lnTo>
                      <a:lnTo>
                        <a:pt x="304" y="278"/>
                      </a:lnTo>
                      <a:lnTo>
                        <a:pt x="304" y="84"/>
                      </a:lnTo>
                      <a:lnTo>
                        <a:pt x="320" y="107"/>
                      </a:lnTo>
                      <a:lnTo>
                        <a:pt x="169" y="47"/>
                      </a:lnTo>
                      <a:close/>
                      <a:moveTo>
                        <a:pt x="337" y="62"/>
                      </a:moveTo>
                      <a:cubicBezTo>
                        <a:pt x="346" y="66"/>
                        <a:pt x="352" y="74"/>
                        <a:pt x="352" y="84"/>
                      </a:cubicBezTo>
                      <a:lnTo>
                        <a:pt x="352" y="278"/>
                      </a:lnTo>
                      <a:cubicBezTo>
                        <a:pt x="352" y="288"/>
                        <a:pt x="346" y="297"/>
                        <a:pt x="336" y="300"/>
                      </a:cubicBezTo>
                      <a:lnTo>
                        <a:pt x="184" y="351"/>
                      </a:lnTo>
                      <a:cubicBezTo>
                        <a:pt x="179" y="353"/>
                        <a:pt x="173" y="353"/>
                        <a:pt x="168" y="351"/>
                      </a:cubicBezTo>
                      <a:lnTo>
                        <a:pt x="16" y="292"/>
                      </a:lnTo>
                      <a:cubicBezTo>
                        <a:pt x="7" y="289"/>
                        <a:pt x="0" y="280"/>
                        <a:pt x="0" y="270"/>
                      </a:cubicBezTo>
                      <a:lnTo>
                        <a:pt x="0" y="75"/>
                      </a:lnTo>
                      <a:cubicBezTo>
                        <a:pt x="0" y="65"/>
                        <a:pt x="7" y="56"/>
                        <a:pt x="17" y="53"/>
                      </a:cubicBezTo>
                      <a:lnTo>
                        <a:pt x="171" y="2"/>
                      </a:lnTo>
                      <a:cubicBezTo>
                        <a:pt x="176" y="0"/>
                        <a:pt x="182" y="0"/>
                        <a:pt x="187" y="2"/>
                      </a:cubicBezTo>
                      <a:lnTo>
                        <a:pt x="337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27" name="Freeform 1066"/>
                <p:cNvSpPr>
                  <a:spLocks/>
                </p:cNvSpPr>
                <p:nvPr/>
              </p:nvSpPr>
              <p:spPr bwMode="auto">
                <a:xfrm>
                  <a:off x="5239649" y="5403557"/>
                  <a:ext cx="104424" cy="124190"/>
                </a:xfrm>
                <a:custGeom>
                  <a:avLst/>
                  <a:gdLst>
                    <a:gd name="T0" fmla="*/ 80963 w 51"/>
                    <a:gd name="T1" fmla="*/ 127000 h 80"/>
                    <a:gd name="T2" fmla="*/ 0 w 51"/>
                    <a:gd name="T3" fmla="*/ 98425 h 80"/>
                    <a:gd name="T4" fmla="*/ 0 w 51"/>
                    <a:gd name="T5" fmla="*/ 0 h 80"/>
                    <a:gd name="T6" fmla="*/ 80963 w 51"/>
                    <a:gd name="T7" fmla="*/ 30163 h 80"/>
                    <a:gd name="T8" fmla="*/ 80963 w 51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80"/>
                    <a:gd name="T17" fmla="*/ 51 w 51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80">
                      <a:moveTo>
                        <a:pt x="51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51" y="19"/>
                      </a:lnTo>
                      <a:lnTo>
                        <a:pt x="51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28" name="Freeform 1067"/>
                <p:cNvSpPr>
                  <a:spLocks/>
                </p:cNvSpPr>
                <p:nvPr/>
              </p:nvSpPr>
              <p:spPr bwMode="auto">
                <a:xfrm>
                  <a:off x="5260124" y="5419080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29" name="Freeform 1068"/>
                <p:cNvSpPr>
                  <a:spLocks/>
                </p:cNvSpPr>
                <p:nvPr/>
              </p:nvSpPr>
              <p:spPr bwMode="auto">
                <a:xfrm>
                  <a:off x="5260124" y="5442365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30" name="Freeform 1069"/>
                <p:cNvSpPr>
                  <a:spLocks/>
                </p:cNvSpPr>
                <p:nvPr/>
              </p:nvSpPr>
              <p:spPr bwMode="auto">
                <a:xfrm>
                  <a:off x="5260124" y="5465652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31" name="Picture 1070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7930" y="5415976"/>
                  <a:ext cx="102376" cy="116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2" name="Freeform 1071"/>
                <p:cNvSpPr>
                  <a:spLocks/>
                </p:cNvSpPr>
                <p:nvPr/>
              </p:nvSpPr>
              <p:spPr bwMode="auto">
                <a:xfrm>
                  <a:off x="5239649" y="5380270"/>
                  <a:ext cx="196563" cy="54334"/>
                </a:xfrm>
                <a:custGeom>
                  <a:avLst/>
                  <a:gdLst>
                    <a:gd name="T0" fmla="*/ 152400 w 96"/>
                    <a:gd name="T1" fmla="*/ 30163 h 35"/>
                    <a:gd name="T2" fmla="*/ 76200 w 96"/>
                    <a:gd name="T3" fmla="*/ 55563 h 35"/>
                    <a:gd name="T4" fmla="*/ 0 w 96"/>
                    <a:gd name="T5" fmla="*/ 25400 h 35"/>
                    <a:gd name="T6" fmla="*/ 77787 w 96"/>
                    <a:gd name="T7" fmla="*/ 0 h 35"/>
                    <a:gd name="T8" fmla="*/ 152400 w 96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35"/>
                    <a:gd name="T17" fmla="*/ 96 w 96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35">
                      <a:moveTo>
                        <a:pt x="96" y="19"/>
                      </a:moveTo>
                      <a:lnTo>
                        <a:pt x="48" y="35"/>
                      </a:lnTo>
                      <a:lnTo>
                        <a:pt x="0" y="16"/>
                      </a:lnTo>
                      <a:lnTo>
                        <a:pt x="49" y="0"/>
                      </a:lnTo>
                      <a:lnTo>
                        <a:pt x="96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33" name="Picture 1072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86741" y="5532403"/>
                  <a:ext cx="309178" cy="1009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4" name="Freeform 1073"/>
                <p:cNvSpPr>
                  <a:spLocks/>
                </p:cNvSpPr>
                <p:nvPr/>
              </p:nvSpPr>
              <p:spPr bwMode="auto">
                <a:xfrm>
                  <a:off x="5399356" y="5423737"/>
                  <a:ext cx="186326" cy="155238"/>
                </a:xfrm>
                <a:custGeom>
                  <a:avLst/>
                  <a:gdLst>
                    <a:gd name="T0" fmla="*/ 73025 w 91"/>
                    <a:gd name="T1" fmla="*/ 0 h 100"/>
                    <a:gd name="T2" fmla="*/ 0 w 91"/>
                    <a:gd name="T3" fmla="*/ 25400 h 100"/>
                    <a:gd name="T4" fmla="*/ 0 w 91"/>
                    <a:gd name="T5" fmla="*/ 128588 h 100"/>
                    <a:gd name="T6" fmla="*/ 71438 w 91"/>
                    <a:gd name="T7" fmla="*/ 158750 h 100"/>
                    <a:gd name="T8" fmla="*/ 144463 w 91"/>
                    <a:gd name="T9" fmla="*/ 131763 h 100"/>
                    <a:gd name="T10" fmla="*/ 144463 w 91"/>
                    <a:gd name="T11" fmla="*/ 30163 h 100"/>
                    <a:gd name="T12" fmla="*/ 73025 w 91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1"/>
                    <a:gd name="T22" fmla="*/ 0 h 100"/>
                    <a:gd name="T23" fmla="*/ 91 w 91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1" h="100">
                      <a:moveTo>
                        <a:pt x="46" y="0"/>
                      </a:moveTo>
                      <a:lnTo>
                        <a:pt x="0" y="16"/>
                      </a:lnTo>
                      <a:lnTo>
                        <a:pt x="0" y="81"/>
                      </a:lnTo>
                      <a:lnTo>
                        <a:pt x="45" y="100"/>
                      </a:lnTo>
                      <a:lnTo>
                        <a:pt x="91" y="83"/>
                      </a:lnTo>
                      <a:lnTo>
                        <a:pt x="91" y="19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35" name="Freeform 1074"/>
                <p:cNvSpPr>
                  <a:spLocks noEditPoints="1"/>
                </p:cNvSpPr>
                <p:nvPr/>
              </p:nvSpPr>
              <p:spPr bwMode="auto">
                <a:xfrm>
                  <a:off x="5385022" y="5411318"/>
                  <a:ext cx="214991" cy="180076"/>
                </a:xfrm>
                <a:custGeom>
                  <a:avLst/>
                  <a:gdLst>
                    <a:gd name="T0" fmla="*/ 79375 w 336"/>
                    <a:gd name="T1" fmla="*/ 22956 h 369"/>
                    <a:gd name="T2" fmla="*/ 88305 w 336"/>
                    <a:gd name="T3" fmla="*/ 23455 h 369"/>
                    <a:gd name="T4" fmla="*/ 16371 w 336"/>
                    <a:gd name="T5" fmla="*/ 50404 h 369"/>
                    <a:gd name="T6" fmla="*/ 23813 w 336"/>
                    <a:gd name="T7" fmla="*/ 38926 h 369"/>
                    <a:gd name="T8" fmla="*/ 23813 w 336"/>
                    <a:gd name="T9" fmla="*/ 141232 h 369"/>
                    <a:gd name="T10" fmla="*/ 16867 w 336"/>
                    <a:gd name="T11" fmla="*/ 130252 h 369"/>
                    <a:gd name="T12" fmla="*/ 88305 w 336"/>
                    <a:gd name="T13" fmla="*/ 160695 h 369"/>
                    <a:gd name="T14" fmla="*/ 79375 w 336"/>
                    <a:gd name="T15" fmla="*/ 160695 h 369"/>
                    <a:gd name="T16" fmla="*/ 150813 w 336"/>
                    <a:gd name="T17" fmla="*/ 133746 h 369"/>
                    <a:gd name="T18" fmla="*/ 142875 w 336"/>
                    <a:gd name="T19" fmla="*/ 145224 h 369"/>
                    <a:gd name="T20" fmla="*/ 142875 w 336"/>
                    <a:gd name="T21" fmla="*/ 43417 h 369"/>
                    <a:gd name="T22" fmla="*/ 150317 w 336"/>
                    <a:gd name="T23" fmla="*/ 54397 h 369"/>
                    <a:gd name="T24" fmla="*/ 79375 w 336"/>
                    <a:gd name="T25" fmla="*/ 22956 h 369"/>
                    <a:gd name="T26" fmla="*/ 159743 w 336"/>
                    <a:gd name="T27" fmla="*/ 32438 h 369"/>
                    <a:gd name="T28" fmla="*/ 166688 w 336"/>
                    <a:gd name="T29" fmla="*/ 43417 h 369"/>
                    <a:gd name="T30" fmla="*/ 166688 w 336"/>
                    <a:gd name="T31" fmla="*/ 145224 h 369"/>
                    <a:gd name="T32" fmla="*/ 159247 w 336"/>
                    <a:gd name="T33" fmla="*/ 156203 h 369"/>
                    <a:gd name="T34" fmla="*/ 87809 w 336"/>
                    <a:gd name="T35" fmla="*/ 183152 h 369"/>
                    <a:gd name="T36" fmla="*/ 78879 w 336"/>
                    <a:gd name="T37" fmla="*/ 183152 h 369"/>
                    <a:gd name="T38" fmla="*/ 7441 w 336"/>
                    <a:gd name="T39" fmla="*/ 152211 h 369"/>
                    <a:gd name="T40" fmla="*/ 0 w 336"/>
                    <a:gd name="T41" fmla="*/ 141232 h 369"/>
                    <a:gd name="T42" fmla="*/ 0 w 336"/>
                    <a:gd name="T43" fmla="*/ 38926 h 369"/>
                    <a:gd name="T44" fmla="*/ 7938 w 336"/>
                    <a:gd name="T45" fmla="*/ 27448 h 369"/>
                    <a:gd name="T46" fmla="*/ 80367 w 336"/>
                    <a:gd name="T47" fmla="*/ 998 h 369"/>
                    <a:gd name="T48" fmla="*/ 89297 w 336"/>
                    <a:gd name="T49" fmla="*/ 1497 h 369"/>
                    <a:gd name="T50" fmla="*/ 159743 w 336"/>
                    <a:gd name="T51" fmla="*/ 32438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69"/>
                    <a:gd name="T80" fmla="*/ 336 w 336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69">
                      <a:moveTo>
                        <a:pt x="160" y="46"/>
                      </a:moveTo>
                      <a:lnTo>
                        <a:pt x="178" y="47"/>
                      </a:lnTo>
                      <a:lnTo>
                        <a:pt x="33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4" y="261"/>
                      </a:lnTo>
                      <a:lnTo>
                        <a:pt x="178" y="322"/>
                      </a:lnTo>
                      <a:lnTo>
                        <a:pt x="160" y="322"/>
                      </a:lnTo>
                      <a:lnTo>
                        <a:pt x="304" y="268"/>
                      </a:lnTo>
                      <a:lnTo>
                        <a:pt x="288" y="291"/>
                      </a:lnTo>
                      <a:lnTo>
                        <a:pt x="288" y="87"/>
                      </a:lnTo>
                      <a:lnTo>
                        <a:pt x="303" y="109"/>
                      </a:lnTo>
                      <a:lnTo>
                        <a:pt x="160" y="46"/>
                      </a:lnTo>
                      <a:close/>
                      <a:moveTo>
                        <a:pt x="322" y="65"/>
                      </a:moveTo>
                      <a:cubicBezTo>
                        <a:pt x="331" y="69"/>
                        <a:pt x="336" y="78"/>
                        <a:pt x="336" y="87"/>
                      </a:cubicBezTo>
                      <a:lnTo>
                        <a:pt x="336" y="291"/>
                      </a:lnTo>
                      <a:cubicBezTo>
                        <a:pt x="336" y="301"/>
                        <a:pt x="330" y="310"/>
                        <a:pt x="321" y="313"/>
                      </a:cubicBezTo>
                      <a:lnTo>
                        <a:pt x="177" y="367"/>
                      </a:lnTo>
                      <a:cubicBezTo>
                        <a:pt x="171" y="369"/>
                        <a:pt x="165" y="369"/>
                        <a:pt x="159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2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6" y="55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80" y="3"/>
                      </a:cubicBezTo>
                      <a:lnTo>
                        <a:pt x="322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36" name="Freeform 1075"/>
                <p:cNvSpPr>
                  <a:spLocks/>
                </p:cNvSpPr>
                <p:nvPr/>
              </p:nvSpPr>
              <p:spPr bwMode="auto">
                <a:xfrm>
                  <a:off x="5395261" y="5450128"/>
                  <a:ext cx="92140" cy="124190"/>
                </a:xfrm>
                <a:custGeom>
                  <a:avLst/>
                  <a:gdLst>
                    <a:gd name="T0" fmla="*/ 71438 w 45"/>
                    <a:gd name="T1" fmla="*/ 127000 h 80"/>
                    <a:gd name="T2" fmla="*/ 0 w 45"/>
                    <a:gd name="T3" fmla="*/ 98425 h 80"/>
                    <a:gd name="T4" fmla="*/ 0 w 45"/>
                    <a:gd name="T5" fmla="*/ 0 h 80"/>
                    <a:gd name="T6" fmla="*/ 71438 w 45"/>
                    <a:gd name="T7" fmla="*/ 30163 h 80"/>
                    <a:gd name="T8" fmla="*/ 71438 w 45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0"/>
                    <a:gd name="T17" fmla="*/ 45 w 45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0">
                      <a:moveTo>
                        <a:pt x="45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45" y="19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37" name="Freeform 1076"/>
                <p:cNvSpPr>
                  <a:spLocks/>
                </p:cNvSpPr>
                <p:nvPr/>
              </p:nvSpPr>
              <p:spPr bwMode="auto">
                <a:xfrm>
                  <a:off x="5405498" y="5465652"/>
                  <a:ext cx="71664" cy="31048"/>
                </a:xfrm>
                <a:custGeom>
                  <a:avLst/>
                  <a:gdLst>
                    <a:gd name="T0" fmla="*/ 55563 w 35"/>
                    <a:gd name="T1" fmla="*/ 31750 h 20"/>
                    <a:gd name="T2" fmla="*/ 0 w 35"/>
                    <a:gd name="T3" fmla="*/ 14288 h 20"/>
                    <a:gd name="T4" fmla="*/ 0 w 35"/>
                    <a:gd name="T5" fmla="*/ 0 h 20"/>
                    <a:gd name="T6" fmla="*/ 55563 w 35"/>
                    <a:gd name="T7" fmla="*/ 19050 h 20"/>
                    <a:gd name="T8" fmla="*/ 55563 w 35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0"/>
                    <a:gd name="T17" fmla="*/ 35 w 35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0">
                      <a:moveTo>
                        <a:pt x="35" y="20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38" name="Freeform 1077"/>
                <p:cNvSpPr>
                  <a:spLocks/>
                </p:cNvSpPr>
                <p:nvPr/>
              </p:nvSpPr>
              <p:spPr bwMode="auto">
                <a:xfrm>
                  <a:off x="5405498" y="5488937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639" name="Freeform 1078"/>
                <p:cNvSpPr>
                  <a:spLocks/>
                </p:cNvSpPr>
                <p:nvPr/>
              </p:nvSpPr>
              <p:spPr bwMode="auto">
                <a:xfrm>
                  <a:off x="5405498" y="5512223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640" name="Picture 1079"/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1257" y="5462547"/>
                  <a:ext cx="114662" cy="116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41" name="Freeform 1080"/>
                <p:cNvSpPr>
                  <a:spLocks/>
                </p:cNvSpPr>
                <p:nvPr/>
              </p:nvSpPr>
              <p:spPr bwMode="auto">
                <a:xfrm>
                  <a:off x="5395261" y="5419080"/>
                  <a:ext cx="184277" cy="62095"/>
                </a:xfrm>
                <a:custGeom>
                  <a:avLst/>
                  <a:gdLst>
                    <a:gd name="T0" fmla="*/ 142875 w 90"/>
                    <a:gd name="T1" fmla="*/ 34925 h 40"/>
                    <a:gd name="T2" fmla="*/ 71438 w 90"/>
                    <a:gd name="T3" fmla="*/ 63500 h 40"/>
                    <a:gd name="T4" fmla="*/ 0 w 90"/>
                    <a:gd name="T5" fmla="*/ 30163 h 40"/>
                    <a:gd name="T6" fmla="*/ 73025 w 90"/>
                    <a:gd name="T7" fmla="*/ 0 h 40"/>
                    <a:gd name="T8" fmla="*/ 142875 w 90"/>
                    <a:gd name="T9" fmla="*/ 34925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0"/>
                    <a:gd name="T17" fmla="*/ 90 w 90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0">
                      <a:moveTo>
                        <a:pt x="90" y="22"/>
                      </a:moveTo>
                      <a:lnTo>
                        <a:pt x="45" y="40"/>
                      </a:lnTo>
                      <a:lnTo>
                        <a:pt x="0" y="19"/>
                      </a:lnTo>
                      <a:lnTo>
                        <a:pt x="46" y="0"/>
                      </a:lnTo>
                      <a:lnTo>
                        <a:pt x="90" y="22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</p:grpSp>
          <p:sp>
            <p:nvSpPr>
              <p:cNvPr id="660" name="Rectangle 1109"/>
              <p:cNvSpPr>
                <a:spLocks noChangeArrowheads="1"/>
              </p:cNvSpPr>
              <p:nvPr/>
            </p:nvSpPr>
            <p:spPr bwMode="auto">
              <a:xfrm>
                <a:off x="4647911" y="5625546"/>
                <a:ext cx="771919" cy="14747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661" name="Freeform 1110"/>
              <p:cNvSpPr>
                <a:spLocks noEditPoints="1"/>
              </p:cNvSpPr>
              <p:nvPr/>
            </p:nvSpPr>
            <p:spPr bwMode="auto">
              <a:xfrm>
                <a:off x="4643816" y="5620888"/>
                <a:ext cx="782156" cy="156791"/>
              </a:xfrm>
              <a:custGeom>
                <a:avLst/>
                <a:gdLst>
                  <a:gd name="T0" fmla="*/ 0 w 382"/>
                  <a:gd name="T1" fmla="*/ 0 h 101"/>
                  <a:gd name="T2" fmla="*/ 606425 w 382"/>
                  <a:gd name="T3" fmla="*/ 0 h 101"/>
                  <a:gd name="T4" fmla="*/ 606425 w 382"/>
                  <a:gd name="T5" fmla="*/ 160338 h 101"/>
                  <a:gd name="T6" fmla="*/ 0 w 382"/>
                  <a:gd name="T7" fmla="*/ 160338 h 101"/>
                  <a:gd name="T8" fmla="*/ 0 w 382"/>
                  <a:gd name="T9" fmla="*/ 0 h 101"/>
                  <a:gd name="T10" fmla="*/ 7938 w 382"/>
                  <a:gd name="T11" fmla="*/ 155575 h 101"/>
                  <a:gd name="T12" fmla="*/ 3175 w 382"/>
                  <a:gd name="T13" fmla="*/ 152400 h 101"/>
                  <a:gd name="T14" fmla="*/ 601663 w 382"/>
                  <a:gd name="T15" fmla="*/ 152400 h 101"/>
                  <a:gd name="T16" fmla="*/ 598488 w 382"/>
                  <a:gd name="T17" fmla="*/ 155575 h 101"/>
                  <a:gd name="T18" fmla="*/ 598488 w 382"/>
                  <a:gd name="T19" fmla="*/ 4763 h 101"/>
                  <a:gd name="T20" fmla="*/ 601663 w 382"/>
                  <a:gd name="T21" fmla="*/ 7938 h 101"/>
                  <a:gd name="T22" fmla="*/ 3175 w 382"/>
                  <a:gd name="T23" fmla="*/ 7938 h 101"/>
                  <a:gd name="T24" fmla="*/ 7938 w 382"/>
                  <a:gd name="T25" fmla="*/ 4763 h 101"/>
                  <a:gd name="T26" fmla="*/ 7938 w 382"/>
                  <a:gd name="T27" fmla="*/ 155575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82"/>
                  <a:gd name="T43" fmla="*/ 0 h 101"/>
                  <a:gd name="T44" fmla="*/ 382 w 382"/>
                  <a:gd name="T45" fmla="*/ 101 h 10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82" h="101">
                    <a:moveTo>
                      <a:pt x="0" y="0"/>
                    </a:moveTo>
                    <a:lnTo>
                      <a:pt x="382" y="0"/>
                    </a:lnTo>
                    <a:lnTo>
                      <a:pt x="382" y="101"/>
                    </a:lnTo>
                    <a:lnTo>
                      <a:pt x="0" y="101"/>
                    </a:lnTo>
                    <a:lnTo>
                      <a:pt x="0" y="0"/>
                    </a:lnTo>
                    <a:close/>
                    <a:moveTo>
                      <a:pt x="5" y="98"/>
                    </a:moveTo>
                    <a:lnTo>
                      <a:pt x="2" y="96"/>
                    </a:lnTo>
                    <a:lnTo>
                      <a:pt x="379" y="96"/>
                    </a:lnTo>
                    <a:lnTo>
                      <a:pt x="377" y="98"/>
                    </a:lnTo>
                    <a:lnTo>
                      <a:pt x="377" y="3"/>
                    </a:lnTo>
                    <a:lnTo>
                      <a:pt x="379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777777"/>
              </a:solidFill>
              <a:ln w="0" cap="flat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62" name="Rectangle 1111"/>
              <p:cNvSpPr>
                <a:spLocks noChangeArrowheads="1"/>
              </p:cNvSpPr>
              <p:nvPr/>
            </p:nvSpPr>
            <p:spPr bwMode="auto">
              <a:xfrm>
                <a:off x="4666341" y="5630202"/>
                <a:ext cx="61715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b="1" dirty="0">
                    <a:solidFill>
                      <a:srgbClr val="000000"/>
                    </a:solidFill>
                    <a:latin typeface="+mn-ea"/>
                  </a:rPr>
                  <a:t>Provider </a:t>
                </a:r>
                <a:r>
                  <a:rPr lang="en-US" altLang="ko-KR" sz="900" b="1" dirty="0" smtClean="0">
                    <a:solidFill>
                      <a:srgbClr val="000000"/>
                    </a:solidFill>
                    <a:latin typeface="+mn-ea"/>
                  </a:rPr>
                  <a:t>B</a:t>
                </a:r>
                <a:r>
                  <a:rPr lang="ko-KR" altLang="ko-KR" sz="900" b="1" dirty="0" smtClean="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lang="ko-KR" altLang="ko-KR" sz="2000" dirty="0">
                  <a:latin typeface="+mn-ea"/>
                </a:endParaRPr>
              </a:p>
            </p:txBody>
          </p:sp>
        </p:grpSp>
        <p:grpSp>
          <p:nvGrpSpPr>
            <p:cNvPr id="2" name="그룹 1"/>
            <p:cNvGrpSpPr/>
            <p:nvPr/>
          </p:nvGrpSpPr>
          <p:grpSpPr>
            <a:xfrm>
              <a:off x="1032991" y="4687095"/>
              <a:ext cx="1175282" cy="1237245"/>
              <a:chOff x="2320143" y="3293101"/>
              <a:chExt cx="1175282" cy="1237245"/>
            </a:xfrm>
          </p:grpSpPr>
          <p:sp>
            <p:nvSpPr>
              <p:cNvPr id="643" name="Freeform 1082"/>
              <p:cNvSpPr>
                <a:spLocks/>
              </p:cNvSpPr>
              <p:nvPr/>
            </p:nvSpPr>
            <p:spPr bwMode="auto">
              <a:xfrm>
                <a:off x="2326285" y="3296206"/>
                <a:ext cx="1162997" cy="1231035"/>
              </a:xfrm>
              <a:custGeom>
                <a:avLst/>
                <a:gdLst>
                  <a:gd name="T0" fmla="*/ 0 w 568"/>
                  <a:gd name="T1" fmla="*/ 1258888 h 793"/>
                  <a:gd name="T2" fmla="*/ 901700 w 568"/>
                  <a:gd name="T3" fmla="*/ 1258888 h 793"/>
                  <a:gd name="T4" fmla="*/ 901700 w 568"/>
                  <a:gd name="T5" fmla="*/ 150813 h 793"/>
                  <a:gd name="T6" fmla="*/ 752475 w 568"/>
                  <a:gd name="T7" fmla="*/ 0 h 793"/>
                  <a:gd name="T8" fmla="*/ 0 w 568"/>
                  <a:gd name="T9" fmla="*/ 0 h 793"/>
                  <a:gd name="T10" fmla="*/ 0 w 568"/>
                  <a:gd name="T11" fmla="*/ 1258888 h 7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8"/>
                  <a:gd name="T19" fmla="*/ 0 h 793"/>
                  <a:gd name="T20" fmla="*/ 568 w 568"/>
                  <a:gd name="T21" fmla="*/ 793 h 7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8" h="793">
                    <a:moveTo>
                      <a:pt x="0" y="793"/>
                    </a:moveTo>
                    <a:lnTo>
                      <a:pt x="568" y="793"/>
                    </a:lnTo>
                    <a:lnTo>
                      <a:pt x="568" y="95"/>
                    </a:lnTo>
                    <a:lnTo>
                      <a:pt x="474" y="0"/>
                    </a:lnTo>
                    <a:lnTo>
                      <a:pt x="0" y="0"/>
                    </a:lnTo>
                    <a:lnTo>
                      <a:pt x="0" y="79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44" name="Freeform 1083"/>
              <p:cNvSpPr>
                <a:spLocks/>
              </p:cNvSpPr>
              <p:nvPr/>
            </p:nvSpPr>
            <p:spPr bwMode="auto">
              <a:xfrm>
                <a:off x="3296814" y="3296206"/>
                <a:ext cx="192467" cy="147476"/>
              </a:xfrm>
              <a:custGeom>
                <a:avLst/>
                <a:gdLst>
                  <a:gd name="T0" fmla="*/ 0 w 94"/>
                  <a:gd name="T1" fmla="*/ 0 h 95"/>
                  <a:gd name="T2" fmla="*/ 28575 w 94"/>
                  <a:gd name="T3" fmla="*/ 120650 h 95"/>
                  <a:gd name="T4" fmla="*/ 149225 w 94"/>
                  <a:gd name="T5" fmla="*/ 150813 h 95"/>
                  <a:gd name="T6" fmla="*/ 0 w 94"/>
                  <a:gd name="T7" fmla="*/ 0 h 9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4"/>
                  <a:gd name="T13" fmla="*/ 0 h 95"/>
                  <a:gd name="T14" fmla="*/ 94 w 94"/>
                  <a:gd name="T15" fmla="*/ 95 h 9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4" h="95">
                    <a:moveTo>
                      <a:pt x="0" y="0"/>
                    </a:moveTo>
                    <a:lnTo>
                      <a:pt x="18" y="76"/>
                    </a:lnTo>
                    <a:lnTo>
                      <a:pt x="94" y="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45" name="Freeform 1084"/>
              <p:cNvSpPr>
                <a:spLocks/>
              </p:cNvSpPr>
              <p:nvPr/>
            </p:nvSpPr>
            <p:spPr bwMode="auto">
              <a:xfrm>
                <a:off x="2320143" y="3293101"/>
                <a:ext cx="1175282" cy="1237245"/>
              </a:xfrm>
              <a:custGeom>
                <a:avLst/>
                <a:gdLst>
                  <a:gd name="T0" fmla="*/ 760436 w 1825"/>
                  <a:gd name="T1" fmla="*/ 3481 h 2544"/>
                  <a:gd name="T2" fmla="*/ 790394 w 1825"/>
                  <a:gd name="T3" fmla="*/ 123341 h 2544"/>
                  <a:gd name="T4" fmla="*/ 787398 w 1825"/>
                  <a:gd name="T5" fmla="*/ 120357 h 2544"/>
                  <a:gd name="T6" fmla="*/ 907730 w 1825"/>
                  <a:gd name="T7" fmla="*/ 150197 h 2544"/>
                  <a:gd name="T8" fmla="*/ 904235 w 1825"/>
                  <a:gd name="T9" fmla="*/ 156663 h 2544"/>
                  <a:gd name="T10" fmla="*/ 753446 w 1825"/>
                  <a:gd name="T11" fmla="*/ 6963 h 2544"/>
                  <a:gd name="T12" fmla="*/ 756442 w 1825"/>
                  <a:gd name="T13" fmla="*/ 7957 h 2544"/>
                  <a:gd name="T14" fmla="*/ 3994 w 1825"/>
                  <a:gd name="T15" fmla="*/ 7957 h 2544"/>
                  <a:gd name="T16" fmla="*/ 7989 w 1825"/>
                  <a:gd name="T17" fmla="*/ 3979 h 2544"/>
                  <a:gd name="T18" fmla="*/ 7989 w 1825"/>
                  <a:gd name="T19" fmla="*/ 1261259 h 2544"/>
                  <a:gd name="T20" fmla="*/ 3994 w 1825"/>
                  <a:gd name="T21" fmla="*/ 1257281 h 2544"/>
                  <a:gd name="T22" fmla="*/ 906731 w 1825"/>
                  <a:gd name="T23" fmla="*/ 1257281 h 2544"/>
                  <a:gd name="T24" fmla="*/ 902737 w 1825"/>
                  <a:gd name="T25" fmla="*/ 1261259 h 2544"/>
                  <a:gd name="T26" fmla="*/ 902737 w 1825"/>
                  <a:gd name="T27" fmla="*/ 154176 h 2544"/>
                  <a:gd name="T28" fmla="*/ 910726 w 1825"/>
                  <a:gd name="T29" fmla="*/ 154176 h 2544"/>
                  <a:gd name="T30" fmla="*/ 910726 w 1825"/>
                  <a:gd name="T31" fmla="*/ 1261259 h 2544"/>
                  <a:gd name="T32" fmla="*/ 906731 w 1825"/>
                  <a:gd name="T33" fmla="*/ 1265238 h 2544"/>
                  <a:gd name="T34" fmla="*/ 3994 w 1825"/>
                  <a:gd name="T35" fmla="*/ 1265238 h 2544"/>
                  <a:gd name="T36" fmla="*/ 0 w 1825"/>
                  <a:gd name="T37" fmla="*/ 1261259 h 2544"/>
                  <a:gd name="T38" fmla="*/ 0 w 1825"/>
                  <a:gd name="T39" fmla="*/ 3979 h 2544"/>
                  <a:gd name="T40" fmla="*/ 3994 w 1825"/>
                  <a:gd name="T41" fmla="*/ 0 h 2544"/>
                  <a:gd name="T42" fmla="*/ 756442 w 1825"/>
                  <a:gd name="T43" fmla="*/ 0 h 2544"/>
                  <a:gd name="T44" fmla="*/ 759437 w 1825"/>
                  <a:gd name="T45" fmla="*/ 1492 h 2544"/>
                  <a:gd name="T46" fmla="*/ 909727 w 1825"/>
                  <a:gd name="T47" fmla="*/ 151192 h 2544"/>
                  <a:gd name="T48" fmla="*/ 910226 w 1825"/>
                  <a:gd name="T49" fmla="*/ 156165 h 2544"/>
                  <a:gd name="T50" fmla="*/ 906232 w 1825"/>
                  <a:gd name="T51" fmla="*/ 158155 h 2544"/>
                  <a:gd name="T52" fmla="*/ 785401 w 1825"/>
                  <a:gd name="T53" fmla="*/ 127817 h 2544"/>
                  <a:gd name="T54" fmla="*/ 782905 w 1825"/>
                  <a:gd name="T55" fmla="*/ 124833 h 2544"/>
                  <a:gd name="T56" fmla="*/ 752447 w 1825"/>
                  <a:gd name="T57" fmla="*/ 4973 h 2544"/>
                  <a:gd name="T58" fmla="*/ 760436 w 1825"/>
                  <a:gd name="T59" fmla="*/ 3481 h 254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825"/>
                  <a:gd name="T91" fmla="*/ 0 h 2544"/>
                  <a:gd name="T92" fmla="*/ 1825 w 1825"/>
                  <a:gd name="T93" fmla="*/ 2544 h 254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825" h="2544">
                    <a:moveTo>
                      <a:pt x="1523" y="7"/>
                    </a:moveTo>
                    <a:lnTo>
                      <a:pt x="1583" y="248"/>
                    </a:lnTo>
                    <a:lnTo>
                      <a:pt x="1577" y="242"/>
                    </a:lnTo>
                    <a:lnTo>
                      <a:pt x="1818" y="302"/>
                    </a:lnTo>
                    <a:lnTo>
                      <a:pt x="1811" y="315"/>
                    </a:lnTo>
                    <a:lnTo>
                      <a:pt x="1509" y="14"/>
                    </a:lnTo>
                    <a:lnTo>
                      <a:pt x="1515" y="16"/>
                    </a:lnTo>
                    <a:lnTo>
                      <a:pt x="8" y="16"/>
                    </a:lnTo>
                    <a:lnTo>
                      <a:pt x="16" y="8"/>
                    </a:lnTo>
                    <a:lnTo>
                      <a:pt x="16" y="2536"/>
                    </a:lnTo>
                    <a:lnTo>
                      <a:pt x="8" y="2528"/>
                    </a:lnTo>
                    <a:lnTo>
                      <a:pt x="1816" y="2528"/>
                    </a:lnTo>
                    <a:lnTo>
                      <a:pt x="1808" y="2536"/>
                    </a:lnTo>
                    <a:lnTo>
                      <a:pt x="1808" y="310"/>
                    </a:lnTo>
                    <a:lnTo>
                      <a:pt x="1824" y="310"/>
                    </a:lnTo>
                    <a:lnTo>
                      <a:pt x="1824" y="2536"/>
                    </a:lnTo>
                    <a:cubicBezTo>
                      <a:pt x="1824" y="2541"/>
                      <a:pt x="1821" y="2544"/>
                      <a:pt x="1816" y="2544"/>
                    </a:cubicBezTo>
                    <a:lnTo>
                      <a:pt x="8" y="2544"/>
                    </a:lnTo>
                    <a:cubicBezTo>
                      <a:pt x="4" y="2544"/>
                      <a:pt x="0" y="2541"/>
                      <a:pt x="0" y="2536"/>
                    </a:cubicBezTo>
                    <a:lnTo>
                      <a:pt x="0" y="8"/>
                    </a:lnTo>
                    <a:cubicBezTo>
                      <a:pt x="0" y="4"/>
                      <a:pt x="4" y="0"/>
                      <a:pt x="8" y="0"/>
                    </a:cubicBezTo>
                    <a:lnTo>
                      <a:pt x="1515" y="0"/>
                    </a:lnTo>
                    <a:cubicBezTo>
                      <a:pt x="1517" y="0"/>
                      <a:pt x="1519" y="1"/>
                      <a:pt x="1521" y="3"/>
                    </a:cubicBezTo>
                    <a:lnTo>
                      <a:pt x="1822" y="304"/>
                    </a:lnTo>
                    <a:cubicBezTo>
                      <a:pt x="1825" y="307"/>
                      <a:pt x="1825" y="311"/>
                      <a:pt x="1823" y="314"/>
                    </a:cubicBezTo>
                    <a:cubicBezTo>
                      <a:pt x="1822" y="317"/>
                      <a:pt x="1818" y="318"/>
                      <a:pt x="1815" y="318"/>
                    </a:cubicBezTo>
                    <a:lnTo>
                      <a:pt x="1573" y="257"/>
                    </a:lnTo>
                    <a:cubicBezTo>
                      <a:pt x="1571" y="257"/>
                      <a:pt x="1568" y="254"/>
                      <a:pt x="1568" y="251"/>
                    </a:cubicBezTo>
                    <a:lnTo>
                      <a:pt x="1507" y="10"/>
                    </a:lnTo>
                    <a:lnTo>
                      <a:pt x="1523" y="7"/>
                    </a:lnTo>
                    <a:close/>
                  </a:path>
                </a:pathLst>
              </a:custGeom>
              <a:solidFill>
                <a:srgbClr val="777777"/>
              </a:solidFill>
              <a:ln w="0" cap="flat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46" name="Rectangle 1085"/>
              <p:cNvSpPr>
                <a:spLocks noChangeArrowheads="1"/>
              </p:cNvSpPr>
              <p:nvPr/>
            </p:nvSpPr>
            <p:spPr bwMode="auto">
              <a:xfrm>
                <a:off x="2371332" y="3369167"/>
                <a:ext cx="11751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</a:rPr>
                  <a:t>■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47" name="Rectangle 1086"/>
              <p:cNvSpPr>
                <a:spLocks noChangeArrowheads="1"/>
              </p:cNvSpPr>
              <p:nvPr/>
            </p:nvSpPr>
            <p:spPr bwMode="auto">
              <a:xfrm>
                <a:off x="2496230" y="3353644"/>
                <a:ext cx="39433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b="1" dirty="0">
                    <a:solidFill>
                      <a:srgbClr val="000000"/>
                    </a:solidFill>
                    <a:latin typeface="+mn-ea"/>
                  </a:rPr>
                  <a:t>Quality</a:t>
                </a:r>
                <a:endParaRPr lang="ko-KR" altLang="ko-KR" sz="2000" b="1" dirty="0">
                  <a:latin typeface="+mn-ea"/>
                </a:endParaRPr>
              </a:p>
            </p:txBody>
          </p:sp>
          <p:sp>
            <p:nvSpPr>
              <p:cNvPr id="648" name="Rectangle 1087"/>
              <p:cNvSpPr>
                <a:spLocks noChangeArrowheads="1"/>
              </p:cNvSpPr>
              <p:nvPr/>
            </p:nvSpPr>
            <p:spPr bwMode="auto">
              <a:xfrm>
                <a:off x="2367235" y="3451444"/>
                <a:ext cx="554881" cy="776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649" name="Rectangle 1088"/>
              <p:cNvSpPr>
                <a:spLocks noChangeArrowheads="1"/>
              </p:cNvSpPr>
              <p:nvPr/>
            </p:nvSpPr>
            <p:spPr bwMode="auto">
              <a:xfrm>
                <a:off x="2371332" y="3462310"/>
                <a:ext cx="69089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</a:rPr>
                  <a:t>requirements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50" name="Rectangle 1089"/>
              <p:cNvSpPr>
                <a:spLocks noChangeArrowheads="1"/>
              </p:cNvSpPr>
              <p:nvPr/>
            </p:nvSpPr>
            <p:spPr bwMode="auto">
              <a:xfrm>
                <a:off x="2371332" y="3594262"/>
                <a:ext cx="11541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  <a:cs typeface="HGP酳ﾊﾇ?????UB"/>
                  </a:rPr>
                  <a:t>・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51" name="Rectangle 1090"/>
              <p:cNvSpPr>
                <a:spLocks noChangeArrowheads="1"/>
              </p:cNvSpPr>
              <p:nvPr/>
            </p:nvSpPr>
            <p:spPr bwMode="auto">
              <a:xfrm>
                <a:off x="2432755" y="3578739"/>
                <a:ext cx="59952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</a:rPr>
                  <a:t>Availability 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52" name="Rectangle 1091"/>
              <p:cNvSpPr>
                <a:spLocks noChangeArrowheads="1"/>
              </p:cNvSpPr>
              <p:nvPr/>
            </p:nvSpPr>
            <p:spPr bwMode="auto">
              <a:xfrm>
                <a:off x="2371332" y="3687404"/>
                <a:ext cx="87844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dirty="0">
                    <a:solidFill>
                      <a:srgbClr val="000000"/>
                    </a:solidFill>
                    <a:latin typeface="+mn-ea"/>
                  </a:rPr>
                  <a:t>(operating ratio):</a:t>
                </a:r>
                <a:endParaRPr lang="ko-KR" altLang="ko-KR" sz="2000" dirty="0">
                  <a:latin typeface="+mn-ea"/>
                </a:endParaRPr>
              </a:p>
            </p:txBody>
          </p:sp>
          <p:sp>
            <p:nvSpPr>
              <p:cNvPr id="653" name="Rectangle 1092"/>
              <p:cNvSpPr>
                <a:spLocks noChangeArrowheads="1"/>
              </p:cNvSpPr>
              <p:nvPr/>
            </p:nvSpPr>
            <p:spPr bwMode="auto">
              <a:xfrm>
                <a:off x="2526943" y="3805386"/>
                <a:ext cx="31418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</a:rPr>
                  <a:t>99.9%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54" name="Rectangle 1093"/>
              <p:cNvSpPr>
                <a:spLocks noChangeArrowheads="1"/>
              </p:cNvSpPr>
              <p:nvPr/>
            </p:nvSpPr>
            <p:spPr bwMode="auto">
              <a:xfrm>
                <a:off x="2371332" y="3929575"/>
                <a:ext cx="11541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  <a:cs typeface="HGP酳ﾊﾇ?????UB"/>
                  </a:rPr>
                  <a:t>・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55" name="Rectangle 1094"/>
              <p:cNvSpPr>
                <a:spLocks noChangeArrowheads="1"/>
              </p:cNvSpPr>
              <p:nvPr/>
            </p:nvSpPr>
            <p:spPr bwMode="auto">
              <a:xfrm>
                <a:off x="2432755" y="3914052"/>
                <a:ext cx="867225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dirty="0">
                    <a:solidFill>
                      <a:srgbClr val="000000"/>
                    </a:solidFill>
                    <a:latin typeface="+mn-ea"/>
                  </a:rPr>
                  <a:t>Communication </a:t>
                </a:r>
                <a:endParaRPr lang="ko-KR" altLang="ko-KR" sz="2000" dirty="0">
                  <a:latin typeface="+mn-ea"/>
                </a:endParaRPr>
              </a:p>
            </p:txBody>
          </p:sp>
          <p:sp>
            <p:nvSpPr>
              <p:cNvPr id="656" name="Rectangle 1095"/>
              <p:cNvSpPr>
                <a:spLocks noChangeArrowheads="1"/>
              </p:cNvSpPr>
              <p:nvPr/>
            </p:nvSpPr>
            <p:spPr bwMode="auto">
              <a:xfrm>
                <a:off x="2371332" y="4022718"/>
                <a:ext cx="66684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</a:rPr>
                  <a:t>quality(QoS):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57" name="Rectangle 1096"/>
              <p:cNvSpPr>
                <a:spLocks noChangeArrowheads="1"/>
              </p:cNvSpPr>
              <p:nvPr/>
            </p:nvSpPr>
            <p:spPr bwMode="auto">
              <a:xfrm>
                <a:off x="2526943" y="4139147"/>
                <a:ext cx="76944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</a:rPr>
                  <a:t>Guaranteed    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58" name="Rectangle 1097"/>
              <p:cNvSpPr>
                <a:spLocks noChangeArrowheads="1"/>
              </p:cNvSpPr>
              <p:nvPr/>
            </p:nvSpPr>
            <p:spPr bwMode="auto">
              <a:xfrm>
                <a:off x="2371332" y="4249365"/>
                <a:ext cx="55463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</a:rPr>
                  <a:t>bandwidth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59" name="Rectangle 1098"/>
              <p:cNvSpPr>
                <a:spLocks noChangeArrowheads="1"/>
              </p:cNvSpPr>
              <p:nvPr/>
            </p:nvSpPr>
            <p:spPr bwMode="auto">
              <a:xfrm>
                <a:off x="2371332" y="4358032"/>
                <a:ext cx="43762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>
                    <a:solidFill>
                      <a:srgbClr val="000000"/>
                    </a:solidFill>
                    <a:latin typeface="+mn-ea"/>
                  </a:rPr>
                  <a:t>Security:</a:t>
                </a:r>
                <a:endParaRPr lang="ko-KR" altLang="ko-KR" sz="2000">
                  <a:latin typeface="+mn-ea"/>
                </a:endParaRPr>
              </a:p>
            </p:txBody>
          </p:sp>
          <p:sp>
            <p:nvSpPr>
              <p:cNvPr id="694" name="Rectangle 1143"/>
              <p:cNvSpPr>
                <a:spLocks noChangeArrowheads="1"/>
              </p:cNvSpPr>
              <p:nvPr/>
            </p:nvSpPr>
            <p:spPr bwMode="auto">
              <a:xfrm>
                <a:off x="2920323" y="4377770"/>
                <a:ext cx="515977" cy="139714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695" name="Freeform 1144"/>
              <p:cNvSpPr>
                <a:spLocks noEditPoints="1"/>
              </p:cNvSpPr>
              <p:nvPr/>
            </p:nvSpPr>
            <p:spPr bwMode="auto">
              <a:xfrm>
                <a:off x="2906506" y="4368793"/>
                <a:ext cx="524168" cy="147476"/>
              </a:xfrm>
              <a:custGeom>
                <a:avLst/>
                <a:gdLst>
                  <a:gd name="T0" fmla="*/ 0 w 256"/>
                  <a:gd name="T1" fmla="*/ 0 h 95"/>
                  <a:gd name="T2" fmla="*/ 406400 w 256"/>
                  <a:gd name="T3" fmla="*/ 0 h 95"/>
                  <a:gd name="T4" fmla="*/ 406400 w 256"/>
                  <a:gd name="T5" fmla="*/ 150813 h 95"/>
                  <a:gd name="T6" fmla="*/ 0 w 256"/>
                  <a:gd name="T7" fmla="*/ 150813 h 95"/>
                  <a:gd name="T8" fmla="*/ 0 w 256"/>
                  <a:gd name="T9" fmla="*/ 0 h 95"/>
                  <a:gd name="T10" fmla="*/ 7937 w 256"/>
                  <a:gd name="T11" fmla="*/ 146050 h 95"/>
                  <a:gd name="T12" fmla="*/ 3175 w 256"/>
                  <a:gd name="T13" fmla="*/ 142875 h 95"/>
                  <a:gd name="T14" fmla="*/ 403225 w 256"/>
                  <a:gd name="T15" fmla="*/ 142875 h 95"/>
                  <a:gd name="T16" fmla="*/ 398462 w 256"/>
                  <a:gd name="T17" fmla="*/ 146050 h 95"/>
                  <a:gd name="T18" fmla="*/ 398462 w 256"/>
                  <a:gd name="T19" fmla="*/ 3175 h 95"/>
                  <a:gd name="T20" fmla="*/ 403225 w 256"/>
                  <a:gd name="T21" fmla="*/ 7938 h 95"/>
                  <a:gd name="T22" fmla="*/ 3175 w 256"/>
                  <a:gd name="T23" fmla="*/ 7938 h 95"/>
                  <a:gd name="T24" fmla="*/ 7937 w 256"/>
                  <a:gd name="T25" fmla="*/ 3175 h 95"/>
                  <a:gd name="T26" fmla="*/ 7937 w 256"/>
                  <a:gd name="T27" fmla="*/ 146050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56"/>
                  <a:gd name="T43" fmla="*/ 0 h 95"/>
                  <a:gd name="T44" fmla="*/ 256 w 256"/>
                  <a:gd name="T45" fmla="*/ 95 h 9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56" h="95">
                    <a:moveTo>
                      <a:pt x="0" y="0"/>
                    </a:moveTo>
                    <a:lnTo>
                      <a:pt x="256" y="0"/>
                    </a:lnTo>
                    <a:lnTo>
                      <a:pt x="256" y="95"/>
                    </a:lnTo>
                    <a:lnTo>
                      <a:pt x="0" y="95"/>
                    </a:lnTo>
                    <a:lnTo>
                      <a:pt x="0" y="0"/>
                    </a:lnTo>
                    <a:close/>
                    <a:moveTo>
                      <a:pt x="5" y="92"/>
                    </a:moveTo>
                    <a:lnTo>
                      <a:pt x="2" y="90"/>
                    </a:lnTo>
                    <a:lnTo>
                      <a:pt x="254" y="90"/>
                    </a:lnTo>
                    <a:lnTo>
                      <a:pt x="251" y="92"/>
                    </a:lnTo>
                    <a:lnTo>
                      <a:pt x="251" y="2"/>
                    </a:lnTo>
                    <a:lnTo>
                      <a:pt x="254" y="5"/>
                    </a:lnTo>
                    <a:lnTo>
                      <a:pt x="2" y="5"/>
                    </a:lnTo>
                    <a:lnTo>
                      <a:pt x="5" y="2"/>
                    </a:lnTo>
                    <a:lnTo>
                      <a:pt x="5" y="9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96" name="Rectangle 1145"/>
              <p:cNvSpPr>
                <a:spLocks noChangeArrowheads="1"/>
              </p:cNvSpPr>
              <p:nvPr/>
            </p:nvSpPr>
            <p:spPr bwMode="auto">
              <a:xfrm>
                <a:off x="2937679" y="4377770"/>
                <a:ext cx="39433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dirty="0">
                    <a:solidFill>
                      <a:srgbClr val="000000"/>
                    </a:solidFill>
                    <a:latin typeface="+mn-ea"/>
                  </a:rPr>
                  <a:t>Critical </a:t>
                </a:r>
                <a:endParaRPr lang="ko-KR" altLang="ko-KR" sz="2000" dirty="0">
                  <a:latin typeface="+mn-ea"/>
                </a:endParaRPr>
              </a:p>
            </p:txBody>
          </p:sp>
        </p:grpSp>
        <p:sp>
          <p:nvSpPr>
            <p:cNvPr id="698" name="Rectangle 1174"/>
            <p:cNvSpPr>
              <a:spLocks noChangeArrowheads="1"/>
            </p:cNvSpPr>
            <p:nvPr/>
          </p:nvSpPr>
          <p:spPr bwMode="auto">
            <a:xfrm>
              <a:off x="1072545" y="4445991"/>
              <a:ext cx="1569340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en-US" altLang="ko-KR" sz="1050" b="1" dirty="0" smtClean="0">
                  <a:solidFill>
                    <a:srgbClr val="000000"/>
                  </a:solidFill>
                  <a:latin typeface="+mn-ea"/>
                </a:rPr>
                <a:t>Cloud Service </a:t>
              </a:r>
              <a:r>
                <a:rPr lang="ko-KR" altLang="ko-KR" sz="1050" b="1" dirty="0" smtClean="0">
                  <a:solidFill>
                    <a:srgbClr val="000000"/>
                  </a:solidFill>
                  <a:latin typeface="+mn-ea"/>
                </a:rPr>
                <a:t>Consumer</a:t>
              </a:r>
              <a:endParaRPr lang="ko-KR" altLang="ko-KR" sz="1200" dirty="0">
                <a:latin typeface="+mn-ea"/>
              </a:endParaRPr>
            </a:p>
          </p:txBody>
        </p:sp>
        <p:grpSp>
          <p:nvGrpSpPr>
            <p:cNvPr id="37" name="그룹 36"/>
            <p:cNvGrpSpPr/>
            <p:nvPr/>
          </p:nvGrpSpPr>
          <p:grpSpPr>
            <a:xfrm>
              <a:off x="3214848" y="2357671"/>
              <a:ext cx="1656743" cy="820431"/>
              <a:chOff x="1795306" y="1986000"/>
              <a:chExt cx="1656743" cy="820431"/>
            </a:xfrm>
          </p:grpSpPr>
          <p:sp>
            <p:nvSpPr>
              <p:cNvPr id="33" name="타원 32"/>
              <p:cNvSpPr/>
              <p:nvPr/>
            </p:nvSpPr>
            <p:spPr>
              <a:xfrm>
                <a:off x="1795306" y="2322089"/>
                <a:ext cx="1656743" cy="484342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sp>
            <p:nvSpPr>
              <p:cNvPr id="112" name="Freeform 24"/>
              <p:cNvSpPr>
                <a:spLocks/>
              </p:cNvSpPr>
              <p:nvPr/>
            </p:nvSpPr>
            <p:spPr bwMode="auto">
              <a:xfrm>
                <a:off x="2615285" y="2021704"/>
                <a:ext cx="209811" cy="225095"/>
              </a:xfrm>
              <a:custGeom>
                <a:avLst/>
                <a:gdLst>
                  <a:gd name="T0" fmla="*/ 98425 w 125"/>
                  <a:gd name="T1" fmla="*/ 0 h 145"/>
                  <a:gd name="T2" fmla="*/ 98425 w 125"/>
                  <a:gd name="T3" fmla="*/ 0 h 145"/>
                  <a:gd name="T4" fmla="*/ 79375 w 125"/>
                  <a:gd name="T5" fmla="*/ 1588 h 145"/>
                  <a:gd name="T6" fmla="*/ 61913 w 125"/>
                  <a:gd name="T7" fmla="*/ 3175 h 145"/>
                  <a:gd name="T8" fmla="*/ 42863 w 125"/>
                  <a:gd name="T9" fmla="*/ 7938 h 145"/>
                  <a:gd name="T10" fmla="*/ 28575 w 125"/>
                  <a:gd name="T11" fmla="*/ 11113 h 145"/>
                  <a:gd name="T12" fmla="*/ 15875 w 125"/>
                  <a:gd name="T13" fmla="*/ 15875 h 145"/>
                  <a:gd name="T14" fmla="*/ 7938 w 125"/>
                  <a:gd name="T15" fmla="*/ 22225 h 145"/>
                  <a:gd name="T16" fmla="*/ 4763 w 125"/>
                  <a:gd name="T17" fmla="*/ 26988 h 145"/>
                  <a:gd name="T18" fmla="*/ 1588 w 125"/>
                  <a:gd name="T19" fmla="*/ 30163 h 145"/>
                  <a:gd name="T20" fmla="*/ 0 w 125"/>
                  <a:gd name="T21" fmla="*/ 33338 h 145"/>
                  <a:gd name="T22" fmla="*/ 0 w 125"/>
                  <a:gd name="T23" fmla="*/ 36513 h 145"/>
                  <a:gd name="T24" fmla="*/ 0 w 125"/>
                  <a:gd name="T25" fmla="*/ 193675 h 145"/>
                  <a:gd name="T26" fmla="*/ 0 w 125"/>
                  <a:gd name="T27" fmla="*/ 198438 h 145"/>
                  <a:gd name="T28" fmla="*/ 1588 w 125"/>
                  <a:gd name="T29" fmla="*/ 201613 h 145"/>
                  <a:gd name="T30" fmla="*/ 4763 w 125"/>
                  <a:gd name="T31" fmla="*/ 204788 h 145"/>
                  <a:gd name="T32" fmla="*/ 7938 w 125"/>
                  <a:gd name="T33" fmla="*/ 207963 h 145"/>
                  <a:gd name="T34" fmla="*/ 15875 w 125"/>
                  <a:gd name="T35" fmla="*/ 214313 h 145"/>
                  <a:gd name="T36" fmla="*/ 28575 w 125"/>
                  <a:gd name="T37" fmla="*/ 220663 h 145"/>
                  <a:gd name="T38" fmla="*/ 42863 w 125"/>
                  <a:gd name="T39" fmla="*/ 225425 h 145"/>
                  <a:gd name="T40" fmla="*/ 61913 w 125"/>
                  <a:gd name="T41" fmla="*/ 227013 h 145"/>
                  <a:gd name="T42" fmla="*/ 79375 w 125"/>
                  <a:gd name="T43" fmla="*/ 230188 h 145"/>
                  <a:gd name="T44" fmla="*/ 98425 w 125"/>
                  <a:gd name="T45" fmla="*/ 230188 h 145"/>
                  <a:gd name="T46" fmla="*/ 119063 w 125"/>
                  <a:gd name="T47" fmla="*/ 230188 h 145"/>
                  <a:gd name="T48" fmla="*/ 138113 w 125"/>
                  <a:gd name="T49" fmla="*/ 227013 h 145"/>
                  <a:gd name="T50" fmla="*/ 155575 w 125"/>
                  <a:gd name="T51" fmla="*/ 225425 h 145"/>
                  <a:gd name="T52" fmla="*/ 169863 w 125"/>
                  <a:gd name="T53" fmla="*/ 220663 h 145"/>
                  <a:gd name="T54" fmla="*/ 182563 w 125"/>
                  <a:gd name="T55" fmla="*/ 214313 h 145"/>
                  <a:gd name="T56" fmla="*/ 192088 w 125"/>
                  <a:gd name="T57" fmla="*/ 207963 h 145"/>
                  <a:gd name="T58" fmla="*/ 193675 w 125"/>
                  <a:gd name="T59" fmla="*/ 204788 h 145"/>
                  <a:gd name="T60" fmla="*/ 196850 w 125"/>
                  <a:gd name="T61" fmla="*/ 201613 h 145"/>
                  <a:gd name="T62" fmla="*/ 198438 w 125"/>
                  <a:gd name="T63" fmla="*/ 198438 h 145"/>
                  <a:gd name="T64" fmla="*/ 198438 w 125"/>
                  <a:gd name="T65" fmla="*/ 193675 h 145"/>
                  <a:gd name="T66" fmla="*/ 198438 w 125"/>
                  <a:gd name="T67" fmla="*/ 36513 h 145"/>
                  <a:gd name="T68" fmla="*/ 198438 w 125"/>
                  <a:gd name="T69" fmla="*/ 33338 h 145"/>
                  <a:gd name="T70" fmla="*/ 196850 w 125"/>
                  <a:gd name="T71" fmla="*/ 30163 h 145"/>
                  <a:gd name="T72" fmla="*/ 193675 w 125"/>
                  <a:gd name="T73" fmla="*/ 26988 h 145"/>
                  <a:gd name="T74" fmla="*/ 192088 w 125"/>
                  <a:gd name="T75" fmla="*/ 22225 h 145"/>
                  <a:gd name="T76" fmla="*/ 182563 w 125"/>
                  <a:gd name="T77" fmla="*/ 15875 h 145"/>
                  <a:gd name="T78" fmla="*/ 169863 w 125"/>
                  <a:gd name="T79" fmla="*/ 11113 h 145"/>
                  <a:gd name="T80" fmla="*/ 155575 w 125"/>
                  <a:gd name="T81" fmla="*/ 7938 h 145"/>
                  <a:gd name="T82" fmla="*/ 138113 w 125"/>
                  <a:gd name="T83" fmla="*/ 3175 h 145"/>
                  <a:gd name="T84" fmla="*/ 119063 w 125"/>
                  <a:gd name="T85" fmla="*/ 1588 h 145"/>
                  <a:gd name="T86" fmla="*/ 98425 w 125"/>
                  <a:gd name="T87" fmla="*/ 0 h 1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5"/>
                  <a:gd name="T133" fmla="*/ 0 h 145"/>
                  <a:gd name="T134" fmla="*/ 125 w 125"/>
                  <a:gd name="T135" fmla="*/ 145 h 14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5" h="145">
                    <a:moveTo>
                      <a:pt x="62" y="0"/>
                    </a:moveTo>
                    <a:lnTo>
                      <a:pt x="62" y="0"/>
                    </a:lnTo>
                    <a:lnTo>
                      <a:pt x="50" y="1"/>
                    </a:lnTo>
                    <a:lnTo>
                      <a:pt x="39" y="2"/>
                    </a:lnTo>
                    <a:lnTo>
                      <a:pt x="27" y="5"/>
                    </a:lnTo>
                    <a:lnTo>
                      <a:pt x="18" y="7"/>
                    </a:lnTo>
                    <a:lnTo>
                      <a:pt x="10" y="10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1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22"/>
                    </a:lnTo>
                    <a:lnTo>
                      <a:pt x="0" y="125"/>
                    </a:lnTo>
                    <a:lnTo>
                      <a:pt x="1" y="127"/>
                    </a:lnTo>
                    <a:lnTo>
                      <a:pt x="3" y="129"/>
                    </a:lnTo>
                    <a:lnTo>
                      <a:pt x="5" y="131"/>
                    </a:lnTo>
                    <a:lnTo>
                      <a:pt x="10" y="135"/>
                    </a:lnTo>
                    <a:lnTo>
                      <a:pt x="18" y="139"/>
                    </a:lnTo>
                    <a:lnTo>
                      <a:pt x="27" y="142"/>
                    </a:lnTo>
                    <a:lnTo>
                      <a:pt x="39" y="143"/>
                    </a:lnTo>
                    <a:lnTo>
                      <a:pt x="50" y="145"/>
                    </a:lnTo>
                    <a:lnTo>
                      <a:pt x="62" y="145"/>
                    </a:lnTo>
                    <a:lnTo>
                      <a:pt x="75" y="145"/>
                    </a:lnTo>
                    <a:lnTo>
                      <a:pt x="87" y="143"/>
                    </a:lnTo>
                    <a:lnTo>
                      <a:pt x="98" y="142"/>
                    </a:lnTo>
                    <a:lnTo>
                      <a:pt x="107" y="139"/>
                    </a:lnTo>
                    <a:lnTo>
                      <a:pt x="115" y="135"/>
                    </a:lnTo>
                    <a:lnTo>
                      <a:pt x="121" y="131"/>
                    </a:lnTo>
                    <a:lnTo>
                      <a:pt x="122" y="129"/>
                    </a:lnTo>
                    <a:lnTo>
                      <a:pt x="124" y="127"/>
                    </a:lnTo>
                    <a:lnTo>
                      <a:pt x="125" y="125"/>
                    </a:lnTo>
                    <a:lnTo>
                      <a:pt x="125" y="122"/>
                    </a:lnTo>
                    <a:lnTo>
                      <a:pt x="125" y="23"/>
                    </a:lnTo>
                    <a:lnTo>
                      <a:pt x="125" y="21"/>
                    </a:lnTo>
                    <a:lnTo>
                      <a:pt x="124" y="19"/>
                    </a:lnTo>
                    <a:lnTo>
                      <a:pt x="122" y="17"/>
                    </a:lnTo>
                    <a:lnTo>
                      <a:pt x="121" y="14"/>
                    </a:lnTo>
                    <a:lnTo>
                      <a:pt x="115" y="10"/>
                    </a:lnTo>
                    <a:lnTo>
                      <a:pt x="107" y="7"/>
                    </a:lnTo>
                    <a:lnTo>
                      <a:pt x="98" y="5"/>
                    </a:lnTo>
                    <a:lnTo>
                      <a:pt x="87" y="2"/>
                    </a:lnTo>
                    <a:lnTo>
                      <a:pt x="75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13" name="Freeform 25"/>
              <p:cNvSpPr>
                <a:spLocks noEditPoints="1"/>
              </p:cNvSpPr>
              <p:nvPr/>
            </p:nvSpPr>
            <p:spPr bwMode="auto">
              <a:xfrm>
                <a:off x="2601858" y="2009285"/>
                <a:ext cx="236666" cy="249933"/>
              </a:xfrm>
              <a:custGeom>
                <a:avLst/>
                <a:gdLst>
                  <a:gd name="T0" fmla="*/ 92433 w 448"/>
                  <a:gd name="T1" fmla="*/ 24960 h 512"/>
                  <a:gd name="T2" fmla="*/ 58458 w 448"/>
                  <a:gd name="T3" fmla="*/ 30950 h 512"/>
                  <a:gd name="T4" fmla="*/ 33476 w 448"/>
                  <a:gd name="T5" fmla="*/ 39436 h 512"/>
                  <a:gd name="T6" fmla="*/ 26481 w 448"/>
                  <a:gd name="T7" fmla="*/ 44428 h 512"/>
                  <a:gd name="T8" fmla="*/ 27480 w 448"/>
                  <a:gd name="T9" fmla="*/ 44928 h 512"/>
                  <a:gd name="T10" fmla="*/ 22484 w 448"/>
                  <a:gd name="T11" fmla="*/ 52415 h 512"/>
                  <a:gd name="T12" fmla="*/ 23983 w 448"/>
                  <a:gd name="T13" fmla="*/ 48921 h 512"/>
                  <a:gd name="T14" fmla="*/ 23983 w 448"/>
                  <a:gd name="T15" fmla="*/ 211160 h 512"/>
                  <a:gd name="T16" fmla="*/ 23983 w 448"/>
                  <a:gd name="T17" fmla="*/ 206667 h 512"/>
                  <a:gd name="T18" fmla="*/ 28979 w 448"/>
                  <a:gd name="T19" fmla="*/ 213656 h 512"/>
                  <a:gd name="T20" fmla="*/ 35474 w 448"/>
                  <a:gd name="T21" fmla="*/ 217649 h 512"/>
                  <a:gd name="T22" fmla="*/ 46966 w 448"/>
                  <a:gd name="T23" fmla="*/ 222641 h 512"/>
                  <a:gd name="T24" fmla="*/ 58957 w 448"/>
                  <a:gd name="T25" fmla="*/ 226135 h 512"/>
                  <a:gd name="T26" fmla="*/ 92933 w 448"/>
                  <a:gd name="T27" fmla="*/ 231127 h 512"/>
                  <a:gd name="T28" fmla="*/ 131905 w 448"/>
                  <a:gd name="T29" fmla="*/ 230628 h 512"/>
                  <a:gd name="T30" fmla="*/ 166380 w 448"/>
                  <a:gd name="T31" fmla="*/ 226135 h 512"/>
                  <a:gd name="T32" fmla="*/ 177372 w 448"/>
                  <a:gd name="T33" fmla="*/ 222641 h 512"/>
                  <a:gd name="T34" fmla="*/ 188863 w 448"/>
                  <a:gd name="T35" fmla="*/ 217649 h 512"/>
                  <a:gd name="T36" fmla="*/ 195359 w 448"/>
                  <a:gd name="T37" fmla="*/ 213656 h 512"/>
                  <a:gd name="T38" fmla="*/ 199356 w 448"/>
                  <a:gd name="T39" fmla="*/ 207665 h 512"/>
                  <a:gd name="T40" fmla="*/ 199855 w 448"/>
                  <a:gd name="T41" fmla="*/ 211160 h 512"/>
                  <a:gd name="T42" fmla="*/ 199855 w 448"/>
                  <a:gd name="T43" fmla="*/ 48921 h 512"/>
                  <a:gd name="T44" fmla="*/ 201854 w 448"/>
                  <a:gd name="T45" fmla="*/ 52415 h 512"/>
                  <a:gd name="T46" fmla="*/ 197857 w 448"/>
                  <a:gd name="T47" fmla="*/ 46425 h 512"/>
                  <a:gd name="T48" fmla="*/ 197857 w 448"/>
                  <a:gd name="T49" fmla="*/ 44428 h 512"/>
                  <a:gd name="T50" fmla="*/ 190862 w 448"/>
                  <a:gd name="T51" fmla="*/ 39436 h 512"/>
                  <a:gd name="T52" fmla="*/ 165380 w 448"/>
                  <a:gd name="T53" fmla="*/ 30950 h 512"/>
                  <a:gd name="T54" fmla="*/ 131405 w 448"/>
                  <a:gd name="T55" fmla="*/ 24960 h 512"/>
                  <a:gd name="T56" fmla="*/ 133903 w 448"/>
                  <a:gd name="T57" fmla="*/ 1498 h 512"/>
                  <a:gd name="T58" fmla="*/ 171876 w 448"/>
                  <a:gd name="T59" fmla="*/ 7987 h 512"/>
                  <a:gd name="T60" fmla="*/ 199855 w 448"/>
                  <a:gd name="T61" fmla="*/ 17472 h 512"/>
                  <a:gd name="T62" fmla="*/ 211347 w 448"/>
                  <a:gd name="T63" fmla="*/ 24960 h 512"/>
                  <a:gd name="T64" fmla="*/ 216343 w 448"/>
                  <a:gd name="T65" fmla="*/ 30950 h 512"/>
                  <a:gd name="T66" fmla="*/ 222339 w 448"/>
                  <a:gd name="T67" fmla="*/ 39436 h 512"/>
                  <a:gd name="T68" fmla="*/ 223838 w 448"/>
                  <a:gd name="T69" fmla="*/ 48921 h 512"/>
                  <a:gd name="T70" fmla="*/ 223838 w 448"/>
                  <a:gd name="T71" fmla="*/ 211160 h 512"/>
                  <a:gd name="T72" fmla="*/ 219841 w 448"/>
                  <a:gd name="T73" fmla="*/ 220644 h 512"/>
                  <a:gd name="T74" fmla="*/ 213346 w 448"/>
                  <a:gd name="T75" fmla="*/ 229131 h 512"/>
                  <a:gd name="T76" fmla="*/ 202354 w 448"/>
                  <a:gd name="T77" fmla="*/ 237617 h 512"/>
                  <a:gd name="T78" fmla="*/ 187864 w 448"/>
                  <a:gd name="T79" fmla="*/ 244606 h 512"/>
                  <a:gd name="T80" fmla="*/ 170377 w 448"/>
                  <a:gd name="T81" fmla="*/ 249598 h 512"/>
                  <a:gd name="T82" fmla="*/ 133403 w 448"/>
                  <a:gd name="T83" fmla="*/ 254590 h 512"/>
                  <a:gd name="T84" fmla="*/ 90435 w 448"/>
                  <a:gd name="T85" fmla="*/ 254590 h 512"/>
                  <a:gd name="T86" fmla="*/ 52462 w 448"/>
                  <a:gd name="T87" fmla="*/ 249098 h 512"/>
                  <a:gd name="T88" fmla="*/ 36474 w 448"/>
                  <a:gd name="T89" fmla="*/ 244606 h 512"/>
                  <a:gd name="T90" fmla="*/ 21984 w 448"/>
                  <a:gd name="T91" fmla="*/ 237617 h 512"/>
                  <a:gd name="T92" fmla="*/ 10492 w 448"/>
                  <a:gd name="T93" fmla="*/ 229131 h 512"/>
                  <a:gd name="T94" fmla="*/ 5496 w 448"/>
                  <a:gd name="T95" fmla="*/ 222142 h 512"/>
                  <a:gd name="T96" fmla="*/ 0 w 448"/>
                  <a:gd name="T97" fmla="*/ 211160 h 512"/>
                  <a:gd name="T98" fmla="*/ 0 w 448"/>
                  <a:gd name="T99" fmla="*/ 48921 h 512"/>
                  <a:gd name="T100" fmla="*/ 1999 w 448"/>
                  <a:gd name="T101" fmla="*/ 39436 h 512"/>
                  <a:gd name="T102" fmla="*/ 6995 w 448"/>
                  <a:gd name="T103" fmla="*/ 32448 h 512"/>
                  <a:gd name="T104" fmla="*/ 12991 w 448"/>
                  <a:gd name="T105" fmla="*/ 24960 h 512"/>
                  <a:gd name="T106" fmla="*/ 24482 w 448"/>
                  <a:gd name="T107" fmla="*/ 17472 h 512"/>
                  <a:gd name="T108" fmla="*/ 52962 w 448"/>
                  <a:gd name="T109" fmla="*/ 7488 h 512"/>
                  <a:gd name="T110" fmla="*/ 90934 w 448"/>
                  <a:gd name="T111" fmla="*/ 1498 h 512"/>
                  <a:gd name="T112" fmla="*/ 133903 w 448"/>
                  <a:gd name="T113" fmla="*/ 1498 h 5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8"/>
                  <a:gd name="T172" fmla="*/ 0 h 512"/>
                  <a:gd name="T173" fmla="*/ 448 w 448"/>
                  <a:gd name="T174" fmla="*/ 512 h 5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8" h="512">
                    <a:moveTo>
                      <a:pt x="223" y="48"/>
                    </a:moveTo>
                    <a:lnTo>
                      <a:pt x="185" y="50"/>
                    </a:lnTo>
                    <a:lnTo>
                      <a:pt x="150" y="54"/>
                    </a:lnTo>
                    <a:lnTo>
                      <a:pt x="117" y="62"/>
                    </a:lnTo>
                    <a:lnTo>
                      <a:pt x="90" y="70"/>
                    </a:lnTo>
                    <a:lnTo>
                      <a:pt x="67" y="79"/>
                    </a:lnTo>
                    <a:lnTo>
                      <a:pt x="71" y="77"/>
                    </a:lnTo>
                    <a:lnTo>
                      <a:pt x="53" y="89"/>
                    </a:lnTo>
                    <a:lnTo>
                      <a:pt x="60" y="82"/>
                    </a:lnTo>
                    <a:lnTo>
                      <a:pt x="55" y="90"/>
                    </a:lnTo>
                    <a:lnTo>
                      <a:pt x="48" y="99"/>
                    </a:lnTo>
                    <a:lnTo>
                      <a:pt x="45" y="105"/>
                    </a:lnTo>
                    <a:lnTo>
                      <a:pt x="48" y="92"/>
                    </a:lnTo>
                    <a:lnTo>
                      <a:pt x="48" y="98"/>
                    </a:lnTo>
                    <a:lnTo>
                      <a:pt x="48" y="415"/>
                    </a:lnTo>
                    <a:lnTo>
                      <a:pt x="48" y="423"/>
                    </a:lnTo>
                    <a:lnTo>
                      <a:pt x="43" y="408"/>
                    </a:lnTo>
                    <a:lnTo>
                      <a:pt x="48" y="414"/>
                    </a:lnTo>
                    <a:lnTo>
                      <a:pt x="55" y="425"/>
                    </a:lnTo>
                    <a:lnTo>
                      <a:pt x="58" y="428"/>
                    </a:lnTo>
                    <a:lnTo>
                      <a:pt x="53" y="424"/>
                    </a:lnTo>
                    <a:lnTo>
                      <a:pt x="71" y="436"/>
                    </a:lnTo>
                    <a:lnTo>
                      <a:pt x="68" y="434"/>
                    </a:lnTo>
                    <a:lnTo>
                      <a:pt x="94" y="446"/>
                    </a:lnTo>
                    <a:lnTo>
                      <a:pt x="90" y="445"/>
                    </a:lnTo>
                    <a:lnTo>
                      <a:pt x="118" y="453"/>
                    </a:lnTo>
                    <a:lnTo>
                      <a:pt x="152" y="459"/>
                    </a:lnTo>
                    <a:lnTo>
                      <a:pt x="186" y="463"/>
                    </a:lnTo>
                    <a:lnTo>
                      <a:pt x="226" y="464"/>
                    </a:lnTo>
                    <a:lnTo>
                      <a:pt x="264" y="462"/>
                    </a:lnTo>
                    <a:lnTo>
                      <a:pt x="299" y="458"/>
                    </a:lnTo>
                    <a:lnTo>
                      <a:pt x="333" y="453"/>
                    </a:lnTo>
                    <a:lnTo>
                      <a:pt x="359" y="445"/>
                    </a:lnTo>
                    <a:lnTo>
                      <a:pt x="355" y="446"/>
                    </a:lnTo>
                    <a:lnTo>
                      <a:pt x="381" y="434"/>
                    </a:lnTo>
                    <a:lnTo>
                      <a:pt x="378" y="436"/>
                    </a:lnTo>
                    <a:lnTo>
                      <a:pt x="396" y="424"/>
                    </a:lnTo>
                    <a:lnTo>
                      <a:pt x="391" y="428"/>
                    </a:lnTo>
                    <a:lnTo>
                      <a:pt x="396" y="422"/>
                    </a:lnTo>
                    <a:lnTo>
                      <a:pt x="399" y="416"/>
                    </a:lnTo>
                    <a:lnTo>
                      <a:pt x="406" y="408"/>
                    </a:lnTo>
                    <a:lnTo>
                      <a:pt x="400" y="423"/>
                    </a:lnTo>
                    <a:lnTo>
                      <a:pt x="400" y="415"/>
                    </a:lnTo>
                    <a:lnTo>
                      <a:pt x="400" y="98"/>
                    </a:lnTo>
                    <a:lnTo>
                      <a:pt x="400" y="92"/>
                    </a:lnTo>
                    <a:lnTo>
                      <a:pt x="404" y="105"/>
                    </a:lnTo>
                    <a:lnTo>
                      <a:pt x="399" y="96"/>
                    </a:lnTo>
                    <a:lnTo>
                      <a:pt x="396" y="93"/>
                    </a:lnTo>
                    <a:lnTo>
                      <a:pt x="389" y="82"/>
                    </a:lnTo>
                    <a:lnTo>
                      <a:pt x="396" y="89"/>
                    </a:lnTo>
                    <a:lnTo>
                      <a:pt x="378" y="77"/>
                    </a:lnTo>
                    <a:lnTo>
                      <a:pt x="382" y="79"/>
                    </a:lnTo>
                    <a:lnTo>
                      <a:pt x="357" y="69"/>
                    </a:lnTo>
                    <a:lnTo>
                      <a:pt x="331" y="62"/>
                    </a:lnTo>
                    <a:lnTo>
                      <a:pt x="296" y="54"/>
                    </a:lnTo>
                    <a:lnTo>
                      <a:pt x="263" y="50"/>
                    </a:lnTo>
                    <a:lnTo>
                      <a:pt x="223" y="48"/>
                    </a:lnTo>
                    <a:close/>
                    <a:moveTo>
                      <a:pt x="268" y="3"/>
                    </a:moveTo>
                    <a:lnTo>
                      <a:pt x="307" y="7"/>
                    </a:lnTo>
                    <a:lnTo>
                      <a:pt x="344" y="16"/>
                    </a:lnTo>
                    <a:lnTo>
                      <a:pt x="374" y="25"/>
                    </a:lnTo>
                    <a:lnTo>
                      <a:pt x="400" y="35"/>
                    </a:lnTo>
                    <a:cubicBezTo>
                      <a:pt x="402" y="36"/>
                      <a:pt x="403" y="36"/>
                      <a:pt x="405" y="37"/>
                    </a:cubicBezTo>
                    <a:lnTo>
                      <a:pt x="423" y="50"/>
                    </a:lnTo>
                    <a:cubicBezTo>
                      <a:pt x="425" y="51"/>
                      <a:pt x="428" y="54"/>
                      <a:pt x="429" y="57"/>
                    </a:cubicBezTo>
                    <a:lnTo>
                      <a:pt x="433" y="62"/>
                    </a:lnTo>
                    <a:lnTo>
                      <a:pt x="440" y="71"/>
                    </a:lnTo>
                    <a:lnTo>
                      <a:pt x="445" y="79"/>
                    </a:lnTo>
                    <a:cubicBezTo>
                      <a:pt x="447" y="83"/>
                      <a:pt x="448" y="87"/>
                      <a:pt x="448" y="92"/>
                    </a:cubicBezTo>
                    <a:lnTo>
                      <a:pt x="448" y="98"/>
                    </a:lnTo>
                    <a:lnTo>
                      <a:pt x="448" y="415"/>
                    </a:lnTo>
                    <a:lnTo>
                      <a:pt x="448" y="423"/>
                    </a:lnTo>
                    <a:cubicBezTo>
                      <a:pt x="448" y="429"/>
                      <a:pt x="446" y="434"/>
                      <a:pt x="443" y="438"/>
                    </a:cubicBezTo>
                    <a:lnTo>
                      <a:pt x="440" y="442"/>
                    </a:lnTo>
                    <a:lnTo>
                      <a:pt x="433" y="453"/>
                    </a:lnTo>
                    <a:lnTo>
                      <a:pt x="427" y="459"/>
                    </a:lnTo>
                    <a:cubicBezTo>
                      <a:pt x="426" y="461"/>
                      <a:pt x="424" y="462"/>
                      <a:pt x="423" y="463"/>
                    </a:cubicBezTo>
                    <a:lnTo>
                      <a:pt x="405" y="476"/>
                    </a:lnTo>
                    <a:cubicBezTo>
                      <a:pt x="404" y="476"/>
                      <a:pt x="403" y="477"/>
                      <a:pt x="401" y="477"/>
                    </a:cubicBezTo>
                    <a:lnTo>
                      <a:pt x="376" y="490"/>
                    </a:lnTo>
                    <a:cubicBezTo>
                      <a:pt x="375" y="490"/>
                      <a:pt x="373" y="491"/>
                      <a:pt x="372" y="491"/>
                    </a:cubicBezTo>
                    <a:lnTo>
                      <a:pt x="341" y="500"/>
                    </a:lnTo>
                    <a:lnTo>
                      <a:pt x="304" y="506"/>
                    </a:lnTo>
                    <a:lnTo>
                      <a:pt x="267" y="510"/>
                    </a:lnTo>
                    <a:lnTo>
                      <a:pt x="223" y="512"/>
                    </a:lnTo>
                    <a:lnTo>
                      <a:pt x="181" y="510"/>
                    </a:lnTo>
                    <a:lnTo>
                      <a:pt x="144" y="506"/>
                    </a:lnTo>
                    <a:lnTo>
                      <a:pt x="105" y="499"/>
                    </a:lnTo>
                    <a:lnTo>
                      <a:pt x="77" y="491"/>
                    </a:lnTo>
                    <a:cubicBezTo>
                      <a:pt x="75" y="491"/>
                      <a:pt x="74" y="490"/>
                      <a:pt x="73" y="490"/>
                    </a:cubicBezTo>
                    <a:lnTo>
                      <a:pt x="47" y="477"/>
                    </a:lnTo>
                    <a:cubicBezTo>
                      <a:pt x="46" y="477"/>
                      <a:pt x="45" y="476"/>
                      <a:pt x="44" y="476"/>
                    </a:cubicBezTo>
                    <a:lnTo>
                      <a:pt x="26" y="463"/>
                    </a:lnTo>
                    <a:cubicBezTo>
                      <a:pt x="24" y="462"/>
                      <a:pt x="23" y="461"/>
                      <a:pt x="21" y="459"/>
                    </a:cubicBezTo>
                    <a:lnTo>
                      <a:pt x="14" y="450"/>
                    </a:lnTo>
                    <a:lnTo>
                      <a:pt x="11" y="445"/>
                    </a:lnTo>
                    <a:lnTo>
                      <a:pt x="6" y="438"/>
                    </a:lnTo>
                    <a:cubicBezTo>
                      <a:pt x="2" y="434"/>
                      <a:pt x="0" y="429"/>
                      <a:pt x="0" y="423"/>
                    </a:cubicBezTo>
                    <a:lnTo>
                      <a:pt x="0" y="415"/>
                    </a:lnTo>
                    <a:lnTo>
                      <a:pt x="0" y="98"/>
                    </a:lnTo>
                    <a:lnTo>
                      <a:pt x="0" y="92"/>
                    </a:lnTo>
                    <a:cubicBezTo>
                      <a:pt x="0" y="87"/>
                      <a:pt x="2" y="83"/>
                      <a:pt x="4" y="79"/>
                    </a:cubicBezTo>
                    <a:lnTo>
                      <a:pt x="11" y="68"/>
                    </a:lnTo>
                    <a:lnTo>
                      <a:pt x="14" y="65"/>
                    </a:lnTo>
                    <a:lnTo>
                      <a:pt x="20" y="57"/>
                    </a:lnTo>
                    <a:cubicBezTo>
                      <a:pt x="21" y="54"/>
                      <a:pt x="24" y="51"/>
                      <a:pt x="26" y="50"/>
                    </a:cubicBezTo>
                    <a:lnTo>
                      <a:pt x="44" y="37"/>
                    </a:lnTo>
                    <a:cubicBezTo>
                      <a:pt x="46" y="36"/>
                      <a:pt x="47" y="36"/>
                      <a:pt x="49" y="35"/>
                    </a:cubicBezTo>
                    <a:lnTo>
                      <a:pt x="77" y="24"/>
                    </a:lnTo>
                    <a:lnTo>
                      <a:pt x="106" y="15"/>
                    </a:lnTo>
                    <a:lnTo>
                      <a:pt x="145" y="7"/>
                    </a:lnTo>
                    <a:lnTo>
                      <a:pt x="182" y="3"/>
                    </a:lnTo>
                    <a:lnTo>
                      <a:pt x="226" y="0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14" name="Rectangle 26"/>
              <p:cNvSpPr>
                <a:spLocks noChangeArrowheads="1"/>
              </p:cNvSpPr>
              <p:nvPr/>
            </p:nvSpPr>
            <p:spPr bwMode="auto">
              <a:xfrm>
                <a:off x="2606893" y="2052752"/>
                <a:ext cx="8393" cy="19404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" name="Rectangle 27"/>
              <p:cNvSpPr>
                <a:spLocks noChangeArrowheads="1"/>
              </p:cNvSpPr>
              <p:nvPr/>
            </p:nvSpPr>
            <p:spPr bwMode="auto">
              <a:xfrm>
                <a:off x="2615285" y="2052752"/>
                <a:ext cx="8393" cy="19404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" name="Rectangle 28"/>
              <p:cNvSpPr>
                <a:spLocks noChangeArrowheads="1"/>
              </p:cNvSpPr>
              <p:nvPr/>
            </p:nvSpPr>
            <p:spPr bwMode="auto">
              <a:xfrm>
                <a:off x="2623677" y="2052752"/>
                <a:ext cx="8393" cy="19404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7" name="Rectangle 29"/>
              <p:cNvSpPr>
                <a:spLocks noChangeArrowheads="1"/>
              </p:cNvSpPr>
              <p:nvPr/>
            </p:nvSpPr>
            <p:spPr bwMode="auto">
              <a:xfrm>
                <a:off x="2632071" y="2052752"/>
                <a:ext cx="8393" cy="19404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8" name="Rectangle 30"/>
              <p:cNvSpPr>
                <a:spLocks noChangeArrowheads="1"/>
              </p:cNvSpPr>
              <p:nvPr/>
            </p:nvSpPr>
            <p:spPr bwMode="auto">
              <a:xfrm>
                <a:off x="2640463" y="2052752"/>
                <a:ext cx="8393" cy="19404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9" name="Rectangle 31"/>
              <p:cNvSpPr>
                <a:spLocks noChangeArrowheads="1"/>
              </p:cNvSpPr>
              <p:nvPr/>
            </p:nvSpPr>
            <p:spPr bwMode="auto">
              <a:xfrm>
                <a:off x="2648855" y="2052752"/>
                <a:ext cx="8393" cy="19404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0" name="Rectangle 32"/>
              <p:cNvSpPr>
                <a:spLocks noChangeArrowheads="1"/>
              </p:cNvSpPr>
              <p:nvPr/>
            </p:nvSpPr>
            <p:spPr bwMode="auto">
              <a:xfrm>
                <a:off x="2657247" y="2052752"/>
                <a:ext cx="8393" cy="19404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1" name="Rectangle 33"/>
              <p:cNvSpPr>
                <a:spLocks noChangeArrowheads="1"/>
              </p:cNvSpPr>
              <p:nvPr/>
            </p:nvSpPr>
            <p:spPr bwMode="auto">
              <a:xfrm>
                <a:off x="2665640" y="2052752"/>
                <a:ext cx="8393" cy="19404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2" name="Rectangle 34"/>
              <p:cNvSpPr>
                <a:spLocks noChangeArrowheads="1"/>
              </p:cNvSpPr>
              <p:nvPr/>
            </p:nvSpPr>
            <p:spPr bwMode="auto">
              <a:xfrm>
                <a:off x="2674032" y="2052752"/>
                <a:ext cx="8393" cy="19404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3" name="Rectangle 35"/>
              <p:cNvSpPr>
                <a:spLocks noChangeArrowheads="1"/>
              </p:cNvSpPr>
              <p:nvPr/>
            </p:nvSpPr>
            <p:spPr bwMode="auto">
              <a:xfrm>
                <a:off x="2682424" y="2052752"/>
                <a:ext cx="8393" cy="19404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4" name="Rectangle 36"/>
              <p:cNvSpPr>
                <a:spLocks noChangeArrowheads="1"/>
              </p:cNvSpPr>
              <p:nvPr/>
            </p:nvSpPr>
            <p:spPr bwMode="auto">
              <a:xfrm>
                <a:off x="2690817" y="2052752"/>
                <a:ext cx="8393" cy="19404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5" name="Rectangle 37"/>
              <p:cNvSpPr>
                <a:spLocks noChangeArrowheads="1"/>
              </p:cNvSpPr>
              <p:nvPr/>
            </p:nvSpPr>
            <p:spPr bwMode="auto">
              <a:xfrm>
                <a:off x="2699210" y="2052752"/>
                <a:ext cx="8393" cy="19404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" name="Rectangle 38"/>
              <p:cNvSpPr>
                <a:spLocks noChangeArrowheads="1"/>
              </p:cNvSpPr>
              <p:nvPr/>
            </p:nvSpPr>
            <p:spPr bwMode="auto">
              <a:xfrm>
                <a:off x="2707601" y="2052752"/>
                <a:ext cx="16785" cy="19404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7" name="Rectangle 39"/>
              <p:cNvSpPr>
                <a:spLocks noChangeArrowheads="1"/>
              </p:cNvSpPr>
              <p:nvPr/>
            </p:nvSpPr>
            <p:spPr bwMode="auto">
              <a:xfrm>
                <a:off x="2724386" y="2052752"/>
                <a:ext cx="8393" cy="19404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" name="Rectangle 40"/>
              <p:cNvSpPr>
                <a:spLocks noChangeArrowheads="1"/>
              </p:cNvSpPr>
              <p:nvPr/>
            </p:nvSpPr>
            <p:spPr bwMode="auto">
              <a:xfrm>
                <a:off x="2732779" y="2052752"/>
                <a:ext cx="8393" cy="19404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9" name="Rectangle 41"/>
              <p:cNvSpPr>
                <a:spLocks noChangeArrowheads="1"/>
              </p:cNvSpPr>
              <p:nvPr/>
            </p:nvSpPr>
            <p:spPr bwMode="auto">
              <a:xfrm>
                <a:off x="2741172" y="2052752"/>
                <a:ext cx="8393" cy="19404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" name="Rectangle 42"/>
              <p:cNvSpPr>
                <a:spLocks noChangeArrowheads="1"/>
              </p:cNvSpPr>
              <p:nvPr/>
            </p:nvSpPr>
            <p:spPr bwMode="auto">
              <a:xfrm>
                <a:off x="2749565" y="2052752"/>
                <a:ext cx="8393" cy="19404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1" name="Rectangle 43"/>
              <p:cNvSpPr>
                <a:spLocks noChangeArrowheads="1"/>
              </p:cNvSpPr>
              <p:nvPr/>
            </p:nvSpPr>
            <p:spPr bwMode="auto">
              <a:xfrm>
                <a:off x="2757956" y="2052752"/>
                <a:ext cx="8393" cy="19404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" name="Rectangle 44"/>
              <p:cNvSpPr>
                <a:spLocks noChangeArrowheads="1"/>
              </p:cNvSpPr>
              <p:nvPr/>
            </p:nvSpPr>
            <p:spPr bwMode="auto">
              <a:xfrm>
                <a:off x="2766349" y="2052752"/>
                <a:ext cx="8393" cy="19404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3" name="Rectangle 45"/>
              <p:cNvSpPr>
                <a:spLocks noChangeArrowheads="1"/>
              </p:cNvSpPr>
              <p:nvPr/>
            </p:nvSpPr>
            <p:spPr bwMode="auto">
              <a:xfrm>
                <a:off x="2774741" y="2052752"/>
                <a:ext cx="8393" cy="19404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" name="Rectangle 46"/>
              <p:cNvSpPr>
                <a:spLocks noChangeArrowheads="1"/>
              </p:cNvSpPr>
              <p:nvPr/>
            </p:nvSpPr>
            <p:spPr bwMode="auto">
              <a:xfrm>
                <a:off x="2783134" y="2052752"/>
                <a:ext cx="8393" cy="19404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5" name="Rectangle 47"/>
              <p:cNvSpPr>
                <a:spLocks noChangeArrowheads="1"/>
              </p:cNvSpPr>
              <p:nvPr/>
            </p:nvSpPr>
            <p:spPr bwMode="auto">
              <a:xfrm>
                <a:off x="2791526" y="2052752"/>
                <a:ext cx="8393" cy="19404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" name="Rectangle 48"/>
              <p:cNvSpPr>
                <a:spLocks noChangeArrowheads="1"/>
              </p:cNvSpPr>
              <p:nvPr/>
            </p:nvSpPr>
            <p:spPr bwMode="auto">
              <a:xfrm>
                <a:off x="2799919" y="2052752"/>
                <a:ext cx="8393" cy="19404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7" name="Rectangle 49"/>
              <p:cNvSpPr>
                <a:spLocks noChangeArrowheads="1"/>
              </p:cNvSpPr>
              <p:nvPr/>
            </p:nvSpPr>
            <p:spPr bwMode="auto">
              <a:xfrm>
                <a:off x="2808311" y="2052752"/>
                <a:ext cx="8393" cy="19404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8" name="Rectangle 50"/>
              <p:cNvSpPr>
                <a:spLocks noChangeArrowheads="1"/>
              </p:cNvSpPr>
              <p:nvPr/>
            </p:nvSpPr>
            <p:spPr bwMode="auto">
              <a:xfrm>
                <a:off x="2816704" y="2052752"/>
                <a:ext cx="8393" cy="19404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9" name="Freeform 51"/>
              <p:cNvSpPr>
                <a:spLocks/>
              </p:cNvSpPr>
              <p:nvPr/>
            </p:nvSpPr>
            <p:spPr bwMode="auto">
              <a:xfrm>
                <a:off x="2610250" y="2017047"/>
                <a:ext cx="211489" cy="69857"/>
              </a:xfrm>
              <a:custGeom>
                <a:avLst/>
                <a:gdLst>
                  <a:gd name="T0" fmla="*/ 200025 w 126"/>
                  <a:gd name="T1" fmla="*/ 36513 h 45"/>
                  <a:gd name="T2" fmla="*/ 200025 w 126"/>
                  <a:gd name="T3" fmla="*/ 36513 h 45"/>
                  <a:gd name="T4" fmla="*/ 200025 w 126"/>
                  <a:gd name="T5" fmla="*/ 39688 h 45"/>
                  <a:gd name="T6" fmla="*/ 196850 w 126"/>
                  <a:gd name="T7" fmla="*/ 44450 h 45"/>
                  <a:gd name="T8" fmla="*/ 195263 w 126"/>
                  <a:gd name="T9" fmla="*/ 47625 h 45"/>
                  <a:gd name="T10" fmla="*/ 192088 w 126"/>
                  <a:gd name="T11" fmla="*/ 50800 h 45"/>
                  <a:gd name="T12" fmla="*/ 182563 w 126"/>
                  <a:gd name="T13" fmla="*/ 57150 h 45"/>
                  <a:gd name="T14" fmla="*/ 169863 w 126"/>
                  <a:gd name="T15" fmla="*/ 61913 h 45"/>
                  <a:gd name="T16" fmla="*/ 155575 w 126"/>
                  <a:gd name="T17" fmla="*/ 66675 h 45"/>
                  <a:gd name="T18" fmla="*/ 138113 w 126"/>
                  <a:gd name="T19" fmla="*/ 69850 h 45"/>
                  <a:gd name="T20" fmla="*/ 120650 w 126"/>
                  <a:gd name="T21" fmla="*/ 71438 h 45"/>
                  <a:gd name="T22" fmla="*/ 100013 w 126"/>
                  <a:gd name="T23" fmla="*/ 71438 h 45"/>
                  <a:gd name="T24" fmla="*/ 79375 w 126"/>
                  <a:gd name="T25" fmla="*/ 71438 h 45"/>
                  <a:gd name="T26" fmla="*/ 61913 w 126"/>
                  <a:gd name="T27" fmla="*/ 69850 h 45"/>
                  <a:gd name="T28" fmla="*/ 44450 w 126"/>
                  <a:gd name="T29" fmla="*/ 66675 h 45"/>
                  <a:gd name="T30" fmla="*/ 30163 w 126"/>
                  <a:gd name="T31" fmla="*/ 61913 h 45"/>
                  <a:gd name="T32" fmla="*/ 17463 w 126"/>
                  <a:gd name="T33" fmla="*/ 57150 h 45"/>
                  <a:gd name="T34" fmla="*/ 7938 w 126"/>
                  <a:gd name="T35" fmla="*/ 50800 h 45"/>
                  <a:gd name="T36" fmla="*/ 6350 w 126"/>
                  <a:gd name="T37" fmla="*/ 47625 h 45"/>
                  <a:gd name="T38" fmla="*/ 3175 w 126"/>
                  <a:gd name="T39" fmla="*/ 44450 h 45"/>
                  <a:gd name="T40" fmla="*/ 0 w 126"/>
                  <a:gd name="T41" fmla="*/ 39688 h 45"/>
                  <a:gd name="T42" fmla="*/ 0 w 126"/>
                  <a:gd name="T43" fmla="*/ 36513 h 45"/>
                  <a:gd name="T44" fmla="*/ 0 w 126"/>
                  <a:gd name="T45" fmla="*/ 33338 h 45"/>
                  <a:gd name="T46" fmla="*/ 3175 w 126"/>
                  <a:gd name="T47" fmla="*/ 28575 h 45"/>
                  <a:gd name="T48" fmla="*/ 6350 w 126"/>
                  <a:gd name="T49" fmla="*/ 26988 h 45"/>
                  <a:gd name="T50" fmla="*/ 7938 w 126"/>
                  <a:gd name="T51" fmla="*/ 22225 h 45"/>
                  <a:gd name="T52" fmla="*/ 17463 w 126"/>
                  <a:gd name="T53" fmla="*/ 15875 h 45"/>
                  <a:gd name="T54" fmla="*/ 30163 w 126"/>
                  <a:gd name="T55" fmla="*/ 11113 h 45"/>
                  <a:gd name="T56" fmla="*/ 44450 w 126"/>
                  <a:gd name="T57" fmla="*/ 7938 h 45"/>
                  <a:gd name="T58" fmla="*/ 61913 w 126"/>
                  <a:gd name="T59" fmla="*/ 3175 h 45"/>
                  <a:gd name="T60" fmla="*/ 79375 w 126"/>
                  <a:gd name="T61" fmla="*/ 1588 h 45"/>
                  <a:gd name="T62" fmla="*/ 100013 w 126"/>
                  <a:gd name="T63" fmla="*/ 0 h 45"/>
                  <a:gd name="T64" fmla="*/ 120650 w 126"/>
                  <a:gd name="T65" fmla="*/ 1588 h 45"/>
                  <a:gd name="T66" fmla="*/ 138113 w 126"/>
                  <a:gd name="T67" fmla="*/ 3175 h 45"/>
                  <a:gd name="T68" fmla="*/ 155575 w 126"/>
                  <a:gd name="T69" fmla="*/ 7938 h 45"/>
                  <a:gd name="T70" fmla="*/ 169863 w 126"/>
                  <a:gd name="T71" fmla="*/ 11113 h 45"/>
                  <a:gd name="T72" fmla="*/ 182563 w 126"/>
                  <a:gd name="T73" fmla="*/ 15875 h 45"/>
                  <a:gd name="T74" fmla="*/ 192088 w 126"/>
                  <a:gd name="T75" fmla="*/ 22225 h 45"/>
                  <a:gd name="T76" fmla="*/ 195263 w 126"/>
                  <a:gd name="T77" fmla="*/ 26988 h 45"/>
                  <a:gd name="T78" fmla="*/ 196850 w 126"/>
                  <a:gd name="T79" fmla="*/ 28575 h 45"/>
                  <a:gd name="T80" fmla="*/ 200025 w 126"/>
                  <a:gd name="T81" fmla="*/ 33338 h 45"/>
                  <a:gd name="T82" fmla="*/ 200025 w 126"/>
                  <a:gd name="T83" fmla="*/ 36513 h 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6"/>
                  <a:gd name="T127" fmla="*/ 0 h 45"/>
                  <a:gd name="T128" fmla="*/ 126 w 126"/>
                  <a:gd name="T129" fmla="*/ 45 h 4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6" h="45">
                    <a:moveTo>
                      <a:pt x="126" y="23"/>
                    </a:moveTo>
                    <a:lnTo>
                      <a:pt x="126" y="23"/>
                    </a:lnTo>
                    <a:lnTo>
                      <a:pt x="126" y="25"/>
                    </a:lnTo>
                    <a:lnTo>
                      <a:pt x="124" y="28"/>
                    </a:lnTo>
                    <a:lnTo>
                      <a:pt x="123" y="30"/>
                    </a:lnTo>
                    <a:lnTo>
                      <a:pt x="121" y="32"/>
                    </a:lnTo>
                    <a:lnTo>
                      <a:pt x="115" y="36"/>
                    </a:lnTo>
                    <a:lnTo>
                      <a:pt x="107" y="39"/>
                    </a:lnTo>
                    <a:lnTo>
                      <a:pt x="98" y="42"/>
                    </a:lnTo>
                    <a:lnTo>
                      <a:pt x="87" y="44"/>
                    </a:lnTo>
                    <a:lnTo>
                      <a:pt x="76" y="45"/>
                    </a:lnTo>
                    <a:lnTo>
                      <a:pt x="63" y="45"/>
                    </a:lnTo>
                    <a:lnTo>
                      <a:pt x="50" y="45"/>
                    </a:lnTo>
                    <a:lnTo>
                      <a:pt x="39" y="44"/>
                    </a:lnTo>
                    <a:lnTo>
                      <a:pt x="28" y="42"/>
                    </a:lnTo>
                    <a:lnTo>
                      <a:pt x="19" y="39"/>
                    </a:lnTo>
                    <a:lnTo>
                      <a:pt x="11" y="36"/>
                    </a:lnTo>
                    <a:lnTo>
                      <a:pt x="5" y="32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18"/>
                    </a:lnTo>
                    <a:lnTo>
                      <a:pt x="4" y="17"/>
                    </a:lnTo>
                    <a:lnTo>
                      <a:pt x="5" y="14"/>
                    </a:lnTo>
                    <a:lnTo>
                      <a:pt x="11" y="10"/>
                    </a:lnTo>
                    <a:lnTo>
                      <a:pt x="19" y="7"/>
                    </a:lnTo>
                    <a:lnTo>
                      <a:pt x="28" y="5"/>
                    </a:lnTo>
                    <a:lnTo>
                      <a:pt x="39" y="2"/>
                    </a:lnTo>
                    <a:lnTo>
                      <a:pt x="50" y="1"/>
                    </a:lnTo>
                    <a:lnTo>
                      <a:pt x="63" y="0"/>
                    </a:lnTo>
                    <a:lnTo>
                      <a:pt x="76" y="1"/>
                    </a:lnTo>
                    <a:lnTo>
                      <a:pt x="87" y="2"/>
                    </a:lnTo>
                    <a:lnTo>
                      <a:pt x="98" y="5"/>
                    </a:lnTo>
                    <a:lnTo>
                      <a:pt x="107" y="7"/>
                    </a:lnTo>
                    <a:lnTo>
                      <a:pt x="115" y="10"/>
                    </a:lnTo>
                    <a:lnTo>
                      <a:pt x="121" y="14"/>
                    </a:lnTo>
                    <a:lnTo>
                      <a:pt x="123" y="17"/>
                    </a:lnTo>
                    <a:lnTo>
                      <a:pt x="124" y="18"/>
                    </a:lnTo>
                    <a:lnTo>
                      <a:pt x="126" y="21"/>
                    </a:lnTo>
                    <a:lnTo>
                      <a:pt x="126" y="2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0" name="Freeform 52"/>
              <p:cNvSpPr>
                <a:spLocks/>
              </p:cNvSpPr>
              <p:nvPr/>
            </p:nvSpPr>
            <p:spPr bwMode="auto">
              <a:xfrm>
                <a:off x="2766349" y="2076038"/>
                <a:ext cx="211489" cy="225095"/>
              </a:xfrm>
              <a:custGeom>
                <a:avLst/>
                <a:gdLst>
                  <a:gd name="T0" fmla="*/ 100013 w 126"/>
                  <a:gd name="T1" fmla="*/ 0 h 145"/>
                  <a:gd name="T2" fmla="*/ 100013 w 126"/>
                  <a:gd name="T3" fmla="*/ 0 h 145"/>
                  <a:gd name="T4" fmla="*/ 79375 w 126"/>
                  <a:gd name="T5" fmla="*/ 1588 h 145"/>
                  <a:gd name="T6" fmla="*/ 61913 w 126"/>
                  <a:gd name="T7" fmla="*/ 3175 h 145"/>
                  <a:gd name="T8" fmla="*/ 44450 w 126"/>
                  <a:gd name="T9" fmla="*/ 7938 h 145"/>
                  <a:gd name="T10" fmla="*/ 30163 w 126"/>
                  <a:gd name="T11" fmla="*/ 11113 h 145"/>
                  <a:gd name="T12" fmla="*/ 17463 w 126"/>
                  <a:gd name="T13" fmla="*/ 15875 h 145"/>
                  <a:gd name="T14" fmla="*/ 7938 w 126"/>
                  <a:gd name="T15" fmla="*/ 22225 h 145"/>
                  <a:gd name="T16" fmla="*/ 6350 w 126"/>
                  <a:gd name="T17" fmla="*/ 26988 h 145"/>
                  <a:gd name="T18" fmla="*/ 3175 w 126"/>
                  <a:gd name="T19" fmla="*/ 30163 h 145"/>
                  <a:gd name="T20" fmla="*/ 0 w 126"/>
                  <a:gd name="T21" fmla="*/ 33338 h 145"/>
                  <a:gd name="T22" fmla="*/ 0 w 126"/>
                  <a:gd name="T23" fmla="*/ 36513 h 145"/>
                  <a:gd name="T24" fmla="*/ 0 w 126"/>
                  <a:gd name="T25" fmla="*/ 195263 h 145"/>
                  <a:gd name="T26" fmla="*/ 0 w 126"/>
                  <a:gd name="T27" fmla="*/ 198438 h 145"/>
                  <a:gd name="T28" fmla="*/ 3175 w 126"/>
                  <a:gd name="T29" fmla="*/ 201613 h 145"/>
                  <a:gd name="T30" fmla="*/ 6350 w 126"/>
                  <a:gd name="T31" fmla="*/ 204788 h 145"/>
                  <a:gd name="T32" fmla="*/ 7938 w 126"/>
                  <a:gd name="T33" fmla="*/ 209550 h 145"/>
                  <a:gd name="T34" fmla="*/ 17463 w 126"/>
                  <a:gd name="T35" fmla="*/ 214313 h 145"/>
                  <a:gd name="T36" fmla="*/ 30163 w 126"/>
                  <a:gd name="T37" fmla="*/ 220663 h 145"/>
                  <a:gd name="T38" fmla="*/ 44450 w 126"/>
                  <a:gd name="T39" fmla="*/ 225425 h 145"/>
                  <a:gd name="T40" fmla="*/ 61913 w 126"/>
                  <a:gd name="T41" fmla="*/ 228600 h 145"/>
                  <a:gd name="T42" fmla="*/ 79375 w 126"/>
                  <a:gd name="T43" fmla="*/ 230188 h 145"/>
                  <a:gd name="T44" fmla="*/ 100013 w 126"/>
                  <a:gd name="T45" fmla="*/ 230188 h 145"/>
                  <a:gd name="T46" fmla="*/ 120650 w 126"/>
                  <a:gd name="T47" fmla="*/ 230188 h 145"/>
                  <a:gd name="T48" fmla="*/ 138113 w 126"/>
                  <a:gd name="T49" fmla="*/ 228600 h 145"/>
                  <a:gd name="T50" fmla="*/ 155575 w 126"/>
                  <a:gd name="T51" fmla="*/ 225425 h 145"/>
                  <a:gd name="T52" fmla="*/ 169863 w 126"/>
                  <a:gd name="T53" fmla="*/ 220663 h 145"/>
                  <a:gd name="T54" fmla="*/ 182563 w 126"/>
                  <a:gd name="T55" fmla="*/ 214313 h 145"/>
                  <a:gd name="T56" fmla="*/ 192088 w 126"/>
                  <a:gd name="T57" fmla="*/ 209550 h 145"/>
                  <a:gd name="T58" fmla="*/ 195263 w 126"/>
                  <a:gd name="T59" fmla="*/ 204788 h 145"/>
                  <a:gd name="T60" fmla="*/ 196850 w 126"/>
                  <a:gd name="T61" fmla="*/ 201613 h 145"/>
                  <a:gd name="T62" fmla="*/ 200025 w 126"/>
                  <a:gd name="T63" fmla="*/ 198438 h 145"/>
                  <a:gd name="T64" fmla="*/ 200025 w 126"/>
                  <a:gd name="T65" fmla="*/ 195263 h 145"/>
                  <a:gd name="T66" fmla="*/ 200025 w 126"/>
                  <a:gd name="T67" fmla="*/ 36513 h 145"/>
                  <a:gd name="T68" fmla="*/ 200025 w 126"/>
                  <a:gd name="T69" fmla="*/ 33338 h 145"/>
                  <a:gd name="T70" fmla="*/ 196850 w 126"/>
                  <a:gd name="T71" fmla="*/ 30163 h 145"/>
                  <a:gd name="T72" fmla="*/ 195263 w 126"/>
                  <a:gd name="T73" fmla="*/ 26988 h 145"/>
                  <a:gd name="T74" fmla="*/ 192088 w 126"/>
                  <a:gd name="T75" fmla="*/ 22225 h 145"/>
                  <a:gd name="T76" fmla="*/ 182563 w 126"/>
                  <a:gd name="T77" fmla="*/ 15875 h 145"/>
                  <a:gd name="T78" fmla="*/ 169863 w 126"/>
                  <a:gd name="T79" fmla="*/ 11113 h 145"/>
                  <a:gd name="T80" fmla="*/ 155575 w 126"/>
                  <a:gd name="T81" fmla="*/ 7938 h 145"/>
                  <a:gd name="T82" fmla="*/ 138113 w 126"/>
                  <a:gd name="T83" fmla="*/ 3175 h 145"/>
                  <a:gd name="T84" fmla="*/ 120650 w 126"/>
                  <a:gd name="T85" fmla="*/ 1588 h 145"/>
                  <a:gd name="T86" fmla="*/ 100013 w 126"/>
                  <a:gd name="T87" fmla="*/ 0 h 1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6"/>
                  <a:gd name="T133" fmla="*/ 0 h 145"/>
                  <a:gd name="T134" fmla="*/ 126 w 126"/>
                  <a:gd name="T135" fmla="*/ 145 h 14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6" h="145">
                    <a:moveTo>
                      <a:pt x="63" y="0"/>
                    </a:moveTo>
                    <a:lnTo>
                      <a:pt x="63" y="0"/>
                    </a:lnTo>
                    <a:lnTo>
                      <a:pt x="50" y="1"/>
                    </a:lnTo>
                    <a:lnTo>
                      <a:pt x="39" y="2"/>
                    </a:lnTo>
                    <a:lnTo>
                      <a:pt x="28" y="5"/>
                    </a:lnTo>
                    <a:lnTo>
                      <a:pt x="19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2" y="127"/>
                    </a:lnTo>
                    <a:lnTo>
                      <a:pt x="4" y="129"/>
                    </a:lnTo>
                    <a:lnTo>
                      <a:pt x="5" y="132"/>
                    </a:lnTo>
                    <a:lnTo>
                      <a:pt x="11" y="135"/>
                    </a:lnTo>
                    <a:lnTo>
                      <a:pt x="19" y="139"/>
                    </a:lnTo>
                    <a:lnTo>
                      <a:pt x="28" y="142"/>
                    </a:lnTo>
                    <a:lnTo>
                      <a:pt x="39" y="144"/>
                    </a:lnTo>
                    <a:lnTo>
                      <a:pt x="50" y="145"/>
                    </a:lnTo>
                    <a:lnTo>
                      <a:pt x="63" y="145"/>
                    </a:lnTo>
                    <a:lnTo>
                      <a:pt x="76" y="145"/>
                    </a:lnTo>
                    <a:lnTo>
                      <a:pt x="87" y="144"/>
                    </a:lnTo>
                    <a:lnTo>
                      <a:pt x="98" y="142"/>
                    </a:lnTo>
                    <a:lnTo>
                      <a:pt x="107" y="139"/>
                    </a:lnTo>
                    <a:lnTo>
                      <a:pt x="115" y="135"/>
                    </a:lnTo>
                    <a:lnTo>
                      <a:pt x="121" y="132"/>
                    </a:lnTo>
                    <a:lnTo>
                      <a:pt x="123" y="129"/>
                    </a:lnTo>
                    <a:lnTo>
                      <a:pt x="124" y="127"/>
                    </a:lnTo>
                    <a:lnTo>
                      <a:pt x="126" y="125"/>
                    </a:lnTo>
                    <a:lnTo>
                      <a:pt x="126" y="123"/>
                    </a:lnTo>
                    <a:lnTo>
                      <a:pt x="126" y="23"/>
                    </a:lnTo>
                    <a:lnTo>
                      <a:pt x="126" y="21"/>
                    </a:lnTo>
                    <a:lnTo>
                      <a:pt x="124" y="19"/>
                    </a:lnTo>
                    <a:lnTo>
                      <a:pt x="123" y="17"/>
                    </a:lnTo>
                    <a:lnTo>
                      <a:pt x="121" y="14"/>
                    </a:lnTo>
                    <a:lnTo>
                      <a:pt x="115" y="10"/>
                    </a:lnTo>
                    <a:lnTo>
                      <a:pt x="107" y="7"/>
                    </a:lnTo>
                    <a:lnTo>
                      <a:pt x="98" y="5"/>
                    </a:lnTo>
                    <a:lnTo>
                      <a:pt x="87" y="2"/>
                    </a:lnTo>
                    <a:lnTo>
                      <a:pt x="76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1" name="Freeform 53"/>
              <p:cNvSpPr>
                <a:spLocks noEditPoints="1"/>
              </p:cNvSpPr>
              <p:nvPr/>
            </p:nvSpPr>
            <p:spPr bwMode="auto">
              <a:xfrm>
                <a:off x="2754599" y="2063619"/>
                <a:ext cx="234988" cy="249933"/>
              </a:xfrm>
              <a:custGeom>
                <a:avLst/>
                <a:gdLst>
                  <a:gd name="T0" fmla="*/ 91777 w 448"/>
                  <a:gd name="T1" fmla="*/ 24960 h 512"/>
                  <a:gd name="T2" fmla="*/ 58043 w 448"/>
                  <a:gd name="T3" fmla="*/ 30950 h 512"/>
                  <a:gd name="T4" fmla="*/ 33238 w 448"/>
                  <a:gd name="T5" fmla="*/ 39436 h 512"/>
                  <a:gd name="T6" fmla="*/ 26293 w 448"/>
                  <a:gd name="T7" fmla="*/ 44428 h 512"/>
                  <a:gd name="T8" fmla="*/ 27285 w 448"/>
                  <a:gd name="T9" fmla="*/ 44928 h 512"/>
                  <a:gd name="T10" fmla="*/ 22324 w 448"/>
                  <a:gd name="T11" fmla="*/ 52415 h 512"/>
                  <a:gd name="T12" fmla="*/ 23813 w 448"/>
                  <a:gd name="T13" fmla="*/ 48921 h 512"/>
                  <a:gd name="T14" fmla="*/ 23813 w 448"/>
                  <a:gd name="T15" fmla="*/ 211160 h 512"/>
                  <a:gd name="T16" fmla="*/ 23813 w 448"/>
                  <a:gd name="T17" fmla="*/ 206667 h 512"/>
                  <a:gd name="T18" fmla="*/ 28773 w 448"/>
                  <a:gd name="T19" fmla="*/ 213656 h 512"/>
                  <a:gd name="T20" fmla="*/ 35223 w 448"/>
                  <a:gd name="T21" fmla="*/ 217649 h 512"/>
                  <a:gd name="T22" fmla="*/ 46633 w 448"/>
                  <a:gd name="T23" fmla="*/ 222641 h 512"/>
                  <a:gd name="T24" fmla="*/ 58539 w 448"/>
                  <a:gd name="T25" fmla="*/ 226135 h 512"/>
                  <a:gd name="T26" fmla="*/ 92273 w 448"/>
                  <a:gd name="T27" fmla="*/ 231127 h 512"/>
                  <a:gd name="T28" fmla="*/ 130969 w 448"/>
                  <a:gd name="T29" fmla="*/ 230628 h 512"/>
                  <a:gd name="T30" fmla="*/ 165199 w 448"/>
                  <a:gd name="T31" fmla="*/ 226135 h 512"/>
                  <a:gd name="T32" fmla="*/ 176113 w 448"/>
                  <a:gd name="T33" fmla="*/ 222641 h 512"/>
                  <a:gd name="T34" fmla="*/ 187523 w 448"/>
                  <a:gd name="T35" fmla="*/ 217649 h 512"/>
                  <a:gd name="T36" fmla="*/ 193973 w 448"/>
                  <a:gd name="T37" fmla="*/ 213656 h 512"/>
                  <a:gd name="T38" fmla="*/ 197941 w 448"/>
                  <a:gd name="T39" fmla="*/ 207665 h 512"/>
                  <a:gd name="T40" fmla="*/ 198438 w 448"/>
                  <a:gd name="T41" fmla="*/ 211160 h 512"/>
                  <a:gd name="T42" fmla="*/ 198438 w 448"/>
                  <a:gd name="T43" fmla="*/ 48921 h 512"/>
                  <a:gd name="T44" fmla="*/ 200422 w 448"/>
                  <a:gd name="T45" fmla="*/ 52415 h 512"/>
                  <a:gd name="T46" fmla="*/ 196453 w 448"/>
                  <a:gd name="T47" fmla="*/ 46425 h 512"/>
                  <a:gd name="T48" fmla="*/ 196453 w 448"/>
                  <a:gd name="T49" fmla="*/ 44428 h 512"/>
                  <a:gd name="T50" fmla="*/ 189508 w 448"/>
                  <a:gd name="T51" fmla="*/ 39436 h 512"/>
                  <a:gd name="T52" fmla="*/ 164207 w 448"/>
                  <a:gd name="T53" fmla="*/ 30950 h 512"/>
                  <a:gd name="T54" fmla="*/ 130473 w 448"/>
                  <a:gd name="T55" fmla="*/ 24960 h 512"/>
                  <a:gd name="T56" fmla="*/ 132953 w 448"/>
                  <a:gd name="T57" fmla="*/ 1498 h 512"/>
                  <a:gd name="T58" fmla="*/ 170656 w 448"/>
                  <a:gd name="T59" fmla="*/ 7987 h 512"/>
                  <a:gd name="T60" fmla="*/ 198438 w 448"/>
                  <a:gd name="T61" fmla="*/ 17472 h 512"/>
                  <a:gd name="T62" fmla="*/ 209848 w 448"/>
                  <a:gd name="T63" fmla="*/ 24960 h 512"/>
                  <a:gd name="T64" fmla="*/ 214809 w 448"/>
                  <a:gd name="T65" fmla="*/ 30950 h 512"/>
                  <a:gd name="T66" fmla="*/ 220762 w 448"/>
                  <a:gd name="T67" fmla="*/ 39436 h 512"/>
                  <a:gd name="T68" fmla="*/ 222250 w 448"/>
                  <a:gd name="T69" fmla="*/ 48921 h 512"/>
                  <a:gd name="T70" fmla="*/ 222250 w 448"/>
                  <a:gd name="T71" fmla="*/ 211160 h 512"/>
                  <a:gd name="T72" fmla="*/ 218281 w 448"/>
                  <a:gd name="T73" fmla="*/ 220644 h 512"/>
                  <a:gd name="T74" fmla="*/ 211832 w 448"/>
                  <a:gd name="T75" fmla="*/ 229131 h 512"/>
                  <a:gd name="T76" fmla="*/ 200918 w 448"/>
                  <a:gd name="T77" fmla="*/ 237617 h 512"/>
                  <a:gd name="T78" fmla="*/ 186531 w 448"/>
                  <a:gd name="T79" fmla="*/ 244606 h 512"/>
                  <a:gd name="T80" fmla="*/ 169168 w 448"/>
                  <a:gd name="T81" fmla="*/ 249598 h 512"/>
                  <a:gd name="T82" fmla="*/ 132457 w 448"/>
                  <a:gd name="T83" fmla="*/ 254590 h 512"/>
                  <a:gd name="T84" fmla="*/ 89793 w 448"/>
                  <a:gd name="T85" fmla="*/ 254590 h 512"/>
                  <a:gd name="T86" fmla="*/ 52090 w 448"/>
                  <a:gd name="T87" fmla="*/ 249098 h 512"/>
                  <a:gd name="T88" fmla="*/ 36215 w 448"/>
                  <a:gd name="T89" fmla="*/ 244606 h 512"/>
                  <a:gd name="T90" fmla="*/ 21828 w 448"/>
                  <a:gd name="T91" fmla="*/ 237617 h 512"/>
                  <a:gd name="T92" fmla="*/ 10418 w 448"/>
                  <a:gd name="T93" fmla="*/ 229131 h 512"/>
                  <a:gd name="T94" fmla="*/ 5457 w 448"/>
                  <a:gd name="T95" fmla="*/ 222142 h 512"/>
                  <a:gd name="T96" fmla="*/ 0 w 448"/>
                  <a:gd name="T97" fmla="*/ 211160 h 512"/>
                  <a:gd name="T98" fmla="*/ 0 w 448"/>
                  <a:gd name="T99" fmla="*/ 48921 h 512"/>
                  <a:gd name="T100" fmla="*/ 1984 w 448"/>
                  <a:gd name="T101" fmla="*/ 39436 h 512"/>
                  <a:gd name="T102" fmla="*/ 6945 w 448"/>
                  <a:gd name="T103" fmla="*/ 32448 h 512"/>
                  <a:gd name="T104" fmla="*/ 12898 w 448"/>
                  <a:gd name="T105" fmla="*/ 24960 h 512"/>
                  <a:gd name="T106" fmla="*/ 24309 w 448"/>
                  <a:gd name="T107" fmla="*/ 17472 h 512"/>
                  <a:gd name="T108" fmla="*/ 52586 w 448"/>
                  <a:gd name="T109" fmla="*/ 7488 h 512"/>
                  <a:gd name="T110" fmla="*/ 90289 w 448"/>
                  <a:gd name="T111" fmla="*/ 1498 h 512"/>
                  <a:gd name="T112" fmla="*/ 132953 w 448"/>
                  <a:gd name="T113" fmla="*/ 1498 h 5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8"/>
                  <a:gd name="T172" fmla="*/ 0 h 512"/>
                  <a:gd name="T173" fmla="*/ 448 w 448"/>
                  <a:gd name="T174" fmla="*/ 512 h 5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8" h="512">
                    <a:moveTo>
                      <a:pt x="223" y="48"/>
                    </a:moveTo>
                    <a:lnTo>
                      <a:pt x="185" y="50"/>
                    </a:lnTo>
                    <a:lnTo>
                      <a:pt x="150" y="54"/>
                    </a:lnTo>
                    <a:lnTo>
                      <a:pt x="117" y="62"/>
                    </a:lnTo>
                    <a:lnTo>
                      <a:pt x="90" y="70"/>
                    </a:lnTo>
                    <a:lnTo>
                      <a:pt x="67" y="79"/>
                    </a:lnTo>
                    <a:lnTo>
                      <a:pt x="71" y="77"/>
                    </a:lnTo>
                    <a:lnTo>
                      <a:pt x="53" y="89"/>
                    </a:lnTo>
                    <a:lnTo>
                      <a:pt x="60" y="82"/>
                    </a:lnTo>
                    <a:lnTo>
                      <a:pt x="55" y="90"/>
                    </a:lnTo>
                    <a:lnTo>
                      <a:pt x="48" y="99"/>
                    </a:lnTo>
                    <a:lnTo>
                      <a:pt x="45" y="105"/>
                    </a:lnTo>
                    <a:lnTo>
                      <a:pt x="48" y="92"/>
                    </a:lnTo>
                    <a:lnTo>
                      <a:pt x="48" y="98"/>
                    </a:lnTo>
                    <a:lnTo>
                      <a:pt x="48" y="415"/>
                    </a:lnTo>
                    <a:lnTo>
                      <a:pt x="48" y="423"/>
                    </a:lnTo>
                    <a:lnTo>
                      <a:pt x="43" y="408"/>
                    </a:lnTo>
                    <a:lnTo>
                      <a:pt x="48" y="414"/>
                    </a:lnTo>
                    <a:lnTo>
                      <a:pt x="55" y="425"/>
                    </a:lnTo>
                    <a:lnTo>
                      <a:pt x="58" y="428"/>
                    </a:lnTo>
                    <a:lnTo>
                      <a:pt x="53" y="424"/>
                    </a:lnTo>
                    <a:lnTo>
                      <a:pt x="71" y="436"/>
                    </a:lnTo>
                    <a:lnTo>
                      <a:pt x="68" y="434"/>
                    </a:lnTo>
                    <a:lnTo>
                      <a:pt x="94" y="446"/>
                    </a:lnTo>
                    <a:lnTo>
                      <a:pt x="90" y="445"/>
                    </a:lnTo>
                    <a:lnTo>
                      <a:pt x="118" y="453"/>
                    </a:lnTo>
                    <a:lnTo>
                      <a:pt x="152" y="459"/>
                    </a:lnTo>
                    <a:lnTo>
                      <a:pt x="186" y="463"/>
                    </a:lnTo>
                    <a:lnTo>
                      <a:pt x="226" y="464"/>
                    </a:lnTo>
                    <a:lnTo>
                      <a:pt x="264" y="462"/>
                    </a:lnTo>
                    <a:lnTo>
                      <a:pt x="299" y="458"/>
                    </a:lnTo>
                    <a:lnTo>
                      <a:pt x="333" y="453"/>
                    </a:lnTo>
                    <a:lnTo>
                      <a:pt x="359" y="445"/>
                    </a:lnTo>
                    <a:lnTo>
                      <a:pt x="355" y="446"/>
                    </a:lnTo>
                    <a:lnTo>
                      <a:pt x="381" y="434"/>
                    </a:lnTo>
                    <a:lnTo>
                      <a:pt x="378" y="436"/>
                    </a:lnTo>
                    <a:lnTo>
                      <a:pt x="396" y="424"/>
                    </a:lnTo>
                    <a:lnTo>
                      <a:pt x="391" y="428"/>
                    </a:lnTo>
                    <a:lnTo>
                      <a:pt x="396" y="422"/>
                    </a:lnTo>
                    <a:lnTo>
                      <a:pt x="399" y="416"/>
                    </a:lnTo>
                    <a:lnTo>
                      <a:pt x="406" y="408"/>
                    </a:lnTo>
                    <a:lnTo>
                      <a:pt x="400" y="423"/>
                    </a:lnTo>
                    <a:lnTo>
                      <a:pt x="400" y="415"/>
                    </a:lnTo>
                    <a:lnTo>
                      <a:pt x="400" y="98"/>
                    </a:lnTo>
                    <a:lnTo>
                      <a:pt x="400" y="92"/>
                    </a:lnTo>
                    <a:lnTo>
                      <a:pt x="404" y="105"/>
                    </a:lnTo>
                    <a:lnTo>
                      <a:pt x="399" y="96"/>
                    </a:lnTo>
                    <a:lnTo>
                      <a:pt x="396" y="93"/>
                    </a:lnTo>
                    <a:lnTo>
                      <a:pt x="389" y="82"/>
                    </a:lnTo>
                    <a:lnTo>
                      <a:pt x="396" y="89"/>
                    </a:lnTo>
                    <a:lnTo>
                      <a:pt x="378" y="77"/>
                    </a:lnTo>
                    <a:lnTo>
                      <a:pt x="382" y="79"/>
                    </a:lnTo>
                    <a:lnTo>
                      <a:pt x="357" y="69"/>
                    </a:lnTo>
                    <a:lnTo>
                      <a:pt x="331" y="62"/>
                    </a:lnTo>
                    <a:lnTo>
                      <a:pt x="296" y="54"/>
                    </a:lnTo>
                    <a:lnTo>
                      <a:pt x="263" y="50"/>
                    </a:lnTo>
                    <a:lnTo>
                      <a:pt x="223" y="48"/>
                    </a:lnTo>
                    <a:close/>
                    <a:moveTo>
                      <a:pt x="268" y="3"/>
                    </a:moveTo>
                    <a:lnTo>
                      <a:pt x="307" y="7"/>
                    </a:lnTo>
                    <a:lnTo>
                      <a:pt x="344" y="16"/>
                    </a:lnTo>
                    <a:lnTo>
                      <a:pt x="374" y="25"/>
                    </a:lnTo>
                    <a:lnTo>
                      <a:pt x="400" y="35"/>
                    </a:lnTo>
                    <a:cubicBezTo>
                      <a:pt x="402" y="36"/>
                      <a:pt x="403" y="36"/>
                      <a:pt x="405" y="37"/>
                    </a:cubicBezTo>
                    <a:lnTo>
                      <a:pt x="423" y="50"/>
                    </a:lnTo>
                    <a:cubicBezTo>
                      <a:pt x="425" y="51"/>
                      <a:pt x="428" y="54"/>
                      <a:pt x="429" y="57"/>
                    </a:cubicBezTo>
                    <a:lnTo>
                      <a:pt x="433" y="62"/>
                    </a:lnTo>
                    <a:lnTo>
                      <a:pt x="440" y="71"/>
                    </a:lnTo>
                    <a:lnTo>
                      <a:pt x="445" y="79"/>
                    </a:lnTo>
                    <a:cubicBezTo>
                      <a:pt x="447" y="83"/>
                      <a:pt x="448" y="87"/>
                      <a:pt x="448" y="92"/>
                    </a:cubicBezTo>
                    <a:lnTo>
                      <a:pt x="448" y="98"/>
                    </a:lnTo>
                    <a:lnTo>
                      <a:pt x="448" y="415"/>
                    </a:lnTo>
                    <a:lnTo>
                      <a:pt x="448" y="423"/>
                    </a:lnTo>
                    <a:cubicBezTo>
                      <a:pt x="448" y="429"/>
                      <a:pt x="446" y="434"/>
                      <a:pt x="443" y="438"/>
                    </a:cubicBezTo>
                    <a:lnTo>
                      <a:pt x="440" y="442"/>
                    </a:lnTo>
                    <a:lnTo>
                      <a:pt x="433" y="453"/>
                    </a:lnTo>
                    <a:lnTo>
                      <a:pt x="427" y="459"/>
                    </a:lnTo>
                    <a:cubicBezTo>
                      <a:pt x="426" y="461"/>
                      <a:pt x="424" y="462"/>
                      <a:pt x="423" y="463"/>
                    </a:cubicBezTo>
                    <a:lnTo>
                      <a:pt x="405" y="476"/>
                    </a:lnTo>
                    <a:cubicBezTo>
                      <a:pt x="404" y="476"/>
                      <a:pt x="403" y="477"/>
                      <a:pt x="401" y="477"/>
                    </a:cubicBezTo>
                    <a:lnTo>
                      <a:pt x="376" y="490"/>
                    </a:lnTo>
                    <a:cubicBezTo>
                      <a:pt x="375" y="490"/>
                      <a:pt x="373" y="491"/>
                      <a:pt x="372" y="491"/>
                    </a:cubicBezTo>
                    <a:lnTo>
                      <a:pt x="341" y="500"/>
                    </a:lnTo>
                    <a:lnTo>
                      <a:pt x="304" y="506"/>
                    </a:lnTo>
                    <a:lnTo>
                      <a:pt x="267" y="510"/>
                    </a:lnTo>
                    <a:lnTo>
                      <a:pt x="223" y="512"/>
                    </a:lnTo>
                    <a:lnTo>
                      <a:pt x="181" y="510"/>
                    </a:lnTo>
                    <a:lnTo>
                      <a:pt x="144" y="506"/>
                    </a:lnTo>
                    <a:lnTo>
                      <a:pt x="105" y="499"/>
                    </a:lnTo>
                    <a:lnTo>
                      <a:pt x="77" y="491"/>
                    </a:lnTo>
                    <a:cubicBezTo>
                      <a:pt x="75" y="491"/>
                      <a:pt x="74" y="490"/>
                      <a:pt x="73" y="490"/>
                    </a:cubicBezTo>
                    <a:lnTo>
                      <a:pt x="47" y="477"/>
                    </a:lnTo>
                    <a:cubicBezTo>
                      <a:pt x="46" y="477"/>
                      <a:pt x="45" y="476"/>
                      <a:pt x="44" y="476"/>
                    </a:cubicBezTo>
                    <a:lnTo>
                      <a:pt x="26" y="463"/>
                    </a:lnTo>
                    <a:cubicBezTo>
                      <a:pt x="24" y="462"/>
                      <a:pt x="23" y="461"/>
                      <a:pt x="21" y="459"/>
                    </a:cubicBezTo>
                    <a:lnTo>
                      <a:pt x="14" y="450"/>
                    </a:lnTo>
                    <a:lnTo>
                      <a:pt x="11" y="445"/>
                    </a:lnTo>
                    <a:lnTo>
                      <a:pt x="6" y="438"/>
                    </a:lnTo>
                    <a:cubicBezTo>
                      <a:pt x="2" y="434"/>
                      <a:pt x="0" y="429"/>
                      <a:pt x="0" y="423"/>
                    </a:cubicBezTo>
                    <a:lnTo>
                      <a:pt x="0" y="415"/>
                    </a:lnTo>
                    <a:lnTo>
                      <a:pt x="0" y="98"/>
                    </a:lnTo>
                    <a:lnTo>
                      <a:pt x="0" y="92"/>
                    </a:lnTo>
                    <a:cubicBezTo>
                      <a:pt x="0" y="87"/>
                      <a:pt x="2" y="83"/>
                      <a:pt x="4" y="79"/>
                    </a:cubicBezTo>
                    <a:lnTo>
                      <a:pt x="11" y="68"/>
                    </a:lnTo>
                    <a:lnTo>
                      <a:pt x="14" y="65"/>
                    </a:lnTo>
                    <a:lnTo>
                      <a:pt x="20" y="57"/>
                    </a:lnTo>
                    <a:cubicBezTo>
                      <a:pt x="21" y="54"/>
                      <a:pt x="24" y="51"/>
                      <a:pt x="26" y="50"/>
                    </a:cubicBezTo>
                    <a:lnTo>
                      <a:pt x="44" y="37"/>
                    </a:lnTo>
                    <a:cubicBezTo>
                      <a:pt x="46" y="36"/>
                      <a:pt x="47" y="36"/>
                      <a:pt x="49" y="35"/>
                    </a:cubicBezTo>
                    <a:lnTo>
                      <a:pt x="77" y="24"/>
                    </a:lnTo>
                    <a:lnTo>
                      <a:pt x="106" y="15"/>
                    </a:lnTo>
                    <a:lnTo>
                      <a:pt x="145" y="7"/>
                    </a:lnTo>
                    <a:lnTo>
                      <a:pt x="182" y="3"/>
                    </a:lnTo>
                    <a:lnTo>
                      <a:pt x="226" y="0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" name="Rectangle 54"/>
              <p:cNvSpPr>
                <a:spLocks noChangeArrowheads="1"/>
              </p:cNvSpPr>
              <p:nvPr/>
            </p:nvSpPr>
            <p:spPr bwMode="auto">
              <a:xfrm>
                <a:off x="2757956" y="2107085"/>
                <a:ext cx="8393" cy="19404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" name="Rectangle 55"/>
              <p:cNvSpPr>
                <a:spLocks noChangeArrowheads="1"/>
              </p:cNvSpPr>
              <p:nvPr/>
            </p:nvSpPr>
            <p:spPr bwMode="auto">
              <a:xfrm>
                <a:off x="2766349" y="2107085"/>
                <a:ext cx="8393" cy="19404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4" name="Rectangle 56"/>
              <p:cNvSpPr>
                <a:spLocks noChangeArrowheads="1"/>
              </p:cNvSpPr>
              <p:nvPr/>
            </p:nvSpPr>
            <p:spPr bwMode="auto">
              <a:xfrm>
                <a:off x="2774741" y="2107085"/>
                <a:ext cx="8393" cy="19404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" name="Rectangle 57"/>
              <p:cNvSpPr>
                <a:spLocks noChangeArrowheads="1"/>
              </p:cNvSpPr>
              <p:nvPr/>
            </p:nvSpPr>
            <p:spPr bwMode="auto">
              <a:xfrm>
                <a:off x="2783134" y="2107085"/>
                <a:ext cx="8393" cy="19404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6" name="Rectangle 58"/>
              <p:cNvSpPr>
                <a:spLocks noChangeArrowheads="1"/>
              </p:cNvSpPr>
              <p:nvPr/>
            </p:nvSpPr>
            <p:spPr bwMode="auto">
              <a:xfrm>
                <a:off x="2791526" y="2107085"/>
                <a:ext cx="8393" cy="19404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7" name="Rectangle 59"/>
              <p:cNvSpPr>
                <a:spLocks noChangeArrowheads="1"/>
              </p:cNvSpPr>
              <p:nvPr/>
            </p:nvSpPr>
            <p:spPr bwMode="auto">
              <a:xfrm>
                <a:off x="2799919" y="2107085"/>
                <a:ext cx="8393" cy="19404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" name="Rectangle 60"/>
              <p:cNvSpPr>
                <a:spLocks noChangeArrowheads="1"/>
              </p:cNvSpPr>
              <p:nvPr/>
            </p:nvSpPr>
            <p:spPr bwMode="auto">
              <a:xfrm>
                <a:off x="2808311" y="2107085"/>
                <a:ext cx="8393" cy="19404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9" name="Rectangle 61"/>
              <p:cNvSpPr>
                <a:spLocks noChangeArrowheads="1"/>
              </p:cNvSpPr>
              <p:nvPr/>
            </p:nvSpPr>
            <p:spPr bwMode="auto">
              <a:xfrm>
                <a:off x="2816704" y="2107085"/>
                <a:ext cx="8393" cy="19404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" name="Rectangle 62"/>
              <p:cNvSpPr>
                <a:spLocks noChangeArrowheads="1"/>
              </p:cNvSpPr>
              <p:nvPr/>
            </p:nvSpPr>
            <p:spPr bwMode="auto">
              <a:xfrm>
                <a:off x="2825096" y="2107085"/>
                <a:ext cx="8393" cy="19404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1" name="Rectangle 63"/>
              <p:cNvSpPr>
                <a:spLocks noChangeArrowheads="1"/>
              </p:cNvSpPr>
              <p:nvPr/>
            </p:nvSpPr>
            <p:spPr bwMode="auto">
              <a:xfrm>
                <a:off x="2833488" y="2107085"/>
                <a:ext cx="8393" cy="19404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" name="Rectangle 64"/>
              <p:cNvSpPr>
                <a:spLocks noChangeArrowheads="1"/>
              </p:cNvSpPr>
              <p:nvPr/>
            </p:nvSpPr>
            <p:spPr bwMode="auto">
              <a:xfrm>
                <a:off x="2841880" y="2107085"/>
                <a:ext cx="8393" cy="19404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3" name="Rectangle 65"/>
              <p:cNvSpPr>
                <a:spLocks noChangeArrowheads="1"/>
              </p:cNvSpPr>
              <p:nvPr/>
            </p:nvSpPr>
            <p:spPr bwMode="auto">
              <a:xfrm>
                <a:off x="2850274" y="2107085"/>
                <a:ext cx="8393" cy="19404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4" name="Rectangle 66"/>
              <p:cNvSpPr>
                <a:spLocks noChangeArrowheads="1"/>
              </p:cNvSpPr>
              <p:nvPr/>
            </p:nvSpPr>
            <p:spPr bwMode="auto">
              <a:xfrm>
                <a:off x="2858666" y="2107085"/>
                <a:ext cx="16785" cy="19404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5" name="Rectangle 67"/>
              <p:cNvSpPr>
                <a:spLocks noChangeArrowheads="1"/>
              </p:cNvSpPr>
              <p:nvPr/>
            </p:nvSpPr>
            <p:spPr bwMode="auto">
              <a:xfrm>
                <a:off x="2875449" y="2107085"/>
                <a:ext cx="8393" cy="19404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6" name="Rectangle 68"/>
              <p:cNvSpPr>
                <a:spLocks noChangeArrowheads="1"/>
              </p:cNvSpPr>
              <p:nvPr/>
            </p:nvSpPr>
            <p:spPr bwMode="auto">
              <a:xfrm>
                <a:off x="2883843" y="2107085"/>
                <a:ext cx="10070" cy="19404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7" name="Rectangle 69"/>
              <p:cNvSpPr>
                <a:spLocks noChangeArrowheads="1"/>
              </p:cNvSpPr>
              <p:nvPr/>
            </p:nvSpPr>
            <p:spPr bwMode="auto">
              <a:xfrm>
                <a:off x="2893914" y="2107085"/>
                <a:ext cx="8393" cy="19404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8" name="Rectangle 70"/>
              <p:cNvSpPr>
                <a:spLocks noChangeArrowheads="1"/>
              </p:cNvSpPr>
              <p:nvPr/>
            </p:nvSpPr>
            <p:spPr bwMode="auto">
              <a:xfrm>
                <a:off x="2902305" y="2107085"/>
                <a:ext cx="8393" cy="19404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9" name="Rectangle 71"/>
              <p:cNvSpPr>
                <a:spLocks noChangeArrowheads="1"/>
              </p:cNvSpPr>
              <p:nvPr/>
            </p:nvSpPr>
            <p:spPr bwMode="auto">
              <a:xfrm>
                <a:off x="2910699" y="2107085"/>
                <a:ext cx="8393" cy="19404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" name="Rectangle 72"/>
              <p:cNvSpPr>
                <a:spLocks noChangeArrowheads="1"/>
              </p:cNvSpPr>
              <p:nvPr/>
            </p:nvSpPr>
            <p:spPr bwMode="auto">
              <a:xfrm>
                <a:off x="2919091" y="2107085"/>
                <a:ext cx="8393" cy="19404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" name="Rectangle 73"/>
              <p:cNvSpPr>
                <a:spLocks noChangeArrowheads="1"/>
              </p:cNvSpPr>
              <p:nvPr/>
            </p:nvSpPr>
            <p:spPr bwMode="auto">
              <a:xfrm>
                <a:off x="2927483" y="2107085"/>
                <a:ext cx="8393" cy="19404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2" name="Rectangle 74"/>
              <p:cNvSpPr>
                <a:spLocks noChangeArrowheads="1"/>
              </p:cNvSpPr>
              <p:nvPr/>
            </p:nvSpPr>
            <p:spPr bwMode="auto">
              <a:xfrm>
                <a:off x="2935875" y="2107085"/>
                <a:ext cx="8393" cy="19404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" name="Rectangle 75"/>
              <p:cNvSpPr>
                <a:spLocks noChangeArrowheads="1"/>
              </p:cNvSpPr>
              <p:nvPr/>
            </p:nvSpPr>
            <p:spPr bwMode="auto">
              <a:xfrm>
                <a:off x="2944269" y="2107085"/>
                <a:ext cx="8393" cy="19404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" name="Rectangle 76"/>
              <p:cNvSpPr>
                <a:spLocks noChangeArrowheads="1"/>
              </p:cNvSpPr>
              <p:nvPr/>
            </p:nvSpPr>
            <p:spPr bwMode="auto">
              <a:xfrm>
                <a:off x="2952660" y="2107085"/>
                <a:ext cx="8393" cy="19404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5" name="Rectangle 77"/>
              <p:cNvSpPr>
                <a:spLocks noChangeArrowheads="1"/>
              </p:cNvSpPr>
              <p:nvPr/>
            </p:nvSpPr>
            <p:spPr bwMode="auto">
              <a:xfrm>
                <a:off x="2961053" y="2107085"/>
                <a:ext cx="8393" cy="19404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" name="Rectangle 78"/>
              <p:cNvSpPr>
                <a:spLocks noChangeArrowheads="1"/>
              </p:cNvSpPr>
              <p:nvPr/>
            </p:nvSpPr>
            <p:spPr bwMode="auto">
              <a:xfrm>
                <a:off x="2969445" y="2107085"/>
                <a:ext cx="8393" cy="19404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" name="Freeform 79"/>
              <p:cNvSpPr>
                <a:spLocks/>
              </p:cNvSpPr>
              <p:nvPr/>
            </p:nvSpPr>
            <p:spPr bwMode="auto">
              <a:xfrm>
                <a:off x="2762992" y="2071380"/>
                <a:ext cx="209811" cy="71409"/>
              </a:xfrm>
              <a:custGeom>
                <a:avLst/>
                <a:gdLst>
                  <a:gd name="T0" fmla="*/ 198438 w 125"/>
                  <a:gd name="T1" fmla="*/ 36513 h 46"/>
                  <a:gd name="T2" fmla="*/ 198438 w 125"/>
                  <a:gd name="T3" fmla="*/ 36513 h 46"/>
                  <a:gd name="T4" fmla="*/ 198438 w 125"/>
                  <a:gd name="T5" fmla="*/ 39687 h 46"/>
                  <a:gd name="T6" fmla="*/ 196850 w 125"/>
                  <a:gd name="T7" fmla="*/ 44450 h 46"/>
                  <a:gd name="T8" fmla="*/ 193675 w 125"/>
                  <a:gd name="T9" fmla="*/ 47625 h 46"/>
                  <a:gd name="T10" fmla="*/ 192088 w 125"/>
                  <a:gd name="T11" fmla="*/ 50800 h 46"/>
                  <a:gd name="T12" fmla="*/ 182563 w 125"/>
                  <a:gd name="T13" fmla="*/ 57150 h 46"/>
                  <a:gd name="T14" fmla="*/ 169863 w 125"/>
                  <a:gd name="T15" fmla="*/ 61913 h 46"/>
                  <a:gd name="T16" fmla="*/ 155575 w 125"/>
                  <a:gd name="T17" fmla="*/ 66675 h 46"/>
                  <a:gd name="T18" fmla="*/ 138113 w 125"/>
                  <a:gd name="T19" fmla="*/ 69850 h 46"/>
                  <a:gd name="T20" fmla="*/ 119063 w 125"/>
                  <a:gd name="T21" fmla="*/ 73025 h 46"/>
                  <a:gd name="T22" fmla="*/ 98425 w 125"/>
                  <a:gd name="T23" fmla="*/ 73025 h 46"/>
                  <a:gd name="T24" fmla="*/ 79375 w 125"/>
                  <a:gd name="T25" fmla="*/ 73025 h 46"/>
                  <a:gd name="T26" fmla="*/ 61913 w 125"/>
                  <a:gd name="T27" fmla="*/ 69850 h 46"/>
                  <a:gd name="T28" fmla="*/ 42863 w 125"/>
                  <a:gd name="T29" fmla="*/ 66675 h 46"/>
                  <a:gd name="T30" fmla="*/ 28575 w 125"/>
                  <a:gd name="T31" fmla="*/ 61913 h 46"/>
                  <a:gd name="T32" fmla="*/ 15875 w 125"/>
                  <a:gd name="T33" fmla="*/ 57150 h 46"/>
                  <a:gd name="T34" fmla="*/ 7938 w 125"/>
                  <a:gd name="T35" fmla="*/ 50800 h 46"/>
                  <a:gd name="T36" fmla="*/ 4763 w 125"/>
                  <a:gd name="T37" fmla="*/ 47625 h 46"/>
                  <a:gd name="T38" fmla="*/ 1588 w 125"/>
                  <a:gd name="T39" fmla="*/ 44450 h 46"/>
                  <a:gd name="T40" fmla="*/ 0 w 125"/>
                  <a:gd name="T41" fmla="*/ 39687 h 46"/>
                  <a:gd name="T42" fmla="*/ 0 w 125"/>
                  <a:gd name="T43" fmla="*/ 36513 h 46"/>
                  <a:gd name="T44" fmla="*/ 0 w 125"/>
                  <a:gd name="T45" fmla="*/ 33338 h 46"/>
                  <a:gd name="T46" fmla="*/ 1588 w 125"/>
                  <a:gd name="T47" fmla="*/ 30163 h 46"/>
                  <a:gd name="T48" fmla="*/ 4763 w 125"/>
                  <a:gd name="T49" fmla="*/ 26988 h 46"/>
                  <a:gd name="T50" fmla="*/ 7938 w 125"/>
                  <a:gd name="T51" fmla="*/ 22225 h 46"/>
                  <a:gd name="T52" fmla="*/ 15875 w 125"/>
                  <a:gd name="T53" fmla="*/ 15875 h 46"/>
                  <a:gd name="T54" fmla="*/ 28575 w 125"/>
                  <a:gd name="T55" fmla="*/ 11112 h 46"/>
                  <a:gd name="T56" fmla="*/ 42863 w 125"/>
                  <a:gd name="T57" fmla="*/ 7938 h 46"/>
                  <a:gd name="T58" fmla="*/ 61913 w 125"/>
                  <a:gd name="T59" fmla="*/ 3175 h 46"/>
                  <a:gd name="T60" fmla="*/ 79375 w 125"/>
                  <a:gd name="T61" fmla="*/ 1588 h 46"/>
                  <a:gd name="T62" fmla="*/ 98425 w 125"/>
                  <a:gd name="T63" fmla="*/ 0 h 46"/>
                  <a:gd name="T64" fmla="*/ 119063 w 125"/>
                  <a:gd name="T65" fmla="*/ 1588 h 46"/>
                  <a:gd name="T66" fmla="*/ 138113 w 125"/>
                  <a:gd name="T67" fmla="*/ 3175 h 46"/>
                  <a:gd name="T68" fmla="*/ 155575 w 125"/>
                  <a:gd name="T69" fmla="*/ 7938 h 46"/>
                  <a:gd name="T70" fmla="*/ 169863 w 125"/>
                  <a:gd name="T71" fmla="*/ 11112 h 46"/>
                  <a:gd name="T72" fmla="*/ 182563 w 125"/>
                  <a:gd name="T73" fmla="*/ 15875 h 46"/>
                  <a:gd name="T74" fmla="*/ 192088 w 125"/>
                  <a:gd name="T75" fmla="*/ 22225 h 46"/>
                  <a:gd name="T76" fmla="*/ 193675 w 125"/>
                  <a:gd name="T77" fmla="*/ 26988 h 46"/>
                  <a:gd name="T78" fmla="*/ 196850 w 125"/>
                  <a:gd name="T79" fmla="*/ 30163 h 46"/>
                  <a:gd name="T80" fmla="*/ 198438 w 125"/>
                  <a:gd name="T81" fmla="*/ 33338 h 46"/>
                  <a:gd name="T82" fmla="*/ 198438 w 125"/>
                  <a:gd name="T83" fmla="*/ 36513 h 4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5"/>
                  <a:gd name="T127" fmla="*/ 0 h 46"/>
                  <a:gd name="T128" fmla="*/ 125 w 125"/>
                  <a:gd name="T129" fmla="*/ 46 h 4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5" h="46">
                    <a:moveTo>
                      <a:pt x="125" y="23"/>
                    </a:moveTo>
                    <a:lnTo>
                      <a:pt x="125" y="23"/>
                    </a:lnTo>
                    <a:lnTo>
                      <a:pt x="125" y="25"/>
                    </a:lnTo>
                    <a:lnTo>
                      <a:pt x="124" y="28"/>
                    </a:lnTo>
                    <a:lnTo>
                      <a:pt x="122" y="30"/>
                    </a:lnTo>
                    <a:lnTo>
                      <a:pt x="121" y="32"/>
                    </a:lnTo>
                    <a:lnTo>
                      <a:pt x="115" y="36"/>
                    </a:lnTo>
                    <a:lnTo>
                      <a:pt x="107" y="39"/>
                    </a:lnTo>
                    <a:lnTo>
                      <a:pt x="98" y="42"/>
                    </a:lnTo>
                    <a:lnTo>
                      <a:pt x="87" y="44"/>
                    </a:lnTo>
                    <a:lnTo>
                      <a:pt x="75" y="46"/>
                    </a:lnTo>
                    <a:lnTo>
                      <a:pt x="62" y="46"/>
                    </a:lnTo>
                    <a:lnTo>
                      <a:pt x="50" y="46"/>
                    </a:lnTo>
                    <a:lnTo>
                      <a:pt x="39" y="44"/>
                    </a:lnTo>
                    <a:lnTo>
                      <a:pt x="27" y="42"/>
                    </a:lnTo>
                    <a:lnTo>
                      <a:pt x="18" y="39"/>
                    </a:lnTo>
                    <a:lnTo>
                      <a:pt x="10" y="36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1" y="28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1" y="19"/>
                    </a:lnTo>
                    <a:lnTo>
                      <a:pt x="3" y="17"/>
                    </a:lnTo>
                    <a:lnTo>
                      <a:pt x="5" y="14"/>
                    </a:lnTo>
                    <a:lnTo>
                      <a:pt x="10" y="10"/>
                    </a:lnTo>
                    <a:lnTo>
                      <a:pt x="18" y="7"/>
                    </a:lnTo>
                    <a:lnTo>
                      <a:pt x="27" y="5"/>
                    </a:lnTo>
                    <a:lnTo>
                      <a:pt x="39" y="2"/>
                    </a:lnTo>
                    <a:lnTo>
                      <a:pt x="50" y="1"/>
                    </a:lnTo>
                    <a:lnTo>
                      <a:pt x="62" y="0"/>
                    </a:lnTo>
                    <a:lnTo>
                      <a:pt x="75" y="1"/>
                    </a:lnTo>
                    <a:lnTo>
                      <a:pt x="87" y="2"/>
                    </a:lnTo>
                    <a:lnTo>
                      <a:pt x="98" y="5"/>
                    </a:lnTo>
                    <a:lnTo>
                      <a:pt x="107" y="7"/>
                    </a:lnTo>
                    <a:lnTo>
                      <a:pt x="115" y="10"/>
                    </a:lnTo>
                    <a:lnTo>
                      <a:pt x="121" y="14"/>
                    </a:lnTo>
                    <a:lnTo>
                      <a:pt x="122" y="17"/>
                    </a:lnTo>
                    <a:lnTo>
                      <a:pt x="124" y="19"/>
                    </a:lnTo>
                    <a:lnTo>
                      <a:pt x="125" y="21"/>
                    </a:lnTo>
                    <a:lnTo>
                      <a:pt x="125" y="2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8" name="Freeform 80"/>
              <p:cNvSpPr>
                <a:spLocks/>
              </p:cNvSpPr>
              <p:nvPr/>
            </p:nvSpPr>
            <p:spPr bwMode="auto">
              <a:xfrm>
                <a:off x="2927483" y="2138133"/>
                <a:ext cx="218203" cy="218886"/>
              </a:xfrm>
              <a:custGeom>
                <a:avLst/>
                <a:gdLst>
                  <a:gd name="T0" fmla="*/ 103188 w 130"/>
                  <a:gd name="T1" fmla="*/ 0 h 141"/>
                  <a:gd name="T2" fmla="*/ 103188 w 130"/>
                  <a:gd name="T3" fmla="*/ 0 h 141"/>
                  <a:gd name="T4" fmla="*/ 82550 w 130"/>
                  <a:gd name="T5" fmla="*/ 1588 h 141"/>
                  <a:gd name="T6" fmla="*/ 63500 w 130"/>
                  <a:gd name="T7" fmla="*/ 3175 h 141"/>
                  <a:gd name="T8" fmla="*/ 44450 w 130"/>
                  <a:gd name="T9" fmla="*/ 6350 h 141"/>
                  <a:gd name="T10" fmla="*/ 30162 w 130"/>
                  <a:gd name="T11" fmla="*/ 11113 h 141"/>
                  <a:gd name="T12" fmla="*/ 17462 w 130"/>
                  <a:gd name="T13" fmla="*/ 15875 h 141"/>
                  <a:gd name="T14" fmla="*/ 7937 w 130"/>
                  <a:gd name="T15" fmla="*/ 22225 h 141"/>
                  <a:gd name="T16" fmla="*/ 4762 w 130"/>
                  <a:gd name="T17" fmla="*/ 25400 h 141"/>
                  <a:gd name="T18" fmla="*/ 3175 w 130"/>
                  <a:gd name="T19" fmla="*/ 28575 h 141"/>
                  <a:gd name="T20" fmla="*/ 0 w 130"/>
                  <a:gd name="T21" fmla="*/ 33338 h 141"/>
                  <a:gd name="T22" fmla="*/ 0 w 130"/>
                  <a:gd name="T23" fmla="*/ 36513 h 141"/>
                  <a:gd name="T24" fmla="*/ 0 w 130"/>
                  <a:gd name="T25" fmla="*/ 187325 h 141"/>
                  <a:gd name="T26" fmla="*/ 0 w 130"/>
                  <a:gd name="T27" fmla="*/ 192088 h 141"/>
                  <a:gd name="T28" fmla="*/ 3175 w 130"/>
                  <a:gd name="T29" fmla="*/ 195263 h 141"/>
                  <a:gd name="T30" fmla="*/ 4762 w 130"/>
                  <a:gd name="T31" fmla="*/ 198438 h 141"/>
                  <a:gd name="T32" fmla="*/ 7937 w 130"/>
                  <a:gd name="T33" fmla="*/ 201613 h 141"/>
                  <a:gd name="T34" fmla="*/ 17462 w 130"/>
                  <a:gd name="T35" fmla="*/ 207963 h 141"/>
                  <a:gd name="T36" fmla="*/ 30162 w 130"/>
                  <a:gd name="T37" fmla="*/ 214313 h 141"/>
                  <a:gd name="T38" fmla="*/ 44450 w 130"/>
                  <a:gd name="T39" fmla="*/ 217488 h 141"/>
                  <a:gd name="T40" fmla="*/ 63500 w 130"/>
                  <a:gd name="T41" fmla="*/ 220663 h 141"/>
                  <a:gd name="T42" fmla="*/ 82550 w 130"/>
                  <a:gd name="T43" fmla="*/ 222250 h 141"/>
                  <a:gd name="T44" fmla="*/ 103188 w 130"/>
                  <a:gd name="T45" fmla="*/ 223838 h 141"/>
                  <a:gd name="T46" fmla="*/ 125412 w 130"/>
                  <a:gd name="T47" fmla="*/ 222250 h 141"/>
                  <a:gd name="T48" fmla="*/ 142875 w 130"/>
                  <a:gd name="T49" fmla="*/ 220663 h 141"/>
                  <a:gd name="T50" fmla="*/ 161925 w 130"/>
                  <a:gd name="T51" fmla="*/ 217488 h 141"/>
                  <a:gd name="T52" fmla="*/ 176212 w 130"/>
                  <a:gd name="T53" fmla="*/ 214313 h 141"/>
                  <a:gd name="T54" fmla="*/ 190500 w 130"/>
                  <a:gd name="T55" fmla="*/ 207963 h 141"/>
                  <a:gd name="T56" fmla="*/ 198437 w 130"/>
                  <a:gd name="T57" fmla="*/ 201613 h 141"/>
                  <a:gd name="T58" fmla="*/ 201612 w 130"/>
                  <a:gd name="T59" fmla="*/ 198438 h 141"/>
                  <a:gd name="T60" fmla="*/ 204788 w 130"/>
                  <a:gd name="T61" fmla="*/ 195263 h 141"/>
                  <a:gd name="T62" fmla="*/ 206375 w 130"/>
                  <a:gd name="T63" fmla="*/ 192088 h 141"/>
                  <a:gd name="T64" fmla="*/ 206375 w 130"/>
                  <a:gd name="T65" fmla="*/ 187325 h 141"/>
                  <a:gd name="T66" fmla="*/ 206375 w 130"/>
                  <a:gd name="T67" fmla="*/ 36513 h 141"/>
                  <a:gd name="T68" fmla="*/ 206375 w 130"/>
                  <a:gd name="T69" fmla="*/ 33338 h 141"/>
                  <a:gd name="T70" fmla="*/ 204788 w 130"/>
                  <a:gd name="T71" fmla="*/ 28575 h 141"/>
                  <a:gd name="T72" fmla="*/ 201612 w 130"/>
                  <a:gd name="T73" fmla="*/ 25400 h 141"/>
                  <a:gd name="T74" fmla="*/ 198437 w 130"/>
                  <a:gd name="T75" fmla="*/ 22225 h 141"/>
                  <a:gd name="T76" fmla="*/ 190500 w 130"/>
                  <a:gd name="T77" fmla="*/ 15875 h 141"/>
                  <a:gd name="T78" fmla="*/ 176212 w 130"/>
                  <a:gd name="T79" fmla="*/ 11113 h 141"/>
                  <a:gd name="T80" fmla="*/ 161925 w 130"/>
                  <a:gd name="T81" fmla="*/ 6350 h 141"/>
                  <a:gd name="T82" fmla="*/ 142875 w 130"/>
                  <a:gd name="T83" fmla="*/ 3175 h 141"/>
                  <a:gd name="T84" fmla="*/ 125412 w 130"/>
                  <a:gd name="T85" fmla="*/ 1588 h 141"/>
                  <a:gd name="T86" fmla="*/ 103188 w 130"/>
                  <a:gd name="T87" fmla="*/ 0 h 1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41"/>
                  <a:gd name="T134" fmla="*/ 130 w 130"/>
                  <a:gd name="T135" fmla="*/ 141 h 1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41">
                    <a:moveTo>
                      <a:pt x="65" y="0"/>
                    </a:moveTo>
                    <a:lnTo>
                      <a:pt x="65" y="0"/>
                    </a:lnTo>
                    <a:lnTo>
                      <a:pt x="52" y="1"/>
                    </a:lnTo>
                    <a:lnTo>
                      <a:pt x="40" y="2"/>
                    </a:lnTo>
                    <a:lnTo>
                      <a:pt x="28" y="4"/>
                    </a:lnTo>
                    <a:lnTo>
                      <a:pt x="19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3" y="125"/>
                    </a:lnTo>
                    <a:lnTo>
                      <a:pt x="5" y="127"/>
                    </a:lnTo>
                    <a:lnTo>
                      <a:pt x="11" y="131"/>
                    </a:lnTo>
                    <a:lnTo>
                      <a:pt x="19" y="135"/>
                    </a:lnTo>
                    <a:lnTo>
                      <a:pt x="28" y="137"/>
                    </a:lnTo>
                    <a:lnTo>
                      <a:pt x="40" y="139"/>
                    </a:lnTo>
                    <a:lnTo>
                      <a:pt x="52" y="140"/>
                    </a:lnTo>
                    <a:lnTo>
                      <a:pt x="65" y="141"/>
                    </a:lnTo>
                    <a:lnTo>
                      <a:pt x="79" y="140"/>
                    </a:lnTo>
                    <a:lnTo>
                      <a:pt x="90" y="139"/>
                    </a:lnTo>
                    <a:lnTo>
                      <a:pt x="102" y="137"/>
                    </a:lnTo>
                    <a:lnTo>
                      <a:pt x="111" y="135"/>
                    </a:lnTo>
                    <a:lnTo>
                      <a:pt x="120" y="131"/>
                    </a:lnTo>
                    <a:lnTo>
                      <a:pt x="125" y="127"/>
                    </a:lnTo>
                    <a:lnTo>
                      <a:pt x="127" y="125"/>
                    </a:lnTo>
                    <a:lnTo>
                      <a:pt x="129" y="123"/>
                    </a:lnTo>
                    <a:lnTo>
                      <a:pt x="130" y="121"/>
                    </a:lnTo>
                    <a:lnTo>
                      <a:pt x="130" y="118"/>
                    </a:lnTo>
                    <a:lnTo>
                      <a:pt x="130" y="23"/>
                    </a:lnTo>
                    <a:lnTo>
                      <a:pt x="130" y="21"/>
                    </a:lnTo>
                    <a:lnTo>
                      <a:pt x="129" y="18"/>
                    </a:lnTo>
                    <a:lnTo>
                      <a:pt x="127" y="16"/>
                    </a:lnTo>
                    <a:lnTo>
                      <a:pt x="125" y="14"/>
                    </a:lnTo>
                    <a:lnTo>
                      <a:pt x="120" y="10"/>
                    </a:lnTo>
                    <a:lnTo>
                      <a:pt x="111" y="7"/>
                    </a:lnTo>
                    <a:lnTo>
                      <a:pt x="102" y="4"/>
                    </a:lnTo>
                    <a:lnTo>
                      <a:pt x="90" y="2"/>
                    </a:lnTo>
                    <a:lnTo>
                      <a:pt x="79" y="1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9" name="Freeform 81"/>
              <p:cNvSpPr>
                <a:spLocks noEditPoints="1"/>
              </p:cNvSpPr>
              <p:nvPr/>
            </p:nvSpPr>
            <p:spPr bwMode="auto">
              <a:xfrm>
                <a:off x="2914056" y="2127266"/>
                <a:ext cx="245059" cy="240619"/>
              </a:xfrm>
              <a:custGeom>
                <a:avLst/>
                <a:gdLst>
                  <a:gd name="T0" fmla="*/ 95407 w 464"/>
                  <a:gd name="T1" fmla="*/ 24805 h 496"/>
                  <a:gd name="T2" fmla="*/ 59942 w 464"/>
                  <a:gd name="T3" fmla="*/ 30758 h 496"/>
                  <a:gd name="T4" fmla="*/ 33468 w 464"/>
                  <a:gd name="T5" fmla="*/ 39191 h 496"/>
                  <a:gd name="T6" fmla="*/ 26474 w 464"/>
                  <a:gd name="T7" fmla="*/ 43656 h 496"/>
                  <a:gd name="T8" fmla="*/ 27473 w 464"/>
                  <a:gd name="T9" fmla="*/ 44152 h 496"/>
                  <a:gd name="T10" fmla="*/ 21979 w 464"/>
                  <a:gd name="T11" fmla="*/ 51098 h 496"/>
                  <a:gd name="T12" fmla="*/ 23977 w 464"/>
                  <a:gd name="T13" fmla="*/ 47625 h 496"/>
                  <a:gd name="T14" fmla="*/ 23977 w 464"/>
                  <a:gd name="T15" fmla="*/ 202903 h 496"/>
                  <a:gd name="T16" fmla="*/ 23977 w 464"/>
                  <a:gd name="T17" fmla="*/ 197942 h 496"/>
                  <a:gd name="T18" fmla="*/ 28972 w 464"/>
                  <a:gd name="T19" fmla="*/ 204887 h 496"/>
                  <a:gd name="T20" fmla="*/ 35965 w 464"/>
                  <a:gd name="T21" fmla="*/ 208856 h 496"/>
                  <a:gd name="T22" fmla="*/ 47953 w 464"/>
                  <a:gd name="T23" fmla="*/ 213817 h 496"/>
                  <a:gd name="T24" fmla="*/ 60441 w 464"/>
                  <a:gd name="T25" fmla="*/ 216793 h 496"/>
                  <a:gd name="T26" fmla="*/ 95907 w 464"/>
                  <a:gd name="T27" fmla="*/ 221754 h 496"/>
                  <a:gd name="T28" fmla="*/ 136867 w 464"/>
                  <a:gd name="T29" fmla="*/ 221754 h 496"/>
                  <a:gd name="T30" fmla="*/ 172832 w 464"/>
                  <a:gd name="T31" fmla="*/ 216793 h 496"/>
                  <a:gd name="T32" fmla="*/ 184321 w 464"/>
                  <a:gd name="T33" fmla="*/ 213817 h 496"/>
                  <a:gd name="T34" fmla="*/ 196309 w 464"/>
                  <a:gd name="T35" fmla="*/ 208856 h 496"/>
                  <a:gd name="T36" fmla="*/ 203303 w 464"/>
                  <a:gd name="T37" fmla="*/ 204887 h 496"/>
                  <a:gd name="T38" fmla="*/ 207299 w 464"/>
                  <a:gd name="T39" fmla="*/ 199430 h 496"/>
                  <a:gd name="T40" fmla="*/ 207798 w 464"/>
                  <a:gd name="T41" fmla="*/ 202903 h 496"/>
                  <a:gd name="T42" fmla="*/ 207798 w 464"/>
                  <a:gd name="T43" fmla="*/ 47625 h 496"/>
                  <a:gd name="T44" fmla="*/ 210296 w 464"/>
                  <a:gd name="T45" fmla="*/ 51098 h 496"/>
                  <a:gd name="T46" fmla="*/ 205800 w 464"/>
                  <a:gd name="T47" fmla="*/ 45641 h 496"/>
                  <a:gd name="T48" fmla="*/ 205800 w 464"/>
                  <a:gd name="T49" fmla="*/ 43656 h 496"/>
                  <a:gd name="T50" fmla="*/ 198307 w 464"/>
                  <a:gd name="T51" fmla="*/ 39191 h 496"/>
                  <a:gd name="T52" fmla="*/ 171833 w 464"/>
                  <a:gd name="T53" fmla="*/ 30262 h 496"/>
                  <a:gd name="T54" fmla="*/ 136368 w 464"/>
                  <a:gd name="T55" fmla="*/ 24805 h 496"/>
                  <a:gd name="T56" fmla="*/ 138865 w 464"/>
                  <a:gd name="T57" fmla="*/ 1488 h 496"/>
                  <a:gd name="T58" fmla="*/ 177827 w 464"/>
                  <a:gd name="T59" fmla="*/ 7441 h 496"/>
                  <a:gd name="T60" fmla="*/ 206799 w 464"/>
                  <a:gd name="T61" fmla="*/ 16867 h 496"/>
                  <a:gd name="T62" fmla="*/ 218288 w 464"/>
                  <a:gd name="T63" fmla="*/ 23813 h 496"/>
                  <a:gd name="T64" fmla="*/ 223783 w 464"/>
                  <a:gd name="T65" fmla="*/ 29766 h 496"/>
                  <a:gd name="T66" fmla="*/ 229777 w 464"/>
                  <a:gd name="T67" fmla="*/ 37703 h 496"/>
                  <a:gd name="T68" fmla="*/ 231775 w 464"/>
                  <a:gd name="T69" fmla="*/ 47625 h 496"/>
                  <a:gd name="T70" fmla="*/ 231775 w 464"/>
                  <a:gd name="T71" fmla="*/ 202903 h 496"/>
                  <a:gd name="T72" fmla="*/ 227279 w 464"/>
                  <a:gd name="T73" fmla="*/ 212825 h 496"/>
                  <a:gd name="T74" fmla="*/ 220786 w 464"/>
                  <a:gd name="T75" fmla="*/ 220762 h 496"/>
                  <a:gd name="T76" fmla="*/ 209297 w 464"/>
                  <a:gd name="T77" fmla="*/ 228700 h 496"/>
                  <a:gd name="T78" fmla="*/ 194311 w 464"/>
                  <a:gd name="T79" fmla="*/ 235645 h 496"/>
                  <a:gd name="T80" fmla="*/ 176828 w 464"/>
                  <a:gd name="T81" fmla="*/ 240110 h 496"/>
                  <a:gd name="T82" fmla="*/ 137866 w 464"/>
                  <a:gd name="T83" fmla="*/ 245071 h 496"/>
                  <a:gd name="T84" fmla="*/ 93409 w 464"/>
                  <a:gd name="T85" fmla="*/ 245071 h 496"/>
                  <a:gd name="T86" fmla="*/ 54447 w 464"/>
                  <a:gd name="T87" fmla="*/ 240110 h 496"/>
                  <a:gd name="T88" fmla="*/ 37963 w 464"/>
                  <a:gd name="T89" fmla="*/ 235645 h 496"/>
                  <a:gd name="T90" fmla="*/ 22978 w 464"/>
                  <a:gd name="T91" fmla="*/ 228700 h 496"/>
                  <a:gd name="T92" fmla="*/ 11489 w 464"/>
                  <a:gd name="T93" fmla="*/ 220762 h 496"/>
                  <a:gd name="T94" fmla="*/ 5994 w 464"/>
                  <a:gd name="T95" fmla="*/ 213817 h 496"/>
                  <a:gd name="T96" fmla="*/ 0 w 464"/>
                  <a:gd name="T97" fmla="*/ 202903 h 496"/>
                  <a:gd name="T98" fmla="*/ 0 w 464"/>
                  <a:gd name="T99" fmla="*/ 47625 h 496"/>
                  <a:gd name="T100" fmla="*/ 2498 w 464"/>
                  <a:gd name="T101" fmla="*/ 37703 h 496"/>
                  <a:gd name="T102" fmla="*/ 7493 w 464"/>
                  <a:gd name="T103" fmla="*/ 30758 h 496"/>
                  <a:gd name="T104" fmla="*/ 13986 w 464"/>
                  <a:gd name="T105" fmla="*/ 23813 h 496"/>
                  <a:gd name="T106" fmla="*/ 25475 w 464"/>
                  <a:gd name="T107" fmla="*/ 16867 h 496"/>
                  <a:gd name="T108" fmla="*/ 54947 w 464"/>
                  <a:gd name="T109" fmla="*/ 7441 h 496"/>
                  <a:gd name="T110" fmla="*/ 94408 w 464"/>
                  <a:gd name="T111" fmla="*/ 992 h 496"/>
                  <a:gd name="T112" fmla="*/ 138865 w 464"/>
                  <a:gd name="T113" fmla="*/ 1488 h 4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64"/>
                  <a:gd name="T172" fmla="*/ 0 h 496"/>
                  <a:gd name="T173" fmla="*/ 464 w 464"/>
                  <a:gd name="T174" fmla="*/ 496 h 4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64" h="496">
                    <a:moveTo>
                      <a:pt x="231" y="48"/>
                    </a:moveTo>
                    <a:lnTo>
                      <a:pt x="191" y="50"/>
                    </a:lnTo>
                    <a:lnTo>
                      <a:pt x="155" y="54"/>
                    </a:lnTo>
                    <a:lnTo>
                      <a:pt x="120" y="62"/>
                    </a:lnTo>
                    <a:lnTo>
                      <a:pt x="92" y="69"/>
                    </a:lnTo>
                    <a:lnTo>
                      <a:pt x="67" y="79"/>
                    </a:lnTo>
                    <a:lnTo>
                      <a:pt x="72" y="76"/>
                    </a:lnTo>
                    <a:lnTo>
                      <a:pt x="53" y="88"/>
                    </a:lnTo>
                    <a:lnTo>
                      <a:pt x="60" y="81"/>
                    </a:lnTo>
                    <a:lnTo>
                      <a:pt x="55" y="89"/>
                    </a:lnTo>
                    <a:lnTo>
                      <a:pt x="48" y="98"/>
                    </a:lnTo>
                    <a:lnTo>
                      <a:pt x="44" y="103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48" y="401"/>
                    </a:lnTo>
                    <a:lnTo>
                      <a:pt x="48" y="409"/>
                    </a:lnTo>
                    <a:lnTo>
                      <a:pt x="42" y="393"/>
                    </a:lnTo>
                    <a:lnTo>
                      <a:pt x="48" y="399"/>
                    </a:lnTo>
                    <a:lnTo>
                      <a:pt x="55" y="410"/>
                    </a:lnTo>
                    <a:lnTo>
                      <a:pt x="58" y="413"/>
                    </a:lnTo>
                    <a:lnTo>
                      <a:pt x="53" y="409"/>
                    </a:lnTo>
                    <a:lnTo>
                      <a:pt x="72" y="421"/>
                    </a:lnTo>
                    <a:lnTo>
                      <a:pt x="69" y="419"/>
                    </a:lnTo>
                    <a:lnTo>
                      <a:pt x="96" y="431"/>
                    </a:lnTo>
                    <a:lnTo>
                      <a:pt x="92" y="430"/>
                    </a:lnTo>
                    <a:lnTo>
                      <a:pt x="121" y="437"/>
                    </a:lnTo>
                    <a:lnTo>
                      <a:pt x="156" y="443"/>
                    </a:lnTo>
                    <a:lnTo>
                      <a:pt x="192" y="447"/>
                    </a:lnTo>
                    <a:lnTo>
                      <a:pt x="234" y="448"/>
                    </a:lnTo>
                    <a:lnTo>
                      <a:pt x="274" y="447"/>
                    </a:lnTo>
                    <a:lnTo>
                      <a:pt x="310" y="443"/>
                    </a:lnTo>
                    <a:lnTo>
                      <a:pt x="346" y="437"/>
                    </a:lnTo>
                    <a:lnTo>
                      <a:pt x="373" y="430"/>
                    </a:lnTo>
                    <a:lnTo>
                      <a:pt x="369" y="431"/>
                    </a:lnTo>
                    <a:lnTo>
                      <a:pt x="396" y="419"/>
                    </a:lnTo>
                    <a:lnTo>
                      <a:pt x="393" y="421"/>
                    </a:lnTo>
                    <a:lnTo>
                      <a:pt x="412" y="409"/>
                    </a:lnTo>
                    <a:lnTo>
                      <a:pt x="407" y="413"/>
                    </a:lnTo>
                    <a:lnTo>
                      <a:pt x="412" y="407"/>
                    </a:lnTo>
                    <a:lnTo>
                      <a:pt x="415" y="402"/>
                    </a:lnTo>
                    <a:lnTo>
                      <a:pt x="423" y="393"/>
                    </a:lnTo>
                    <a:lnTo>
                      <a:pt x="416" y="409"/>
                    </a:lnTo>
                    <a:lnTo>
                      <a:pt x="416" y="401"/>
                    </a:lnTo>
                    <a:lnTo>
                      <a:pt x="416" y="96"/>
                    </a:lnTo>
                    <a:lnTo>
                      <a:pt x="416" y="90"/>
                    </a:lnTo>
                    <a:lnTo>
                      <a:pt x="421" y="103"/>
                    </a:lnTo>
                    <a:lnTo>
                      <a:pt x="415" y="95"/>
                    </a:lnTo>
                    <a:lnTo>
                      <a:pt x="412" y="92"/>
                    </a:lnTo>
                    <a:lnTo>
                      <a:pt x="405" y="81"/>
                    </a:lnTo>
                    <a:lnTo>
                      <a:pt x="412" y="88"/>
                    </a:lnTo>
                    <a:lnTo>
                      <a:pt x="393" y="76"/>
                    </a:lnTo>
                    <a:lnTo>
                      <a:pt x="397" y="79"/>
                    </a:lnTo>
                    <a:lnTo>
                      <a:pt x="371" y="69"/>
                    </a:lnTo>
                    <a:lnTo>
                      <a:pt x="344" y="61"/>
                    </a:lnTo>
                    <a:lnTo>
                      <a:pt x="308" y="54"/>
                    </a:lnTo>
                    <a:lnTo>
                      <a:pt x="273" y="50"/>
                    </a:lnTo>
                    <a:lnTo>
                      <a:pt x="231" y="48"/>
                    </a:lnTo>
                    <a:close/>
                    <a:moveTo>
                      <a:pt x="278" y="3"/>
                    </a:moveTo>
                    <a:lnTo>
                      <a:pt x="317" y="7"/>
                    </a:lnTo>
                    <a:lnTo>
                      <a:pt x="356" y="15"/>
                    </a:lnTo>
                    <a:lnTo>
                      <a:pt x="387" y="24"/>
                    </a:lnTo>
                    <a:lnTo>
                      <a:pt x="414" y="34"/>
                    </a:lnTo>
                    <a:cubicBezTo>
                      <a:pt x="416" y="34"/>
                      <a:pt x="417" y="35"/>
                      <a:pt x="419" y="36"/>
                    </a:cubicBezTo>
                    <a:lnTo>
                      <a:pt x="437" y="48"/>
                    </a:lnTo>
                    <a:cubicBezTo>
                      <a:pt x="440" y="49"/>
                      <a:pt x="443" y="52"/>
                      <a:pt x="444" y="54"/>
                    </a:cubicBezTo>
                    <a:lnTo>
                      <a:pt x="448" y="60"/>
                    </a:lnTo>
                    <a:lnTo>
                      <a:pt x="455" y="68"/>
                    </a:lnTo>
                    <a:lnTo>
                      <a:pt x="460" y="76"/>
                    </a:lnTo>
                    <a:cubicBezTo>
                      <a:pt x="463" y="80"/>
                      <a:pt x="464" y="85"/>
                      <a:pt x="464" y="90"/>
                    </a:cubicBezTo>
                    <a:lnTo>
                      <a:pt x="464" y="96"/>
                    </a:lnTo>
                    <a:lnTo>
                      <a:pt x="464" y="401"/>
                    </a:lnTo>
                    <a:lnTo>
                      <a:pt x="464" y="409"/>
                    </a:lnTo>
                    <a:cubicBezTo>
                      <a:pt x="464" y="415"/>
                      <a:pt x="462" y="421"/>
                      <a:pt x="458" y="425"/>
                    </a:cubicBezTo>
                    <a:lnTo>
                      <a:pt x="455" y="429"/>
                    </a:lnTo>
                    <a:lnTo>
                      <a:pt x="448" y="439"/>
                    </a:lnTo>
                    <a:lnTo>
                      <a:pt x="442" y="445"/>
                    </a:lnTo>
                    <a:cubicBezTo>
                      <a:pt x="441" y="447"/>
                      <a:pt x="439" y="448"/>
                      <a:pt x="437" y="449"/>
                    </a:cubicBezTo>
                    <a:lnTo>
                      <a:pt x="419" y="461"/>
                    </a:lnTo>
                    <a:cubicBezTo>
                      <a:pt x="418" y="462"/>
                      <a:pt x="417" y="462"/>
                      <a:pt x="416" y="463"/>
                    </a:cubicBezTo>
                    <a:lnTo>
                      <a:pt x="389" y="475"/>
                    </a:lnTo>
                    <a:cubicBezTo>
                      <a:pt x="388" y="475"/>
                      <a:pt x="387" y="476"/>
                      <a:pt x="385" y="476"/>
                    </a:cubicBezTo>
                    <a:lnTo>
                      <a:pt x="354" y="484"/>
                    </a:lnTo>
                    <a:lnTo>
                      <a:pt x="315" y="490"/>
                    </a:lnTo>
                    <a:lnTo>
                      <a:pt x="276" y="494"/>
                    </a:lnTo>
                    <a:lnTo>
                      <a:pt x="231" y="496"/>
                    </a:lnTo>
                    <a:lnTo>
                      <a:pt x="187" y="494"/>
                    </a:lnTo>
                    <a:lnTo>
                      <a:pt x="149" y="490"/>
                    </a:lnTo>
                    <a:lnTo>
                      <a:pt x="109" y="484"/>
                    </a:lnTo>
                    <a:lnTo>
                      <a:pt x="80" y="476"/>
                    </a:lnTo>
                    <a:cubicBezTo>
                      <a:pt x="78" y="476"/>
                      <a:pt x="77" y="475"/>
                      <a:pt x="76" y="475"/>
                    </a:cubicBezTo>
                    <a:lnTo>
                      <a:pt x="49" y="463"/>
                    </a:lnTo>
                    <a:cubicBezTo>
                      <a:pt x="48" y="462"/>
                      <a:pt x="47" y="462"/>
                      <a:pt x="46" y="461"/>
                    </a:cubicBezTo>
                    <a:lnTo>
                      <a:pt x="28" y="449"/>
                    </a:lnTo>
                    <a:cubicBezTo>
                      <a:pt x="26" y="448"/>
                      <a:pt x="24" y="447"/>
                      <a:pt x="23" y="445"/>
                    </a:cubicBezTo>
                    <a:lnTo>
                      <a:pt x="15" y="437"/>
                    </a:lnTo>
                    <a:lnTo>
                      <a:pt x="12" y="431"/>
                    </a:lnTo>
                    <a:lnTo>
                      <a:pt x="7" y="425"/>
                    </a:lnTo>
                    <a:cubicBezTo>
                      <a:pt x="3" y="421"/>
                      <a:pt x="0" y="415"/>
                      <a:pt x="0" y="409"/>
                    </a:cubicBezTo>
                    <a:lnTo>
                      <a:pt x="0" y="401"/>
                    </a:lnTo>
                    <a:lnTo>
                      <a:pt x="0" y="96"/>
                    </a:lnTo>
                    <a:lnTo>
                      <a:pt x="0" y="90"/>
                    </a:lnTo>
                    <a:cubicBezTo>
                      <a:pt x="0" y="85"/>
                      <a:pt x="2" y="80"/>
                      <a:pt x="5" y="76"/>
                    </a:cubicBezTo>
                    <a:lnTo>
                      <a:pt x="12" y="66"/>
                    </a:lnTo>
                    <a:lnTo>
                      <a:pt x="15" y="62"/>
                    </a:lnTo>
                    <a:lnTo>
                      <a:pt x="21" y="54"/>
                    </a:lnTo>
                    <a:cubicBezTo>
                      <a:pt x="22" y="52"/>
                      <a:pt x="25" y="49"/>
                      <a:pt x="28" y="48"/>
                    </a:cubicBezTo>
                    <a:lnTo>
                      <a:pt x="46" y="36"/>
                    </a:lnTo>
                    <a:cubicBezTo>
                      <a:pt x="48" y="35"/>
                      <a:pt x="49" y="34"/>
                      <a:pt x="51" y="34"/>
                    </a:cubicBezTo>
                    <a:lnTo>
                      <a:pt x="80" y="23"/>
                    </a:lnTo>
                    <a:lnTo>
                      <a:pt x="110" y="15"/>
                    </a:lnTo>
                    <a:lnTo>
                      <a:pt x="150" y="7"/>
                    </a:lnTo>
                    <a:lnTo>
                      <a:pt x="189" y="2"/>
                    </a:lnTo>
                    <a:lnTo>
                      <a:pt x="234" y="0"/>
                    </a:lnTo>
                    <a:lnTo>
                      <a:pt x="27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70" name="Rectangle 82"/>
              <p:cNvSpPr>
                <a:spLocks noChangeArrowheads="1"/>
              </p:cNvSpPr>
              <p:nvPr/>
            </p:nvSpPr>
            <p:spPr bwMode="auto">
              <a:xfrm>
                <a:off x="2919091" y="2161418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" name="Rectangle 83"/>
              <p:cNvSpPr>
                <a:spLocks noChangeArrowheads="1"/>
              </p:cNvSpPr>
              <p:nvPr/>
            </p:nvSpPr>
            <p:spPr bwMode="auto">
              <a:xfrm>
                <a:off x="2927483" y="2161418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" name="Rectangle 84"/>
              <p:cNvSpPr>
                <a:spLocks noChangeArrowheads="1"/>
              </p:cNvSpPr>
              <p:nvPr/>
            </p:nvSpPr>
            <p:spPr bwMode="auto">
              <a:xfrm>
                <a:off x="2935875" y="2161418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" name="Rectangle 85"/>
              <p:cNvSpPr>
                <a:spLocks noChangeArrowheads="1"/>
              </p:cNvSpPr>
              <p:nvPr/>
            </p:nvSpPr>
            <p:spPr bwMode="auto">
              <a:xfrm>
                <a:off x="2944269" y="2161418"/>
                <a:ext cx="8393" cy="195599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" name="Rectangle 86"/>
              <p:cNvSpPr>
                <a:spLocks noChangeArrowheads="1"/>
              </p:cNvSpPr>
              <p:nvPr/>
            </p:nvSpPr>
            <p:spPr bwMode="auto">
              <a:xfrm>
                <a:off x="2952660" y="2161418"/>
                <a:ext cx="8393" cy="19559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" name="Rectangle 87"/>
              <p:cNvSpPr>
                <a:spLocks noChangeArrowheads="1"/>
              </p:cNvSpPr>
              <p:nvPr/>
            </p:nvSpPr>
            <p:spPr bwMode="auto">
              <a:xfrm>
                <a:off x="2961053" y="2161418"/>
                <a:ext cx="8393" cy="19559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6" name="Rectangle 88"/>
              <p:cNvSpPr>
                <a:spLocks noChangeArrowheads="1"/>
              </p:cNvSpPr>
              <p:nvPr/>
            </p:nvSpPr>
            <p:spPr bwMode="auto">
              <a:xfrm>
                <a:off x="2969445" y="2161418"/>
                <a:ext cx="8393" cy="195599"/>
              </a:xfrm>
              <a:prstGeom prst="rect">
                <a:avLst/>
              </a:prstGeom>
              <a:solidFill>
                <a:srgbClr val="E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" name="Rectangle 89"/>
              <p:cNvSpPr>
                <a:spLocks noChangeArrowheads="1"/>
              </p:cNvSpPr>
              <p:nvPr/>
            </p:nvSpPr>
            <p:spPr bwMode="auto">
              <a:xfrm>
                <a:off x="2977838" y="2161418"/>
                <a:ext cx="8393" cy="195599"/>
              </a:xfrm>
              <a:prstGeom prst="rect">
                <a:avLst/>
              </a:prstGeom>
              <a:solidFill>
                <a:srgbClr val="E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" name="Rectangle 90"/>
              <p:cNvSpPr>
                <a:spLocks noChangeArrowheads="1"/>
              </p:cNvSpPr>
              <p:nvPr/>
            </p:nvSpPr>
            <p:spPr bwMode="auto">
              <a:xfrm>
                <a:off x="2986230" y="2161418"/>
                <a:ext cx="8393" cy="19559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" name="Rectangle 91"/>
              <p:cNvSpPr>
                <a:spLocks noChangeArrowheads="1"/>
              </p:cNvSpPr>
              <p:nvPr/>
            </p:nvSpPr>
            <p:spPr bwMode="auto">
              <a:xfrm>
                <a:off x="2994623" y="2161418"/>
                <a:ext cx="8393" cy="195599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0" name="Rectangle 92"/>
              <p:cNvSpPr>
                <a:spLocks noChangeArrowheads="1"/>
              </p:cNvSpPr>
              <p:nvPr/>
            </p:nvSpPr>
            <p:spPr bwMode="auto">
              <a:xfrm>
                <a:off x="3003015" y="2161418"/>
                <a:ext cx="8393" cy="19559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1" name="Rectangle 93"/>
              <p:cNvSpPr>
                <a:spLocks noChangeArrowheads="1"/>
              </p:cNvSpPr>
              <p:nvPr/>
            </p:nvSpPr>
            <p:spPr bwMode="auto">
              <a:xfrm>
                <a:off x="3011408" y="2161418"/>
                <a:ext cx="8393" cy="19559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2" name="Rectangle 94"/>
              <p:cNvSpPr>
                <a:spLocks noChangeArrowheads="1"/>
              </p:cNvSpPr>
              <p:nvPr/>
            </p:nvSpPr>
            <p:spPr bwMode="auto">
              <a:xfrm>
                <a:off x="3019800" y="2161418"/>
                <a:ext cx="8393" cy="19559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3" name="Rectangle 95"/>
              <p:cNvSpPr>
                <a:spLocks noChangeArrowheads="1"/>
              </p:cNvSpPr>
              <p:nvPr/>
            </p:nvSpPr>
            <p:spPr bwMode="auto">
              <a:xfrm>
                <a:off x="3028193" y="2161418"/>
                <a:ext cx="8393" cy="19559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4" name="Rectangle 96"/>
              <p:cNvSpPr>
                <a:spLocks noChangeArrowheads="1"/>
              </p:cNvSpPr>
              <p:nvPr/>
            </p:nvSpPr>
            <p:spPr bwMode="auto">
              <a:xfrm>
                <a:off x="3036584" y="2161418"/>
                <a:ext cx="8393" cy="19559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5" name="Rectangle 97"/>
              <p:cNvSpPr>
                <a:spLocks noChangeArrowheads="1"/>
              </p:cNvSpPr>
              <p:nvPr/>
            </p:nvSpPr>
            <p:spPr bwMode="auto">
              <a:xfrm>
                <a:off x="3044977" y="2161418"/>
                <a:ext cx="8393" cy="19559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" name="Rectangle 98"/>
              <p:cNvSpPr>
                <a:spLocks noChangeArrowheads="1"/>
              </p:cNvSpPr>
              <p:nvPr/>
            </p:nvSpPr>
            <p:spPr bwMode="auto">
              <a:xfrm>
                <a:off x="3053370" y="2161418"/>
                <a:ext cx="8393" cy="19559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" name="Rectangle 99"/>
              <p:cNvSpPr>
                <a:spLocks noChangeArrowheads="1"/>
              </p:cNvSpPr>
              <p:nvPr/>
            </p:nvSpPr>
            <p:spPr bwMode="auto">
              <a:xfrm>
                <a:off x="3061763" y="2161418"/>
                <a:ext cx="8393" cy="195599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8" name="Rectangle 100"/>
              <p:cNvSpPr>
                <a:spLocks noChangeArrowheads="1"/>
              </p:cNvSpPr>
              <p:nvPr/>
            </p:nvSpPr>
            <p:spPr bwMode="auto">
              <a:xfrm>
                <a:off x="3070154" y="2161418"/>
                <a:ext cx="8393" cy="19559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" name="Rectangle 101"/>
              <p:cNvSpPr>
                <a:spLocks noChangeArrowheads="1"/>
              </p:cNvSpPr>
              <p:nvPr/>
            </p:nvSpPr>
            <p:spPr bwMode="auto">
              <a:xfrm>
                <a:off x="3078547" y="2161418"/>
                <a:ext cx="8393" cy="195599"/>
              </a:xfrm>
              <a:prstGeom prst="rect">
                <a:avLst/>
              </a:prstGeom>
              <a:solidFill>
                <a:srgbClr val="E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" name="Rectangle 102"/>
              <p:cNvSpPr>
                <a:spLocks noChangeArrowheads="1"/>
              </p:cNvSpPr>
              <p:nvPr/>
            </p:nvSpPr>
            <p:spPr bwMode="auto">
              <a:xfrm>
                <a:off x="3086939" y="2161418"/>
                <a:ext cx="8393" cy="195599"/>
              </a:xfrm>
              <a:prstGeom prst="rect">
                <a:avLst/>
              </a:prstGeom>
              <a:solidFill>
                <a:srgbClr val="E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1" name="Rectangle 103"/>
              <p:cNvSpPr>
                <a:spLocks noChangeArrowheads="1"/>
              </p:cNvSpPr>
              <p:nvPr/>
            </p:nvSpPr>
            <p:spPr bwMode="auto">
              <a:xfrm>
                <a:off x="3095332" y="2161418"/>
                <a:ext cx="8393" cy="19559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" name="Rectangle 104"/>
              <p:cNvSpPr>
                <a:spLocks noChangeArrowheads="1"/>
              </p:cNvSpPr>
              <p:nvPr/>
            </p:nvSpPr>
            <p:spPr bwMode="auto">
              <a:xfrm>
                <a:off x="3103725" y="2161418"/>
                <a:ext cx="8393" cy="19559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" name="Rectangle 105"/>
              <p:cNvSpPr>
                <a:spLocks noChangeArrowheads="1"/>
              </p:cNvSpPr>
              <p:nvPr/>
            </p:nvSpPr>
            <p:spPr bwMode="auto">
              <a:xfrm>
                <a:off x="3112117" y="2161418"/>
                <a:ext cx="8393" cy="195599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4" name="Rectangle 106"/>
              <p:cNvSpPr>
                <a:spLocks noChangeArrowheads="1"/>
              </p:cNvSpPr>
              <p:nvPr/>
            </p:nvSpPr>
            <p:spPr bwMode="auto">
              <a:xfrm>
                <a:off x="3120508" y="2161418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" name="Rectangle 107"/>
              <p:cNvSpPr>
                <a:spLocks noChangeArrowheads="1"/>
              </p:cNvSpPr>
              <p:nvPr/>
            </p:nvSpPr>
            <p:spPr bwMode="auto">
              <a:xfrm>
                <a:off x="3128901" y="2161418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" name="Rectangle 108"/>
              <p:cNvSpPr>
                <a:spLocks noChangeArrowheads="1"/>
              </p:cNvSpPr>
              <p:nvPr/>
            </p:nvSpPr>
            <p:spPr bwMode="auto">
              <a:xfrm>
                <a:off x="3137294" y="2161418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7" name="Freeform 109"/>
              <p:cNvSpPr>
                <a:spLocks/>
              </p:cNvSpPr>
              <p:nvPr/>
            </p:nvSpPr>
            <p:spPr bwMode="auto">
              <a:xfrm>
                <a:off x="2922448" y="2135028"/>
                <a:ext cx="219882" cy="69857"/>
              </a:xfrm>
              <a:custGeom>
                <a:avLst/>
                <a:gdLst>
                  <a:gd name="T0" fmla="*/ 207963 w 131"/>
                  <a:gd name="T1" fmla="*/ 34925 h 45"/>
                  <a:gd name="T2" fmla="*/ 207963 w 131"/>
                  <a:gd name="T3" fmla="*/ 34925 h 45"/>
                  <a:gd name="T4" fmla="*/ 207963 w 131"/>
                  <a:gd name="T5" fmla="*/ 39688 h 45"/>
                  <a:gd name="T6" fmla="*/ 204788 w 131"/>
                  <a:gd name="T7" fmla="*/ 42863 h 45"/>
                  <a:gd name="T8" fmla="*/ 203200 w 131"/>
                  <a:gd name="T9" fmla="*/ 46038 h 45"/>
                  <a:gd name="T10" fmla="*/ 200025 w 131"/>
                  <a:gd name="T11" fmla="*/ 49213 h 45"/>
                  <a:gd name="T12" fmla="*/ 190500 w 131"/>
                  <a:gd name="T13" fmla="*/ 55563 h 45"/>
                  <a:gd name="T14" fmla="*/ 177800 w 131"/>
                  <a:gd name="T15" fmla="*/ 60325 h 45"/>
                  <a:gd name="T16" fmla="*/ 163513 w 131"/>
                  <a:gd name="T17" fmla="*/ 65088 h 45"/>
                  <a:gd name="T18" fmla="*/ 144463 w 131"/>
                  <a:gd name="T19" fmla="*/ 68263 h 45"/>
                  <a:gd name="T20" fmla="*/ 125413 w 131"/>
                  <a:gd name="T21" fmla="*/ 71438 h 45"/>
                  <a:gd name="T22" fmla="*/ 103188 w 131"/>
                  <a:gd name="T23" fmla="*/ 71438 h 45"/>
                  <a:gd name="T24" fmla="*/ 82550 w 131"/>
                  <a:gd name="T25" fmla="*/ 71438 h 45"/>
                  <a:gd name="T26" fmla="*/ 63500 w 131"/>
                  <a:gd name="T27" fmla="*/ 68263 h 45"/>
                  <a:gd name="T28" fmla="*/ 46038 w 131"/>
                  <a:gd name="T29" fmla="*/ 65088 h 45"/>
                  <a:gd name="T30" fmla="*/ 31750 w 131"/>
                  <a:gd name="T31" fmla="*/ 60325 h 45"/>
                  <a:gd name="T32" fmla="*/ 17463 w 131"/>
                  <a:gd name="T33" fmla="*/ 55563 h 45"/>
                  <a:gd name="T34" fmla="*/ 7938 w 131"/>
                  <a:gd name="T35" fmla="*/ 49213 h 45"/>
                  <a:gd name="T36" fmla="*/ 6350 w 131"/>
                  <a:gd name="T37" fmla="*/ 46038 h 45"/>
                  <a:gd name="T38" fmla="*/ 3175 w 131"/>
                  <a:gd name="T39" fmla="*/ 42863 h 45"/>
                  <a:gd name="T40" fmla="*/ 0 w 131"/>
                  <a:gd name="T41" fmla="*/ 39688 h 45"/>
                  <a:gd name="T42" fmla="*/ 0 w 131"/>
                  <a:gd name="T43" fmla="*/ 34925 h 45"/>
                  <a:gd name="T44" fmla="*/ 0 w 131"/>
                  <a:gd name="T45" fmla="*/ 31750 h 45"/>
                  <a:gd name="T46" fmla="*/ 3175 w 131"/>
                  <a:gd name="T47" fmla="*/ 28575 h 45"/>
                  <a:gd name="T48" fmla="*/ 6350 w 131"/>
                  <a:gd name="T49" fmla="*/ 25400 h 45"/>
                  <a:gd name="T50" fmla="*/ 7938 w 131"/>
                  <a:gd name="T51" fmla="*/ 20638 h 45"/>
                  <a:gd name="T52" fmla="*/ 17463 w 131"/>
                  <a:gd name="T53" fmla="*/ 15875 h 45"/>
                  <a:gd name="T54" fmla="*/ 31750 w 131"/>
                  <a:gd name="T55" fmla="*/ 9525 h 45"/>
                  <a:gd name="T56" fmla="*/ 46038 w 131"/>
                  <a:gd name="T57" fmla="*/ 6350 h 45"/>
                  <a:gd name="T58" fmla="*/ 63500 w 131"/>
                  <a:gd name="T59" fmla="*/ 1588 h 45"/>
                  <a:gd name="T60" fmla="*/ 82550 w 131"/>
                  <a:gd name="T61" fmla="*/ 0 h 45"/>
                  <a:gd name="T62" fmla="*/ 103188 w 131"/>
                  <a:gd name="T63" fmla="*/ 0 h 45"/>
                  <a:gd name="T64" fmla="*/ 125413 w 131"/>
                  <a:gd name="T65" fmla="*/ 0 h 45"/>
                  <a:gd name="T66" fmla="*/ 144463 w 131"/>
                  <a:gd name="T67" fmla="*/ 1588 h 45"/>
                  <a:gd name="T68" fmla="*/ 163513 w 131"/>
                  <a:gd name="T69" fmla="*/ 6350 h 45"/>
                  <a:gd name="T70" fmla="*/ 177800 w 131"/>
                  <a:gd name="T71" fmla="*/ 9525 h 45"/>
                  <a:gd name="T72" fmla="*/ 190500 w 131"/>
                  <a:gd name="T73" fmla="*/ 15875 h 45"/>
                  <a:gd name="T74" fmla="*/ 200025 w 131"/>
                  <a:gd name="T75" fmla="*/ 20638 h 45"/>
                  <a:gd name="T76" fmla="*/ 203200 w 131"/>
                  <a:gd name="T77" fmla="*/ 25400 h 45"/>
                  <a:gd name="T78" fmla="*/ 204788 w 131"/>
                  <a:gd name="T79" fmla="*/ 28575 h 45"/>
                  <a:gd name="T80" fmla="*/ 207963 w 131"/>
                  <a:gd name="T81" fmla="*/ 31750 h 45"/>
                  <a:gd name="T82" fmla="*/ 207963 w 131"/>
                  <a:gd name="T83" fmla="*/ 34925 h 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31"/>
                  <a:gd name="T127" fmla="*/ 0 h 45"/>
                  <a:gd name="T128" fmla="*/ 131 w 131"/>
                  <a:gd name="T129" fmla="*/ 45 h 4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31" h="45">
                    <a:moveTo>
                      <a:pt x="131" y="22"/>
                    </a:moveTo>
                    <a:lnTo>
                      <a:pt x="131" y="22"/>
                    </a:lnTo>
                    <a:lnTo>
                      <a:pt x="131" y="25"/>
                    </a:lnTo>
                    <a:lnTo>
                      <a:pt x="129" y="27"/>
                    </a:lnTo>
                    <a:lnTo>
                      <a:pt x="128" y="29"/>
                    </a:lnTo>
                    <a:lnTo>
                      <a:pt x="126" y="31"/>
                    </a:lnTo>
                    <a:lnTo>
                      <a:pt x="120" y="35"/>
                    </a:lnTo>
                    <a:lnTo>
                      <a:pt x="112" y="38"/>
                    </a:lnTo>
                    <a:lnTo>
                      <a:pt x="103" y="41"/>
                    </a:lnTo>
                    <a:lnTo>
                      <a:pt x="91" y="43"/>
                    </a:lnTo>
                    <a:lnTo>
                      <a:pt x="79" y="45"/>
                    </a:lnTo>
                    <a:lnTo>
                      <a:pt x="65" y="45"/>
                    </a:lnTo>
                    <a:lnTo>
                      <a:pt x="52" y="45"/>
                    </a:lnTo>
                    <a:lnTo>
                      <a:pt x="40" y="43"/>
                    </a:lnTo>
                    <a:lnTo>
                      <a:pt x="29" y="41"/>
                    </a:lnTo>
                    <a:lnTo>
                      <a:pt x="20" y="38"/>
                    </a:lnTo>
                    <a:lnTo>
                      <a:pt x="11" y="35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11" y="10"/>
                    </a:lnTo>
                    <a:lnTo>
                      <a:pt x="20" y="6"/>
                    </a:lnTo>
                    <a:lnTo>
                      <a:pt x="29" y="4"/>
                    </a:lnTo>
                    <a:lnTo>
                      <a:pt x="40" y="1"/>
                    </a:lnTo>
                    <a:lnTo>
                      <a:pt x="52" y="0"/>
                    </a:lnTo>
                    <a:lnTo>
                      <a:pt x="65" y="0"/>
                    </a:lnTo>
                    <a:lnTo>
                      <a:pt x="79" y="0"/>
                    </a:lnTo>
                    <a:lnTo>
                      <a:pt x="91" y="1"/>
                    </a:lnTo>
                    <a:lnTo>
                      <a:pt x="103" y="4"/>
                    </a:lnTo>
                    <a:lnTo>
                      <a:pt x="112" y="6"/>
                    </a:lnTo>
                    <a:lnTo>
                      <a:pt x="120" y="10"/>
                    </a:lnTo>
                    <a:lnTo>
                      <a:pt x="126" y="13"/>
                    </a:lnTo>
                    <a:lnTo>
                      <a:pt x="128" y="16"/>
                    </a:lnTo>
                    <a:lnTo>
                      <a:pt x="129" y="18"/>
                    </a:lnTo>
                    <a:lnTo>
                      <a:pt x="131" y="20"/>
                    </a:lnTo>
                    <a:lnTo>
                      <a:pt x="131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8" name="Freeform 110"/>
              <p:cNvSpPr>
                <a:spLocks/>
              </p:cNvSpPr>
              <p:nvPr/>
            </p:nvSpPr>
            <p:spPr bwMode="auto">
              <a:xfrm>
                <a:off x="2470936" y="2130370"/>
                <a:ext cx="219882" cy="218886"/>
              </a:xfrm>
              <a:custGeom>
                <a:avLst/>
                <a:gdLst>
                  <a:gd name="T0" fmla="*/ 103188 w 131"/>
                  <a:gd name="T1" fmla="*/ 0 h 141"/>
                  <a:gd name="T2" fmla="*/ 103188 w 131"/>
                  <a:gd name="T3" fmla="*/ 0 h 141"/>
                  <a:gd name="T4" fmla="*/ 82550 w 131"/>
                  <a:gd name="T5" fmla="*/ 1588 h 141"/>
                  <a:gd name="T6" fmla="*/ 63500 w 131"/>
                  <a:gd name="T7" fmla="*/ 3175 h 141"/>
                  <a:gd name="T8" fmla="*/ 46038 w 131"/>
                  <a:gd name="T9" fmla="*/ 6350 h 141"/>
                  <a:gd name="T10" fmla="*/ 31750 w 131"/>
                  <a:gd name="T11" fmla="*/ 11113 h 141"/>
                  <a:gd name="T12" fmla="*/ 17463 w 131"/>
                  <a:gd name="T13" fmla="*/ 15875 h 141"/>
                  <a:gd name="T14" fmla="*/ 7938 w 131"/>
                  <a:gd name="T15" fmla="*/ 22225 h 141"/>
                  <a:gd name="T16" fmla="*/ 6350 w 131"/>
                  <a:gd name="T17" fmla="*/ 25400 h 141"/>
                  <a:gd name="T18" fmla="*/ 3175 w 131"/>
                  <a:gd name="T19" fmla="*/ 28575 h 141"/>
                  <a:gd name="T20" fmla="*/ 0 w 131"/>
                  <a:gd name="T21" fmla="*/ 33338 h 141"/>
                  <a:gd name="T22" fmla="*/ 0 w 131"/>
                  <a:gd name="T23" fmla="*/ 36513 h 141"/>
                  <a:gd name="T24" fmla="*/ 0 w 131"/>
                  <a:gd name="T25" fmla="*/ 187325 h 141"/>
                  <a:gd name="T26" fmla="*/ 0 w 131"/>
                  <a:gd name="T27" fmla="*/ 192088 h 141"/>
                  <a:gd name="T28" fmla="*/ 3175 w 131"/>
                  <a:gd name="T29" fmla="*/ 195263 h 141"/>
                  <a:gd name="T30" fmla="*/ 6350 w 131"/>
                  <a:gd name="T31" fmla="*/ 198438 h 141"/>
                  <a:gd name="T32" fmla="*/ 7938 w 131"/>
                  <a:gd name="T33" fmla="*/ 201613 h 141"/>
                  <a:gd name="T34" fmla="*/ 17463 w 131"/>
                  <a:gd name="T35" fmla="*/ 207963 h 141"/>
                  <a:gd name="T36" fmla="*/ 31750 w 131"/>
                  <a:gd name="T37" fmla="*/ 214313 h 141"/>
                  <a:gd name="T38" fmla="*/ 46038 w 131"/>
                  <a:gd name="T39" fmla="*/ 217488 h 141"/>
                  <a:gd name="T40" fmla="*/ 63500 w 131"/>
                  <a:gd name="T41" fmla="*/ 220663 h 141"/>
                  <a:gd name="T42" fmla="*/ 82550 w 131"/>
                  <a:gd name="T43" fmla="*/ 222250 h 141"/>
                  <a:gd name="T44" fmla="*/ 103188 w 131"/>
                  <a:gd name="T45" fmla="*/ 223838 h 141"/>
                  <a:gd name="T46" fmla="*/ 125413 w 131"/>
                  <a:gd name="T47" fmla="*/ 222250 h 141"/>
                  <a:gd name="T48" fmla="*/ 144463 w 131"/>
                  <a:gd name="T49" fmla="*/ 220663 h 141"/>
                  <a:gd name="T50" fmla="*/ 163513 w 131"/>
                  <a:gd name="T51" fmla="*/ 217488 h 141"/>
                  <a:gd name="T52" fmla="*/ 177800 w 131"/>
                  <a:gd name="T53" fmla="*/ 214313 h 141"/>
                  <a:gd name="T54" fmla="*/ 190500 w 131"/>
                  <a:gd name="T55" fmla="*/ 207963 h 141"/>
                  <a:gd name="T56" fmla="*/ 200025 w 131"/>
                  <a:gd name="T57" fmla="*/ 201613 h 141"/>
                  <a:gd name="T58" fmla="*/ 203200 w 131"/>
                  <a:gd name="T59" fmla="*/ 198438 h 141"/>
                  <a:gd name="T60" fmla="*/ 204788 w 131"/>
                  <a:gd name="T61" fmla="*/ 195263 h 141"/>
                  <a:gd name="T62" fmla="*/ 207963 w 131"/>
                  <a:gd name="T63" fmla="*/ 192088 h 141"/>
                  <a:gd name="T64" fmla="*/ 207963 w 131"/>
                  <a:gd name="T65" fmla="*/ 187325 h 141"/>
                  <a:gd name="T66" fmla="*/ 207963 w 131"/>
                  <a:gd name="T67" fmla="*/ 36513 h 141"/>
                  <a:gd name="T68" fmla="*/ 207963 w 131"/>
                  <a:gd name="T69" fmla="*/ 33338 h 141"/>
                  <a:gd name="T70" fmla="*/ 204788 w 131"/>
                  <a:gd name="T71" fmla="*/ 28575 h 141"/>
                  <a:gd name="T72" fmla="*/ 203200 w 131"/>
                  <a:gd name="T73" fmla="*/ 25400 h 141"/>
                  <a:gd name="T74" fmla="*/ 200025 w 131"/>
                  <a:gd name="T75" fmla="*/ 22225 h 141"/>
                  <a:gd name="T76" fmla="*/ 190500 w 131"/>
                  <a:gd name="T77" fmla="*/ 15875 h 141"/>
                  <a:gd name="T78" fmla="*/ 177800 w 131"/>
                  <a:gd name="T79" fmla="*/ 11113 h 141"/>
                  <a:gd name="T80" fmla="*/ 163513 w 131"/>
                  <a:gd name="T81" fmla="*/ 6350 h 141"/>
                  <a:gd name="T82" fmla="*/ 144463 w 131"/>
                  <a:gd name="T83" fmla="*/ 3175 h 141"/>
                  <a:gd name="T84" fmla="*/ 125413 w 131"/>
                  <a:gd name="T85" fmla="*/ 1588 h 141"/>
                  <a:gd name="T86" fmla="*/ 103188 w 131"/>
                  <a:gd name="T87" fmla="*/ 0 h 1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1"/>
                  <a:gd name="T133" fmla="*/ 0 h 141"/>
                  <a:gd name="T134" fmla="*/ 131 w 131"/>
                  <a:gd name="T135" fmla="*/ 141 h 1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1" h="141">
                    <a:moveTo>
                      <a:pt x="65" y="0"/>
                    </a:moveTo>
                    <a:lnTo>
                      <a:pt x="65" y="0"/>
                    </a:lnTo>
                    <a:lnTo>
                      <a:pt x="52" y="1"/>
                    </a:lnTo>
                    <a:lnTo>
                      <a:pt x="40" y="2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4" y="125"/>
                    </a:lnTo>
                    <a:lnTo>
                      <a:pt x="5" y="127"/>
                    </a:lnTo>
                    <a:lnTo>
                      <a:pt x="11" y="131"/>
                    </a:lnTo>
                    <a:lnTo>
                      <a:pt x="20" y="135"/>
                    </a:lnTo>
                    <a:lnTo>
                      <a:pt x="29" y="137"/>
                    </a:lnTo>
                    <a:lnTo>
                      <a:pt x="40" y="139"/>
                    </a:lnTo>
                    <a:lnTo>
                      <a:pt x="52" y="140"/>
                    </a:lnTo>
                    <a:lnTo>
                      <a:pt x="65" y="141"/>
                    </a:lnTo>
                    <a:lnTo>
                      <a:pt x="79" y="140"/>
                    </a:lnTo>
                    <a:lnTo>
                      <a:pt x="91" y="139"/>
                    </a:lnTo>
                    <a:lnTo>
                      <a:pt x="103" y="137"/>
                    </a:lnTo>
                    <a:lnTo>
                      <a:pt x="112" y="135"/>
                    </a:lnTo>
                    <a:lnTo>
                      <a:pt x="120" y="131"/>
                    </a:lnTo>
                    <a:lnTo>
                      <a:pt x="126" y="127"/>
                    </a:lnTo>
                    <a:lnTo>
                      <a:pt x="128" y="125"/>
                    </a:lnTo>
                    <a:lnTo>
                      <a:pt x="129" y="123"/>
                    </a:lnTo>
                    <a:lnTo>
                      <a:pt x="131" y="121"/>
                    </a:lnTo>
                    <a:lnTo>
                      <a:pt x="131" y="118"/>
                    </a:lnTo>
                    <a:lnTo>
                      <a:pt x="131" y="23"/>
                    </a:lnTo>
                    <a:lnTo>
                      <a:pt x="131" y="21"/>
                    </a:lnTo>
                    <a:lnTo>
                      <a:pt x="129" y="18"/>
                    </a:lnTo>
                    <a:lnTo>
                      <a:pt x="128" y="16"/>
                    </a:lnTo>
                    <a:lnTo>
                      <a:pt x="126" y="14"/>
                    </a:lnTo>
                    <a:lnTo>
                      <a:pt x="120" y="10"/>
                    </a:lnTo>
                    <a:lnTo>
                      <a:pt x="112" y="7"/>
                    </a:lnTo>
                    <a:lnTo>
                      <a:pt x="103" y="4"/>
                    </a:lnTo>
                    <a:lnTo>
                      <a:pt x="91" y="2"/>
                    </a:lnTo>
                    <a:lnTo>
                      <a:pt x="79" y="1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9" name="Freeform 111"/>
              <p:cNvSpPr>
                <a:spLocks noEditPoints="1"/>
              </p:cNvSpPr>
              <p:nvPr/>
            </p:nvSpPr>
            <p:spPr bwMode="auto">
              <a:xfrm>
                <a:off x="2459186" y="2119504"/>
                <a:ext cx="243381" cy="240619"/>
              </a:xfrm>
              <a:custGeom>
                <a:avLst/>
                <a:gdLst>
                  <a:gd name="T0" fmla="*/ 94754 w 464"/>
                  <a:gd name="T1" fmla="*/ 24805 h 496"/>
                  <a:gd name="T2" fmla="*/ 59531 w 464"/>
                  <a:gd name="T3" fmla="*/ 30758 h 496"/>
                  <a:gd name="T4" fmla="*/ 33238 w 464"/>
                  <a:gd name="T5" fmla="*/ 39191 h 496"/>
                  <a:gd name="T6" fmla="*/ 26293 w 464"/>
                  <a:gd name="T7" fmla="*/ 43656 h 496"/>
                  <a:gd name="T8" fmla="*/ 27285 w 464"/>
                  <a:gd name="T9" fmla="*/ 44152 h 496"/>
                  <a:gd name="T10" fmla="*/ 21828 w 464"/>
                  <a:gd name="T11" fmla="*/ 51098 h 496"/>
                  <a:gd name="T12" fmla="*/ 23813 w 464"/>
                  <a:gd name="T13" fmla="*/ 47625 h 496"/>
                  <a:gd name="T14" fmla="*/ 23813 w 464"/>
                  <a:gd name="T15" fmla="*/ 202903 h 496"/>
                  <a:gd name="T16" fmla="*/ 23813 w 464"/>
                  <a:gd name="T17" fmla="*/ 197942 h 496"/>
                  <a:gd name="T18" fmla="*/ 28774 w 464"/>
                  <a:gd name="T19" fmla="*/ 204887 h 496"/>
                  <a:gd name="T20" fmla="*/ 35719 w 464"/>
                  <a:gd name="T21" fmla="*/ 208856 h 496"/>
                  <a:gd name="T22" fmla="*/ 47625 w 464"/>
                  <a:gd name="T23" fmla="*/ 213817 h 496"/>
                  <a:gd name="T24" fmla="*/ 60027 w 464"/>
                  <a:gd name="T25" fmla="*/ 216793 h 496"/>
                  <a:gd name="T26" fmla="*/ 95250 w 464"/>
                  <a:gd name="T27" fmla="*/ 221754 h 496"/>
                  <a:gd name="T28" fmla="*/ 135930 w 464"/>
                  <a:gd name="T29" fmla="*/ 221754 h 496"/>
                  <a:gd name="T30" fmla="*/ 171649 w 464"/>
                  <a:gd name="T31" fmla="*/ 216793 h 496"/>
                  <a:gd name="T32" fmla="*/ 183059 w 464"/>
                  <a:gd name="T33" fmla="*/ 213817 h 496"/>
                  <a:gd name="T34" fmla="*/ 194965 w 464"/>
                  <a:gd name="T35" fmla="*/ 208856 h 496"/>
                  <a:gd name="T36" fmla="*/ 201911 w 464"/>
                  <a:gd name="T37" fmla="*/ 204887 h 496"/>
                  <a:gd name="T38" fmla="*/ 205879 w 464"/>
                  <a:gd name="T39" fmla="*/ 199430 h 496"/>
                  <a:gd name="T40" fmla="*/ 206375 w 464"/>
                  <a:gd name="T41" fmla="*/ 202903 h 496"/>
                  <a:gd name="T42" fmla="*/ 206375 w 464"/>
                  <a:gd name="T43" fmla="*/ 47625 h 496"/>
                  <a:gd name="T44" fmla="*/ 208856 w 464"/>
                  <a:gd name="T45" fmla="*/ 51098 h 496"/>
                  <a:gd name="T46" fmla="*/ 204391 w 464"/>
                  <a:gd name="T47" fmla="*/ 45641 h 496"/>
                  <a:gd name="T48" fmla="*/ 204391 w 464"/>
                  <a:gd name="T49" fmla="*/ 43656 h 496"/>
                  <a:gd name="T50" fmla="*/ 196950 w 464"/>
                  <a:gd name="T51" fmla="*/ 39191 h 496"/>
                  <a:gd name="T52" fmla="*/ 170657 w 464"/>
                  <a:gd name="T53" fmla="*/ 30262 h 496"/>
                  <a:gd name="T54" fmla="*/ 135434 w 464"/>
                  <a:gd name="T55" fmla="*/ 24805 h 496"/>
                  <a:gd name="T56" fmla="*/ 137914 w 464"/>
                  <a:gd name="T57" fmla="*/ 1488 h 496"/>
                  <a:gd name="T58" fmla="*/ 176610 w 464"/>
                  <a:gd name="T59" fmla="*/ 7441 h 496"/>
                  <a:gd name="T60" fmla="*/ 205383 w 464"/>
                  <a:gd name="T61" fmla="*/ 16867 h 496"/>
                  <a:gd name="T62" fmla="*/ 216793 w 464"/>
                  <a:gd name="T63" fmla="*/ 23813 h 496"/>
                  <a:gd name="T64" fmla="*/ 222250 w 464"/>
                  <a:gd name="T65" fmla="*/ 29766 h 496"/>
                  <a:gd name="T66" fmla="*/ 228204 w 464"/>
                  <a:gd name="T67" fmla="*/ 37703 h 496"/>
                  <a:gd name="T68" fmla="*/ 230188 w 464"/>
                  <a:gd name="T69" fmla="*/ 47625 h 496"/>
                  <a:gd name="T70" fmla="*/ 230188 w 464"/>
                  <a:gd name="T71" fmla="*/ 202903 h 496"/>
                  <a:gd name="T72" fmla="*/ 225723 w 464"/>
                  <a:gd name="T73" fmla="*/ 212825 h 496"/>
                  <a:gd name="T74" fmla="*/ 219274 w 464"/>
                  <a:gd name="T75" fmla="*/ 220762 h 496"/>
                  <a:gd name="T76" fmla="*/ 207864 w 464"/>
                  <a:gd name="T77" fmla="*/ 228700 h 496"/>
                  <a:gd name="T78" fmla="*/ 192981 w 464"/>
                  <a:gd name="T79" fmla="*/ 235645 h 496"/>
                  <a:gd name="T80" fmla="*/ 175618 w 464"/>
                  <a:gd name="T81" fmla="*/ 240110 h 496"/>
                  <a:gd name="T82" fmla="*/ 136922 w 464"/>
                  <a:gd name="T83" fmla="*/ 245071 h 496"/>
                  <a:gd name="T84" fmla="*/ 92770 w 464"/>
                  <a:gd name="T85" fmla="*/ 245071 h 496"/>
                  <a:gd name="T86" fmla="*/ 54074 w 464"/>
                  <a:gd name="T87" fmla="*/ 240110 h 496"/>
                  <a:gd name="T88" fmla="*/ 37703 w 464"/>
                  <a:gd name="T89" fmla="*/ 235645 h 496"/>
                  <a:gd name="T90" fmla="*/ 22820 w 464"/>
                  <a:gd name="T91" fmla="*/ 228700 h 496"/>
                  <a:gd name="T92" fmla="*/ 11410 w 464"/>
                  <a:gd name="T93" fmla="*/ 220762 h 496"/>
                  <a:gd name="T94" fmla="*/ 5953 w 464"/>
                  <a:gd name="T95" fmla="*/ 213817 h 496"/>
                  <a:gd name="T96" fmla="*/ 0 w 464"/>
                  <a:gd name="T97" fmla="*/ 202903 h 496"/>
                  <a:gd name="T98" fmla="*/ 0 w 464"/>
                  <a:gd name="T99" fmla="*/ 47625 h 496"/>
                  <a:gd name="T100" fmla="*/ 2480 w 464"/>
                  <a:gd name="T101" fmla="*/ 37703 h 496"/>
                  <a:gd name="T102" fmla="*/ 7441 w 464"/>
                  <a:gd name="T103" fmla="*/ 30758 h 496"/>
                  <a:gd name="T104" fmla="*/ 13891 w 464"/>
                  <a:gd name="T105" fmla="*/ 23813 h 496"/>
                  <a:gd name="T106" fmla="*/ 25301 w 464"/>
                  <a:gd name="T107" fmla="*/ 16867 h 496"/>
                  <a:gd name="T108" fmla="*/ 54570 w 464"/>
                  <a:gd name="T109" fmla="*/ 7441 h 496"/>
                  <a:gd name="T110" fmla="*/ 93762 w 464"/>
                  <a:gd name="T111" fmla="*/ 992 h 496"/>
                  <a:gd name="T112" fmla="*/ 137914 w 464"/>
                  <a:gd name="T113" fmla="*/ 1488 h 4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64"/>
                  <a:gd name="T172" fmla="*/ 0 h 496"/>
                  <a:gd name="T173" fmla="*/ 464 w 464"/>
                  <a:gd name="T174" fmla="*/ 496 h 4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64" h="496">
                    <a:moveTo>
                      <a:pt x="231" y="48"/>
                    </a:moveTo>
                    <a:lnTo>
                      <a:pt x="191" y="50"/>
                    </a:lnTo>
                    <a:lnTo>
                      <a:pt x="155" y="54"/>
                    </a:lnTo>
                    <a:lnTo>
                      <a:pt x="120" y="62"/>
                    </a:lnTo>
                    <a:lnTo>
                      <a:pt x="92" y="69"/>
                    </a:lnTo>
                    <a:lnTo>
                      <a:pt x="67" y="79"/>
                    </a:lnTo>
                    <a:lnTo>
                      <a:pt x="72" y="76"/>
                    </a:lnTo>
                    <a:lnTo>
                      <a:pt x="53" y="88"/>
                    </a:lnTo>
                    <a:lnTo>
                      <a:pt x="60" y="81"/>
                    </a:lnTo>
                    <a:lnTo>
                      <a:pt x="55" y="89"/>
                    </a:lnTo>
                    <a:lnTo>
                      <a:pt x="48" y="98"/>
                    </a:lnTo>
                    <a:lnTo>
                      <a:pt x="44" y="103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48" y="401"/>
                    </a:lnTo>
                    <a:lnTo>
                      <a:pt x="48" y="409"/>
                    </a:lnTo>
                    <a:lnTo>
                      <a:pt x="42" y="393"/>
                    </a:lnTo>
                    <a:lnTo>
                      <a:pt x="48" y="399"/>
                    </a:lnTo>
                    <a:lnTo>
                      <a:pt x="55" y="410"/>
                    </a:lnTo>
                    <a:lnTo>
                      <a:pt x="58" y="413"/>
                    </a:lnTo>
                    <a:lnTo>
                      <a:pt x="53" y="409"/>
                    </a:lnTo>
                    <a:lnTo>
                      <a:pt x="72" y="421"/>
                    </a:lnTo>
                    <a:lnTo>
                      <a:pt x="69" y="419"/>
                    </a:lnTo>
                    <a:lnTo>
                      <a:pt x="96" y="431"/>
                    </a:lnTo>
                    <a:lnTo>
                      <a:pt x="92" y="430"/>
                    </a:lnTo>
                    <a:lnTo>
                      <a:pt x="121" y="437"/>
                    </a:lnTo>
                    <a:lnTo>
                      <a:pt x="156" y="443"/>
                    </a:lnTo>
                    <a:lnTo>
                      <a:pt x="192" y="447"/>
                    </a:lnTo>
                    <a:lnTo>
                      <a:pt x="234" y="448"/>
                    </a:lnTo>
                    <a:lnTo>
                      <a:pt x="274" y="447"/>
                    </a:lnTo>
                    <a:lnTo>
                      <a:pt x="310" y="443"/>
                    </a:lnTo>
                    <a:lnTo>
                      <a:pt x="346" y="437"/>
                    </a:lnTo>
                    <a:lnTo>
                      <a:pt x="373" y="430"/>
                    </a:lnTo>
                    <a:lnTo>
                      <a:pt x="369" y="431"/>
                    </a:lnTo>
                    <a:lnTo>
                      <a:pt x="396" y="419"/>
                    </a:lnTo>
                    <a:lnTo>
                      <a:pt x="393" y="421"/>
                    </a:lnTo>
                    <a:lnTo>
                      <a:pt x="412" y="409"/>
                    </a:lnTo>
                    <a:lnTo>
                      <a:pt x="407" y="413"/>
                    </a:lnTo>
                    <a:lnTo>
                      <a:pt x="412" y="407"/>
                    </a:lnTo>
                    <a:lnTo>
                      <a:pt x="415" y="402"/>
                    </a:lnTo>
                    <a:lnTo>
                      <a:pt x="423" y="393"/>
                    </a:lnTo>
                    <a:lnTo>
                      <a:pt x="416" y="409"/>
                    </a:lnTo>
                    <a:lnTo>
                      <a:pt x="416" y="401"/>
                    </a:lnTo>
                    <a:lnTo>
                      <a:pt x="416" y="96"/>
                    </a:lnTo>
                    <a:lnTo>
                      <a:pt x="416" y="90"/>
                    </a:lnTo>
                    <a:lnTo>
                      <a:pt x="421" y="103"/>
                    </a:lnTo>
                    <a:lnTo>
                      <a:pt x="415" y="95"/>
                    </a:lnTo>
                    <a:lnTo>
                      <a:pt x="412" y="92"/>
                    </a:lnTo>
                    <a:lnTo>
                      <a:pt x="405" y="81"/>
                    </a:lnTo>
                    <a:lnTo>
                      <a:pt x="412" y="88"/>
                    </a:lnTo>
                    <a:lnTo>
                      <a:pt x="393" y="76"/>
                    </a:lnTo>
                    <a:lnTo>
                      <a:pt x="397" y="79"/>
                    </a:lnTo>
                    <a:lnTo>
                      <a:pt x="371" y="69"/>
                    </a:lnTo>
                    <a:lnTo>
                      <a:pt x="344" y="61"/>
                    </a:lnTo>
                    <a:lnTo>
                      <a:pt x="308" y="54"/>
                    </a:lnTo>
                    <a:lnTo>
                      <a:pt x="273" y="50"/>
                    </a:lnTo>
                    <a:lnTo>
                      <a:pt x="231" y="48"/>
                    </a:lnTo>
                    <a:close/>
                    <a:moveTo>
                      <a:pt x="278" y="3"/>
                    </a:moveTo>
                    <a:lnTo>
                      <a:pt x="317" y="7"/>
                    </a:lnTo>
                    <a:lnTo>
                      <a:pt x="356" y="15"/>
                    </a:lnTo>
                    <a:lnTo>
                      <a:pt x="387" y="24"/>
                    </a:lnTo>
                    <a:lnTo>
                      <a:pt x="414" y="34"/>
                    </a:lnTo>
                    <a:cubicBezTo>
                      <a:pt x="416" y="34"/>
                      <a:pt x="417" y="35"/>
                      <a:pt x="419" y="36"/>
                    </a:cubicBezTo>
                    <a:lnTo>
                      <a:pt x="437" y="48"/>
                    </a:lnTo>
                    <a:cubicBezTo>
                      <a:pt x="440" y="49"/>
                      <a:pt x="443" y="52"/>
                      <a:pt x="444" y="54"/>
                    </a:cubicBezTo>
                    <a:lnTo>
                      <a:pt x="448" y="60"/>
                    </a:lnTo>
                    <a:lnTo>
                      <a:pt x="455" y="68"/>
                    </a:lnTo>
                    <a:lnTo>
                      <a:pt x="460" y="76"/>
                    </a:lnTo>
                    <a:cubicBezTo>
                      <a:pt x="463" y="80"/>
                      <a:pt x="464" y="85"/>
                      <a:pt x="464" y="90"/>
                    </a:cubicBezTo>
                    <a:lnTo>
                      <a:pt x="464" y="96"/>
                    </a:lnTo>
                    <a:lnTo>
                      <a:pt x="464" y="401"/>
                    </a:lnTo>
                    <a:lnTo>
                      <a:pt x="464" y="409"/>
                    </a:lnTo>
                    <a:cubicBezTo>
                      <a:pt x="464" y="415"/>
                      <a:pt x="462" y="421"/>
                      <a:pt x="458" y="425"/>
                    </a:cubicBezTo>
                    <a:lnTo>
                      <a:pt x="455" y="429"/>
                    </a:lnTo>
                    <a:lnTo>
                      <a:pt x="448" y="439"/>
                    </a:lnTo>
                    <a:lnTo>
                      <a:pt x="442" y="445"/>
                    </a:lnTo>
                    <a:cubicBezTo>
                      <a:pt x="441" y="447"/>
                      <a:pt x="439" y="448"/>
                      <a:pt x="437" y="449"/>
                    </a:cubicBezTo>
                    <a:lnTo>
                      <a:pt x="419" y="461"/>
                    </a:lnTo>
                    <a:cubicBezTo>
                      <a:pt x="418" y="462"/>
                      <a:pt x="417" y="462"/>
                      <a:pt x="416" y="463"/>
                    </a:cubicBezTo>
                    <a:lnTo>
                      <a:pt x="389" y="475"/>
                    </a:lnTo>
                    <a:cubicBezTo>
                      <a:pt x="388" y="475"/>
                      <a:pt x="387" y="476"/>
                      <a:pt x="385" y="476"/>
                    </a:cubicBezTo>
                    <a:lnTo>
                      <a:pt x="354" y="484"/>
                    </a:lnTo>
                    <a:lnTo>
                      <a:pt x="315" y="490"/>
                    </a:lnTo>
                    <a:lnTo>
                      <a:pt x="276" y="494"/>
                    </a:lnTo>
                    <a:lnTo>
                      <a:pt x="231" y="496"/>
                    </a:lnTo>
                    <a:lnTo>
                      <a:pt x="187" y="494"/>
                    </a:lnTo>
                    <a:lnTo>
                      <a:pt x="149" y="490"/>
                    </a:lnTo>
                    <a:lnTo>
                      <a:pt x="109" y="484"/>
                    </a:lnTo>
                    <a:lnTo>
                      <a:pt x="80" y="476"/>
                    </a:lnTo>
                    <a:cubicBezTo>
                      <a:pt x="78" y="476"/>
                      <a:pt x="77" y="475"/>
                      <a:pt x="76" y="475"/>
                    </a:cubicBezTo>
                    <a:lnTo>
                      <a:pt x="49" y="463"/>
                    </a:lnTo>
                    <a:cubicBezTo>
                      <a:pt x="48" y="462"/>
                      <a:pt x="47" y="462"/>
                      <a:pt x="46" y="461"/>
                    </a:cubicBezTo>
                    <a:lnTo>
                      <a:pt x="28" y="449"/>
                    </a:lnTo>
                    <a:cubicBezTo>
                      <a:pt x="26" y="448"/>
                      <a:pt x="24" y="447"/>
                      <a:pt x="23" y="445"/>
                    </a:cubicBezTo>
                    <a:lnTo>
                      <a:pt x="15" y="437"/>
                    </a:lnTo>
                    <a:lnTo>
                      <a:pt x="12" y="431"/>
                    </a:lnTo>
                    <a:lnTo>
                      <a:pt x="7" y="425"/>
                    </a:lnTo>
                    <a:cubicBezTo>
                      <a:pt x="3" y="421"/>
                      <a:pt x="0" y="415"/>
                      <a:pt x="0" y="409"/>
                    </a:cubicBezTo>
                    <a:lnTo>
                      <a:pt x="0" y="401"/>
                    </a:lnTo>
                    <a:lnTo>
                      <a:pt x="0" y="96"/>
                    </a:lnTo>
                    <a:lnTo>
                      <a:pt x="0" y="90"/>
                    </a:lnTo>
                    <a:cubicBezTo>
                      <a:pt x="0" y="85"/>
                      <a:pt x="2" y="80"/>
                      <a:pt x="5" y="76"/>
                    </a:cubicBezTo>
                    <a:lnTo>
                      <a:pt x="12" y="66"/>
                    </a:lnTo>
                    <a:lnTo>
                      <a:pt x="15" y="62"/>
                    </a:lnTo>
                    <a:lnTo>
                      <a:pt x="21" y="54"/>
                    </a:lnTo>
                    <a:cubicBezTo>
                      <a:pt x="22" y="52"/>
                      <a:pt x="25" y="49"/>
                      <a:pt x="28" y="48"/>
                    </a:cubicBezTo>
                    <a:lnTo>
                      <a:pt x="46" y="36"/>
                    </a:lnTo>
                    <a:cubicBezTo>
                      <a:pt x="48" y="35"/>
                      <a:pt x="49" y="34"/>
                      <a:pt x="51" y="34"/>
                    </a:cubicBezTo>
                    <a:lnTo>
                      <a:pt x="80" y="23"/>
                    </a:lnTo>
                    <a:lnTo>
                      <a:pt x="110" y="15"/>
                    </a:lnTo>
                    <a:lnTo>
                      <a:pt x="150" y="7"/>
                    </a:lnTo>
                    <a:lnTo>
                      <a:pt x="189" y="2"/>
                    </a:lnTo>
                    <a:lnTo>
                      <a:pt x="234" y="0"/>
                    </a:lnTo>
                    <a:lnTo>
                      <a:pt x="27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0" name="Rectangle 112"/>
              <p:cNvSpPr>
                <a:spLocks noChangeArrowheads="1"/>
              </p:cNvSpPr>
              <p:nvPr/>
            </p:nvSpPr>
            <p:spPr bwMode="auto">
              <a:xfrm>
                <a:off x="2462543" y="2153657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" name="Rectangle 113"/>
              <p:cNvSpPr>
                <a:spLocks noChangeArrowheads="1"/>
              </p:cNvSpPr>
              <p:nvPr/>
            </p:nvSpPr>
            <p:spPr bwMode="auto">
              <a:xfrm>
                <a:off x="2470936" y="2153657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" name="Rectangle 114"/>
              <p:cNvSpPr>
                <a:spLocks noChangeArrowheads="1"/>
              </p:cNvSpPr>
              <p:nvPr/>
            </p:nvSpPr>
            <p:spPr bwMode="auto">
              <a:xfrm>
                <a:off x="2479327" y="2153657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3" name="Rectangle 115"/>
              <p:cNvSpPr>
                <a:spLocks noChangeArrowheads="1"/>
              </p:cNvSpPr>
              <p:nvPr/>
            </p:nvSpPr>
            <p:spPr bwMode="auto">
              <a:xfrm>
                <a:off x="2487721" y="2153657"/>
                <a:ext cx="8393" cy="195599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4" name="Rectangle 116"/>
              <p:cNvSpPr>
                <a:spLocks noChangeArrowheads="1"/>
              </p:cNvSpPr>
              <p:nvPr/>
            </p:nvSpPr>
            <p:spPr bwMode="auto">
              <a:xfrm>
                <a:off x="2496113" y="2153657"/>
                <a:ext cx="8393" cy="19559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5" name="Rectangle 117"/>
              <p:cNvSpPr>
                <a:spLocks noChangeArrowheads="1"/>
              </p:cNvSpPr>
              <p:nvPr/>
            </p:nvSpPr>
            <p:spPr bwMode="auto">
              <a:xfrm>
                <a:off x="2504506" y="2153657"/>
                <a:ext cx="8393" cy="19559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6" name="Rectangle 118"/>
              <p:cNvSpPr>
                <a:spLocks noChangeArrowheads="1"/>
              </p:cNvSpPr>
              <p:nvPr/>
            </p:nvSpPr>
            <p:spPr bwMode="auto">
              <a:xfrm>
                <a:off x="2512898" y="2153657"/>
                <a:ext cx="8393" cy="195599"/>
              </a:xfrm>
              <a:prstGeom prst="rect">
                <a:avLst/>
              </a:prstGeom>
              <a:solidFill>
                <a:srgbClr val="E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7" name="Rectangle 119"/>
              <p:cNvSpPr>
                <a:spLocks noChangeArrowheads="1"/>
              </p:cNvSpPr>
              <p:nvPr/>
            </p:nvSpPr>
            <p:spPr bwMode="auto">
              <a:xfrm>
                <a:off x="2521291" y="2153657"/>
                <a:ext cx="8393" cy="195599"/>
              </a:xfrm>
              <a:prstGeom prst="rect">
                <a:avLst/>
              </a:prstGeom>
              <a:solidFill>
                <a:srgbClr val="E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8" name="Rectangle 120"/>
              <p:cNvSpPr>
                <a:spLocks noChangeArrowheads="1"/>
              </p:cNvSpPr>
              <p:nvPr/>
            </p:nvSpPr>
            <p:spPr bwMode="auto">
              <a:xfrm>
                <a:off x="2529682" y="2153657"/>
                <a:ext cx="8393" cy="19559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9" name="Rectangle 121"/>
              <p:cNvSpPr>
                <a:spLocks noChangeArrowheads="1"/>
              </p:cNvSpPr>
              <p:nvPr/>
            </p:nvSpPr>
            <p:spPr bwMode="auto">
              <a:xfrm>
                <a:off x="2538075" y="2153657"/>
                <a:ext cx="8393" cy="195599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0" name="Rectangle 122"/>
              <p:cNvSpPr>
                <a:spLocks noChangeArrowheads="1"/>
              </p:cNvSpPr>
              <p:nvPr/>
            </p:nvSpPr>
            <p:spPr bwMode="auto">
              <a:xfrm>
                <a:off x="2546468" y="2153657"/>
                <a:ext cx="8393" cy="19559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1" name="Rectangle 123"/>
              <p:cNvSpPr>
                <a:spLocks noChangeArrowheads="1"/>
              </p:cNvSpPr>
              <p:nvPr/>
            </p:nvSpPr>
            <p:spPr bwMode="auto">
              <a:xfrm>
                <a:off x="2554860" y="2153657"/>
                <a:ext cx="8393" cy="19559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2" name="Rectangle 124"/>
              <p:cNvSpPr>
                <a:spLocks noChangeArrowheads="1"/>
              </p:cNvSpPr>
              <p:nvPr/>
            </p:nvSpPr>
            <p:spPr bwMode="auto">
              <a:xfrm>
                <a:off x="2563252" y="2153657"/>
                <a:ext cx="8393" cy="19559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3" name="Rectangle 125"/>
              <p:cNvSpPr>
                <a:spLocks noChangeArrowheads="1"/>
              </p:cNvSpPr>
              <p:nvPr/>
            </p:nvSpPr>
            <p:spPr bwMode="auto">
              <a:xfrm>
                <a:off x="2571646" y="2153657"/>
                <a:ext cx="8393" cy="19559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4" name="Rectangle 126"/>
              <p:cNvSpPr>
                <a:spLocks noChangeArrowheads="1"/>
              </p:cNvSpPr>
              <p:nvPr/>
            </p:nvSpPr>
            <p:spPr bwMode="auto">
              <a:xfrm>
                <a:off x="2580037" y="2153657"/>
                <a:ext cx="10070" cy="19559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5" name="Rectangle 127"/>
              <p:cNvSpPr>
                <a:spLocks noChangeArrowheads="1"/>
              </p:cNvSpPr>
              <p:nvPr/>
            </p:nvSpPr>
            <p:spPr bwMode="auto">
              <a:xfrm>
                <a:off x="2590108" y="2153657"/>
                <a:ext cx="8393" cy="19559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6" name="Rectangle 128"/>
              <p:cNvSpPr>
                <a:spLocks noChangeArrowheads="1"/>
              </p:cNvSpPr>
              <p:nvPr/>
            </p:nvSpPr>
            <p:spPr bwMode="auto">
              <a:xfrm>
                <a:off x="2598501" y="2153657"/>
                <a:ext cx="8393" cy="19559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7" name="Rectangle 129"/>
              <p:cNvSpPr>
                <a:spLocks noChangeArrowheads="1"/>
              </p:cNvSpPr>
              <p:nvPr/>
            </p:nvSpPr>
            <p:spPr bwMode="auto">
              <a:xfrm>
                <a:off x="2606893" y="2153657"/>
                <a:ext cx="8393" cy="195599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8" name="Rectangle 130"/>
              <p:cNvSpPr>
                <a:spLocks noChangeArrowheads="1"/>
              </p:cNvSpPr>
              <p:nvPr/>
            </p:nvSpPr>
            <p:spPr bwMode="auto">
              <a:xfrm>
                <a:off x="2615285" y="2153657"/>
                <a:ext cx="8393" cy="19559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19" name="Rectangle 131"/>
              <p:cNvSpPr>
                <a:spLocks noChangeArrowheads="1"/>
              </p:cNvSpPr>
              <p:nvPr/>
            </p:nvSpPr>
            <p:spPr bwMode="auto">
              <a:xfrm>
                <a:off x="2623677" y="2153657"/>
                <a:ext cx="8393" cy="195599"/>
              </a:xfrm>
              <a:prstGeom prst="rect">
                <a:avLst/>
              </a:prstGeom>
              <a:solidFill>
                <a:srgbClr val="E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20" name="Rectangle 132"/>
              <p:cNvSpPr>
                <a:spLocks noChangeArrowheads="1"/>
              </p:cNvSpPr>
              <p:nvPr/>
            </p:nvSpPr>
            <p:spPr bwMode="auto">
              <a:xfrm>
                <a:off x="2632071" y="2153657"/>
                <a:ext cx="8393" cy="195599"/>
              </a:xfrm>
              <a:prstGeom prst="rect">
                <a:avLst/>
              </a:prstGeom>
              <a:solidFill>
                <a:srgbClr val="E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21" name="Rectangle 133"/>
              <p:cNvSpPr>
                <a:spLocks noChangeArrowheads="1"/>
              </p:cNvSpPr>
              <p:nvPr/>
            </p:nvSpPr>
            <p:spPr bwMode="auto">
              <a:xfrm>
                <a:off x="2640463" y="2153657"/>
                <a:ext cx="8393" cy="19559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22" name="Rectangle 134"/>
              <p:cNvSpPr>
                <a:spLocks noChangeArrowheads="1"/>
              </p:cNvSpPr>
              <p:nvPr/>
            </p:nvSpPr>
            <p:spPr bwMode="auto">
              <a:xfrm>
                <a:off x="2648855" y="2153657"/>
                <a:ext cx="8393" cy="19559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23" name="Rectangle 135"/>
              <p:cNvSpPr>
                <a:spLocks noChangeArrowheads="1"/>
              </p:cNvSpPr>
              <p:nvPr/>
            </p:nvSpPr>
            <p:spPr bwMode="auto">
              <a:xfrm>
                <a:off x="2657247" y="2153657"/>
                <a:ext cx="8393" cy="195599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24" name="Rectangle 136"/>
              <p:cNvSpPr>
                <a:spLocks noChangeArrowheads="1"/>
              </p:cNvSpPr>
              <p:nvPr/>
            </p:nvSpPr>
            <p:spPr bwMode="auto">
              <a:xfrm>
                <a:off x="2665640" y="2153657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25" name="Rectangle 137"/>
              <p:cNvSpPr>
                <a:spLocks noChangeArrowheads="1"/>
              </p:cNvSpPr>
              <p:nvPr/>
            </p:nvSpPr>
            <p:spPr bwMode="auto">
              <a:xfrm>
                <a:off x="2674032" y="2153657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26" name="Rectangle 138"/>
              <p:cNvSpPr>
                <a:spLocks noChangeArrowheads="1"/>
              </p:cNvSpPr>
              <p:nvPr/>
            </p:nvSpPr>
            <p:spPr bwMode="auto">
              <a:xfrm>
                <a:off x="2682424" y="2153657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27" name="Freeform 139"/>
              <p:cNvSpPr>
                <a:spLocks/>
              </p:cNvSpPr>
              <p:nvPr/>
            </p:nvSpPr>
            <p:spPr bwMode="auto">
              <a:xfrm>
                <a:off x="2467578" y="2127266"/>
                <a:ext cx="218203" cy="62095"/>
              </a:xfrm>
              <a:custGeom>
                <a:avLst/>
                <a:gdLst>
                  <a:gd name="T0" fmla="*/ 206375 w 130"/>
                  <a:gd name="T1" fmla="*/ 31750 h 40"/>
                  <a:gd name="T2" fmla="*/ 206375 w 130"/>
                  <a:gd name="T3" fmla="*/ 31750 h 40"/>
                  <a:gd name="T4" fmla="*/ 206375 w 130"/>
                  <a:gd name="T5" fmla="*/ 34925 h 40"/>
                  <a:gd name="T6" fmla="*/ 204788 w 130"/>
                  <a:gd name="T7" fmla="*/ 38100 h 40"/>
                  <a:gd name="T8" fmla="*/ 201612 w 130"/>
                  <a:gd name="T9" fmla="*/ 41275 h 40"/>
                  <a:gd name="T10" fmla="*/ 198437 w 130"/>
                  <a:gd name="T11" fmla="*/ 42862 h 40"/>
                  <a:gd name="T12" fmla="*/ 190500 w 130"/>
                  <a:gd name="T13" fmla="*/ 50800 h 40"/>
                  <a:gd name="T14" fmla="*/ 176212 w 130"/>
                  <a:gd name="T15" fmla="*/ 53975 h 40"/>
                  <a:gd name="T16" fmla="*/ 161925 w 130"/>
                  <a:gd name="T17" fmla="*/ 58738 h 40"/>
                  <a:gd name="T18" fmla="*/ 142875 w 130"/>
                  <a:gd name="T19" fmla="*/ 61913 h 40"/>
                  <a:gd name="T20" fmla="*/ 123825 w 130"/>
                  <a:gd name="T21" fmla="*/ 63500 h 40"/>
                  <a:gd name="T22" fmla="*/ 103188 w 130"/>
                  <a:gd name="T23" fmla="*/ 63500 h 40"/>
                  <a:gd name="T24" fmla="*/ 82550 w 130"/>
                  <a:gd name="T25" fmla="*/ 63500 h 40"/>
                  <a:gd name="T26" fmla="*/ 63500 w 130"/>
                  <a:gd name="T27" fmla="*/ 61913 h 40"/>
                  <a:gd name="T28" fmla="*/ 44450 w 130"/>
                  <a:gd name="T29" fmla="*/ 58738 h 40"/>
                  <a:gd name="T30" fmla="*/ 30162 w 130"/>
                  <a:gd name="T31" fmla="*/ 53975 h 40"/>
                  <a:gd name="T32" fmla="*/ 17462 w 130"/>
                  <a:gd name="T33" fmla="*/ 50800 h 40"/>
                  <a:gd name="T34" fmla="*/ 7937 w 130"/>
                  <a:gd name="T35" fmla="*/ 42862 h 40"/>
                  <a:gd name="T36" fmla="*/ 4762 w 130"/>
                  <a:gd name="T37" fmla="*/ 41275 h 40"/>
                  <a:gd name="T38" fmla="*/ 1588 w 130"/>
                  <a:gd name="T39" fmla="*/ 38100 h 40"/>
                  <a:gd name="T40" fmla="*/ 0 w 130"/>
                  <a:gd name="T41" fmla="*/ 34925 h 40"/>
                  <a:gd name="T42" fmla="*/ 0 w 130"/>
                  <a:gd name="T43" fmla="*/ 31750 h 40"/>
                  <a:gd name="T44" fmla="*/ 0 w 130"/>
                  <a:gd name="T45" fmla="*/ 28575 h 40"/>
                  <a:gd name="T46" fmla="*/ 1588 w 130"/>
                  <a:gd name="T47" fmla="*/ 25400 h 40"/>
                  <a:gd name="T48" fmla="*/ 4762 w 130"/>
                  <a:gd name="T49" fmla="*/ 22225 h 40"/>
                  <a:gd name="T50" fmla="*/ 7937 w 130"/>
                  <a:gd name="T51" fmla="*/ 19050 h 40"/>
                  <a:gd name="T52" fmla="*/ 17462 w 130"/>
                  <a:gd name="T53" fmla="*/ 14288 h 40"/>
                  <a:gd name="T54" fmla="*/ 30162 w 130"/>
                  <a:gd name="T55" fmla="*/ 9525 h 40"/>
                  <a:gd name="T56" fmla="*/ 44450 w 130"/>
                  <a:gd name="T57" fmla="*/ 6350 h 40"/>
                  <a:gd name="T58" fmla="*/ 63500 w 130"/>
                  <a:gd name="T59" fmla="*/ 1588 h 40"/>
                  <a:gd name="T60" fmla="*/ 82550 w 130"/>
                  <a:gd name="T61" fmla="*/ 0 h 40"/>
                  <a:gd name="T62" fmla="*/ 103188 w 130"/>
                  <a:gd name="T63" fmla="*/ 0 h 40"/>
                  <a:gd name="T64" fmla="*/ 123825 w 130"/>
                  <a:gd name="T65" fmla="*/ 0 h 40"/>
                  <a:gd name="T66" fmla="*/ 142875 w 130"/>
                  <a:gd name="T67" fmla="*/ 1588 h 40"/>
                  <a:gd name="T68" fmla="*/ 161925 w 130"/>
                  <a:gd name="T69" fmla="*/ 6350 h 40"/>
                  <a:gd name="T70" fmla="*/ 176212 w 130"/>
                  <a:gd name="T71" fmla="*/ 9525 h 40"/>
                  <a:gd name="T72" fmla="*/ 190500 w 130"/>
                  <a:gd name="T73" fmla="*/ 14288 h 40"/>
                  <a:gd name="T74" fmla="*/ 198437 w 130"/>
                  <a:gd name="T75" fmla="*/ 19050 h 40"/>
                  <a:gd name="T76" fmla="*/ 201612 w 130"/>
                  <a:gd name="T77" fmla="*/ 22225 h 40"/>
                  <a:gd name="T78" fmla="*/ 204788 w 130"/>
                  <a:gd name="T79" fmla="*/ 25400 h 40"/>
                  <a:gd name="T80" fmla="*/ 206375 w 130"/>
                  <a:gd name="T81" fmla="*/ 28575 h 40"/>
                  <a:gd name="T82" fmla="*/ 206375 w 130"/>
                  <a:gd name="T83" fmla="*/ 31750 h 4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30"/>
                  <a:gd name="T127" fmla="*/ 0 h 40"/>
                  <a:gd name="T128" fmla="*/ 130 w 130"/>
                  <a:gd name="T129" fmla="*/ 40 h 4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30" h="40">
                    <a:moveTo>
                      <a:pt x="130" y="20"/>
                    </a:moveTo>
                    <a:lnTo>
                      <a:pt x="130" y="20"/>
                    </a:lnTo>
                    <a:lnTo>
                      <a:pt x="130" y="22"/>
                    </a:lnTo>
                    <a:lnTo>
                      <a:pt x="129" y="24"/>
                    </a:lnTo>
                    <a:lnTo>
                      <a:pt x="127" y="26"/>
                    </a:lnTo>
                    <a:lnTo>
                      <a:pt x="125" y="27"/>
                    </a:lnTo>
                    <a:lnTo>
                      <a:pt x="120" y="32"/>
                    </a:lnTo>
                    <a:lnTo>
                      <a:pt x="111" y="34"/>
                    </a:lnTo>
                    <a:lnTo>
                      <a:pt x="102" y="37"/>
                    </a:lnTo>
                    <a:lnTo>
                      <a:pt x="90" y="39"/>
                    </a:lnTo>
                    <a:lnTo>
                      <a:pt x="78" y="40"/>
                    </a:lnTo>
                    <a:lnTo>
                      <a:pt x="65" y="40"/>
                    </a:lnTo>
                    <a:lnTo>
                      <a:pt x="52" y="40"/>
                    </a:lnTo>
                    <a:lnTo>
                      <a:pt x="40" y="39"/>
                    </a:lnTo>
                    <a:lnTo>
                      <a:pt x="28" y="37"/>
                    </a:lnTo>
                    <a:lnTo>
                      <a:pt x="19" y="34"/>
                    </a:lnTo>
                    <a:lnTo>
                      <a:pt x="11" y="32"/>
                    </a:lnTo>
                    <a:lnTo>
                      <a:pt x="5" y="27"/>
                    </a:lnTo>
                    <a:lnTo>
                      <a:pt x="3" y="26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3" y="14"/>
                    </a:lnTo>
                    <a:lnTo>
                      <a:pt x="5" y="12"/>
                    </a:lnTo>
                    <a:lnTo>
                      <a:pt x="11" y="9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40" y="1"/>
                    </a:lnTo>
                    <a:lnTo>
                      <a:pt x="52" y="0"/>
                    </a:lnTo>
                    <a:lnTo>
                      <a:pt x="65" y="0"/>
                    </a:lnTo>
                    <a:lnTo>
                      <a:pt x="78" y="0"/>
                    </a:lnTo>
                    <a:lnTo>
                      <a:pt x="90" y="1"/>
                    </a:lnTo>
                    <a:lnTo>
                      <a:pt x="102" y="4"/>
                    </a:lnTo>
                    <a:lnTo>
                      <a:pt x="111" y="6"/>
                    </a:lnTo>
                    <a:lnTo>
                      <a:pt x="120" y="9"/>
                    </a:lnTo>
                    <a:lnTo>
                      <a:pt x="125" y="12"/>
                    </a:lnTo>
                    <a:lnTo>
                      <a:pt x="127" y="14"/>
                    </a:lnTo>
                    <a:lnTo>
                      <a:pt x="129" y="16"/>
                    </a:lnTo>
                    <a:lnTo>
                      <a:pt x="130" y="18"/>
                    </a:lnTo>
                    <a:lnTo>
                      <a:pt x="130" y="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28" name="Freeform 140"/>
              <p:cNvSpPr>
                <a:spLocks/>
              </p:cNvSpPr>
              <p:nvPr/>
            </p:nvSpPr>
            <p:spPr bwMode="auto">
              <a:xfrm>
                <a:off x="2623677" y="2184704"/>
                <a:ext cx="209811" cy="218886"/>
              </a:xfrm>
              <a:custGeom>
                <a:avLst/>
                <a:gdLst>
                  <a:gd name="T0" fmla="*/ 98425 w 125"/>
                  <a:gd name="T1" fmla="*/ 0 h 141"/>
                  <a:gd name="T2" fmla="*/ 98425 w 125"/>
                  <a:gd name="T3" fmla="*/ 0 h 141"/>
                  <a:gd name="T4" fmla="*/ 79375 w 125"/>
                  <a:gd name="T5" fmla="*/ 1588 h 141"/>
                  <a:gd name="T6" fmla="*/ 61913 w 125"/>
                  <a:gd name="T7" fmla="*/ 3175 h 141"/>
                  <a:gd name="T8" fmla="*/ 42863 w 125"/>
                  <a:gd name="T9" fmla="*/ 7938 h 141"/>
                  <a:gd name="T10" fmla="*/ 28575 w 125"/>
                  <a:gd name="T11" fmla="*/ 11113 h 141"/>
                  <a:gd name="T12" fmla="*/ 15875 w 125"/>
                  <a:gd name="T13" fmla="*/ 15875 h 141"/>
                  <a:gd name="T14" fmla="*/ 7938 w 125"/>
                  <a:gd name="T15" fmla="*/ 22225 h 141"/>
                  <a:gd name="T16" fmla="*/ 4763 w 125"/>
                  <a:gd name="T17" fmla="*/ 25400 h 141"/>
                  <a:gd name="T18" fmla="*/ 3175 w 125"/>
                  <a:gd name="T19" fmla="*/ 28575 h 141"/>
                  <a:gd name="T20" fmla="*/ 0 w 125"/>
                  <a:gd name="T21" fmla="*/ 33338 h 141"/>
                  <a:gd name="T22" fmla="*/ 0 w 125"/>
                  <a:gd name="T23" fmla="*/ 36513 h 141"/>
                  <a:gd name="T24" fmla="*/ 0 w 125"/>
                  <a:gd name="T25" fmla="*/ 187325 h 141"/>
                  <a:gd name="T26" fmla="*/ 0 w 125"/>
                  <a:gd name="T27" fmla="*/ 192088 h 141"/>
                  <a:gd name="T28" fmla="*/ 3175 w 125"/>
                  <a:gd name="T29" fmla="*/ 195263 h 141"/>
                  <a:gd name="T30" fmla="*/ 4763 w 125"/>
                  <a:gd name="T31" fmla="*/ 198438 h 141"/>
                  <a:gd name="T32" fmla="*/ 7938 w 125"/>
                  <a:gd name="T33" fmla="*/ 201613 h 141"/>
                  <a:gd name="T34" fmla="*/ 15875 w 125"/>
                  <a:gd name="T35" fmla="*/ 207963 h 141"/>
                  <a:gd name="T36" fmla="*/ 28575 w 125"/>
                  <a:gd name="T37" fmla="*/ 214313 h 141"/>
                  <a:gd name="T38" fmla="*/ 42863 w 125"/>
                  <a:gd name="T39" fmla="*/ 217488 h 141"/>
                  <a:gd name="T40" fmla="*/ 61913 w 125"/>
                  <a:gd name="T41" fmla="*/ 220663 h 141"/>
                  <a:gd name="T42" fmla="*/ 79375 w 125"/>
                  <a:gd name="T43" fmla="*/ 222250 h 141"/>
                  <a:gd name="T44" fmla="*/ 98425 w 125"/>
                  <a:gd name="T45" fmla="*/ 223838 h 141"/>
                  <a:gd name="T46" fmla="*/ 119063 w 125"/>
                  <a:gd name="T47" fmla="*/ 222250 h 141"/>
                  <a:gd name="T48" fmla="*/ 138113 w 125"/>
                  <a:gd name="T49" fmla="*/ 220663 h 141"/>
                  <a:gd name="T50" fmla="*/ 155575 w 125"/>
                  <a:gd name="T51" fmla="*/ 217488 h 141"/>
                  <a:gd name="T52" fmla="*/ 169863 w 125"/>
                  <a:gd name="T53" fmla="*/ 214313 h 141"/>
                  <a:gd name="T54" fmla="*/ 182563 w 125"/>
                  <a:gd name="T55" fmla="*/ 207963 h 141"/>
                  <a:gd name="T56" fmla="*/ 192088 w 125"/>
                  <a:gd name="T57" fmla="*/ 201613 h 141"/>
                  <a:gd name="T58" fmla="*/ 193675 w 125"/>
                  <a:gd name="T59" fmla="*/ 198438 h 141"/>
                  <a:gd name="T60" fmla="*/ 196850 w 125"/>
                  <a:gd name="T61" fmla="*/ 195263 h 141"/>
                  <a:gd name="T62" fmla="*/ 198438 w 125"/>
                  <a:gd name="T63" fmla="*/ 192088 h 141"/>
                  <a:gd name="T64" fmla="*/ 198438 w 125"/>
                  <a:gd name="T65" fmla="*/ 187325 h 141"/>
                  <a:gd name="T66" fmla="*/ 198438 w 125"/>
                  <a:gd name="T67" fmla="*/ 36513 h 141"/>
                  <a:gd name="T68" fmla="*/ 198438 w 125"/>
                  <a:gd name="T69" fmla="*/ 33338 h 141"/>
                  <a:gd name="T70" fmla="*/ 196850 w 125"/>
                  <a:gd name="T71" fmla="*/ 28575 h 141"/>
                  <a:gd name="T72" fmla="*/ 193675 w 125"/>
                  <a:gd name="T73" fmla="*/ 25400 h 141"/>
                  <a:gd name="T74" fmla="*/ 192088 w 125"/>
                  <a:gd name="T75" fmla="*/ 22225 h 141"/>
                  <a:gd name="T76" fmla="*/ 182563 w 125"/>
                  <a:gd name="T77" fmla="*/ 15875 h 141"/>
                  <a:gd name="T78" fmla="*/ 169863 w 125"/>
                  <a:gd name="T79" fmla="*/ 11113 h 141"/>
                  <a:gd name="T80" fmla="*/ 155575 w 125"/>
                  <a:gd name="T81" fmla="*/ 7938 h 141"/>
                  <a:gd name="T82" fmla="*/ 138113 w 125"/>
                  <a:gd name="T83" fmla="*/ 3175 h 141"/>
                  <a:gd name="T84" fmla="*/ 119063 w 125"/>
                  <a:gd name="T85" fmla="*/ 1588 h 141"/>
                  <a:gd name="T86" fmla="*/ 98425 w 125"/>
                  <a:gd name="T87" fmla="*/ 0 h 1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5"/>
                  <a:gd name="T133" fmla="*/ 0 h 141"/>
                  <a:gd name="T134" fmla="*/ 125 w 125"/>
                  <a:gd name="T135" fmla="*/ 141 h 1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5" h="141">
                    <a:moveTo>
                      <a:pt x="62" y="0"/>
                    </a:moveTo>
                    <a:lnTo>
                      <a:pt x="62" y="0"/>
                    </a:lnTo>
                    <a:lnTo>
                      <a:pt x="50" y="1"/>
                    </a:lnTo>
                    <a:lnTo>
                      <a:pt x="39" y="2"/>
                    </a:lnTo>
                    <a:lnTo>
                      <a:pt x="27" y="5"/>
                    </a:lnTo>
                    <a:lnTo>
                      <a:pt x="18" y="7"/>
                    </a:lnTo>
                    <a:lnTo>
                      <a:pt x="10" y="10"/>
                    </a:lnTo>
                    <a:lnTo>
                      <a:pt x="5" y="14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3" y="125"/>
                    </a:lnTo>
                    <a:lnTo>
                      <a:pt x="5" y="127"/>
                    </a:lnTo>
                    <a:lnTo>
                      <a:pt x="10" y="131"/>
                    </a:lnTo>
                    <a:lnTo>
                      <a:pt x="18" y="135"/>
                    </a:lnTo>
                    <a:lnTo>
                      <a:pt x="27" y="137"/>
                    </a:lnTo>
                    <a:lnTo>
                      <a:pt x="39" y="139"/>
                    </a:lnTo>
                    <a:lnTo>
                      <a:pt x="50" y="140"/>
                    </a:lnTo>
                    <a:lnTo>
                      <a:pt x="62" y="141"/>
                    </a:lnTo>
                    <a:lnTo>
                      <a:pt x="75" y="140"/>
                    </a:lnTo>
                    <a:lnTo>
                      <a:pt x="87" y="139"/>
                    </a:lnTo>
                    <a:lnTo>
                      <a:pt x="98" y="137"/>
                    </a:lnTo>
                    <a:lnTo>
                      <a:pt x="107" y="135"/>
                    </a:lnTo>
                    <a:lnTo>
                      <a:pt x="115" y="131"/>
                    </a:lnTo>
                    <a:lnTo>
                      <a:pt x="121" y="127"/>
                    </a:lnTo>
                    <a:lnTo>
                      <a:pt x="122" y="125"/>
                    </a:lnTo>
                    <a:lnTo>
                      <a:pt x="124" y="123"/>
                    </a:lnTo>
                    <a:lnTo>
                      <a:pt x="125" y="121"/>
                    </a:lnTo>
                    <a:lnTo>
                      <a:pt x="125" y="118"/>
                    </a:lnTo>
                    <a:lnTo>
                      <a:pt x="125" y="23"/>
                    </a:lnTo>
                    <a:lnTo>
                      <a:pt x="125" y="21"/>
                    </a:lnTo>
                    <a:lnTo>
                      <a:pt x="124" y="18"/>
                    </a:lnTo>
                    <a:lnTo>
                      <a:pt x="122" y="16"/>
                    </a:lnTo>
                    <a:lnTo>
                      <a:pt x="121" y="14"/>
                    </a:lnTo>
                    <a:lnTo>
                      <a:pt x="115" y="10"/>
                    </a:lnTo>
                    <a:lnTo>
                      <a:pt x="107" y="7"/>
                    </a:lnTo>
                    <a:lnTo>
                      <a:pt x="98" y="5"/>
                    </a:lnTo>
                    <a:lnTo>
                      <a:pt x="87" y="2"/>
                    </a:lnTo>
                    <a:lnTo>
                      <a:pt x="75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29" name="Freeform 141"/>
              <p:cNvSpPr>
                <a:spLocks noEditPoints="1"/>
              </p:cNvSpPr>
              <p:nvPr/>
            </p:nvSpPr>
            <p:spPr bwMode="auto">
              <a:xfrm>
                <a:off x="2610250" y="2173837"/>
                <a:ext cx="236666" cy="240619"/>
              </a:xfrm>
              <a:custGeom>
                <a:avLst/>
                <a:gdLst>
                  <a:gd name="T0" fmla="*/ 92433 w 448"/>
                  <a:gd name="T1" fmla="*/ 24805 h 496"/>
                  <a:gd name="T2" fmla="*/ 58458 w 448"/>
                  <a:gd name="T3" fmla="*/ 30758 h 496"/>
                  <a:gd name="T4" fmla="*/ 32976 w 448"/>
                  <a:gd name="T5" fmla="*/ 38695 h 496"/>
                  <a:gd name="T6" fmla="*/ 26481 w 448"/>
                  <a:gd name="T7" fmla="*/ 43656 h 496"/>
                  <a:gd name="T8" fmla="*/ 27480 w 448"/>
                  <a:gd name="T9" fmla="*/ 44152 h 496"/>
                  <a:gd name="T10" fmla="*/ 22484 w 448"/>
                  <a:gd name="T11" fmla="*/ 51098 h 496"/>
                  <a:gd name="T12" fmla="*/ 23983 w 448"/>
                  <a:gd name="T13" fmla="*/ 47625 h 496"/>
                  <a:gd name="T14" fmla="*/ 23983 w 448"/>
                  <a:gd name="T15" fmla="*/ 202903 h 496"/>
                  <a:gd name="T16" fmla="*/ 23983 w 448"/>
                  <a:gd name="T17" fmla="*/ 198438 h 496"/>
                  <a:gd name="T18" fmla="*/ 28979 w 448"/>
                  <a:gd name="T19" fmla="*/ 204887 h 496"/>
                  <a:gd name="T20" fmla="*/ 35474 w 448"/>
                  <a:gd name="T21" fmla="*/ 208856 h 496"/>
                  <a:gd name="T22" fmla="*/ 46966 w 448"/>
                  <a:gd name="T23" fmla="*/ 213817 h 496"/>
                  <a:gd name="T24" fmla="*/ 58957 w 448"/>
                  <a:gd name="T25" fmla="*/ 217290 h 496"/>
                  <a:gd name="T26" fmla="*/ 92933 w 448"/>
                  <a:gd name="T27" fmla="*/ 221754 h 496"/>
                  <a:gd name="T28" fmla="*/ 131905 w 448"/>
                  <a:gd name="T29" fmla="*/ 221754 h 496"/>
                  <a:gd name="T30" fmla="*/ 166380 w 448"/>
                  <a:gd name="T31" fmla="*/ 216793 h 496"/>
                  <a:gd name="T32" fmla="*/ 177372 w 448"/>
                  <a:gd name="T33" fmla="*/ 213817 h 496"/>
                  <a:gd name="T34" fmla="*/ 188863 w 448"/>
                  <a:gd name="T35" fmla="*/ 208856 h 496"/>
                  <a:gd name="T36" fmla="*/ 195359 w 448"/>
                  <a:gd name="T37" fmla="*/ 204887 h 496"/>
                  <a:gd name="T38" fmla="*/ 199356 w 448"/>
                  <a:gd name="T39" fmla="*/ 199430 h 496"/>
                  <a:gd name="T40" fmla="*/ 199855 w 448"/>
                  <a:gd name="T41" fmla="*/ 202903 h 496"/>
                  <a:gd name="T42" fmla="*/ 199855 w 448"/>
                  <a:gd name="T43" fmla="*/ 47625 h 496"/>
                  <a:gd name="T44" fmla="*/ 201854 w 448"/>
                  <a:gd name="T45" fmla="*/ 51098 h 496"/>
                  <a:gd name="T46" fmla="*/ 197857 w 448"/>
                  <a:gd name="T47" fmla="*/ 45145 h 496"/>
                  <a:gd name="T48" fmla="*/ 197857 w 448"/>
                  <a:gd name="T49" fmla="*/ 43656 h 496"/>
                  <a:gd name="T50" fmla="*/ 191362 w 448"/>
                  <a:gd name="T51" fmla="*/ 38695 h 496"/>
                  <a:gd name="T52" fmla="*/ 165380 w 448"/>
                  <a:gd name="T53" fmla="*/ 30262 h 496"/>
                  <a:gd name="T54" fmla="*/ 131405 w 448"/>
                  <a:gd name="T55" fmla="*/ 24805 h 496"/>
                  <a:gd name="T56" fmla="*/ 133903 w 448"/>
                  <a:gd name="T57" fmla="*/ 1488 h 496"/>
                  <a:gd name="T58" fmla="*/ 171876 w 448"/>
                  <a:gd name="T59" fmla="*/ 7441 h 496"/>
                  <a:gd name="T60" fmla="*/ 199855 w 448"/>
                  <a:gd name="T61" fmla="*/ 16867 h 496"/>
                  <a:gd name="T62" fmla="*/ 210847 w 448"/>
                  <a:gd name="T63" fmla="*/ 23813 h 496"/>
                  <a:gd name="T64" fmla="*/ 215844 w 448"/>
                  <a:gd name="T65" fmla="*/ 29766 h 496"/>
                  <a:gd name="T66" fmla="*/ 222339 w 448"/>
                  <a:gd name="T67" fmla="*/ 38199 h 496"/>
                  <a:gd name="T68" fmla="*/ 223838 w 448"/>
                  <a:gd name="T69" fmla="*/ 47625 h 496"/>
                  <a:gd name="T70" fmla="*/ 223838 w 448"/>
                  <a:gd name="T71" fmla="*/ 202903 h 496"/>
                  <a:gd name="T72" fmla="*/ 219341 w 448"/>
                  <a:gd name="T73" fmla="*/ 212329 h 496"/>
                  <a:gd name="T74" fmla="*/ 213346 w 448"/>
                  <a:gd name="T75" fmla="*/ 220762 h 496"/>
                  <a:gd name="T76" fmla="*/ 201854 w 448"/>
                  <a:gd name="T77" fmla="*/ 228700 h 496"/>
                  <a:gd name="T78" fmla="*/ 187864 w 448"/>
                  <a:gd name="T79" fmla="*/ 235645 h 496"/>
                  <a:gd name="T80" fmla="*/ 170377 w 448"/>
                  <a:gd name="T81" fmla="*/ 240110 h 496"/>
                  <a:gd name="T82" fmla="*/ 133403 w 448"/>
                  <a:gd name="T83" fmla="*/ 245071 h 496"/>
                  <a:gd name="T84" fmla="*/ 90435 w 448"/>
                  <a:gd name="T85" fmla="*/ 245071 h 496"/>
                  <a:gd name="T86" fmla="*/ 52462 w 448"/>
                  <a:gd name="T87" fmla="*/ 240110 h 496"/>
                  <a:gd name="T88" fmla="*/ 36474 w 448"/>
                  <a:gd name="T89" fmla="*/ 235645 h 496"/>
                  <a:gd name="T90" fmla="*/ 22484 w 448"/>
                  <a:gd name="T91" fmla="*/ 228700 h 496"/>
                  <a:gd name="T92" fmla="*/ 10992 w 448"/>
                  <a:gd name="T93" fmla="*/ 220762 h 496"/>
                  <a:gd name="T94" fmla="*/ 5496 w 448"/>
                  <a:gd name="T95" fmla="*/ 213817 h 496"/>
                  <a:gd name="T96" fmla="*/ 0 w 448"/>
                  <a:gd name="T97" fmla="*/ 202903 h 496"/>
                  <a:gd name="T98" fmla="*/ 0 w 448"/>
                  <a:gd name="T99" fmla="*/ 47625 h 496"/>
                  <a:gd name="T100" fmla="*/ 1999 w 448"/>
                  <a:gd name="T101" fmla="*/ 38199 h 496"/>
                  <a:gd name="T102" fmla="*/ 7495 w 448"/>
                  <a:gd name="T103" fmla="*/ 31254 h 496"/>
                  <a:gd name="T104" fmla="*/ 13490 w 448"/>
                  <a:gd name="T105" fmla="*/ 23813 h 496"/>
                  <a:gd name="T106" fmla="*/ 24482 w 448"/>
                  <a:gd name="T107" fmla="*/ 16867 h 496"/>
                  <a:gd name="T108" fmla="*/ 52962 w 448"/>
                  <a:gd name="T109" fmla="*/ 7441 h 496"/>
                  <a:gd name="T110" fmla="*/ 90934 w 448"/>
                  <a:gd name="T111" fmla="*/ 992 h 496"/>
                  <a:gd name="T112" fmla="*/ 133903 w 448"/>
                  <a:gd name="T113" fmla="*/ 1488 h 4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8"/>
                  <a:gd name="T172" fmla="*/ 0 h 496"/>
                  <a:gd name="T173" fmla="*/ 448 w 448"/>
                  <a:gd name="T174" fmla="*/ 496 h 4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8" h="496">
                    <a:moveTo>
                      <a:pt x="223" y="48"/>
                    </a:moveTo>
                    <a:lnTo>
                      <a:pt x="185" y="50"/>
                    </a:lnTo>
                    <a:lnTo>
                      <a:pt x="150" y="54"/>
                    </a:lnTo>
                    <a:lnTo>
                      <a:pt x="117" y="62"/>
                    </a:lnTo>
                    <a:lnTo>
                      <a:pt x="90" y="69"/>
                    </a:lnTo>
                    <a:lnTo>
                      <a:pt x="66" y="78"/>
                    </a:lnTo>
                    <a:lnTo>
                      <a:pt x="71" y="76"/>
                    </a:lnTo>
                    <a:lnTo>
                      <a:pt x="53" y="88"/>
                    </a:lnTo>
                    <a:lnTo>
                      <a:pt x="60" y="81"/>
                    </a:lnTo>
                    <a:lnTo>
                      <a:pt x="55" y="89"/>
                    </a:lnTo>
                    <a:lnTo>
                      <a:pt x="48" y="97"/>
                    </a:lnTo>
                    <a:lnTo>
                      <a:pt x="45" y="103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48" y="401"/>
                    </a:lnTo>
                    <a:lnTo>
                      <a:pt x="48" y="409"/>
                    </a:lnTo>
                    <a:lnTo>
                      <a:pt x="43" y="394"/>
                    </a:lnTo>
                    <a:lnTo>
                      <a:pt x="48" y="400"/>
                    </a:lnTo>
                    <a:lnTo>
                      <a:pt x="55" y="410"/>
                    </a:lnTo>
                    <a:lnTo>
                      <a:pt x="58" y="413"/>
                    </a:lnTo>
                    <a:lnTo>
                      <a:pt x="53" y="409"/>
                    </a:lnTo>
                    <a:lnTo>
                      <a:pt x="71" y="421"/>
                    </a:lnTo>
                    <a:lnTo>
                      <a:pt x="68" y="419"/>
                    </a:lnTo>
                    <a:lnTo>
                      <a:pt x="94" y="431"/>
                    </a:lnTo>
                    <a:lnTo>
                      <a:pt x="90" y="430"/>
                    </a:lnTo>
                    <a:lnTo>
                      <a:pt x="118" y="438"/>
                    </a:lnTo>
                    <a:lnTo>
                      <a:pt x="151" y="443"/>
                    </a:lnTo>
                    <a:lnTo>
                      <a:pt x="186" y="447"/>
                    </a:lnTo>
                    <a:lnTo>
                      <a:pt x="226" y="448"/>
                    </a:lnTo>
                    <a:lnTo>
                      <a:pt x="264" y="447"/>
                    </a:lnTo>
                    <a:lnTo>
                      <a:pt x="299" y="443"/>
                    </a:lnTo>
                    <a:lnTo>
                      <a:pt x="333" y="437"/>
                    </a:lnTo>
                    <a:lnTo>
                      <a:pt x="359" y="430"/>
                    </a:lnTo>
                    <a:lnTo>
                      <a:pt x="355" y="431"/>
                    </a:lnTo>
                    <a:lnTo>
                      <a:pt x="381" y="419"/>
                    </a:lnTo>
                    <a:lnTo>
                      <a:pt x="378" y="421"/>
                    </a:lnTo>
                    <a:lnTo>
                      <a:pt x="396" y="409"/>
                    </a:lnTo>
                    <a:lnTo>
                      <a:pt x="391" y="413"/>
                    </a:lnTo>
                    <a:lnTo>
                      <a:pt x="396" y="407"/>
                    </a:lnTo>
                    <a:lnTo>
                      <a:pt x="399" y="402"/>
                    </a:lnTo>
                    <a:lnTo>
                      <a:pt x="406" y="394"/>
                    </a:lnTo>
                    <a:lnTo>
                      <a:pt x="400" y="409"/>
                    </a:lnTo>
                    <a:lnTo>
                      <a:pt x="400" y="401"/>
                    </a:lnTo>
                    <a:lnTo>
                      <a:pt x="400" y="96"/>
                    </a:lnTo>
                    <a:lnTo>
                      <a:pt x="400" y="90"/>
                    </a:lnTo>
                    <a:lnTo>
                      <a:pt x="404" y="103"/>
                    </a:lnTo>
                    <a:lnTo>
                      <a:pt x="399" y="95"/>
                    </a:lnTo>
                    <a:lnTo>
                      <a:pt x="396" y="91"/>
                    </a:lnTo>
                    <a:lnTo>
                      <a:pt x="389" y="81"/>
                    </a:lnTo>
                    <a:lnTo>
                      <a:pt x="396" y="88"/>
                    </a:lnTo>
                    <a:lnTo>
                      <a:pt x="378" y="76"/>
                    </a:lnTo>
                    <a:lnTo>
                      <a:pt x="383" y="78"/>
                    </a:lnTo>
                    <a:lnTo>
                      <a:pt x="357" y="69"/>
                    </a:lnTo>
                    <a:lnTo>
                      <a:pt x="331" y="61"/>
                    </a:lnTo>
                    <a:lnTo>
                      <a:pt x="296" y="54"/>
                    </a:lnTo>
                    <a:lnTo>
                      <a:pt x="263" y="50"/>
                    </a:lnTo>
                    <a:lnTo>
                      <a:pt x="223" y="48"/>
                    </a:lnTo>
                    <a:close/>
                    <a:moveTo>
                      <a:pt x="268" y="3"/>
                    </a:moveTo>
                    <a:lnTo>
                      <a:pt x="307" y="7"/>
                    </a:lnTo>
                    <a:lnTo>
                      <a:pt x="344" y="15"/>
                    </a:lnTo>
                    <a:lnTo>
                      <a:pt x="374" y="24"/>
                    </a:lnTo>
                    <a:lnTo>
                      <a:pt x="400" y="34"/>
                    </a:lnTo>
                    <a:cubicBezTo>
                      <a:pt x="401" y="34"/>
                      <a:pt x="403" y="35"/>
                      <a:pt x="404" y="36"/>
                    </a:cubicBezTo>
                    <a:lnTo>
                      <a:pt x="422" y="48"/>
                    </a:lnTo>
                    <a:cubicBezTo>
                      <a:pt x="425" y="50"/>
                      <a:pt x="427" y="52"/>
                      <a:pt x="429" y="55"/>
                    </a:cubicBezTo>
                    <a:lnTo>
                      <a:pt x="432" y="60"/>
                    </a:lnTo>
                    <a:lnTo>
                      <a:pt x="439" y="69"/>
                    </a:lnTo>
                    <a:lnTo>
                      <a:pt x="445" y="77"/>
                    </a:lnTo>
                    <a:cubicBezTo>
                      <a:pt x="447" y="80"/>
                      <a:pt x="448" y="85"/>
                      <a:pt x="448" y="90"/>
                    </a:cubicBezTo>
                    <a:lnTo>
                      <a:pt x="448" y="96"/>
                    </a:lnTo>
                    <a:lnTo>
                      <a:pt x="448" y="401"/>
                    </a:lnTo>
                    <a:lnTo>
                      <a:pt x="448" y="409"/>
                    </a:lnTo>
                    <a:cubicBezTo>
                      <a:pt x="448" y="415"/>
                      <a:pt x="446" y="421"/>
                      <a:pt x="443" y="425"/>
                    </a:cubicBezTo>
                    <a:lnTo>
                      <a:pt x="439" y="428"/>
                    </a:lnTo>
                    <a:lnTo>
                      <a:pt x="432" y="439"/>
                    </a:lnTo>
                    <a:lnTo>
                      <a:pt x="427" y="445"/>
                    </a:lnTo>
                    <a:cubicBezTo>
                      <a:pt x="426" y="446"/>
                      <a:pt x="424" y="448"/>
                      <a:pt x="422" y="449"/>
                    </a:cubicBezTo>
                    <a:lnTo>
                      <a:pt x="404" y="461"/>
                    </a:lnTo>
                    <a:cubicBezTo>
                      <a:pt x="403" y="462"/>
                      <a:pt x="402" y="462"/>
                      <a:pt x="401" y="463"/>
                    </a:cubicBezTo>
                    <a:lnTo>
                      <a:pt x="376" y="475"/>
                    </a:lnTo>
                    <a:cubicBezTo>
                      <a:pt x="374" y="475"/>
                      <a:pt x="373" y="475"/>
                      <a:pt x="372" y="476"/>
                    </a:cubicBezTo>
                    <a:lnTo>
                      <a:pt x="341" y="484"/>
                    </a:lnTo>
                    <a:lnTo>
                      <a:pt x="304" y="490"/>
                    </a:lnTo>
                    <a:lnTo>
                      <a:pt x="267" y="494"/>
                    </a:lnTo>
                    <a:lnTo>
                      <a:pt x="223" y="496"/>
                    </a:lnTo>
                    <a:lnTo>
                      <a:pt x="181" y="494"/>
                    </a:lnTo>
                    <a:lnTo>
                      <a:pt x="144" y="490"/>
                    </a:lnTo>
                    <a:lnTo>
                      <a:pt x="105" y="484"/>
                    </a:lnTo>
                    <a:lnTo>
                      <a:pt x="77" y="476"/>
                    </a:lnTo>
                    <a:cubicBezTo>
                      <a:pt x="76" y="475"/>
                      <a:pt x="75" y="475"/>
                      <a:pt x="73" y="475"/>
                    </a:cubicBezTo>
                    <a:lnTo>
                      <a:pt x="48" y="463"/>
                    </a:lnTo>
                    <a:cubicBezTo>
                      <a:pt x="47" y="462"/>
                      <a:pt x="46" y="462"/>
                      <a:pt x="45" y="461"/>
                    </a:cubicBezTo>
                    <a:lnTo>
                      <a:pt x="27" y="449"/>
                    </a:lnTo>
                    <a:cubicBezTo>
                      <a:pt x="25" y="448"/>
                      <a:pt x="23" y="446"/>
                      <a:pt x="22" y="445"/>
                    </a:cubicBezTo>
                    <a:lnTo>
                      <a:pt x="15" y="436"/>
                    </a:lnTo>
                    <a:lnTo>
                      <a:pt x="11" y="431"/>
                    </a:lnTo>
                    <a:lnTo>
                      <a:pt x="6" y="425"/>
                    </a:lnTo>
                    <a:cubicBezTo>
                      <a:pt x="3" y="421"/>
                      <a:pt x="0" y="415"/>
                      <a:pt x="0" y="409"/>
                    </a:cubicBezTo>
                    <a:lnTo>
                      <a:pt x="0" y="401"/>
                    </a:lnTo>
                    <a:lnTo>
                      <a:pt x="0" y="96"/>
                    </a:lnTo>
                    <a:lnTo>
                      <a:pt x="0" y="90"/>
                    </a:lnTo>
                    <a:cubicBezTo>
                      <a:pt x="0" y="85"/>
                      <a:pt x="2" y="80"/>
                      <a:pt x="4" y="77"/>
                    </a:cubicBezTo>
                    <a:lnTo>
                      <a:pt x="11" y="66"/>
                    </a:lnTo>
                    <a:lnTo>
                      <a:pt x="15" y="63"/>
                    </a:lnTo>
                    <a:lnTo>
                      <a:pt x="20" y="55"/>
                    </a:lnTo>
                    <a:cubicBezTo>
                      <a:pt x="22" y="52"/>
                      <a:pt x="24" y="50"/>
                      <a:pt x="27" y="48"/>
                    </a:cubicBezTo>
                    <a:lnTo>
                      <a:pt x="45" y="36"/>
                    </a:lnTo>
                    <a:cubicBezTo>
                      <a:pt x="46" y="35"/>
                      <a:pt x="48" y="34"/>
                      <a:pt x="49" y="34"/>
                    </a:cubicBezTo>
                    <a:lnTo>
                      <a:pt x="77" y="23"/>
                    </a:lnTo>
                    <a:lnTo>
                      <a:pt x="106" y="15"/>
                    </a:lnTo>
                    <a:lnTo>
                      <a:pt x="145" y="7"/>
                    </a:lnTo>
                    <a:lnTo>
                      <a:pt x="182" y="2"/>
                    </a:lnTo>
                    <a:lnTo>
                      <a:pt x="226" y="0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30" name="Rectangle 142"/>
              <p:cNvSpPr>
                <a:spLocks noChangeArrowheads="1"/>
              </p:cNvSpPr>
              <p:nvPr/>
            </p:nvSpPr>
            <p:spPr bwMode="auto">
              <a:xfrm>
                <a:off x="2615285" y="2207989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1" name="Rectangle 143"/>
              <p:cNvSpPr>
                <a:spLocks noChangeArrowheads="1"/>
              </p:cNvSpPr>
              <p:nvPr/>
            </p:nvSpPr>
            <p:spPr bwMode="auto">
              <a:xfrm>
                <a:off x="2623677" y="2207989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2" name="Rectangle 144"/>
              <p:cNvSpPr>
                <a:spLocks noChangeArrowheads="1"/>
              </p:cNvSpPr>
              <p:nvPr/>
            </p:nvSpPr>
            <p:spPr bwMode="auto">
              <a:xfrm>
                <a:off x="2632071" y="2207989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3" name="Rectangle 145"/>
              <p:cNvSpPr>
                <a:spLocks noChangeArrowheads="1"/>
              </p:cNvSpPr>
              <p:nvPr/>
            </p:nvSpPr>
            <p:spPr bwMode="auto">
              <a:xfrm>
                <a:off x="2640463" y="2207989"/>
                <a:ext cx="8393" cy="19559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4" name="Rectangle 146"/>
              <p:cNvSpPr>
                <a:spLocks noChangeArrowheads="1"/>
              </p:cNvSpPr>
              <p:nvPr/>
            </p:nvSpPr>
            <p:spPr bwMode="auto">
              <a:xfrm>
                <a:off x="2648855" y="2207989"/>
                <a:ext cx="8393" cy="195599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5" name="Rectangle 147"/>
              <p:cNvSpPr>
                <a:spLocks noChangeArrowheads="1"/>
              </p:cNvSpPr>
              <p:nvPr/>
            </p:nvSpPr>
            <p:spPr bwMode="auto">
              <a:xfrm>
                <a:off x="2657247" y="2207989"/>
                <a:ext cx="8393" cy="195599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6" name="Rectangle 148"/>
              <p:cNvSpPr>
                <a:spLocks noChangeArrowheads="1"/>
              </p:cNvSpPr>
              <p:nvPr/>
            </p:nvSpPr>
            <p:spPr bwMode="auto">
              <a:xfrm>
                <a:off x="2665640" y="2207989"/>
                <a:ext cx="8393" cy="195599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7" name="Rectangle 149"/>
              <p:cNvSpPr>
                <a:spLocks noChangeArrowheads="1"/>
              </p:cNvSpPr>
              <p:nvPr/>
            </p:nvSpPr>
            <p:spPr bwMode="auto">
              <a:xfrm>
                <a:off x="2674032" y="2207989"/>
                <a:ext cx="8393" cy="19559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8" name="Rectangle 150"/>
              <p:cNvSpPr>
                <a:spLocks noChangeArrowheads="1"/>
              </p:cNvSpPr>
              <p:nvPr/>
            </p:nvSpPr>
            <p:spPr bwMode="auto">
              <a:xfrm>
                <a:off x="2682424" y="2207989"/>
                <a:ext cx="8393" cy="195599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39" name="Rectangle 151"/>
              <p:cNvSpPr>
                <a:spLocks noChangeArrowheads="1"/>
              </p:cNvSpPr>
              <p:nvPr/>
            </p:nvSpPr>
            <p:spPr bwMode="auto">
              <a:xfrm>
                <a:off x="2690817" y="2207989"/>
                <a:ext cx="8393" cy="195599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0" name="Rectangle 152"/>
              <p:cNvSpPr>
                <a:spLocks noChangeArrowheads="1"/>
              </p:cNvSpPr>
              <p:nvPr/>
            </p:nvSpPr>
            <p:spPr bwMode="auto">
              <a:xfrm>
                <a:off x="2699210" y="2207989"/>
                <a:ext cx="8393" cy="19559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1" name="Rectangle 153"/>
              <p:cNvSpPr>
                <a:spLocks noChangeArrowheads="1"/>
              </p:cNvSpPr>
              <p:nvPr/>
            </p:nvSpPr>
            <p:spPr bwMode="auto">
              <a:xfrm>
                <a:off x="2707601" y="2207989"/>
                <a:ext cx="8393" cy="19559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2" name="Rectangle 154"/>
              <p:cNvSpPr>
                <a:spLocks noChangeArrowheads="1"/>
              </p:cNvSpPr>
              <p:nvPr/>
            </p:nvSpPr>
            <p:spPr bwMode="auto">
              <a:xfrm>
                <a:off x="2715995" y="2207989"/>
                <a:ext cx="16785" cy="19559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3" name="Rectangle 155"/>
              <p:cNvSpPr>
                <a:spLocks noChangeArrowheads="1"/>
              </p:cNvSpPr>
              <p:nvPr/>
            </p:nvSpPr>
            <p:spPr bwMode="auto">
              <a:xfrm>
                <a:off x="2732779" y="2207989"/>
                <a:ext cx="8393" cy="19559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4" name="Rectangle 156"/>
              <p:cNvSpPr>
                <a:spLocks noChangeArrowheads="1"/>
              </p:cNvSpPr>
              <p:nvPr/>
            </p:nvSpPr>
            <p:spPr bwMode="auto">
              <a:xfrm>
                <a:off x="2741172" y="2207989"/>
                <a:ext cx="8393" cy="19559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5" name="Rectangle 157"/>
              <p:cNvSpPr>
                <a:spLocks noChangeArrowheads="1"/>
              </p:cNvSpPr>
              <p:nvPr/>
            </p:nvSpPr>
            <p:spPr bwMode="auto">
              <a:xfrm>
                <a:off x="2749565" y="2207989"/>
                <a:ext cx="8393" cy="195599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6" name="Rectangle 158"/>
              <p:cNvSpPr>
                <a:spLocks noChangeArrowheads="1"/>
              </p:cNvSpPr>
              <p:nvPr/>
            </p:nvSpPr>
            <p:spPr bwMode="auto">
              <a:xfrm>
                <a:off x="2757956" y="2207989"/>
                <a:ext cx="8393" cy="195599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7" name="Rectangle 159"/>
              <p:cNvSpPr>
                <a:spLocks noChangeArrowheads="1"/>
              </p:cNvSpPr>
              <p:nvPr/>
            </p:nvSpPr>
            <p:spPr bwMode="auto">
              <a:xfrm>
                <a:off x="2766349" y="2207989"/>
                <a:ext cx="8393" cy="19559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8" name="Rectangle 160"/>
              <p:cNvSpPr>
                <a:spLocks noChangeArrowheads="1"/>
              </p:cNvSpPr>
              <p:nvPr/>
            </p:nvSpPr>
            <p:spPr bwMode="auto">
              <a:xfrm>
                <a:off x="2774741" y="2207989"/>
                <a:ext cx="8393" cy="195599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49" name="Rectangle 161"/>
              <p:cNvSpPr>
                <a:spLocks noChangeArrowheads="1"/>
              </p:cNvSpPr>
              <p:nvPr/>
            </p:nvSpPr>
            <p:spPr bwMode="auto">
              <a:xfrm>
                <a:off x="2783134" y="2207989"/>
                <a:ext cx="8393" cy="195599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50" name="Rectangle 162"/>
              <p:cNvSpPr>
                <a:spLocks noChangeArrowheads="1"/>
              </p:cNvSpPr>
              <p:nvPr/>
            </p:nvSpPr>
            <p:spPr bwMode="auto">
              <a:xfrm>
                <a:off x="2791526" y="2207989"/>
                <a:ext cx="8393" cy="195599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51" name="Rectangle 163"/>
              <p:cNvSpPr>
                <a:spLocks noChangeArrowheads="1"/>
              </p:cNvSpPr>
              <p:nvPr/>
            </p:nvSpPr>
            <p:spPr bwMode="auto">
              <a:xfrm>
                <a:off x="2799919" y="2207989"/>
                <a:ext cx="8393" cy="19559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52" name="Rectangle 164"/>
              <p:cNvSpPr>
                <a:spLocks noChangeArrowheads="1"/>
              </p:cNvSpPr>
              <p:nvPr/>
            </p:nvSpPr>
            <p:spPr bwMode="auto">
              <a:xfrm>
                <a:off x="2808311" y="2207989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53" name="Rectangle 165"/>
              <p:cNvSpPr>
                <a:spLocks noChangeArrowheads="1"/>
              </p:cNvSpPr>
              <p:nvPr/>
            </p:nvSpPr>
            <p:spPr bwMode="auto">
              <a:xfrm>
                <a:off x="2816704" y="2207989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54" name="Rectangle 166"/>
              <p:cNvSpPr>
                <a:spLocks noChangeArrowheads="1"/>
              </p:cNvSpPr>
              <p:nvPr/>
            </p:nvSpPr>
            <p:spPr bwMode="auto">
              <a:xfrm>
                <a:off x="2825096" y="2207989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55" name="Freeform 167"/>
              <p:cNvSpPr>
                <a:spLocks/>
              </p:cNvSpPr>
              <p:nvPr/>
            </p:nvSpPr>
            <p:spPr bwMode="auto">
              <a:xfrm>
                <a:off x="2618643" y="2181599"/>
                <a:ext cx="211489" cy="69857"/>
              </a:xfrm>
              <a:custGeom>
                <a:avLst/>
                <a:gdLst>
                  <a:gd name="T0" fmla="*/ 200025 w 126"/>
                  <a:gd name="T1" fmla="*/ 34925 h 45"/>
                  <a:gd name="T2" fmla="*/ 200025 w 126"/>
                  <a:gd name="T3" fmla="*/ 34925 h 45"/>
                  <a:gd name="T4" fmla="*/ 200025 w 126"/>
                  <a:gd name="T5" fmla="*/ 39688 h 45"/>
                  <a:gd name="T6" fmla="*/ 196850 w 126"/>
                  <a:gd name="T7" fmla="*/ 42863 h 45"/>
                  <a:gd name="T8" fmla="*/ 195263 w 126"/>
                  <a:gd name="T9" fmla="*/ 46038 h 45"/>
                  <a:gd name="T10" fmla="*/ 192088 w 126"/>
                  <a:gd name="T11" fmla="*/ 49213 h 45"/>
                  <a:gd name="T12" fmla="*/ 182563 w 126"/>
                  <a:gd name="T13" fmla="*/ 55563 h 45"/>
                  <a:gd name="T14" fmla="*/ 169863 w 126"/>
                  <a:gd name="T15" fmla="*/ 61913 h 45"/>
                  <a:gd name="T16" fmla="*/ 155575 w 126"/>
                  <a:gd name="T17" fmla="*/ 65088 h 45"/>
                  <a:gd name="T18" fmla="*/ 138113 w 126"/>
                  <a:gd name="T19" fmla="*/ 69850 h 45"/>
                  <a:gd name="T20" fmla="*/ 120650 w 126"/>
                  <a:gd name="T21" fmla="*/ 71438 h 45"/>
                  <a:gd name="T22" fmla="*/ 100013 w 126"/>
                  <a:gd name="T23" fmla="*/ 71438 h 45"/>
                  <a:gd name="T24" fmla="*/ 79375 w 126"/>
                  <a:gd name="T25" fmla="*/ 71438 h 45"/>
                  <a:gd name="T26" fmla="*/ 61913 w 126"/>
                  <a:gd name="T27" fmla="*/ 69850 h 45"/>
                  <a:gd name="T28" fmla="*/ 44450 w 126"/>
                  <a:gd name="T29" fmla="*/ 65088 h 45"/>
                  <a:gd name="T30" fmla="*/ 30163 w 126"/>
                  <a:gd name="T31" fmla="*/ 61913 h 45"/>
                  <a:gd name="T32" fmla="*/ 17463 w 126"/>
                  <a:gd name="T33" fmla="*/ 55563 h 45"/>
                  <a:gd name="T34" fmla="*/ 7938 w 126"/>
                  <a:gd name="T35" fmla="*/ 49213 h 45"/>
                  <a:gd name="T36" fmla="*/ 6350 w 126"/>
                  <a:gd name="T37" fmla="*/ 46038 h 45"/>
                  <a:gd name="T38" fmla="*/ 3175 w 126"/>
                  <a:gd name="T39" fmla="*/ 42863 h 45"/>
                  <a:gd name="T40" fmla="*/ 0 w 126"/>
                  <a:gd name="T41" fmla="*/ 39688 h 45"/>
                  <a:gd name="T42" fmla="*/ 0 w 126"/>
                  <a:gd name="T43" fmla="*/ 34925 h 45"/>
                  <a:gd name="T44" fmla="*/ 0 w 126"/>
                  <a:gd name="T45" fmla="*/ 31750 h 45"/>
                  <a:gd name="T46" fmla="*/ 3175 w 126"/>
                  <a:gd name="T47" fmla="*/ 28575 h 45"/>
                  <a:gd name="T48" fmla="*/ 6350 w 126"/>
                  <a:gd name="T49" fmla="*/ 25400 h 45"/>
                  <a:gd name="T50" fmla="*/ 7938 w 126"/>
                  <a:gd name="T51" fmla="*/ 20638 h 45"/>
                  <a:gd name="T52" fmla="*/ 17463 w 126"/>
                  <a:gd name="T53" fmla="*/ 15875 h 45"/>
                  <a:gd name="T54" fmla="*/ 30163 w 126"/>
                  <a:gd name="T55" fmla="*/ 11113 h 45"/>
                  <a:gd name="T56" fmla="*/ 44450 w 126"/>
                  <a:gd name="T57" fmla="*/ 6350 h 45"/>
                  <a:gd name="T58" fmla="*/ 61913 w 126"/>
                  <a:gd name="T59" fmla="*/ 3175 h 45"/>
                  <a:gd name="T60" fmla="*/ 79375 w 126"/>
                  <a:gd name="T61" fmla="*/ 0 h 45"/>
                  <a:gd name="T62" fmla="*/ 100013 w 126"/>
                  <a:gd name="T63" fmla="*/ 0 h 45"/>
                  <a:gd name="T64" fmla="*/ 120650 w 126"/>
                  <a:gd name="T65" fmla="*/ 0 h 45"/>
                  <a:gd name="T66" fmla="*/ 138113 w 126"/>
                  <a:gd name="T67" fmla="*/ 3175 h 45"/>
                  <a:gd name="T68" fmla="*/ 155575 w 126"/>
                  <a:gd name="T69" fmla="*/ 6350 h 45"/>
                  <a:gd name="T70" fmla="*/ 169863 w 126"/>
                  <a:gd name="T71" fmla="*/ 11113 h 45"/>
                  <a:gd name="T72" fmla="*/ 182563 w 126"/>
                  <a:gd name="T73" fmla="*/ 15875 h 45"/>
                  <a:gd name="T74" fmla="*/ 192088 w 126"/>
                  <a:gd name="T75" fmla="*/ 20638 h 45"/>
                  <a:gd name="T76" fmla="*/ 195263 w 126"/>
                  <a:gd name="T77" fmla="*/ 25400 h 45"/>
                  <a:gd name="T78" fmla="*/ 196850 w 126"/>
                  <a:gd name="T79" fmla="*/ 28575 h 45"/>
                  <a:gd name="T80" fmla="*/ 200025 w 126"/>
                  <a:gd name="T81" fmla="*/ 31750 h 45"/>
                  <a:gd name="T82" fmla="*/ 200025 w 126"/>
                  <a:gd name="T83" fmla="*/ 34925 h 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6"/>
                  <a:gd name="T127" fmla="*/ 0 h 45"/>
                  <a:gd name="T128" fmla="*/ 126 w 126"/>
                  <a:gd name="T129" fmla="*/ 45 h 4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6" h="45">
                    <a:moveTo>
                      <a:pt x="126" y="22"/>
                    </a:moveTo>
                    <a:lnTo>
                      <a:pt x="126" y="22"/>
                    </a:lnTo>
                    <a:lnTo>
                      <a:pt x="126" y="25"/>
                    </a:lnTo>
                    <a:lnTo>
                      <a:pt x="124" y="27"/>
                    </a:lnTo>
                    <a:lnTo>
                      <a:pt x="123" y="29"/>
                    </a:lnTo>
                    <a:lnTo>
                      <a:pt x="121" y="31"/>
                    </a:lnTo>
                    <a:lnTo>
                      <a:pt x="115" y="35"/>
                    </a:lnTo>
                    <a:lnTo>
                      <a:pt x="107" y="39"/>
                    </a:lnTo>
                    <a:lnTo>
                      <a:pt x="98" y="41"/>
                    </a:lnTo>
                    <a:lnTo>
                      <a:pt x="87" y="44"/>
                    </a:lnTo>
                    <a:lnTo>
                      <a:pt x="76" y="45"/>
                    </a:lnTo>
                    <a:lnTo>
                      <a:pt x="63" y="45"/>
                    </a:lnTo>
                    <a:lnTo>
                      <a:pt x="50" y="45"/>
                    </a:lnTo>
                    <a:lnTo>
                      <a:pt x="39" y="44"/>
                    </a:lnTo>
                    <a:lnTo>
                      <a:pt x="28" y="41"/>
                    </a:lnTo>
                    <a:lnTo>
                      <a:pt x="19" y="39"/>
                    </a:lnTo>
                    <a:lnTo>
                      <a:pt x="11" y="35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11" y="10"/>
                    </a:lnTo>
                    <a:lnTo>
                      <a:pt x="19" y="7"/>
                    </a:lnTo>
                    <a:lnTo>
                      <a:pt x="28" y="4"/>
                    </a:lnTo>
                    <a:lnTo>
                      <a:pt x="39" y="2"/>
                    </a:lnTo>
                    <a:lnTo>
                      <a:pt x="50" y="0"/>
                    </a:lnTo>
                    <a:lnTo>
                      <a:pt x="63" y="0"/>
                    </a:lnTo>
                    <a:lnTo>
                      <a:pt x="76" y="0"/>
                    </a:lnTo>
                    <a:lnTo>
                      <a:pt x="87" y="2"/>
                    </a:lnTo>
                    <a:lnTo>
                      <a:pt x="98" y="4"/>
                    </a:lnTo>
                    <a:lnTo>
                      <a:pt x="107" y="7"/>
                    </a:lnTo>
                    <a:lnTo>
                      <a:pt x="115" y="10"/>
                    </a:lnTo>
                    <a:lnTo>
                      <a:pt x="121" y="13"/>
                    </a:lnTo>
                    <a:lnTo>
                      <a:pt x="123" y="16"/>
                    </a:lnTo>
                    <a:lnTo>
                      <a:pt x="124" y="18"/>
                    </a:lnTo>
                    <a:lnTo>
                      <a:pt x="126" y="20"/>
                    </a:lnTo>
                    <a:lnTo>
                      <a:pt x="126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56" name="Freeform 168"/>
              <p:cNvSpPr>
                <a:spLocks/>
              </p:cNvSpPr>
              <p:nvPr/>
            </p:nvSpPr>
            <p:spPr bwMode="auto">
              <a:xfrm>
                <a:off x="2791526" y="2239037"/>
                <a:ext cx="211489" cy="218886"/>
              </a:xfrm>
              <a:custGeom>
                <a:avLst/>
                <a:gdLst>
                  <a:gd name="T0" fmla="*/ 100013 w 126"/>
                  <a:gd name="T1" fmla="*/ 0 h 141"/>
                  <a:gd name="T2" fmla="*/ 100013 w 126"/>
                  <a:gd name="T3" fmla="*/ 0 h 141"/>
                  <a:gd name="T4" fmla="*/ 79375 w 126"/>
                  <a:gd name="T5" fmla="*/ 1588 h 141"/>
                  <a:gd name="T6" fmla="*/ 61913 w 126"/>
                  <a:gd name="T7" fmla="*/ 3175 h 141"/>
                  <a:gd name="T8" fmla="*/ 44450 w 126"/>
                  <a:gd name="T9" fmla="*/ 7938 h 141"/>
                  <a:gd name="T10" fmla="*/ 30163 w 126"/>
                  <a:gd name="T11" fmla="*/ 11113 h 141"/>
                  <a:gd name="T12" fmla="*/ 17463 w 126"/>
                  <a:gd name="T13" fmla="*/ 15875 h 141"/>
                  <a:gd name="T14" fmla="*/ 7938 w 126"/>
                  <a:gd name="T15" fmla="*/ 22225 h 141"/>
                  <a:gd name="T16" fmla="*/ 6350 w 126"/>
                  <a:gd name="T17" fmla="*/ 26988 h 141"/>
                  <a:gd name="T18" fmla="*/ 3175 w 126"/>
                  <a:gd name="T19" fmla="*/ 28575 h 141"/>
                  <a:gd name="T20" fmla="*/ 0 w 126"/>
                  <a:gd name="T21" fmla="*/ 33338 h 141"/>
                  <a:gd name="T22" fmla="*/ 0 w 126"/>
                  <a:gd name="T23" fmla="*/ 36513 h 141"/>
                  <a:gd name="T24" fmla="*/ 0 w 126"/>
                  <a:gd name="T25" fmla="*/ 187325 h 141"/>
                  <a:gd name="T26" fmla="*/ 0 w 126"/>
                  <a:gd name="T27" fmla="*/ 192088 h 141"/>
                  <a:gd name="T28" fmla="*/ 3175 w 126"/>
                  <a:gd name="T29" fmla="*/ 195263 h 141"/>
                  <a:gd name="T30" fmla="*/ 6350 w 126"/>
                  <a:gd name="T31" fmla="*/ 198438 h 141"/>
                  <a:gd name="T32" fmla="*/ 7938 w 126"/>
                  <a:gd name="T33" fmla="*/ 201613 h 141"/>
                  <a:gd name="T34" fmla="*/ 17463 w 126"/>
                  <a:gd name="T35" fmla="*/ 207963 h 141"/>
                  <a:gd name="T36" fmla="*/ 30163 w 126"/>
                  <a:gd name="T37" fmla="*/ 214313 h 141"/>
                  <a:gd name="T38" fmla="*/ 44450 w 126"/>
                  <a:gd name="T39" fmla="*/ 217488 h 141"/>
                  <a:gd name="T40" fmla="*/ 61913 w 126"/>
                  <a:gd name="T41" fmla="*/ 220663 h 141"/>
                  <a:gd name="T42" fmla="*/ 79375 w 126"/>
                  <a:gd name="T43" fmla="*/ 222250 h 141"/>
                  <a:gd name="T44" fmla="*/ 100013 w 126"/>
                  <a:gd name="T45" fmla="*/ 223838 h 141"/>
                  <a:gd name="T46" fmla="*/ 120650 w 126"/>
                  <a:gd name="T47" fmla="*/ 222250 h 141"/>
                  <a:gd name="T48" fmla="*/ 138113 w 126"/>
                  <a:gd name="T49" fmla="*/ 220663 h 141"/>
                  <a:gd name="T50" fmla="*/ 157163 w 126"/>
                  <a:gd name="T51" fmla="*/ 217488 h 141"/>
                  <a:gd name="T52" fmla="*/ 169863 w 126"/>
                  <a:gd name="T53" fmla="*/ 214313 h 141"/>
                  <a:gd name="T54" fmla="*/ 184150 w 126"/>
                  <a:gd name="T55" fmla="*/ 207963 h 141"/>
                  <a:gd name="T56" fmla="*/ 192088 w 126"/>
                  <a:gd name="T57" fmla="*/ 201613 h 141"/>
                  <a:gd name="T58" fmla="*/ 195263 w 126"/>
                  <a:gd name="T59" fmla="*/ 198438 h 141"/>
                  <a:gd name="T60" fmla="*/ 196850 w 126"/>
                  <a:gd name="T61" fmla="*/ 195263 h 141"/>
                  <a:gd name="T62" fmla="*/ 200025 w 126"/>
                  <a:gd name="T63" fmla="*/ 192088 h 141"/>
                  <a:gd name="T64" fmla="*/ 200025 w 126"/>
                  <a:gd name="T65" fmla="*/ 187325 h 141"/>
                  <a:gd name="T66" fmla="*/ 200025 w 126"/>
                  <a:gd name="T67" fmla="*/ 36513 h 141"/>
                  <a:gd name="T68" fmla="*/ 200025 w 126"/>
                  <a:gd name="T69" fmla="*/ 33338 h 141"/>
                  <a:gd name="T70" fmla="*/ 196850 w 126"/>
                  <a:gd name="T71" fmla="*/ 28575 h 141"/>
                  <a:gd name="T72" fmla="*/ 195263 w 126"/>
                  <a:gd name="T73" fmla="*/ 26988 h 141"/>
                  <a:gd name="T74" fmla="*/ 192088 w 126"/>
                  <a:gd name="T75" fmla="*/ 22225 h 141"/>
                  <a:gd name="T76" fmla="*/ 184150 w 126"/>
                  <a:gd name="T77" fmla="*/ 15875 h 141"/>
                  <a:gd name="T78" fmla="*/ 169863 w 126"/>
                  <a:gd name="T79" fmla="*/ 11113 h 141"/>
                  <a:gd name="T80" fmla="*/ 157163 w 126"/>
                  <a:gd name="T81" fmla="*/ 7938 h 141"/>
                  <a:gd name="T82" fmla="*/ 138113 w 126"/>
                  <a:gd name="T83" fmla="*/ 3175 h 141"/>
                  <a:gd name="T84" fmla="*/ 120650 w 126"/>
                  <a:gd name="T85" fmla="*/ 1588 h 141"/>
                  <a:gd name="T86" fmla="*/ 100013 w 126"/>
                  <a:gd name="T87" fmla="*/ 0 h 1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6"/>
                  <a:gd name="T133" fmla="*/ 0 h 141"/>
                  <a:gd name="T134" fmla="*/ 126 w 126"/>
                  <a:gd name="T135" fmla="*/ 141 h 1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6" h="141">
                    <a:moveTo>
                      <a:pt x="63" y="0"/>
                    </a:moveTo>
                    <a:lnTo>
                      <a:pt x="63" y="0"/>
                    </a:lnTo>
                    <a:lnTo>
                      <a:pt x="50" y="1"/>
                    </a:lnTo>
                    <a:lnTo>
                      <a:pt x="39" y="2"/>
                    </a:lnTo>
                    <a:lnTo>
                      <a:pt x="28" y="5"/>
                    </a:lnTo>
                    <a:lnTo>
                      <a:pt x="19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7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4" y="125"/>
                    </a:lnTo>
                    <a:lnTo>
                      <a:pt x="5" y="127"/>
                    </a:lnTo>
                    <a:lnTo>
                      <a:pt x="11" y="131"/>
                    </a:lnTo>
                    <a:lnTo>
                      <a:pt x="19" y="135"/>
                    </a:lnTo>
                    <a:lnTo>
                      <a:pt x="28" y="137"/>
                    </a:lnTo>
                    <a:lnTo>
                      <a:pt x="39" y="139"/>
                    </a:lnTo>
                    <a:lnTo>
                      <a:pt x="50" y="140"/>
                    </a:lnTo>
                    <a:lnTo>
                      <a:pt x="63" y="141"/>
                    </a:lnTo>
                    <a:lnTo>
                      <a:pt x="76" y="140"/>
                    </a:lnTo>
                    <a:lnTo>
                      <a:pt x="87" y="139"/>
                    </a:lnTo>
                    <a:lnTo>
                      <a:pt x="99" y="137"/>
                    </a:lnTo>
                    <a:lnTo>
                      <a:pt x="107" y="135"/>
                    </a:lnTo>
                    <a:lnTo>
                      <a:pt x="116" y="131"/>
                    </a:lnTo>
                    <a:lnTo>
                      <a:pt x="121" y="127"/>
                    </a:lnTo>
                    <a:lnTo>
                      <a:pt x="123" y="125"/>
                    </a:lnTo>
                    <a:lnTo>
                      <a:pt x="124" y="123"/>
                    </a:lnTo>
                    <a:lnTo>
                      <a:pt x="126" y="121"/>
                    </a:lnTo>
                    <a:lnTo>
                      <a:pt x="126" y="118"/>
                    </a:lnTo>
                    <a:lnTo>
                      <a:pt x="126" y="23"/>
                    </a:lnTo>
                    <a:lnTo>
                      <a:pt x="126" y="21"/>
                    </a:lnTo>
                    <a:lnTo>
                      <a:pt x="124" y="18"/>
                    </a:lnTo>
                    <a:lnTo>
                      <a:pt x="123" y="17"/>
                    </a:lnTo>
                    <a:lnTo>
                      <a:pt x="121" y="14"/>
                    </a:lnTo>
                    <a:lnTo>
                      <a:pt x="116" y="10"/>
                    </a:lnTo>
                    <a:lnTo>
                      <a:pt x="107" y="7"/>
                    </a:lnTo>
                    <a:lnTo>
                      <a:pt x="99" y="5"/>
                    </a:lnTo>
                    <a:lnTo>
                      <a:pt x="87" y="2"/>
                    </a:lnTo>
                    <a:lnTo>
                      <a:pt x="76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57" name="Freeform 169"/>
              <p:cNvSpPr>
                <a:spLocks noEditPoints="1"/>
              </p:cNvSpPr>
              <p:nvPr/>
            </p:nvSpPr>
            <p:spPr bwMode="auto">
              <a:xfrm>
                <a:off x="2779777" y="2228171"/>
                <a:ext cx="234988" cy="240619"/>
              </a:xfrm>
              <a:custGeom>
                <a:avLst/>
                <a:gdLst>
                  <a:gd name="T0" fmla="*/ 91777 w 448"/>
                  <a:gd name="T1" fmla="*/ 24805 h 496"/>
                  <a:gd name="T2" fmla="*/ 58043 w 448"/>
                  <a:gd name="T3" fmla="*/ 30758 h 496"/>
                  <a:gd name="T4" fmla="*/ 32742 w 448"/>
                  <a:gd name="T5" fmla="*/ 38695 h 496"/>
                  <a:gd name="T6" fmla="*/ 26293 w 448"/>
                  <a:gd name="T7" fmla="*/ 43656 h 496"/>
                  <a:gd name="T8" fmla="*/ 27285 w 448"/>
                  <a:gd name="T9" fmla="*/ 44152 h 496"/>
                  <a:gd name="T10" fmla="*/ 22324 w 448"/>
                  <a:gd name="T11" fmla="*/ 51098 h 496"/>
                  <a:gd name="T12" fmla="*/ 23813 w 448"/>
                  <a:gd name="T13" fmla="*/ 47625 h 496"/>
                  <a:gd name="T14" fmla="*/ 23813 w 448"/>
                  <a:gd name="T15" fmla="*/ 202903 h 496"/>
                  <a:gd name="T16" fmla="*/ 23813 w 448"/>
                  <a:gd name="T17" fmla="*/ 198438 h 496"/>
                  <a:gd name="T18" fmla="*/ 28773 w 448"/>
                  <a:gd name="T19" fmla="*/ 204887 h 496"/>
                  <a:gd name="T20" fmla="*/ 35223 w 448"/>
                  <a:gd name="T21" fmla="*/ 208856 h 496"/>
                  <a:gd name="T22" fmla="*/ 46633 w 448"/>
                  <a:gd name="T23" fmla="*/ 213817 h 496"/>
                  <a:gd name="T24" fmla="*/ 58539 w 448"/>
                  <a:gd name="T25" fmla="*/ 217290 h 496"/>
                  <a:gd name="T26" fmla="*/ 92273 w 448"/>
                  <a:gd name="T27" fmla="*/ 221754 h 496"/>
                  <a:gd name="T28" fmla="*/ 130969 w 448"/>
                  <a:gd name="T29" fmla="*/ 221754 h 496"/>
                  <a:gd name="T30" fmla="*/ 165199 w 448"/>
                  <a:gd name="T31" fmla="*/ 216793 h 496"/>
                  <a:gd name="T32" fmla="*/ 176113 w 448"/>
                  <a:gd name="T33" fmla="*/ 213817 h 496"/>
                  <a:gd name="T34" fmla="*/ 187523 w 448"/>
                  <a:gd name="T35" fmla="*/ 208856 h 496"/>
                  <a:gd name="T36" fmla="*/ 193973 w 448"/>
                  <a:gd name="T37" fmla="*/ 204887 h 496"/>
                  <a:gd name="T38" fmla="*/ 197941 w 448"/>
                  <a:gd name="T39" fmla="*/ 199430 h 496"/>
                  <a:gd name="T40" fmla="*/ 198438 w 448"/>
                  <a:gd name="T41" fmla="*/ 202903 h 496"/>
                  <a:gd name="T42" fmla="*/ 198438 w 448"/>
                  <a:gd name="T43" fmla="*/ 47625 h 496"/>
                  <a:gd name="T44" fmla="*/ 200422 w 448"/>
                  <a:gd name="T45" fmla="*/ 51098 h 496"/>
                  <a:gd name="T46" fmla="*/ 196453 w 448"/>
                  <a:gd name="T47" fmla="*/ 45145 h 496"/>
                  <a:gd name="T48" fmla="*/ 196453 w 448"/>
                  <a:gd name="T49" fmla="*/ 43656 h 496"/>
                  <a:gd name="T50" fmla="*/ 190004 w 448"/>
                  <a:gd name="T51" fmla="*/ 38695 h 496"/>
                  <a:gd name="T52" fmla="*/ 164207 w 448"/>
                  <a:gd name="T53" fmla="*/ 30262 h 496"/>
                  <a:gd name="T54" fmla="*/ 130473 w 448"/>
                  <a:gd name="T55" fmla="*/ 24805 h 496"/>
                  <a:gd name="T56" fmla="*/ 132953 w 448"/>
                  <a:gd name="T57" fmla="*/ 1488 h 496"/>
                  <a:gd name="T58" fmla="*/ 170656 w 448"/>
                  <a:gd name="T59" fmla="*/ 7441 h 496"/>
                  <a:gd name="T60" fmla="*/ 198438 w 448"/>
                  <a:gd name="T61" fmla="*/ 16867 h 496"/>
                  <a:gd name="T62" fmla="*/ 209352 w 448"/>
                  <a:gd name="T63" fmla="*/ 23813 h 496"/>
                  <a:gd name="T64" fmla="*/ 214313 w 448"/>
                  <a:gd name="T65" fmla="*/ 29766 h 496"/>
                  <a:gd name="T66" fmla="*/ 220762 w 448"/>
                  <a:gd name="T67" fmla="*/ 38199 h 496"/>
                  <a:gd name="T68" fmla="*/ 222250 w 448"/>
                  <a:gd name="T69" fmla="*/ 47625 h 496"/>
                  <a:gd name="T70" fmla="*/ 222250 w 448"/>
                  <a:gd name="T71" fmla="*/ 202903 h 496"/>
                  <a:gd name="T72" fmla="*/ 217785 w 448"/>
                  <a:gd name="T73" fmla="*/ 212329 h 496"/>
                  <a:gd name="T74" fmla="*/ 211832 w 448"/>
                  <a:gd name="T75" fmla="*/ 220762 h 496"/>
                  <a:gd name="T76" fmla="*/ 200422 w 448"/>
                  <a:gd name="T77" fmla="*/ 228700 h 496"/>
                  <a:gd name="T78" fmla="*/ 186531 w 448"/>
                  <a:gd name="T79" fmla="*/ 235645 h 496"/>
                  <a:gd name="T80" fmla="*/ 169168 w 448"/>
                  <a:gd name="T81" fmla="*/ 240110 h 496"/>
                  <a:gd name="T82" fmla="*/ 132457 w 448"/>
                  <a:gd name="T83" fmla="*/ 245071 h 496"/>
                  <a:gd name="T84" fmla="*/ 89793 w 448"/>
                  <a:gd name="T85" fmla="*/ 245071 h 496"/>
                  <a:gd name="T86" fmla="*/ 52090 w 448"/>
                  <a:gd name="T87" fmla="*/ 240110 h 496"/>
                  <a:gd name="T88" fmla="*/ 36215 w 448"/>
                  <a:gd name="T89" fmla="*/ 235645 h 496"/>
                  <a:gd name="T90" fmla="*/ 22324 w 448"/>
                  <a:gd name="T91" fmla="*/ 228700 h 496"/>
                  <a:gd name="T92" fmla="*/ 10914 w 448"/>
                  <a:gd name="T93" fmla="*/ 220762 h 496"/>
                  <a:gd name="T94" fmla="*/ 5457 w 448"/>
                  <a:gd name="T95" fmla="*/ 213817 h 496"/>
                  <a:gd name="T96" fmla="*/ 0 w 448"/>
                  <a:gd name="T97" fmla="*/ 202903 h 496"/>
                  <a:gd name="T98" fmla="*/ 0 w 448"/>
                  <a:gd name="T99" fmla="*/ 47625 h 496"/>
                  <a:gd name="T100" fmla="*/ 1984 w 448"/>
                  <a:gd name="T101" fmla="*/ 38199 h 496"/>
                  <a:gd name="T102" fmla="*/ 7441 w 448"/>
                  <a:gd name="T103" fmla="*/ 31254 h 496"/>
                  <a:gd name="T104" fmla="*/ 13395 w 448"/>
                  <a:gd name="T105" fmla="*/ 23813 h 496"/>
                  <a:gd name="T106" fmla="*/ 24309 w 448"/>
                  <a:gd name="T107" fmla="*/ 16867 h 496"/>
                  <a:gd name="T108" fmla="*/ 52586 w 448"/>
                  <a:gd name="T109" fmla="*/ 7441 h 496"/>
                  <a:gd name="T110" fmla="*/ 90289 w 448"/>
                  <a:gd name="T111" fmla="*/ 992 h 496"/>
                  <a:gd name="T112" fmla="*/ 132953 w 448"/>
                  <a:gd name="T113" fmla="*/ 1488 h 4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8"/>
                  <a:gd name="T172" fmla="*/ 0 h 496"/>
                  <a:gd name="T173" fmla="*/ 448 w 448"/>
                  <a:gd name="T174" fmla="*/ 496 h 4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8" h="496">
                    <a:moveTo>
                      <a:pt x="223" y="48"/>
                    </a:moveTo>
                    <a:lnTo>
                      <a:pt x="185" y="50"/>
                    </a:lnTo>
                    <a:lnTo>
                      <a:pt x="150" y="54"/>
                    </a:lnTo>
                    <a:lnTo>
                      <a:pt x="117" y="62"/>
                    </a:lnTo>
                    <a:lnTo>
                      <a:pt x="90" y="69"/>
                    </a:lnTo>
                    <a:lnTo>
                      <a:pt x="66" y="78"/>
                    </a:lnTo>
                    <a:lnTo>
                      <a:pt x="71" y="76"/>
                    </a:lnTo>
                    <a:lnTo>
                      <a:pt x="53" y="88"/>
                    </a:lnTo>
                    <a:lnTo>
                      <a:pt x="60" y="81"/>
                    </a:lnTo>
                    <a:lnTo>
                      <a:pt x="55" y="89"/>
                    </a:lnTo>
                    <a:lnTo>
                      <a:pt x="48" y="97"/>
                    </a:lnTo>
                    <a:lnTo>
                      <a:pt x="45" y="103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48" y="401"/>
                    </a:lnTo>
                    <a:lnTo>
                      <a:pt x="48" y="409"/>
                    </a:lnTo>
                    <a:lnTo>
                      <a:pt x="43" y="394"/>
                    </a:lnTo>
                    <a:lnTo>
                      <a:pt x="48" y="400"/>
                    </a:lnTo>
                    <a:lnTo>
                      <a:pt x="55" y="410"/>
                    </a:lnTo>
                    <a:lnTo>
                      <a:pt x="58" y="413"/>
                    </a:lnTo>
                    <a:lnTo>
                      <a:pt x="53" y="409"/>
                    </a:lnTo>
                    <a:lnTo>
                      <a:pt x="71" y="421"/>
                    </a:lnTo>
                    <a:lnTo>
                      <a:pt x="68" y="419"/>
                    </a:lnTo>
                    <a:lnTo>
                      <a:pt x="94" y="431"/>
                    </a:lnTo>
                    <a:lnTo>
                      <a:pt x="90" y="430"/>
                    </a:lnTo>
                    <a:lnTo>
                      <a:pt x="118" y="438"/>
                    </a:lnTo>
                    <a:lnTo>
                      <a:pt x="151" y="443"/>
                    </a:lnTo>
                    <a:lnTo>
                      <a:pt x="186" y="447"/>
                    </a:lnTo>
                    <a:lnTo>
                      <a:pt x="226" y="448"/>
                    </a:lnTo>
                    <a:lnTo>
                      <a:pt x="264" y="447"/>
                    </a:lnTo>
                    <a:lnTo>
                      <a:pt x="299" y="443"/>
                    </a:lnTo>
                    <a:lnTo>
                      <a:pt x="333" y="437"/>
                    </a:lnTo>
                    <a:lnTo>
                      <a:pt x="359" y="430"/>
                    </a:lnTo>
                    <a:lnTo>
                      <a:pt x="355" y="431"/>
                    </a:lnTo>
                    <a:lnTo>
                      <a:pt x="381" y="419"/>
                    </a:lnTo>
                    <a:lnTo>
                      <a:pt x="378" y="421"/>
                    </a:lnTo>
                    <a:lnTo>
                      <a:pt x="396" y="409"/>
                    </a:lnTo>
                    <a:lnTo>
                      <a:pt x="391" y="413"/>
                    </a:lnTo>
                    <a:lnTo>
                      <a:pt x="396" y="407"/>
                    </a:lnTo>
                    <a:lnTo>
                      <a:pt x="399" y="402"/>
                    </a:lnTo>
                    <a:lnTo>
                      <a:pt x="406" y="394"/>
                    </a:lnTo>
                    <a:lnTo>
                      <a:pt x="400" y="409"/>
                    </a:lnTo>
                    <a:lnTo>
                      <a:pt x="400" y="401"/>
                    </a:lnTo>
                    <a:lnTo>
                      <a:pt x="400" y="96"/>
                    </a:lnTo>
                    <a:lnTo>
                      <a:pt x="400" y="90"/>
                    </a:lnTo>
                    <a:lnTo>
                      <a:pt x="404" y="103"/>
                    </a:lnTo>
                    <a:lnTo>
                      <a:pt x="399" y="95"/>
                    </a:lnTo>
                    <a:lnTo>
                      <a:pt x="396" y="91"/>
                    </a:lnTo>
                    <a:lnTo>
                      <a:pt x="389" y="81"/>
                    </a:lnTo>
                    <a:lnTo>
                      <a:pt x="396" y="88"/>
                    </a:lnTo>
                    <a:lnTo>
                      <a:pt x="378" y="76"/>
                    </a:lnTo>
                    <a:lnTo>
                      <a:pt x="383" y="78"/>
                    </a:lnTo>
                    <a:lnTo>
                      <a:pt x="357" y="69"/>
                    </a:lnTo>
                    <a:lnTo>
                      <a:pt x="331" y="61"/>
                    </a:lnTo>
                    <a:lnTo>
                      <a:pt x="296" y="54"/>
                    </a:lnTo>
                    <a:lnTo>
                      <a:pt x="263" y="50"/>
                    </a:lnTo>
                    <a:lnTo>
                      <a:pt x="223" y="48"/>
                    </a:lnTo>
                    <a:close/>
                    <a:moveTo>
                      <a:pt x="268" y="3"/>
                    </a:moveTo>
                    <a:lnTo>
                      <a:pt x="307" y="7"/>
                    </a:lnTo>
                    <a:lnTo>
                      <a:pt x="344" y="15"/>
                    </a:lnTo>
                    <a:lnTo>
                      <a:pt x="374" y="24"/>
                    </a:lnTo>
                    <a:lnTo>
                      <a:pt x="400" y="34"/>
                    </a:lnTo>
                    <a:cubicBezTo>
                      <a:pt x="401" y="34"/>
                      <a:pt x="403" y="35"/>
                      <a:pt x="404" y="36"/>
                    </a:cubicBezTo>
                    <a:lnTo>
                      <a:pt x="422" y="48"/>
                    </a:lnTo>
                    <a:cubicBezTo>
                      <a:pt x="425" y="50"/>
                      <a:pt x="427" y="52"/>
                      <a:pt x="429" y="55"/>
                    </a:cubicBezTo>
                    <a:lnTo>
                      <a:pt x="432" y="60"/>
                    </a:lnTo>
                    <a:lnTo>
                      <a:pt x="439" y="69"/>
                    </a:lnTo>
                    <a:lnTo>
                      <a:pt x="445" y="77"/>
                    </a:lnTo>
                    <a:cubicBezTo>
                      <a:pt x="447" y="80"/>
                      <a:pt x="448" y="85"/>
                      <a:pt x="448" y="90"/>
                    </a:cubicBezTo>
                    <a:lnTo>
                      <a:pt x="448" y="96"/>
                    </a:lnTo>
                    <a:lnTo>
                      <a:pt x="448" y="401"/>
                    </a:lnTo>
                    <a:lnTo>
                      <a:pt x="448" y="409"/>
                    </a:lnTo>
                    <a:cubicBezTo>
                      <a:pt x="448" y="415"/>
                      <a:pt x="446" y="421"/>
                      <a:pt x="443" y="425"/>
                    </a:cubicBezTo>
                    <a:lnTo>
                      <a:pt x="439" y="428"/>
                    </a:lnTo>
                    <a:lnTo>
                      <a:pt x="432" y="439"/>
                    </a:lnTo>
                    <a:lnTo>
                      <a:pt x="427" y="445"/>
                    </a:lnTo>
                    <a:cubicBezTo>
                      <a:pt x="426" y="446"/>
                      <a:pt x="424" y="448"/>
                      <a:pt x="422" y="449"/>
                    </a:cubicBezTo>
                    <a:lnTo>
                      <a:pt x="404" y="461"/>
                    </a:lnTo>
                    <a:cubicBezTo>
                      <a:pt x="403" y="462"/>
                      <a:pt x="402" y="462"/>
                      <a:pt x="401" y="463"/>
                    </a:cubicBezTo>
                    <a:lnTo>
                      <a:pt x="376" y="475"/>
                    </a:lnTo>
                    <a:cubicBezTo>
                      <a:pt x="374" y="475"/>
                      <a:pt x="373" y="475"/>
                      <a:pt x="372" y="476"/>
                    </a:cubicBezTo>
                    <a:lnTo>
                      <a:pt x="341" y="484"/>
                    </a:lnTo>
                    <a:lnTo>
                      <a:pt x="304" y="490"/>
                    </a:lnTo>
                    <a:lnTo>
                      <a:pt x="267" y="494"/>
                    </a:lnTo>
                    <a:lnTo>
                      <a:pt x="223" y="496"/>
                    </a:lnTo>
                    <a:lnTo>
                      <a:pt x="181" y="494"/>
                    </a:lnTo>
                    <a:lnTo>
                      <a:pt x="144" y="490"/>
                    </a:lnTo>
                    <a:lnTo>
                      <a:pt x="105" y="484"/>
                    </a:lnTo>
                    <a:lnTo>
                      <a:pt x="77" y="476"/>
                    </a:lnTo>
                    <a:cubicBezTo>
                      <a:pt x="76" y="475"/>
                      <a:pt x="75" y="475"/>
                      <a:pt x="73" y="475"/>
                    </a:cubicBezTo>
                    <a:lnTo>
                      <a:pt x="48" y="463"/>
                    </a:lnTo>
                    <a:cubicBezTo>
                      <a:pt x="47" y="462"/>
                      <a:pt x="46" y="462"/>
                      <a:pt x="45" y="461"/>
                    </a:cubicBezTo>
                    <a:lnTo>
                      <a:pt x="27" y="449"/>
                    </a:lnTo>
                    <a:cubicBezTo>
                      <a:pt x="25" y="448"/>
                      <a:pt x="23" y="446"/>
                      <a:pt x="22" y="445"/>
                    </a:cubicBezTo>
                    <a:lnTo>
                      <a:pt x="15" y="436"/>
                    </a:lnTo>
                    <a:lnTo>
                      <a:pt x="11" y="431"/>
                    </a:lnTo>
                    <a:lnTo>
                      <a:pt x="6" y="425"/>
                    </a:lnTo>
                    <a:cubicBezTo>
                      <a:pt x="3" y="421"/>
                      <a:pt x="0" y="415"/>
                      <a:pt x="0" y="409"/>
                    </a:cubicBezTo>
                    <a:lnTo>
                      <a:pt x="0" y="401"/>
                    </a:lnTo>
                    <a:lnTo>
                      <a:pt x="0" y="96"/>
                    </a:lnTo>
                    <a:lnTo>
                      <a:pt x="0" y="90"/>
                    </a:lnTo>
                    <a:cubicBezTo>
                      <a:pt x="0" y="85"/>
                      <a:pt x="2" y="80"/>
                      <a:pt x="4" y="77"/>
                    </a:cubicBezTo>
                    <a:lnTo>
                      <a:pt x="11" y="66"/>
                    </a:lnTo>
                    <a:lnTo>
                      <a:pt x="15" y="63"/>
                    </a:lnTo>
                    <a:lnTo>
                      <a:pt x="20" y="55"/>
                    </a:lnTo>
                    <a:cubicBezTo>
                      <a:pt x="22" y="52"/>
                      <a:pt x="24" y="50"/>
                      <a:pt x="27" y="48"/>
                    </a:cubicBezTo>
                    <a:lnTo>
                      <a:pt x="45" y="36"/>
                    </a:lnTo>
                    <a:cubicBezTo>
                      <a:pt x="46" y="35"/>
                      <a:pt x="48" y="34"/>
                      <a:pt x="49" y="34"/>
                    </a:cubicBezTo>
                    <a:lnTo>
                      <a:pt x="77" y="23"/>
                    </a:lnTo>
                    <a:lnTo>
                      <a:pt x="106" y="15"/>
                    </a:lnTo>
                    <a:lnTo>
                      <a:pt x="145" y="7"/>
                    </a:lnTo>
                    <a:lnTo>
                      <a:pt x="182" y="2"/>
                    </a:lnTo>
                    <a:lnTo>
                      <a:pt x="226" y="0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58" name="Rectangle 170"/>
              <p:cNvSpPr>
                <a:spLocks noChangeArrowheads="1"/>
              </p:cNvSpPr>
              <p:nvPr/>
            </p:nvSpPr>
            <p:spPr bwMode="auto">
              <a:xfrm>
                <a:off x="2783134" y="2270084"/>
                <a:ext cx="8393" cy="18783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59" name="Rectangle 171"/>
              <p:cNvSpPr>
                <a:spLocks noChangeArrowheads="1"/>
              </p:cNvSpPr>
              <p:nvPr/>
            </p:nvSpPr>
            <p:spPr bwMode="auto">
              <a:xfrm>
                <a:off x="2791526" y="2270084"/>
                <a:ext cx="8393" cy="18783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0" name="Rectangle 172"/>
              <p:cNvSpPr>
                <a:spLocks noChangeArrowheads="1"/>
              </p:cNvSpPr>
              <p:nvPr/>
            </p:nvSpPr>
            <p:spPr bwMode="auto">
              <a:xfrm>
                <a:off x="2799919" y="2270084"/>
                <a:ext cx="8393" cy="18783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1" name="Rectangle 173"/>
              <p:cNvSpPr>
                <a:spLocks noChangeArrowheads="1"/>
              </p:cNvSpPr>
              <p:nvPr/>
            </p:nvSpPr>
            <p:spPr bwMode="auto">
              <a:xfrm>
                <a:off x="2808311" y="2270084"/>
                <a:ext cx="8393" cy="18783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2" name="Rectangle 174"/>
              <p:cNvSpPr>
                <a:spLocks noChangeArrowheads="1"/>
              </p:cNvSpPr>
              <p:nvPr/>
            </p:nvSpPr>
            <p:spPr bwMode="auto">
              <a:xfrm>
                <a:off x="2816704" y="2270084"/>
                <a:ext cx="8393" cy="18783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3" name="Rectangle 175"/>
              <p:cNvSpPr>
                <a:spLocks noChangeArrowheads="1"/>
              </p:cNvSpPr>
              <p:nvPr/>
            </p:nvSpPr>
            <p:spPr bwMode="auto">
              <a:xfrm>
                <a:off x="2825096" y="2270084"/>
                <a:ext cx="8393" cy="18783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4" name="Rectangle 176"/>
              <p:cNvSpPr>
                <a:spLocks noChangeArrowheads="1"/>
              </p:cNvSpPr>
              <p:nvPr/>
            </p:nvSpPr>
            <p:spPr bwMode="auto">
              <a:xfrm>
                <a:off x="2833488" y="2270084"/>
                <a:ext cx="8393" cy="18783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5" name="Rectangle 177"/>
              <p:cNvSpPr>
                <a:spLocks noChangeArrowheads="1"/>
              </p:cNvSpPr>
              <p:nvPr/>
            </p:nvSpPr>
            <p:spPr bwMode="auto">
              <a:xfrm>
                <a:off x="2841880" y="2270084"/>
                <a:ext cx="8393" cy="18783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6" name="Rectangle 178"/>
              <p:cNvSpPr>
                <a:spLocks noChangeArrowheads="1"/>
              </p:cNvSpPr>
              <p:nvPr/>
            </p:nvSpPr>
            <p:spPr bwMode="auto">
              <a:xfrm>
                <a:off x="2850274" y="2270084"/>
                <a:ext cx="8393" cy="18783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7" name="Rectangle 179"/>
              <p:cNvSpPr>
                <a:spLocks noChangeArrowheads="1"/>
              </p:cNvSpPr>
              <p:nvPr/>
            </p:nvSpPr>
            <p:spPr bwMode="auto">
              <a:xfrm>
                <a:off x="2858666" y="2270084"/>
                <a:ext cx="8393" cy="18783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8" name="Rectangle 180"/>
              <p:cNvSpPr>
                <a:spLocks noChangeArrowheads="1"/>
              </p:cNvSpPr>
              <p:nvPr/>
            </p:nvSpPr>
            <p:spPr bwMode="auto">
              <a:xfrm>
                <a:off x="2867058" y="2270084"/>
                <a:ext cx="8393" cy="18783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69" name="Rectangle 181"/>
              <p:cNvSpPr>
                <a:spLocks noChangeArrowheads="1"/>
              </p:cNvSpPr>
              <p:nvPr/>
            </p:nvSpPr>
            <p:spPr bwMode="auto">
              <a:xfrm>
                <a:off x="2875449" y="2270084"/>
                <a:ext cx="8393" cy="18783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0" name="Rectangle 182"/>
              <p:cNvSpPr>
                <a:spLocks noChangeArrowheads="1"/>
              </p:cNvSpPr>
              <p:nvPr/>
            </p:nvSpPr>
            <p:spPr bwMode="auto">
              <a:xfrm>
                <a:off x="2883843" y="2270084"/>
                <a:ext cx="18463" cy="18783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1" name="Rectangle 183"/>
              <p:cNvSpPr>
                <a:spLocks noChangeArrowheads="1"/>
              </p:cNvSpPr>
              <p:nvPr/>
            </p:nvSpPr>
            <p:spPr bwMode="auto">
              <a:xfrm>
                <a:off x="2902305" y="2270084"/>
                <a:ext cx="8393" cy="18783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2" name="Rectangle 184"/>
              <p:cNvSpPr>
                <a:spLocks noChangeArrowheads="1"/>
              </p:cNvSpPr>
              <p:nvPr/>
            </p:nvSpPr>
            <p:spPr bwMode="auto">
              <a:xfrm>
                <a:off x="2910699" y="2270084"/>
                <a:ext cx="8393" cy="18783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3" name="Rectangle 185"/>
              <p:cNvSpPr>
                <a:spLocks noChangeArrowheads="1"/>
              </p:cNvSpPr>
              <p:nvPr/>
            </p:nvSpPr>
            <p:spPr bwMode="auto">
              <a:xfrm>
                <a:off x="2919091" y="2270084"/>
                <a:ext cx="8393" cy="18783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4" name="Rectangle 186"/>
              <p:cNvSpPr>
                <a:spLocks noChangeArrowheads="1"/>
              </p:cNvSpPr>
              <p:nvPr/>
            </p:nvSpPr>
            <p:spPr bwMode="auto">
              <a:xfrm>
                <a:off x="2927483" y="2270084"/>
                <a:ext cx="8393" cy="18783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5" name="Rectangle 187"/>
              <p:cNvSpPr>
                <a:spLocks noChangeArrowheads="1"/>
              </p:cNvSpPr>
              <p:nvPr/>
            </p:nvSpPr>
            <p:spPr bwMode="auto">
              <a:xfrm>
                <a:off x="2935875" y="2270084"/>
                <a:ext cx="8393" cy="18783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6" name="Rectangle 188"/>
              <p:cNvSpPr>
                <a:spLocks noChangeArrowheads="1"/>
              </p:cNvSpPr>
              <p:nvPr/>
            </p:nvSpPr>
            <p:spPr bwMode="auto">
              <a:xfrm>
                <a:off x="2944269" y="2270084"/>
                <a:ext cx="8393" cy="18783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7" name="Rectangle 189"/>
              <p:cNvSpPr>
                <a:spLocks noChangeArrowheads="1"/>
              </p:cNvSpPr>
              <p:nvPr/>
            </p:nvSpPr>
            <p:spPr bwMode="auto">
              <a:xfrm>
                <a:off x="2952660" y="2270084"/>
                <a:ext cx="8393" cy="18783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8" name="Rectangle 190"/>
              <p:cNvSpPr>
                <a:spLocks noChangeArrowheads="1"/>
              </p:cNvSpPr>
              <p:nvPr/>
            </p:nvSpPr>
            <p:spPr bwMode="auto">
              <a:xfrm>
                <a:off x="2961053" y="2270084"/>
                <a:ext cx="8393" cy="18783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79" name="Rectangle 191"/>
              <p:cNvSpPr>
                <a:spLocks noChangeArrowheads="1"/>
              </p:cNvSpPr>
              <p:nvPr/>
            </p:nvSpPr>
            <p:spPr bwMode="auto">
              <a:xfrm>
                <a:off x="2969445" y="2270084"/>
                <a:ext cx="8393" cy="18783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80" name="Rectangle 192"/>
              <p:cNvSpPr>
                <a:spLocks noChangeArrowheads="1"/>
              </p:cNvSpPr>
              <p:nvPr/>
            </p:nvSpPr>
            <p:spPr bwMode="auto">
              <a:xfrm>
                <a:off x="2977838" y="2270084"/>
                <a:ext cx="8393" cy="18783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81" name="Rectangle 193"/>
              <p:cNvSpPr>
                <a:spLocks noChangeArrowheads="1"/>
              </p:cNvSpPr>
              <p:nvPr/>
            </p:nvSpPr>
            <p:spPr bwMode="auto">
              <a:xfrm>
                <a:off x="2986230" y="2270084"/>
                <a:ext cx="8393" cy="18783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82" name="Rectangle 194"/>
              <p:cNvSpPr>
                <a:spLocks noChangeArrowheads="1"/>
              </p:cNvSpPr>
              <p:nvPr/>
            </p:nvSpPr>
            <p:spPr bwMode="auto">
              <a:xfrm>
                <a:off x="2994623" y="2270084"/>
                <a:ext cx="8393" cy="18783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83" name="Freeform 195"/>
              <p:cNvSpPr>
                <a:spLocks/>
              </p:cNvSpPr>
              <p:nvPr/>
            </p:nvSpPr>
            <p:spPr bwMode="auto">
              <a:xfrm>
                <a:off x="2788169" y="2235932"/>
                <a:ext cx="209811" cy="69857"/>
              </a:xfrm>
              <a:custGeom>
                <a:avLst/>
                <a:gdLst>
                  <a:gd name="T0" fmla="*/ 198438 w 125"/>
                  <a:gd name="T1" fmla="*/ 34925 h 45"/>
                  <a:gd name="T2" fmla="*/ 198438 w 125"/>
                  <a:gd name="T3" fmla="*/ 34925 h 45"/>
                  <a:gd name="T4" fmla="*/ 198438 w 125"/>
                  <a:gd name="T5" fmla="*/ 39688 h 45"/>
                  <a:gd name="T6" fmla="*/ 196850 w 125"/>
                  <a:gd name="T7" fmla="*/ 42863 h 45"/>
                  <a:gd name="T8" fmla="*/ 193675 w 125"/>
                  <a:gd name="T9" fmla="*/ 46038 h 45"/>
                  <a:gd name="T10" fmla="*/ 192088 w 125"/>
                  <a:gd name="T11" fmla="*/ 49213 h 45"/>
                  <a:gd name="T12" fmla="*/ 182563 w 125"/>
                  <a:gd name="T13" fmla="*/ 57150 h 45"/>
                  <a:gd name="T14" fmla="*/ 169863 w 125"/>
                  <a:gd name="T15" fmla="*/ 61913 h 45"/>
                  <a:gd name="T16" fmla="*/ 155575 w 125"/>
                  <a:gd name="T17" fmla="*/ 65088 h 45"/>
                  <a:gd name="T18" fmla="*/ 138113 w 125"/>
                  <a:gd name="T19" fmla="*/ 69850 h 45"/>
                  <a:gd name="T20" fmla="*/ 119063 w 125"/>
                  <a:gd name="T21" fmla="*/ 71438 h 45"/>
                  <a:gd name="T22" fmla="*/ 100013 w 125"/>
                  <a:gd name="T23" fmla="*/ 71438 h 45"/>
                  <a:gd name="T24" fmla="*/ 79375 w 125"/>
                  <a:gd name="T25" fmla="*/ 71438 h 45"/>
                  <a:gd name="T26" fmla="*/ 61913 w 125"/>
                  <a:gd name="T27" fmla="*/ 69850 h 45"/>
                  <a:gd name="T28" fmla="*/ 42863 w 125"/>
                  <a:gd name="T29" fmla="*/ 65088 h 45"/>
                  <a:gd name="T30" fmla="*/ 28575 w 125"/>
                  <a:gd name="T31" fmla="*/ 61913 h 45"/>
                  <a:gd name="T32" fmla="*/ 15875 w 125"/>
                  <a:gd name="T33" fmla="*/ 57150 h 45"/>
                  <a:gd name="T34" fmla="*/ 7938 w 125"/>
                  <a:gd name="T35" fmla="*/ 49213 h 45"/>
                  <a:gd name="T36" fmla="*/ 4763 w 125"/>
                  <a:gd name="T37" fmla="*/ 46038 h 45"/>
                  <a:gd name="T38" fmla="*/ 3175 w 125"/>
                  <a:gd name="T39" fmla="*/ 42863 h 45"/>
                  <a:gd name="T40" fmla="*/ 0 w 125"/>
                  <a:gd name="T41" fmla="*/ 39688 h 45"/>
                  <a:gd name="T42" fmla="*/ 0 w 125"/>
                  <a:gd name="T43" fmla="*/ 34925 h 45"/>
                  <a:gd name="T44" fmla="*/ 0 w 125"/>
                  <a:gd name="T45" fmla="*/ 31750 h 45"/>
                  <a:gd name="T46" fmla="*/ 3175 w 125"/>
                  <a:gd name="T47" fmla="*/ 28575 h 45"/>
                  <a:gd name="T48" fmla="*/ 4763 w 125"/>
                  <a:gd name="T49" fmla="*/ 25400 h 45"/>
                  <a:gd name="T50" fmla="*/ 7938 w 125"/>
                  <a:gd name="T51" fmla="*/ 22225 h 45"/>
                  <a:gd name="T52" fmla="*/ 15875 w 125"/>
                  <a:gd name="T53" fmla="*/ 15875 h 45"/>
                  <a:gd name="T54" fmla="*/ 28575 w 125"/>
                  <a:gd name="T55" fmla="*/ 11113 h 45"/>
                  <a:gd name="T56" fmla="*/ 42863 w 125"/>
                  <a:gd name="T57" fmla="*/ 6350 h 45"/>
                  <a:gd name="T58" fmla="*/ 61913 w 125"/>
                  <a:gd name="T59" fmla="*/ 3175 h 45"/>
                  <a:gd name="T60" fmla="*/ 79375 w 125"/>
                  <a:gd name="T61" fmla="*/ 0 h 45"/>
                  <a:gd name="T62" fmla="*/ 100013 w 125"/>
                  <a:gd name="T63" fmla="*/ 0 h 45"/>
                  <a:gd name="T64" fmla="*/ 119063 w 125"/>
                  <a:gd name="T65" fmla="*/ 0 h 45"/>
                  <a:gd name="T66" fmla="*/ 138113 w 125"/>
                  <a:gd name="T67" fmla="*/ 3175 h 45"/>
                  <a:gd name="T68" fmla="*/ 155575 w 125"/>
                  <a:gd name="T69" fmla="*/ 6350 h 45"/>
                  <a:gd name="T70" fmla="*/ 169863 w 125"/>
                  <a:gd name="T71" fmla="*/ 11113 h 45"/>
                  <a:gd name="T72" fmla="*/ 182563 w 125"/>
                  <a:gd name="T73" fmla="*/ 15875 h 45"/>
                  <a:gd name="T74" fmla="*/ 192088 w 125"/>
                  <a:gd name="T75" fmla="*/ 22225 h 45"/>
                  <a:gd name="T76" fmla="*/ 193675 w 125"/>
                  <a:gd name="T77" fmla="*/ 25400 h 45"/>
                  <a:gd name="T78" fmla="*/ 196850 w 125"/>
                  <a:gd name="T79" fmla="*/ 28575 h 45"/>
                  <a:gd name="T80" fmla="*/ 198438 w 125"/>
                  <a:gd name="T81" fmla="*/ 31750 h 45"/>
                  <a:gd name="T82" fmla="*/ 198438 w 125"/>
                  <a:gd name="T83" fmla="*/ 34925 h 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5"/>
                  <a:gd name="T127" fmla="*/ 0 h 45"/>
                  <a:gd name="T128" fmla="*/ 125 w 125"/>
                  <a:gd name="T129" fmla="*/ 45 h 4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5" h="45">
                    <a:moveTo>
                      <a:pt x="125" y="22"/>
                    </a:moveTo>
                    <a:lnTo>
                      <a:pt x="125" y="22"/>
                    </a:lnTo>
                    <a:lnTo>
                      <a:pt x="125" y="25"/>
                    </a:lnTo>
                    <a:lnTo>
                      <a:pt x="124" y="27"/>
                    </a:lnTo>
                    <a:lnTo>
                      <a:pt x="122" y="29"/>
                    </a:lnTo>
                    <a:lnTo>
                      <a:pt x="121" y="31"/>
                    </a:lnTo>
                    <a:lnTo>
                      <a:pt x="115" y="36"/>
                    </a:lnTo>
                    <a:lnTo>
                      <a:pt x="107" y="39"/>
                    </a:lnTo>
                    <a:lnTo>
                      <a:pt x="98" y="41"/>
                    </a:lnTo>
                    <a:lnTo>
                      <a:pt x="87" y="44"/>
                    </a:lnTo>
                    <a:lnTo>
                      <a:pt x="75" y="45"/>
                    </a:lnTo>
                    <a:lnTo>
                      <a:pt x="63" y="45"/>
                    </a:lnTo>
                    <a:lnTo>
                      <a:pt x="50" y="45"/>
                    </a:lnTo>
                    <a:lnTo>
                      <a:pt x="39" y="44"/>
                    </a:lnTo>
                    <a:lnTo>
                      <a:pt x="27" y="41"/>
                    </a:lnTo>
                    <a:lnTo>
                      <a:pt x="18" y="39"/>
                    </a:lnTo>
                    <a:lnTo>
                      <a:pt x="10" y="36"/>
                    </a:lnTo>
                    <a:lnTo>
                      <a:pt x="5" y="31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10" y="10"/>
                    </a:lnTo>
                    <a:lnTo>
                      <a:pt x="18" y="7"/>
                    </a:lnTo>
                    <a:lnTo>
                      <a:pt x="27" y="4"/>
                    </a:lnTo>
                    <a:lnTo>
                      <a:pt x="39" y="2"/>
                    </a:lnTo>
                    <a:lnTo>
                      <a:pt x="50" y="0"/>
                    </a:lnTo>
                    <a:lnTo>
                      <a:pt x="63" y="0"/>
                    </a:lnTo>
                    <a:lnTo>
                      <a:pt x="75" y="0"/>
                    </a:lnTo>
                    <a:lnTo>
                      <a:pt x="87" y="2"/>
                    </a:lnTo>
                    <a:lnTo>
                      <a:pt x="98" y="4"/>
                    </a:lnTo>
                    <a:lnTo>
                      <a:pt x="107" y="7"/>
                    </a:lnTo>
                    <a:lnTo>
                      <a:pt x="115" y="10"/>
                    </a:lnTo>
                    <a:lnTo>
                      <a:pt x="121" y="14"/>
                    </a:lnTo>
                    <a:lnTo>
                      <a:pt x="122" y="16"/>
                    </a:lnTo>
                    <a:lnTo>
                      <a:pt x="124" y="18"/>
                    </a:lnTo>
                    <a:lnTo>
                      <a:pt x="125" y="20"/>
                    </a:lnTo>
                    <a:lnTo>
                      <a:pt x="125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84" name="Picture 196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33560" y="2332179"/>
                <a:ext cx="370945" cy="1567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5" name="Freeform 197"/>
              <p:cNvSpPr>
                <a:spLocks/>
              </p:cNvSpPr>
              <p:nvPr/>
            </p:nvSpPr>
            <p:spPr bwMode="auto">
              <a:xfrm>
                <a:off x="2251054" y="2176942"/>
                <a:ext cx="236666" cy="226647"/>
              </a:xfrm>
              <a:custGeom>
                <a:avLst/>
                <a:gdLst>
                  <a:gd name="T0" fmla="*/ 114300 w 141"/>
                  <a:gd name="T1" fmla="*/ 0 h 146"/>
                  <a:gd name="T2" fmla="*/ 0 w 141"/>
                  <a:gd name="T3" fmla="*/ 39687 h 146"/>
                  <a:gd name="T4" fmla="*/ 0 w 141"/>
                  <a:gd name="T5" fmla="*/ 187325 h 146"/>
                  <a:gd name="T6" fmla="*/ 112713 w 141"/>
                  <a:gd name="T7" fmla="*/ 231775 h 146"/>
                  <a:gd name="T8" fmla="*/ 223838 w 141"/>
                  <a:gd name="T9" fmla="*/ 192087 h 146"/>
                  <a:gd name="T10" fmla="*/ 223838 w 141"/>
                  <a:gd name="T11" fmla="*/ 46037 h 146"/>
                  <a:gd name="T12" fmla="*/ 114300 w 141"/>
                  <a:gd name="T13" fmla="*/ 0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46"/>
                  <a:gd name="T23" fmla="*/ 141 w 141"/>
                  <a:gd name="T24" fmla="*/ 146 h 1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46">
                    <a:moveTo>
                      <a:pt x="72" y="0"/>
                    </a:moveTo>
                    <a:lnTo>
                      <a:pt x="0" y="25"/>
                    </a:lnTo>
                    <a:lnTo>
                      <a:pt x="0" y="118"/>
                    </a:lnTo>
                    <a:lnTo>
                      <a:pt x="71" y="146"/>
                    </a:lnTo>
                    <a:lnTo>
                      <a:pt x="141" y="121"/>
                    </a:lnTo>
                    <a:lnTo>
                      <a:pt x="141" y="2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86" name="Freeform 198"/>
              <p:cNvSpPr>
                <a:spLocks noEditPoints="1"/>
              </p:cNvSpPr>
              <p:nvPr/>
            </p:nvSpPr>
            <p:spPr bwMode="auto">
              <a:xfrm>
                <a:off x="2239305" y="2166076"/>
                <a:ext cx="261843" cy="248380"/>
              </a:xfrm>
              <a:custGeom>
                <a:avLst/>
                <a:gdLst>
                  <a:gd name="T0" fmla="*/ 120829 w 496"/>
                  <a:gd name="T1" fmla="*/ 23271 h 513"/>
                  <a:gd name="T2" fmla="*/ 129317 w 496"/>
                  <a:gd name="T3" fmla="*/ 23271 h 513"/>
                  <a:gd name="T4" fmla="*/ 15977 w 496"/>
                  <a:gd name="T5" fmla="*/ 61891 h 513"/>
                  <a:gd name="T6" fmla="*/ 23966 w 496"/>
                  <a:gd name="T7" fmla="*/ 50503 h 513"/>
                  <a:gd name="T8" fmla="*/ 23966 w 496"/>
                  <a:gd name="T9" fmla="*/ 197556 h 513"/>
                  <a:gd name="T10" fmla="*/ 16477 w 496"/>
                  <a:gd name="T11" fmla="*/ 186663 h 513"/>
                  <a:gd name="T12" fmla="*/ 128319 w 496"/>
                  <a:gd name="T13" fmla="*/ 230729 h 513"/>
                  <a:gd name="T14" fmla="*/ 120330 w 496"/>
                  <a:gd name="T15" fmla="*/ 230729 h 513"/>
                  <a:gd name="T16" fmla="*/ 232172 w 496"/>
                  <a:gd name="T17" fmla="*/ 192109 h 513"/>
                  <a:gd name="T18" fmla="*/ 223684 w 496"/>
                  <a:gd name="T19" fmla="*/ 203497 h 513"/>
                  <a:gd name="T20" fmla="*/ 223684 w 496"/>
                  <a:gd name="T21" fmla="*/ 57435 h 513"/>
                  <a:gd name="T22" fmla="*/ 231173 w 496"/>
                  <a:gd name="T23" fmla="*/ 68327 h 513"/>
                  <a:gd name="T24" fmla="*/ 120829 w 496"/>
                  <a:gd name="T25" fmla="*/ 23271 h 513"/>
                  <a:gd name="T26" fmla="*/ 240660 w 496"/>
                  <a:gd name="T27" fmla="*/ 46542 h 513"/>
                  <a:gd name="T28" fmla="*/ 247650 w 496"/>
                  <a:gd name="T29" fmla="*/ 57435 h 513"/>
                  <a:gd name="T30" fmla="*/ 247650 w 496"/>
                  <a:gd name="T31" fmla="*/ 203497 h 513"/>
                  <a:gd name="T32" fmla="*/ 239661 w 496"/>
                  <a:gd name="T33" fmla="*/ 214390 h 513"/>
                  <a:gd name="T34" fmla="*/ 127819 w 496"/>
                  <a:gd name="T35" fmla="*/ 253010 h 513"/>
                  <a:gd name="T36" fmla="*/ 119831 w 496"/>
                  <a:gd name="T37" fmla="*/ 253010 h 513"/>
                  <a:gd name="T38" fmla="*/ 7989 w 496"/>
                  <a:gd name="T39" fmla="*/ 208448 h 513"/>
                  <a:gd name="T40" fmla="*/ 0 w 496"/>
                  <a:gd name="T41" fmla="*/ 197556 h 513"/>
                  <a:gd name="T42" fmla="*/ 0 w 496"/>
                  <a:gd name="T43" fmla="*/ 50503 h 513"/>
                  <a:gd name="T44" fmla="*/ 8488 w 496"/>
                  <a:gd name="T45" fmla="*/ 39115 h 513"/>
                  <a:gd name="T46" fmla="*/ 121329 w 496"/>
                  <a:gd name="T47" fmla="*/ 990 h 513"/>
                  <a:gd name="T48" fmla="*/ 129817 w 496"/>
                  <a:gd name="T49" fmla="*/ 990 h 513"/>
                  <a:gd name="T50" fmla="*/ 240660 w 496"/>
                  <a:gd name="T51" fmla="*/ 46542 h 5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13"/>
                  <a:gd name="T80" fmla="*/ 496 w 496"/>
                  <a:gd name="T81" fmla="*/ 513 h 5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13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5"/>
                    </a:lnTo>
                    <a:lnTo>
                      <a:pt x="48" y="102"/>
                    </a:lnTo>
                    <a:lnTo>
                      <a:pt x="48" y="399"/>
                    </a:lnTo>
                    <a:lnTo>
                      <a:pt x="33" y="377"/>
                    </a:lnTo>
                    <a:lnTo>
                      <a:pt x="257" y="466"/>
                    </a:lnTo>
                    <a:lnTo>
                      <a:pt x="241" y="466"/>
                    </a:lnTo>
                    <a:lnTo>
                      <a:pt x="465" y="388"/>
                    </a:lnTo>
                    <a:lnTo>
                      <a:pt x="448" y="411"/>
                    </a:lnTo>
                    <a:lnTo>
                      <a:pt x="448" y="116"/>
                    </a:lnTo>
                    <a:lnTo>
                      <a:pt x="463" y="138"/>
                    </a:lnTo>
                    <a:lnTo>
                      <a:pt x="242" y="47"/>
                    </a:lnTo>
                    <a:close/>
                    <a:moveTo>
                      <a:pt x="482" y="94"/>
                    </a:moveTo>
                    <a:cubicBezTo>
                      <a:pt x="491" y="97"/>
                      <a:pt x="496" y="106"/>
                      <a:pt x="496" y="116"/>
                    </a:cubicBezTo>
                    <a:lnTo>
                      <a:pt x="496" y="411"/>
                    </a:lnTo>
                    <a:cubicBezTo>
                      <a:pt x="496" y="421"/>
                      <a:pt x="490" y="430"/>
                      <a:pt x="480" y="433"/>
                    </a:cubicBezTo>
                    <a:lnTo>
                      <a:pt x="256" y="511"/>
                    </a:lnTo>
                    <a:cubicBezTo>
                      <a:pt x="251" y="513"/>
                      <a:pt x="245" y="513"/>
                      <a:pt x="240" y="511"/>
                    </a:cubicBezTo>
                    <a:lnTo>
                      <a:pt x="16" y="421"/>
                    </a:lnTo>
                    <a:cubicBezTo>
                      <a:pt x="6" y="418"/>
                      <a:pt x="0" y="409"/>
                      <a:pt x="0" y="399"/>
                    </a:cubicBezTo>
                    <a:lnTo>
                      <a:pt x="0" y="102"/>
                    </a:lnTo>
                    <a:cubicBezTo>
                      <a:pt x="0" y="92"/>
                      <a:pt x="7" y="83"/>
                      <a:pt x="17" y="79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0" y="2"/>
                    </a:cubicBezTo>
                    <a:lnTo>
                      <a:pt x="482" y="94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87" name="Freeform 199"/>
              <p:cNvSpPr>
                <a:spLocks/>
              </p:cNvSpPr>
              <p:nvPr/>
            </p:nvSpPr>
            <p:spPr bwMode="auto">
              <a:xfrm>
                <a:off x="2247697" y="2212647"/>
                <a:ext cx="117494" cy="186285"/>
              </a:xfrm>
              <a:custGeom>
                <a:avLst/>
                <a:gdLst>
                  <a:gd name="T0" fmla="*/ 111125 w 70"/>
                  <a:gd name="T1" fmla="*/ 190500 h 120"/>
                  <a:gd name="T2" fmla="*/ 0 w 70"/>
                  <a:gd name="T3" fmla="*/ 147638 h 120"/>
                  <a:gd name="T4" fmla="*/ 0 w 70"/>
                  <a:gd name="T5" fmla="*/ 0 h 120"/>
                  <a:gd name="T6" fmla="*/ 111125 w 70"/>
                  <a:gd name="T7" fmla="*/ 44450 h 120"/>
                  <a:gd name="T8" fmla="*/ 111125 w 70"/>
                  <a:gd name="T9" fmla="*/ 19050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"/>
                  <a:gd name="T16" fmla="*/ 0 h 120"/>
                  <a:gd name="T17" fmla="*/ 70 w 70"/>
                  <a:gd name="T18" fmla="*/ 120 h 1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" h="120">
                    <a:moveTo>
                      <a:pt x="70" y="120"/>
                    </a:moveTo>
                    <a:lnTo>
                      <a:pt x="0" y="93"/>
                    </a:lnTo>
                    <a:lnTo>
                      <a:pt x="0" y="0"/>
                    </a:lnTo>
                    <a:lnTo>
                      <a:pt x="70" y="28"/>
                    </a:lnTo>
                    <a:lnTo>
                      <a:pt x="70" y="1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88" name="Freeform 200"/>
              <p:cNvSpPr>
                <a:spLocks/>
              </p:cNvSpPr>
              <p:nvPr/>
            </p:nvSpPr>
            <p:spPr bwMode="auto">
              <a:xfrm>
                <a:off x="2264481" y="2235932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1750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0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89" name="Freeform 201"/>
              <p:cNvSpPr>
                <a:spLocks/>
              </p:cNvSpPr>
              <p:nvPr/>
            </p:nvSpPr>
            <p:spPr bwMode="auto">
              <a:xfrm>
                <a:off x="2264481" y="2266980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90" name="Freeform 202"/>
              <p:cNvSpPr>
                <a:spLocks/>
              </p:cNvSpPr>
              <p:nvPr/>
            </p:nvSpPr>
            <p:spPr bwMode="auto">
              <a:xfrm>
                <a:off x="2264481" y="2305790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91" name="Picture 203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0226" y="2215752"/>
                <a:ext cx="117494" cy="195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2" name="Freeform 204"/>
              <p:cNvSpPr>
                <a:spLocks/>
              </p:cNvSpPr>
              <p:nvPr/>
            </p:nvSpPr>
            <p:spPr bwMode="auto">
              <a:xfrm>
                <a:off x="2247697" y="2173837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1125 w 141"/>
                  <a:gd name="T3" fmla="*/ 87313 h 55"/>
                  <a:gd name="T4" fmla="*/ 0 w 141"/>
                  <a:gd name="T5" fmla="*/ 39688 h 55"/>
                  <a:gd name="T6" fmla="*/ 112713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0" y="55"/>
                    </a:lnTo>
                    <a:lnTo>
                      <a:pt x="0" y="25"/>
                    </a:lnTo>
                    <a:lnTo>
                      <a:pt x="71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93" name="Picture 206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19872" y="2403589"/>
                <a:ext cx="362553" cy="1474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4" name="Freeform 207"/>
              <p:cNvSpPr>
                <a:spLocks/>
              </p:cNvSpPr>
              <p:nvPr/>
            </p:nvSpPr>
            <p:spPr bwMode="auto">
              <a:xfrm>
                <a:off x="2437366" y="2246799"/>
                <a:ext cx="236666" cy="234409"/>
              </a:xfrm>
              <a:custGeom>
                <a:avLst/>
                <a:gdLst>
                  <a:gd name="T0" fmla="*/ 112713 w 141"/>
                  <a:gd name="T1" fmla="*/ 0 h 151"/>
                  <a:gd name="T2" fmla="*/ 0 w 141"/>
                  <a:gd name="T3" fmla="*/ 41275 h 151"/>
                  <a:gd name="T4" fmla="*/ 0 w 141"/>
                  <a:gd name="T5" fmla="*/ 193675 h 151"/>
                  <a:gd name="T6" fmla="*/ 111125 w 141"/>
                  <a:gd name="T7" fmla="*/ 239713 h 151"/>
                  <a:gd name="T8" fmla="*/ 223838 w 141"/>
                  <a:gd name="T9" fmla="*/ 200025 h 151"/>
                  <a:gd name="T10" fmla="*/ 223838 w 141"/>
                  <a:gd name="T11" fmla="*/ 47625 h 151"/>
                  <a:gd name="T12" fmla="*/ 112713 w 141"/>
                  <a:gd name="T13" fmla="*/ 0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51"/>
                  <a:gd name="T23" fmla="*/ 141 w 141"/>
                  <a:gd name="T24" fmla="*/ 151 h 15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51">
                    <a:moveTo>
                      <a:pt x="71" y="0"/>
                    </a:moveTo>
                    <a:lnTo>
                      <a:pt x="0" y="26"/>
                    </a:lnTo>
                    <a:lnTo>
                      <a:pt x="0" y="122"/>
                    </a:lnTo>
                    <a:lnTo>
                      <a:pt x="70" y="151"/>
                    </a:lnTo>
                    <a:lnTo>
                      <a:pt x="141" y="126"/>
                    </a:lnTo>
                    <a:lnTo>
                      <a:pt x="141" y="3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95" name="Freeform 208"/>
              <p:cNvSpPr>
                <a:spLocks noEditPoints="1"/>
              </p:cNvSpPr>
              <p:nvPr/>
            </p:nvSpPr>
            <p:spPr bwMode="auto">
              <a:xfrm>
                <a:off x="2423937" y="2235932"/>
                <a:ext cx="261843" cy="257695"/>
              </a:xfrm>
              <a:custGeom>
                <a:avLst/>
                <a:gdLst>
                  <a:gd name="T0" fmla="*/ 120829 w 496"/>
                  <a:gd name="T1" fmla="*/ 23413 h 529"/>
                  <a:gd name="T2" fmla="*/ 129317 w 496"/>
                  <a:gd name="T3" fmla="*/ 23413 h 529"/>
                  <a:gd name="T4" fmla="*/ 15977 w 496"/>
                  <a:gd name="T5" fmla="*/ 63266 h 529"/>
                  <a:gd name="T6" fmla="*/ 23966 w 496"/>
                  <a:gd name="T7" fmla="*/ 52306 h 529"/>
                  <a:gd name="T8" fmla="*/ 23966 w 496"/>
                  <a:gd name="T9" fmla="*/ 205241 h 529"/>
                  <a:gd name="T10" fmla="*/ 16976 w 496"/>
                  <a:gd name="T11" fmla="*/ 194281 h 529"/>
                  <a:gd name="T12" fmla="*/ 128818 w 496"/>
                  <a:gd name="T13" fmla="*/ 240112 h 529"/>
                  <a:gd name="T14" fmla="*/ 119831 w 496"/>
                  <a:gd name="T15" fmla="*/ 240112 h 529"/>
                  <a:gd name="T16" fmla="*/ 231673 w 496"/>
                  <a:gd name="T17" fmla="*/ 200259 h 529"/>
                  <a:gd name="T18" fmla="*/ 223684 w 496"/>
                  <a:gd name="T19" fmla="*/ 211218 h 529"/>
                  <a:gd name="T20" fmla="*/ 223684 w 496"/>
                  <a:gd name="T21" fmla="*/ 59281 h 529"/>
                  <a:gd name="T22" fmla="*/ 231173 w 496"/>
                  <a:gd name="T23" fmla="*/ 70240 h 529"/>
                  <a:gd name="T24" fmla="*/ 120829 w 496"/>
                  <a:gd name="T25" fmla="*/ 23413 h 529"/>
                  <a:gd name="T26" fmla="*/ 240660 w 496"/>
                  <a:gd name="T27" fmla="*/ 48321 h 529"/>
                  <a:gd name="T28" fmla="*/ 247650 w 496"/>
                  <a:gd name="T29" fmla="*/ 59281 h 529"/>
                  <a:gd name="T30" fmla="*/ 247650 w 496"/>
                  <a:gd name="T31" fmla="*/ 211218 h 529"/>
                  <a:gd name="T32" fmla="*/ 240161 w 496"/>
                  <a:gd name="T33" fmla="*/ 222676 h 529"/>
                  <a:gd name="T34" fmla="*/ 128319 w 496"/>
                  <a:gd name="T35" fmla="*/ 262529 h 529"/>
                  <a:gd name="T36" fmla="*/ 119331 w 496"/>
                  <a:gd name="T37" fmla="*/ 262529 h 529"/>
                  <a:gd name="T38" fmla="*/ 7489 w 496"/>
                  <a:gd name="T39" fmla="*/ 216200 h 529"/>
                  <a:gd name="T40" fmla="*/ 0 w 496"/>
                  <a:gd name="T41" fmla="*/ 205241 h 529"/>
                  <a:gd name="T42" fmla="*/ 0 w 496"/>
                  <a:gd name="T43" fmla="*/ 52306 h 529"/>
                  <a:gd name="T44" fmla="*/ 7989 w 496"/>
                  <a:gd name="T45" fmla="*/ 40849 h 529"/>
                  <a:gd name="T46" fmla="*/ 121329 w 496"/>
                  <a:gd name="T47" fmla="*/ 996 h 529"/>
                  <a:gd name="T48" fmla="*/ 130316 w 496"/>
                  <a:gd name="T49" fmla="*/ 996 h 529"/>
                  <a:gd name="T50" fmla="*/ 240660 w 496"/>
                  <a:gd name="T51" fmla="*/ 48321 h 5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29"/>
                  <a:gd name="T80" fmla="*/ 496 w 496"/>
                  <a:gd name="T81" fmla="*/ 529 h 52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29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7"/>
                    </a:lnTo>
                    <a:lnTo>
                      <a:pt x="48" y="105"/>
                    </a:lnTo>
                    <a:lnTo>
                      <a:pt x="48" y="412"/>
                    </a:lnTo>
                    <a:lnTo>
                      <a:pt x="34" y="390"/>
                    </a:lnTo>
                    <a:lnTo>
                      <a:pt x="258" y="482"/>
                    </a:lnTo>
                    <a:lnTo>
                      <a:pt x="240" y="482"/>
                    </a:lnTo>
                    <a:lnTo>
                      <a:pt x="464" y="402"/>
                    </a:lnTo>
                    <a:lnTo>
                      <a:pt x="448" y="424"/>
                    </a:lnTo>
                    <a:lnTo>
                      <a:pt x="448" y="119"/>
                    </a:lnTo>
                    <a:lnTo>
                      <a:pt x="463" y="141"/>
                    </a:lnTo>
                    <a:lnTo>
                      <a:pt x="242" y="47"/>
                    </a:lnTo>
                    <a:close/>
                    <a:moveTo>
                      <a:pt x="482" y="97"/>
                    </a:moveTo>
                    <a:cubicBezTo>
                      <a:pt x="491" y="101"/>
                      <a:pt x="496" y="109"/>
                      <a:pt x="496" y="119"/>
                    </a:cubicBezTo>
                    <a:lnTo>
                      <a:pt x="496" y="424"/>
                    </a:lnTo>
                    <a:cubicBezTo>
                      <a:pt x="496" y="434"/>
                      <a:pt x="490" y="443"/>
                      <a:pt x="481" y="447"/>
                    </a:cubicBezTo>
                    <a:lnTo>
                      <a:pt x="257" y="527"/>
                    </a:lnTo>
                    <a:cubicBezTo>
                      <a:pt x="251" y="529"/>
                      <a:pt x="245" y="529"/>
                      <a:pt x="239" y="527"/>
                    </a:cubicBezTo>
                    <a:lnTo>
                      <a:pt x="15" y="434"/>
                    </a:lnTo>
                    <a:cubicBezTo>
                      <a:pt x="6" y="431"/>
                      <a:pt x="0" y="422"/>
                      <a:pt x="0" y="412"/>
                    </a:cubicBezTo>
                    <a:lnTo>
                      <a:pt x="0" y="105"/>
                    </a:lnTo>
                    <a:cubicBezTo>
                      <a:pt x="0" y="95"/>
                      <a:pt x="7" y="86"/>
                      <a:pt x="16" y="82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1" y="2"/>
                    </a:cubicBezTo>
                    <a:lnTo>
                      <a:pt x="482" y="97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96" name="Freeform 209"/>
              <p:cNvSpPr>
                <a:spLocks/>
              </p:cNvSpPr>
              <p:nvPr/>
            </p:nvSpPr>
            <p:spPr bwMode="auto">
              <a:xfrm>
                <a:off x="2432330" y="2282503"/>
                <a:ext cx="119173" cy="194048"/>
              </a:xfrm>
              <a:custGeom>
                <a:avLst/>
                <a:gdLst>
                  <a:gd name="T0" fmla="*/ 112713 w 71"/>
                  <a:gd name="T1" fmla="*/ 198438 h 125"/>
                  <a:gd name="T2" fmla="*/ 0 w 71"/>
                  <a:gd name="T3" fmla="*/ 152400 h 125"/>
                  <a:gd name="T4" fmla="*/ 0 w 71"/>
                  <a:gd name="T5" fmla="*/ 0 h 125"/>
                  <a:gd name="T6" fmla="*/ 112713 w 71"/>
                  <a:gd name="T7" fmla="*/ 47625 h 125"/>
                  <a:gd name="T8" fmla="*/ 112713 w 71"/>
                  <a:gd name="T9" fmla="*/ 198438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125"/>
                  <a:gd name="T17" fmla="*/ 71 w 71"/>
                  <a:gd name="T18" fmla="*/ 125 h 1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125">
                    <a:moveTo>
                      <a:pt x="71" y="125"/>
                    </a:moveTo>
                    <a:lnTo>
                      <a:pt x="0" y="96"/>
                    </a:lnTo>
                    <a:lnTo>
                      <a:pt x="0" y="0"/>
                    </a:lnTo>
                    <a:lnTo>
                      <a:pt x="71" y="30"/>
                    </a:lnTo>
                    <a:lnTo>
                      <a:pt x="71" y="12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97" name="Freeform 210"/>
              <p:cNvSpPr>
                <a:spLocks/>
              </p:cNvSpPr>
              <p:nvPr/>
            </p:nvSpPr>
            <p:spPr bwMode="auto">
              <a:xfrm>
                <a:off x="2450793" y="2305790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1750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0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98" name="Freeform 211"/>
              <p:cNvSpPr>
                <a:spLocks/>
              </p:cNvSpPr>
              <p:nvPr/>
            </p:nvSpPr>
            <p:spPr bwMode="auto">
              <a:xfrm>
                <a:off x="2450793" y="2344598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99" name="Freeform 212"/>
              <p:cNvSpPr>
                <a:spLocks/>
              </p:cNvSpPr>
              <p:nvPr/>
            </p:nvSpPr>
            <p:spPr bwMode="auto">
              <a:xfrm>
                <a:off x="2450793" y="2383408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00" name="Picture 213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46468" y="2285608"/>
                <a:ext cx="127564" cy="195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1" name="Freeform 214"/>
              <p:cNvSpPr>
                <a:spLocks/>
              </p:cNvSpPr>
              <p:nvPr/>
            </p:nvSpPr>
            <p:spPr bwMode="auto">
              <a:xfrm>
                <a:off x="2432330" y="2243694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2713 w 141"/>
                  <a:gd name="T3" fmla="*/ 87313 h 55"/>
                  <a:gd name="T4" fmla="*/ 0 w 141"/>
                  <a:gd name="T5" fmla="*/ 39688 h 55"/>
                  <a:gd name="T6" fmla="*/ 114300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1" y="55"/>
                    </a:lnTo>
                    <a:lnTo>
                      <a:pt x="0" y="25"/>
                    </a:lnTo>
                    <a:lnTo>
                      <a:pt x="72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02" name="Picture 215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96113" y="2473446"/>
                <a:ext cx="370945" cy="1552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3" name="Freeform 216"/>
              <p:cNvSpPr>
                <a:spLocks/>
              </p:cNvSpPr>
              <p:nvPr/>
            </p:nvSpPr>
            <p:spPr bwMode="auto">
              <a:xfrm>
                <a:off x="2623677" y="2316656"/>
                <a:ext cx="234988" cy="226647"/>
              </a:xfrm>
              <a:custGeom>
                <a:avLst/>
                <a:gdLst>
                  <a:gd name="T0" fmla="*/ 112712 w 140"/>
                  <a:gd name="T1" fmla="*/ 0 h 146"/>
                  <a:gd name="T2" fmla="*/ 0 w 140"/>
                  <a:gd name="T3" fmla="*/ 39687 h 146"/>
                  <a:gd name="T4" fmla="*/ 0 w 140"/>
                  <a:gd name="T5" fmla="*/ 187325 h 146"/>
                  <a:gd name="T6" fmla="*/ 111125 w 140"/>
                  <a:gd name="T7" fmla="*/ 231775 h 146"/>
                  <a:gd name="T8" fmla="*/ 222250 w 140"/>
                  <a:gd name="T9" fmla="*/ 193675 h 146"/>
                  <a:gd name="T10" fmla="*/ 222250 w 140"/>
                  <a:gd name="T11" fmla="*/ 46037 h 146"/>
                  <a:gd name="T12" fmla="*/ 112712 w 140"/>
                  <a:gd name="T13" fmla="*/ 0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0"/>
                  <a:gd name="T22" fmla="*/ 0 h 146"/>
                  <a:gd name="T23" fmla="*/ 140 w 140"/>
                  <a:gd name="T24" fmla="*/ 146 h 1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0" h="146">
                    <a:moveTo>
                      <a:pt x="71" y="0"/>
                    </a:moveTo>
                    <a:lnTo>
                      <a:pt x="0" y="25"/>
                    </a:lnTo>
                    <a:lnTo>
                      <a:pt x="0" y="118"/>
                    </a:lnTo>
                    <a:lnTo>
                      <a:pt x="70" y="146"/>
                    </a:lnTo>
                    <a:lnTo>
                      <a:pt x="140" y="122"/>
                    </a:lnTo>
                    <a:lnTo>
                      <a:pt x="140" y="29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04" name="Freeform 217"/>
              <p:cNvSpPr>
                <a:spLocks noEditPoints="1"/>
              </p:cNvSpPr>
              <p:nvPr/>
            </p:nvSpPr>
            <p:spPr bwMode="auto">
              <a:xfrm>
                <a:off x="2610250" y="2305790"/>
                <a:ext cx="261843" cy="249933"/>
              </a:xfrm>
              <a:custGeom>
                <a:avLst/>
                <a:gdLst>
                  <a:gd name="T0" fmla="*/ 120829 w 496"/>
                  <a:gd name="T1" fmla="*/ 23416 h 513"/>
                  <a:gd name="T2" fmla="*/ 129317 w 496"/>
                  <a:gd name="T3" fmla="*/ 23416 h 513"/>
                  <a:gd name="T4" fmla="*/ 15977 w 496"/>
                  <a:gd name="T5" fmla="*/ 62278 h 513"/>
                  <a:gd name="T6" fmla="*/ 23966 w 496"/>
                  <a:gd name="T7" fmla="*/ 50819 h 513"/>
                  <a:gd name="T8" fmla="*/ 23966 w 496"/>
                  <a:gd name="T9" fmla="*/ 198791 h 513"/>
                  <a:gd name="T10" fmla="*/ 16477 w 496"/>
                  <a:gd name="T11" fmla="*/ 187830 h 513"/>
                  <a:gd name="T12" fmla="*/ 128319 w 496"/>
                  <a:gd name="T13" fmla="*/ 232172 h 513"/>
                  <a:gd name="T14" fmla="*/ 120330 w 496"/>
                  <a:gd name="T15" fmla="*/ 232172 h 513"/>
                  <a:gd name="T16" fmla="*/ 232172 w 496"/>
                  <a:gd name="T17" fmla="*/ 193310 h 513"/>
                  <a:gd name="T18" fmla="*/ 223684 w 496"/>
                  <a:gd name="T19" fmla="*/ 204769 h 513"/>
                  <a:gd name="T20" fmla="*/ 223684 w 496"/>
                  <a:gd name="T21" fmla="*/ 57794 h 513"/>
                  <a:gd name="T22" fmla="*/ 231173 w 496"/>
                  <a:gd name="T23" fmla="*/ 68755 h 513"/>
                  <a:gd name="T24" fmla="*/ 120829 w 496"/>
                  <a:gd name="T25" fmla="*/ 23416 h 513"/>
                  <a:gd name="T26" fmla="*/ 240660 w 496"/>
                  <a:gd name="T27" fmla="*/ 46833 h 513"/>
                  <a:gd name="T28" fmla="*/ 247650 w 496"/>
                  <a:gd name="T29" fmla="*/ 57794 h 513"/>
                  <a:gd name="T30" fmla="*/ 247650 w 496"/>
                  <a:gd name="T31" fmla="*/ 204769 h 513"/>
                  <a:gd name="T32" fmla="*/ 239661 w 496"/>
                  <a:gd name="T33" fmla="*/ 215730 h 513"/>
                  <a:gd name="T34" fmla="*/ 127819 w 496"/>
                  <a:gd name="T35" fmla="*/ 254591 h 513"/>
                  <a:gd name="T36" fmla="*/ 119831 w 496"/>
                  <a:gd name="T37" fmla="*/ 254591 h 513"/>
                  <a:gd name="T38" fmla="*/ 7989 w 496"/>
                  <a:gd name="T39" fmla="*/ 209752 h 513"/>
                  <a:gd name="T40" fmla="*/ 0 w 496"/>
                  <a:gd name="T41" fmla="*/ 198791 h 513"/>
                  <a:gd name="T42" fmla="*/ 0 w 496"/>
                  <a:gd name="T43" fmla="*/ 50819 h 513"/>
                  <a:gd name="T44" fmla="*/ 8488 w 496"/>
                  <a:gd name="T45" fmla="*/ 39360 h 513"/>
                  <a:gd name="T46" fmla="*/ 121329 w 496"/>
                  <a:gd name="T47" fmla="*/ 996 h 513"/>
                  <a:gd name="T48" fmla="*/ 129817 w 496"/>
                  <a:gd name="T49" fmla="*/ 996 h 513"/>
                  <a:gd name="T50" fmla="*/ 240660 w 496"/>
                  <a:gd name="T51" fmla="*/ 46833 h 5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13"/>
                  <a:gd name="T80" fmla="*/ 496 w 496"/>
                  <a:gd name="T81" fmla="*/ 513 h 5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13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5"/>
                    </a:lnTo>
                    <a:lnTo>
                      <a:pt x="48" y="102"/>
                    </a:lnTo>
                    <a:lnTo>
                      <a:pt x="48" y="399"/>
                    </a:lnTo>
                    <a:lnTo>
                      <a:pt x="33" y="377"/>
                    </a:lnTo>
                    <a:lnTo>
                      <a:pt x="257" y="466"/>
                    </a:lnTo>
                    <a:lnTo>
                      <a:pt x="241" y="466"/>
                    </a:lnTo>
                    <a:lnTo>
                      <a:pt x="465" y="388"/>
                    </a:lnTo>
                    <a:lnTo>
                      <a:pt x="448" y="411"/>
                    </a:lnTo>
                    <a:lnTo>
                      <a:pt x="448" y="116"/>
                    </a:lnTo>
                    <a:lnTo>
                      <a:pt x="463" y="138"/>
                    </a:lnTo>
                    <a:lnTo>
                      <a:pt x="242" y="47"/>
                    </a:lnTo>
                    <a:close/>
                    <a:moveTo>
                      <a:pt x="482" y="94"/>
                    </a:moveTo>
                    <a:cubicBezTo>
                      <a:pt x="491" y="97"/>
                      <a:pt x="496" y="106"/>
                      <a:pt x="496" y="116"/>
                    </a:cubicBezTo>
                    <a:lnTo>
                      <a:pt x="496" y="411"/>
                    </a:lnTo>
                    <a:cubicBezTo>
                      <a:pt x="496" y="421"/>
                      <a:pt x="490" y="430"/>
                      <a:pt x="480" y="433"/>
                    </a:cubicBezTo>
                    <a:lnTo>
                      <a:pt x="256" y="511"/>
                    </a:lnTo>
                    <a:cubicBezTo>
                      <a:pt x="251" y="513"/>
                      <a:pt x="245" y="513"/>
                      <a:pt x="240" y="511"/>
                    </a:cubicBezTo>
                    <a:lnTo>
                      <a:pt x="16" y="421"/>
                    </a:lnTo>
                    <a:cubicBezTo>
                      <a:pt x="6" y="418"/>
                      <a:pt x="0" y="409"/>
                      <a:pt x="0" y="399"/>
                    </a:cubicBezTo>
                    <a:lnTo>
                      <a:pt x="0" y="102"/>
                    </a:lnTo>
                    <a:cubicBezTo>
                      <a:pt x="0" y="92"/>
                      <a:pt x="7" y="83"/>
                      <a:pt x="17" y="79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0" y="2"/>
                    </a:cubicBezTo>
                    <a:lnTo>
                      <a:pt x="482" y="94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05" name="Freeform 218"/>
              <p:cNvSpPr>
                <a:spLocks/>
              </p:cNvSpPr>
              <p:nvPr/>
            </p:nvSpPr>
            <p:spPr bwMode="auto">
              <a:xfrm>
                <a:off x="2618642" y="2352361"/>
                <a:ext cx="117494" cy="186285"/>
              </a:xfrm>
              <a:custGeom>
                <a:avLst/>
                <a:gdLst>
                  <a:gd name="T0" fmla="*/ 111125 w 70"/>
                  <a:gd name="T1" fmla="*/ 190500 h 120"/>
                  <a:gd name="T2" fmla="*/ 0 w 70"/>
                  <a:gd name="T3" fmla="*/ 147638 h 120"/>
                  <a:gd name="T4" fmla="*/ 0 w 70"/>
                  <a:gd name="T5" fmla="*/ 0 h 120"/>
                  <a:gd name="T6" fmla="*/ 111125 w 70"/>
                  <a:gd name="T7" fmla="*/ 46038 h 120"/>
                  <a:gd name="T8" fmla="*/ 111125 w 70"/>
                  <a:gd name="T9" fmla="*/ 19050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"/>
                  <a:gd name="T16" fmla="*/ 0 h 120"/>
                  <a:gd name="T17" fmla="*/ 70 w 70"/>
                  <a:gd name="T18" fmla="*/ 120 h 1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" h="120">
                    <a:moveTo>
                      <a:pt x="70" y="120"/>
                    </a:moveTo>
                    <a:lnTo>
                      <a:pt x="0" y="93"/>
                    </a:lnTo>
                    <a:lnTo>
                      <a:pt x="0" y="0"/>
                    </a:lnTo>
                    <a:lnTo>
                      <a:pt x="70" y="29"/>
                    </a:lnTo>
                    <a:lnTo>
                      <a:pt x="70" y="1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06" name="Freeform 219"/>
              <p:cNvSpPr>
                <a:spLocks/>
              </p:cNvSpPr>
              <p:nvPr/>
            </p:nvSpPr>
            <p:spPr bwMode="auto">
              <a:xfrm>
                <a:off x="2635426" y="2375646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1750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0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07" name="Freeform 220"/>
              <p:cNvSpPr>
                <a:spLocks/>
              </p:cNvSpPr>
              <p:nvPr/>
            </p:nvSpPr>
            <p:spPr bwMode="auto">
              <a:xfrm>
                <a:off x="2635426" y="2406694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08" name="Freeform 221"/>
              <p:cNvSpPr>
                <a:spLocks/>
              </p:cNvSpPr>
              <p:nvPr/>
            </p:nvSpPr>
            <p:spPr bwMode="auto">
              <a:xfrm>
                <a:off x="2635426" y="2445503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09" name="Picture 222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2778" y="2357017"/>
                <a:ext cx="125887" cy="1940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0" name="Freeform 223"/>
              <p:cNvSpPr>
                <a:spLocks/>
              </p:cNvSpPr>
              <p:nvPr/>
            </p:nvSpPr>
            <p:spPr bwMode="auto">
              <a:xfrm>
                <a:off x="2618642" y="2313551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1125 w 141"/>
                  <a:gd name="T3" fmla="*/ 87313 h 55"/>
                  <a:gd name="T4" fmla="*/ 0 w 141"/>
                  <a:gd name="T5" fmla="*/ 39688 h 55"/>
                  <a:gd name="T6" fmla="*/ 112713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0" y="55"/>
                    </a:lnTo>
                    <a:lnTo>
                      <a:pt x="0" y="25"/>
                    </a:lnTo>
                    <a:lnTo>
                      <a:pt x="71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11" name="Picture 224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47248" y="2434636"/>
                <a:ext cx="364232" cy="1474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2" name="Freeform 225"/>
              <p:cNvSpPr>
                <a:spLocks/>
              </p:cNvSpPr>
              <p:nvPr/>
            </p:nvSpPr>
            <p:spPr bwMode="auto">
              <a:xfrm>
                <a:off x="2066421" y="2277847"/>
                <a:ext cx="236666" cy="226647"/>
              </a:xfrm>
              <a:custGeom>
                <a:avLst/>
                <a:gdLst>
                  <a:gd name="T0" fmla="*/ 112713 w 141"/>
                  <a:gd name="T1" fmla="*/ 0 h 146"/>
                  <a:gd name="T2" fmla="*/ 0 w 141"/>
                  <a:gd name="T3" fmla="*/ 39687 h 146"/>
                  <a:gd name="T4" fmla="*/ 0 w 141"/>
                  <a:gd name="T5" fmla="*/ 187325 h 146"/>
                  <a:gd name="T6" fmla="*/ 111125 w 141"/>
                  <a:gd name="T7" fmla="*/ 231775 h 146"/>
                  <a:gd name="T8" fmla="*/ 223838 w 141"/>
                  <a:gd name="T9" fmla="*/ 193675 h 146"/>
                  <a:gd name="T10" fmla="*/ 223838 w 141"/>
                  <a:gd name="T11" fmla="*/ 46037 h 146"/>
                  <a:gd name="T12" fmla="*/ 112713 w 141"/>
                  <a:gd name="T13" fmla="*/ 0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46"/>
                  <a:gd name="T23" fmla="*/ 141 w 141"/>
                  <a:gd name="T24" fmla="*/ 146 h 1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46">
                    <a:moveTo>
                      <a:pt x="71" y="0"/>
                    </a:moveTo>
                    <a:lnTo>
                      <a:pt x="0" y="25"/>
                    </a:lnTo>
                    <a:lnTo>
                      <a:pt x="0" y="118"/>
                    </a:lnTo>
                    <a:lnTo>
                      <a:pt x="70" y="146"/>
                    </a:lnTo>
                    <a:lnTo>
                      <a:pt x="141" y="122"/>
                    </a:lnTo>
                    <a:lnTo>
                      <a:pt x="141" y="29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13" name="Freeform 226"/>
              <p:cNvSpPr>
                <a:spLocks noEditPoints="1"/>
              </p:cNvSpPr>
              <p:nvPr/>
            </p:nvSpPr>
            <p:spPr bwMode="auto">
              <a:xfrm>
                <a:off x="2052993" y="2266980"/>
                <a:ext cx="261843" cy="249933"/>
              </a:xfrm>
              <a:custGeom>
                <a:avLst/>
                <a:gdLst>
                  <a:gd name="T0" fmla="*/ 120829 w 496"/>
                  <a:gd name="T1" fmla="*/ 23416 h 513"/>
                  <a:gd name="T2" fmla="*/ 129317 w 496"/>
                  <a:gd name="T3" fmla="*/ 23416 h 513"/>
                  <a:gd name="T4" fmla="*/ 15977 w 496"/>
                  <a:gd name="T5" fmla="*/ 62278 h 513"/>
                  <a:gd name="T6" fmla="*/ 23966 w 496"/>
                  <a:gd name="T7" fmla="*/ 50819 h 513"/>
                  <a:gd name="T8" fmla="*/ 23966 w 496"/>
                  <a:gd name="T9" fmla="*/ 198791 h 513"/>
                  <a:gd name="T10" fmla="*/ 16477 w 496"/>
                  <a:gd name="T11" fmla="*/ 187830 h 513"/>
                  <a:gd name="T12" fmla="*/ 128319 w 496"/>
                  <a:gd name="T13" fmla="*/ 232172 h 513"/>
                  <a:gd name="T14" fmla="*/ 120330 w 496"/>
                  <a:gd name="T15" fmla="*/ 232172 h 513"/>
                  <a:gd name="T16" fmla="*/ 232172 w 496"/>
                  <a:gd name="T17" fmla="*/ 193310 h 513"/>
                  <a:gd name="T18" fmla="*/ 223684 w 496"/>
                  <a:gd name="T19" fmla="*/ 204769 h 513"/>
                  <a:gd name="T20" fmla="*/ 223684 w 496"/>
                  <a:gd name="T21" fmla="*/ 57794 h 513"/>
                  <a:gd name="T22" fmla="*/ 231173 w 496"/>
                  <a:gd name="T23" fmla="*/ 68755 h 513"/>
                  <a:gd name="T24" fmla="*/ 120829 w 496"/>
                  <a:gd name="T25" fmla="*/ 23416 h 513"/>
                  <a:gd name="T26" fmla="*/ 240660 w 496"/>
                  <a:gd name="T27" fmla="*/ 46833 h 513"/>
                  <a:gd name="T28" fmla="*/ 247650 w 496"/>
                  <a:gd name="T29" fmla="*/ 57794 h 513"/>
                  <a:gd name="T30" fmla="*/ 247650 w 496"/>
                  <a:gd name="T31" fmla="*/ 204769 h 513"/>
                  <a:gd name="T32" fmla="*/ 239661 w 496"/>
                  <a:gd name="T33" fmla="*/ 215730 h 513"/>
                  <a:gd name="T34" fmla="*/ 127819 w 496"/>
                  <a:gd name="T35" fmla="*/ 254591 h 513"/>
                  <a:gd name="T36" fmla="*/ 119831 w 496"/>
                  <a:gd name="T37" fmla="*/ 254591 h 513"/>
                  <a:gd name="T38" fmla="*/ 7989 w 496"/>
                  <a:gd name="T39" fmla="*/ 209752 h 513"/>
                  <a:gd name="T40" fmla="*/ 0 w 496"/>
                  <a:gd name="T41" fmla="*/ 198791 h 513"/>
                  <a:gd name="T42" fmla="*/ 0 w 496"/>
                  <a:gd name="T43" fmla="*/ 50819 h 513"/>
                  <a:gd name="T44" fmla="*/ 8488 w 496"/>
                  <a:gd name="T45" fmla="*/ 39360 h 513"/>
                  <a:gd name="T46" fmla="*/ 121329 w 496"/>
                  <a:gd name="T47" fmla="*/ 996 h 513"/>
                  <a:gd name="T48" fmla="*/ 129817 w 496"/>
                  <a:gd name="T49" fmla="*/ 996 h 513"/>
                  <a:gd name="T50" fmla="*/ 240660 w 496"/>
                  <a:gd name="T51" fmla="*/ 46833 h 5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13"/>
                  <a:gd name="T80" fmla="*/ 496 w 496"/>
                  <a:gd name="T81" fmla="*/ 513 h 5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13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5"/>
                    </a:lnTo>
                    <a:lnTo>
                      <a:pt x="48" y="102"/>
                    </a:lnTo>
                    <a:lnTo>
                      <a:pt x="48" y="399"/>
                    </a:lnTo>
                    <a:lnTo>
                      <a:pt x="33" y="377"/>
                    </a:lnTo>
                    <a:lnTo>
                      <a:pt x="257" y="466"/>
                    </a:lnTo>
                    <a:lnTo>
                      <a:pt x="241" y="466"/>
                    </a:lnTo>
                    <a:lnTo>
                      <a:pt x="465" y="388"/>
                    </a:lnTo>
                    <a:lnTo>
                      <a:pt x="448" y="411"/>
                    </a:lnTo>
                    <a:lnTo>
                      <a:pt x="448" y="116"/>
                    </a:lnTo>
                    <a:lnTo>
                      <a:pt x="463" y="138"/>
                    </a:lnTo>
                    <a:lnTo>
                      <a:pt x="242" y="47"/>
                    </a:lnTo>
                    <a:close/>
                    <a:moveTo>
                      <a:pt x="482" y="94"/>
                    </a:moveTo>
                    <a:cubicBezTo>
                      <a:pt x="491" y="97"/>
                      <a:pt x="496" y="106"/>
                      <a:pt x="496" y="116"/>
                    </a:cubicBezTo>
                    <a:lnTo>
                      <a:pt x="496" y="411"/>
                    </a:lnTo>
                    <a:cubicBezTo>
                      <a:pt x="496" y="421"/>
                      <a:pt x="490" y="430"/>
                      <a:pt x="480" y="433"/>
                    </a:cubicBezTo>
                    <a:lnTo>
                      <a:pt x="256" y="511"/>
                    </a:lnTo>
                    <a:cubicBezTo>
                      <a:pt x="251" y="513"/>
                      <a:pt x="245" y="513"/>
                      <a:pt x="240" y="511"/>
                    </a:cubicBezTo>
                    <a:lnTo>
                      <a:pt x="16" y="421"/>
                    </a:lnTo>
                    <a:cubicBezTo>
                      <a:pt x="6" y="418"/>
                      <a:pt x="0" y="409"/>
                      <a:pt x="0" y="399"/>
                    </a:cubicBezTo>
                    <a:lnTo>
                      <a:pt x="0" y="102"/>
                    </a:lnTo>
                    <a:cubicBezTo>
                      <a:pt x="0" y="92"/>
                      <a:pt x="7" y="83"/>
                      <a:pt x="17" y="79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0" y="2"/>
                    </a:cubicBezTo>
                    <a:lnTo>
                      <a:pt x="482" y="94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14" name="Freeform 227"/>
              <p:cNvSpPr>
                <a:spLocks/>
              </p:cNvSpPr>
              <p:nvPr/>
            </p:nvSpPr>
            <p:spPr bwMode="auto">
              <a:xfrm>
                <a:off x="2061384" y="2313551"/>
                <a:ext cx="119173" cy="186285"/>
              </a:xfrm>
              <a:custGeom>
                <a:avLst/>
                <a:gdLst>
                  <a:gd name="T0" fmla="*/ 112713 w 71"/>
                  <a:gd name="T1" fmla="*/ 190500 h 120"/>
                  <a:gd name="T2" fmla="*/ 0 w 71"/>
                  <a:gd name="T3" fmla="*/ 147638 h 120"/>
                  <a:gd name="T4" fmla="*/ 0 w 71"/>
                  <a:gd name="T5" fmla="*/ 0 h 120"/>
                  <a:gd name="T6" fmla="*/ 112713 w 71"/>
                  <a:gd name="T7" fmla="*/ 44450 h 120"/>
                  <a:gd name="T8" fmla="*/ 112713 w 71"/>
                  <a:gd name="T9" fmla="*/ 19050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120"/>
                  <a:gd name="T17" fmla="*/ 71 w 71"/>
                  <a:gd name="T18" fmla="*/ 120 h 1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120">
                    <a:moveTo>
                      <a:pt x="71" y="120"/>
                    </a:moveTo>
                    <a:lnTo>
                      <a:pt x="0" y="93"/>
                    </a:lnTo>
                    <a:lnTo>
                      <a:pt x="0" y="0"/>
                    </a:lnTo>
                    <a:lnTo>
                      <a:pt x="71" y="28"/>
                    </a:lnTo>
                    <a:lnTo>
                      <a:pt x="71" y="1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15" name="Freeform 228"/>
              <p:cNvSpPr>
                <a:spLocks/>
              </p:cNvSpPr>
              <p:nvPr/>
            </p:nvSpPr>
            <p:spPr bwMode="auto">
              <a:xfrm>
                <a:off x="2078170" y="2336837"/>
                <a:ext cx="85603" cy="54334"/>
              </a:xfrm>
              <a:custGeom>
                <a:avLst/>
                <a:gdLst>
                  <a:gd name="T0" fmla="*/ 80963 w 51"/>
                  <a:gd name="T1" fmla="*/ 55563 h 35"/>
                  <a:gd name="T2" fmla="*/ 0 w 51"/>
                  <a:gd name="T3" fmla="*/ 23813 h 35"/>
                  <a:gd name="T4" fmla="*/ 0 w 51"/>
                  <a:gd name="T5" fmla="*/ 0 h 35"/>
                  <a:gd name="T6" fmla="*/ 80963 w 51"/>
                  <a:gd name="T7" fmla="*/ 31750 h 35"/>
                  <a:gd name="T8" fmla="*/ 80963 w 51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35"/>
                  <a:gd name="T17" fmla="*/ 51 w 5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35">
                    <a:moveTo>
                      <a:pt x="51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1" y="20"/>
                    </a:lnTo>
                    <a:lnTo>
                      <a:pt x="51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16" name="Freeform 229"/>
              <p:cNvSpPr>
                <a:spLocks/>
              </p:cNvSpPr>
              <p:nvPr/>
            </p:nvSpPr>
            <p:spPr bwMode="auto">
              <a:xfrm>
                <a:off x="2078170" y="2367885"/>
                <a:ext cx="85603" cy="54334"/>
              </a:xfrm>
              <a:custGeom>
                <a:avLst/>
                <a:gdLst>
                  <a:gd name="T0" fmla="*/ 80963 w 51"/>
                  <a:gd name="T1" fmla="*/ 55563 h 35"/>
                  <a:gd name="T2" fmla="*/ 0 w 51"/>
                  <a:gd name="T3" fmla="*/ 23813 h 35"/>
                  <a:gd name="T4" fmla="*/ 0 w 51"/>
                  <a:gd name="T5" fmla="*/ 0 h 35"/>
                  <a:gd name="T6" fmla="*/ 80963 w 51"/>
                  <a:gd name="T7" fmla="*/ 33338 h 35"/>
                  <a:gd name="T8" fmla="*/ 80963 w 51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35"/>
                  <a:gd name="T17" fmla="*/ 51 w 5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35">
                    <a:moveTo>
                      <a:pt x="51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1" y="21"/>
                    </a:lnTo>
                    <a:lnTo>
                      <a:pt x="51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17" name="Freeform 230"/>
              <p:cNvSpPr>
                <a:spLocks/>
              </p:cNvSpPr>
              <p:nvPr/>
            </p:nvSpPr>
            <p:spPr bwMode="auto">
              <a:xfrm>
                <a:off x="2078170" y="2406694"/>
                <a:ext cx="85603" cy="54334"/>
              </a:xfrm>
              <a:custGeom>
                <a:avLst/>
                <a:gdLst>
                  <a:gd name="T0" fmla="*/ 80963 w 51"/>
                  <a:gd name="T1" fmla="*/ 55563 h 35"/>
                  <a:gd name="T2" fmla="*/ 0 w 51"/>
                  <a:gd name="T3" fmla="*/ 23813 h 35"/>
                  <a:gd name="T4" fmla="*/ 0 w 51"/>
                  <a:gd name="T5" fmla="*/ 0 h 35"/>
                  <a:gd name="T6" fmla="*/ 80963 w 51"/>
                  <a:gd name="T7" fmla="*/ 33338 h 35"/>
                  <a:gd name="T8" fmla="*/ 80963 w 51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35"/>
                  <a:gd name="T17" fmla="*/ 51 w 5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35">
                    <a:moveTo>
                      <a:pt x="51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1" y="21"/>
                    </a:lnTo>
                    <a:lnTo>
                      <a:pt x="51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18" name="Picture 231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75521" y="2316656"/>
                <a:ext cx="127564" cy="195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19" name="Freeform 232"/>
              <p:cNvSpPr>
                <a:spLocks/>
              </p:cNvSpPr>
              <p:nvPr/>
            </p:nvSpPr>
            <p:spPr bwMode="auto">
              <a:xfrm>
                <a:off x="2061384" y="2274742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2713 w 141"/>
                  <a:gd name="T3" fmla="*/ 87313 h 55"/>
                  <a:gd name="T4" fmla="*/ 0 w 141"/>
                  <a:gd name="T5" fmla="*/ 39688 h 55"/>
                  <a:gd name="T6" fmla="*/ 114300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1" y="55"/>
                    </a:lnTo>
                    <a:lnTo>
                      <a:pt x="0" y="25"/>
                    </a:lnTo>
                    <a:lnTo>
                      <a:pt x="72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20" name="Picture 233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25167" y="2504494"/>
                <a:ext cx="362553" cy="1474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21" name="Freeform 234"/>
              <p:cNvSpPr>
                <a:spLocks/>
              </p:cNvSpPr>
              <p:nvPr/>
            </p:nvSpPr>
            <p:spPr bwMode="auto">
              <a:xfrm>
                <a:off x="2251054" y="2349256"/>
                <a:ext cx="236666" cy="232857"/>
              </a:xfrm>
              <a:custGeom>
                <a:avLst/>
                <a:gdLst>
                  <a:gd name="T0" fmla="*/ 114300 w 141"/>
                  <a:gd name="T1" fmla="*/ 0 h 150"/>
                  <a:gd name="T2" fmla="*/ 0 w 141"/>
                  <a:gd name="T3" fmla="*/ 39687 h 150"/>
                  <a:gd name="T4" fmla="*/ 0 w 141"/>
                  <a:gd name="T5" fmla="*/ 192087 h 150"/>
                  <a:gd name="T6" fmla="*/ 112713 w 141"/>
                  <a:gd name="T7" fmla="*/ 238125 h 150"/>
                  <a:gd name="T8" fmla="*/ 223838 w 141"/>
                  <a:gd name="T9" fmla="*/ 198437 h 150"/>
                  <a:gd name="T10" fmla="*/ 223838 w 141"/>
                  <a:gd name="T11" fmla="*/ 46037 h 150"/>
                  <a:gd name="T12" fmla="*/ 114300 w 141"/>
                  <a:gd name="T13" fmla="*/ 0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50"/>
                  <a:gd name="T23" fmla="*/ 141 w 141"/>
                  <a:gd name="T24" fmla="*/ 150 h 15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50">
                    <a:moveTo>
                      <a:pt x="72" y="0"/>
                    </a:moveTo>
                    <a:lnTo>
                      <a:pt x="0" y="25"/>
                    </a:lnTo>
                    <a:lnTo>
                      <a:pt x="0" y="121"/>
                    </a:lnTo>
                    <a:lnTo>
                      <a:pt x="71" y="150"/>
                    </a:lnTo>
                    <a:lnTo>
                      <a:pt x="141" y="125"/>
                    </a:lnTo>
                    <a:lnTo>
                      <a:pt x="141" y="2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22" name="Freeform 235"/>
              <p:cNvSpPr>
                <a:spLocks noEditPoints="1"/>
              </p:cNvSpPr>
              <p:nvPr/>
            </p:nvSpPr>
            <p:spPr bwMode="auto">
              <a:xfrm>
                <a:off x="2239304" y="2336837"/>
                <a:ext cx="261843" cy="257695"/>
              </a:xfrm>
              <a:custGeom>
                <a:avLst/>
                <a:gdLst>
                  <a:gd name="T0" fmla="*/ 120829 w 496"/>
                  <a:gd name="T1" fmla="*/ 23413 h 529"/>
                  <a:gd name="T2" fmla="*/ 129317 w 496"/>
                  <a:gd name="T3" fmla="*/ 23413 h 529"/>
                  <a:gd name="T4" fmla="*/ 15977 w 496"/>
                  <a:gd name="T5" fmla="*/ 63266 h 529"/>
                  <a:gd name="T6" fmla="*/ 23966 w 496"/>
                  <a:gd name="T7" fmla="*/ 52306 h 529"/>
                  <a:gd name="T8" fmla="*/ 23966 w 496"/>
                  <a:gd name="T9" fmla="*/ 205241 h 529"/>
                  <a:gd name="T10" fmla="*/ 16976 w 496"/>
                  <a:gd name="T11" fmla="*/ 194281 h 529"/>
                  <a:gd name="T12" fmla="*/ 128818 w 496"/>
                  <a:gd name="T13" fmla="*/ 240112 h 529"/>
                  <a:gd name="T14" fmla="*/ 119831 w 496"/>
                  <a:gd name="T15" fmla="*/ 240112 h 529"/>
                  <a:gd name="T16" fmla="*/ 231673 w 496"/>
                  <a:gd name="T17" fmla="*/ 200259 h 529"/>
                  <a:gd name="T18" fmla="*/ 223684 w 496"/>
                  <a:gd name="T19" fmla="*/ 211218 h 529"/>
                  <a:gd name="T20" fmla="*/ 223684 w 496"/>
                  <a:gd name="T21" fmla="*/ 59281 h 529"/>
                  <a:gd name="T22" fmla="*/ 231173 w 496"/>
                  <a:gd name="T23" fmla="*/ 70240 h 529"/>
                  <a:gd name="T24" fmla="*/ 120829 w 496"/>
                  <a:gd name="T25" fmla="*/ 23413 h 529"/>
                  <a:gd name="T26" fmla="*/ 240660 w 496"/>
                  <a:gd name="T27" fmla="*/ 48321 h 529"/>
                  <a:gd name="T28" fmla="*/ 247650 w 496"/>
                  <a:gd name="T29" fmla="*/ 59281 h 529"/>
                  <a:gd name="T30" fmla="*/ 247650 w 496"/>
                  <a:gd name="T31" fmla="*/ 211218 h 529"/>
                  <a:gd name="T32" fmla="*/ 240161 w 496"/>
                  <a:gd name="T33" fmla="*/ 222676 h 529"/>
                  <a:gd name="T34" fmla="*/ 128319 w 496"/>
                  <a:gd name="T35" fmla="*/ 262529 h 529"/>
                  <a:gd name="T36" fmla="*/ 119331 w 496"/>
                  <a:gd name="T37" fmla="*/ 262529 h 529"/>
                  <a:gd name="T38" fmla="*/ 7489 w 496"/>
                  <a:gd name="T39" fmla="*/ 216200 h 529"/>
                  <a:gd name="T40" fmla="*/ 0 w 496"/>
                  <a:gd name="T41" fmla="*/ 205241 h 529"/>
                  <a:gd name="T42" fmla="*/ 0 w 496"/>
                  <a:gd name="T43" fmla="*/ 52306 h 529"/>
                  <a:gd name="T44" fmla="*/ 7989 w 496"/>
                  <a:gd name="T45" fmla="*/ 40849 h 529"/>
                  <a:gd name="T46" fmla="*/ 121329 w 496"/>
                  <a:gd name="T47" fmla="*/ 996 h 529"/>
                  <a:gd name="T48" fmla="*/ 130316 w 496"/>
                  <a:gd name="T49" fmla="*/ 996 h 529"/>
                  <a:gd name="T50" fmla="*/ 240660 w 496"/>
                  <a:gd name="T51" fmla="*/ 48321 h 5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29"/>
                  <a:gd name="T80" fmla="*/ 496 w 496"/>
                  <a:gd name="T81" fmla="*/ 529 h 52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29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7"/>
                    </a:lnTo>
                    <a:lnTo>
                      <a:pt x="48" y="105"/>
                    </a:lnTo>
                    <a:lnTo>
                      <a:pt x="48" y="412"/>
                    </a:lnTo>
                    <a:lnTo>
                      <a:pt x="34" y="390"/>
                    </a:lnTo>
                    <a:lnTo>
                      <a:pt x="258" y="482"/>
                    </a:lnTo>
                    <a:lnTo>
                      <a:pt x="240" y="482"/>
                    </a:lnTo>
                    <a:lnTo>
                      <a:pt x="464" y="402"/>
                    </a:lnTo>
                    <a:lnTo>
                      <a:pt x="448" y="424"/>
                    </a:lnTo>
                    <a:lnTo>
                      <a:pt x="448" y="119"/>
                    </a:lnTo>
                    <a:lnTo>
                      <a:pt x="463" y="141"/>
                    </a:lnTo>
                    <a:lnTo>
                      <a:pt x="242" y="47"/>
                    </a:lnTo>
                    <a:close/>
                    <a:moveTo>
                      <a:pt x="482" y="97"/>
                    </a:moveTo>
                    <a:cubicBezTo>
                      <a:pt x="491" y="101"/>
                      <a:pt x="496" y="109"/>
                      <a:pt x="496" y="119"/>
                    </a:cubicBezTo>
                    <a:lnTo>
                      <a:pt x="496" y="424"/>
                    </a:lnTo>
                    <a:cubicBezTo>
                      <a:pt x="496" y="434"/>
                      <a:pt x="490" y="443"/>
                      <a:pt x="481" y="447"/>
                    </a:cubicBezTo>
                    <a:lnTo>
                      <a:pt x="257" y="527"/>
                    </a:lnTo>
                    <a:cubicBezTo>
                      <a:pt x="251" y="529"/>
                      <a:pt x="245" y="529"/>
                      <a:pt x="239" y="527"/>
                    </a:cubicBezTo>
                    <a:lnTo>
                      <a:pt x="15" y="434"/>
                    </a:lnTo>
                    <a:cubicBezTo>
                      <a:pt x="6" y="431"/>
                      <a:pt x="0" y="422"/>
                      <a:pt x="0" y="412"/>
                    </a:cubicBezTo>
                    <a:lnTo>
                      <a:pt x="0" y="105"/>
                    </a:lnTo>
                    <a:cubicBezTo>
                      <a:pt x="0" y="95"/>
                      <a:pt x="7" y="86"/>
                      <a:pt x="16" y="82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1" y="2"/>
                    </a:cubicBezTo>
                    <a:lnTo>
                      <a:pt x="482" y="97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23" name="Freeform 236"/>
              <p:cNvSpPr>
                <a:spLocks/>
              </p:cNvSpPr>
              <p:nvPr/>
            </p:nvSpPr>
            <p:spPr bwMode="auto">
              <a:xfrm>
                <a:off x="2247697" y="2383408"/>
                <a:ext cx="117494" cy="194048"/>
              </a:xfrm>
              <a:custGeom>
                <a:avLst/>
                <a:gdLst>
                  <a:gd name="T0" fmla="*/ 111125 w 70"/>
                  <a:gd name="T1" fmla="*/ 198438 h 125"/>
                  <a:gd name="T2" fmla="*/ 0 w 70"/>
                  <a:gd name="T3" fmla="*/ 153988 h 125"/>
                  <a:gd name="T4" fmla="*/ 0 w 70"/>
                  <a:gd name="T5" fmla="*/ 0 h 125"/>
                  <a:gd name="T6" fmla="*/ 111125 w 70"/>
                  <a:gd name="T7" fmla="*/ 47625 h 125"/>
                  <a:gd name="T8" fmla="*/ 111125 w 70"/>
                  <a:gd name="T9" fmla="*/ 198438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"/>
                  <a:gd name="T16" fmla="*/ 0 h 125"/>
                  <a:gd name="T17" fmla="*/ 70 w 70"/>
                  <a:gd name="T18" fmla="*/ 125 h 1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" h="125">
                    <a:moveTo>
                      <a:pt x="70" y="125"/>
                    </a:moveTo>
                    <a:lnTo>
                      <a:pt x="0" y="97"/>
                    </a:lnTo>
                    <a:lnTo>
                      <a:pt x="0" y="0"/>
                    </a:lnTo>
                    <a:lnTo>
                      <a:pt x="70" y="30"/>
                    </a:lnTo>
                    <a:lnTo>
                      <a:pt x="70" y="12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24" name="Freeform 237"/>
              <p:cNvSpPr>
                <a:spLocks/>
              </p:cNvSpPr>
              <p:nvPr/>
            </p:nvSpPr>
            <p:spPr bwMode="auto">
              <a:xfrm>
                <a:off x="2264481" y="2406694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25" name="Freeform 238"/>
              <p:cNvSpPr>
                <a:spLocks/>
              </p:cNvSpPr>
              <p:nvPr/>
            </p:nvSpPr>
            <p:spPr bwMode="auto">
              <a:xfrm>
                <a:off x="2264481" y="2445503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26" name="Freeform 239"/>
              <p:cNvSpPr>
                <a:spLocks/>
              </p:cNvSpPr>
              <p:nvPr/>
            </p:nvSpPr>
            <p:spPr bwMode="auto">
              <a:xfrm>
                <a:off x="2264481" y="2484312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27" name="Picture 240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61834" y="2388065"/>
                <a:ext cx="125887" cy="1940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28" name="Freeform 241"/>
              <p:cNvSpPr>
                <a:spLocks/>
              </p:cNvSpPr>
              <p:nvPr/>
            </p:nvSpPr>
            <p:spPr bwMode="auto">
              <a:xfrm>
                <a:off x="2247697" y="2344598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1125 w 141"/>
                  <a:gd name="T3" fmla="*/ 87313 h 55"/>
                  <a:gd name="T4" fmla="*/ 0 w 141"/>
                  <a:gd name="T5" fmla="*/ 39688 h 55"/>
                  <a:gd name="T6" fmla="*/ 112713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0" y="55"/>
                    </a:lnTo>
                    <a:lnTo>
                      <a:pt x="0" y="25"/>
                    </a:lnTo>
                    <a:lnTo>
                      <a:pt x="71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29" name="Picture 242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11479" y="2574350"/>
                <a:ext cx="370945" cy="1552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30" name="Freeform 243"/>
              <p:cNvSpPr>
                <a:spLocks/>
              </p:cNvSpPr>
              <p:nvPr/>
            </p:nvSpPr>
            <p:spPr bwMode="auto">
              <a:xfrm>
                <a:off x="2437366" y="2419113"/>
                <a:ext cx="236666" cy="225095"/>
              </a:xfrm>
              <a:custGeom>
                <a:avLst/>
                <a:gdLst>
                  <a:gd name="T0" fmla="*/ 112713 w 141"/>
                  <a:gd name="T1" fmla="*/ 0 h 145"/>
                  <a:gd name="T2" fmla="*/ 0 w 141"/>
                  <a:gd name="T3" fmla="*/ 38100 h 145"/>
                  <a:gd name="T4" fmla="*/ 0 w 141"/>
                  <a:gd name="T5" fmla="*/ 185738 h 145"/>
                  <a:gd name="T6" fmla="*/ 111125 w 141"/>
                  <a:gd name="T7" fmla="*/ 230188 h 145"/>
                  <a:gd name="T8" fmla="*/ 223838 w 141"/>
                  <a:gd name="T9" fmla="*/ 192088 h 145"/>
                  <a:gd name="T10" fmla="*/ 223838 w 141"/>
                  <a:gd name="T11" fmla="*/ 44450 h 145"/>
                  <a:gd name="T12" fmla="*/ 112713 w 141"/>
                  <a:gd name="T13" fmla="*/ 0 h 1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45"/>
                  <a:gd name="T23" fmla="*/ 141 w 141"/>
                  <a:gd name="T24" fmla="*/ 145 h 14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45">
                    <a:moveTo>
                      <a:pt x="71" y="0"/>
                    </a:moveTo>
                    <a:lnTo>
                      <a:pt x="0" y="24"/>
                    </a:lnTo>
                    <a:lnTo>
                      <a:pt x="0" y="117"/>
                    </a:lnTo>
                    <a:lnTo>
                      <a:pt x="70" y="145"/>
                    </a:lnTo>
                    <a:lnTo>
                      <a:pt x="141" y="121"/>
                    </a:lnTo>
                    <a:lnTo>
                      <a:pt x="141" y="28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31" name="Freeform 244"/>
              <p:cNvSpPr>
                <a:spLocks noEditPoints="1"/>
              </p:cNvSpPr>
              <p:nvPr/>
            </p:nvSpPr>
            <p:spPr bwMode="auto">
              <a:xfrm>
                <a:off x="2423937" y="2406694"/>
                <a:ext cx="261843" cy="249933"/>
              </a:xfrm>
              <a:custGeom>
                <a:avLst/>
                <a:gdLst>
                  <a:gd name="T0" fmla="*/ 120829 w 496"/>
                  <a:gd name="T1" fmla="*/ 23416 h 513"/>
                  <a:gd name="T2" fmla="*/ 129317 w 496"/>
                  <a:gd name="T3" fmla="*/ 23416 h 513"/>
                  <a:gd name="T4" fmla="*/ 15977 w 496"/>
                  <a:gd name="T5" fmla="*/ 62278 h 513"/>
                  <a:gd name="T6" fmla="*/ 23966 w 496"/>
                  <a:gd name="T7" fmla="*/ 50819 h 513"/>
                  <a:gd name="T8" fmla="*/ 23966 w 496"/>
                  <a:gd name="T9" fmla="*/ 198791 h 513"/>
                  <a:gd name="T10" fmla="*/ 16477 w 496"/>
                  <a:gd name="T11" fmla="*/ 187830 h 513"/>
                  <a:gd name="T12" fmla="*/ 128319 w 496"/>
                  <a:gd name="T13" fmla="*/ 232172 h 513"/>
                  <a:gd name="T14" fmla="*/ 120330 w 496"/>
                  <a:gd name="T15" fmla="*/ 232172 h 513"/>
                  <a:gd name="T16" fmla="*/ 232172 w 496"/>
                  <a:gd name="T17" fmla="*/ 193310 h 513"/>
                  <a:gd name="T18" fmla="*/ 223684 w 496"/>
                  <a:gd name="T19" fmla="*/ 204769 h 513"/>
                  <a:gd name="T20" fmla="*/ 223684 w 496"/>
                  <a:gd name="T21" fmla="*/ 57794 h 513"/>
                  <a:gd name="T22" fmla="*/ 231173 w 496"/>
                  <a:gd name="T23" fmla="*/ 68755 h 513"/>
                  <a:gd name="T24" fmla="*/ 120829 w 496"/>
                  <a:gd name="T25" fmla="*/ 23416 h 513"/>
                  <a:gd name="T26" fmla="*/ 240660 w 496"/>
                  <a:gd name="T27" fmla="*/ 46833 h 513"/>
                  <a:gd name="T28" fmla="*/ 247650 w 496"/>
                  <a:gd name="T29" fmla="*/ 57794 h 513"/>
                  <a:gd name="T30" fmla="*/ 247650 w 496"/>
                  <a:gd name="T31" fmla="*/ 204769 h 513"/>
                  <a:gd name="T32" fmla="*/ 239661 w 496"/>
                  <a:gd name="T33" fmla="*/ 215730 h 513"/>
                  <a:gd name="T34" fmla="*/ 127819 w 496"/>
                  <a:gd name="T35" fmla="*/ 254591 h 513"/>
                  <a:gd name="T36" fmla="*/ 119831 w 496"/>
                  <a:gd name="T37" fmla="*/ 254591 h 513"/>
                  <a:gd name="T38" fmla="*/ 7989 w 496"/>
                  <a:gd name="T39" fmla="*/ 209752 h 513"/>
                  <a:gd name="T40" fmla="*/ 0 w 496"/>
                  <a:gd name="T41" fmla="*/ 198791 h 513"/>
                  <a:gd name="T42" fmla="*/ 0 w 496"/>
                  <a:gd name="T43" fmla="*/ 50819 h 513"/>
                  <a:gd name="T44" fmla="*/ 8488 w 496"/>
                  <a:gd name="T45" fmla="*/ 39360 h 513"/>
                  <a:gd name="T46" fmla="*/ 121329 w 496"/>
                  <a:gd name="T47" fmla="*/ 996 h 513"/>
                  <a:gd name="T48" fmla="*/ 129817 w 496"/>
                  <a:gd name="T49" fmla="*/ 996 h 513"/>
                  <a:gd name="T50" fmla="*/ 240660 w 496"/>
                  <a:gd name="T51" fmla="*/ 46833 h 5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13"/>
                  <a:gd name="T80" fmla="*/ 496 w 496"/>
                  <a:gd name="T81" fmla="*/ 513 h 5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13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5"/>
                    </a:lnTo>
                    <a:lnTo>
                      <a:pt x="48" y="102"/>
                    </a:lnTo>
                    <a:lnTo>
                      <a:pt x="48" y="399"/>
                    </a:lnTo>
                    <a:lnTo>
                      <a:pt x="33" y="377"/>
                    </a:lnTo>
                    <a:lnTo>
                      <a:pt x="257" y="466"/>
                    </a:lnTo>
                    <a:lnTo>
                      <a:pt x="241" y="466"/>
                    </a:lnTo>
                    <a:lnTo>
                      <a:pt x="465" y="388"/>
                    </a:lnTo>
                    <a:lnTo>
                      <a:pt x="448" y="411"/>
                    </a:lnTo>
                    <a:lnTo>
                      <a:pt x="448" y="116"/>
                    </a:lnTo>
                    <a:lnTo>
                      <a:pt x="463" y="138"/>
                    </a:lnTo>
                    <a:lnTo>
                      <a:pt x="242" y="47"/>
                    </a:lnTo>
                    <a:close/>
                    <a:moveTo>
                      <a:pt x="482" y="94"/>
                    </a:moveTo>
                    <a:cubicBezTo>
                      <a:pt x="491" y="97"/>
                      <a:pt x="496" y="106"/>
                      <a:pt x="496" y="116"/>
                    </a:cubicBezTo>
                    <a:lnTo>
                      <a:pt x="496" y="411"/>
                    </a:lnTo>
                    <a:cubicBezTo>
                      <a:pt x="496" y="421"/>
                      <a:pt x="490" y="430"/>
                      <a:pt x="480" y="433"/>
                    </a:cubicBezTo>
                    <a:lnTo>
                      <a:pt x="256" y="511"/>
                    </a:lnTo>
                    <a:cubicBezTo>
                      <a:pt x="251" y="513"/>
                      <a:pt x="245" y="513"/>
                      <a:pt x="240" y="511"/>
                    </a:cubicBezTo>
                    <a:lnTo>
                      <a:pt x="16" y="421"/>
                    </a:lnTo>
                    <a:cubicBezTo>
                      <a:pt x="6" y="418"/>
                      <a:pt x="0" y="409"/>
                      <a:pt x="0" y="399"/>
                    </a:cubicBezTo>
                    <a:lnTo>
                      <a:pt x="0" y="102"/>
                    </a:lnTo>
                    <a:cubicBezTo>
                      <a:pt x="0" y="92"/>
                      <a:pt x="7" y="83"/>
                      <a:pt x="17" y="79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0" y="2"/>
                    </a:cubicBezTo>
                    <a:lnTo>
                      <a:pt x="482" y="94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32" name="Freeform 245"/>
              <p:cNvSpPr>
                <a:spLocks/>
              </p:cNvSpPr>
              <p:nvPr/>
            </p:nvSpPr>
            <p:spPr bwMode="auto">
              <a:xfrm>
                <a:off x="2432330" y="2453265"/>
                <a:ext cx="119173" cy="187838"/>
              </a:xfrm>
              <a:custGeom>
                <a:avLst/>
                <a:gdLst>
                  <a:gd name="T0" fmla="*/ 112713 w 71"/>
                  <a:gd name="T1" fmla="*/ 192088 h 121"/>
                  <a:gd name="T2" fmla="*/ 0 w 71"/>
                  <a:gd name="T3" fmla="*/ 147638 h 121"/>
                  <a:gd name="T4" fmla="*/ 0 w 71"/>
                  <a:gd name="T5" fmla="*/ 0 h 121"/>
                  <a:gd name="T6" fmla="*/ 112713 w 71"/>
                  <a:gd name="T7" fmla="*/ 46038 h 121"/>
                  <a:gd name="T8" fmla="*/ 112713 w 71"/>
                  <a:gd name="T9" fmla="*/ 192088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121"/>
                  <a:gd name="T17" fmla="*/ 71 w 71"/>
                  <a:gd name="T18" fmla="*/ 121 h 1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121">
                    <a:moveTo>
                      <a:pt x="71" y="121"/>
                    </a:moveTo>
                    <a:lnTo>
                      <a:pt x="0" y="93"/>
                    </a:lnTo>
                    <a:lnTo>
                      <a:pt x="0" y="0"/>
                    </a:lnTo>
                    <a:lnTo>
                      <a:pt x="71" y="29"/>
                    </a:lnTo>
                    <a:lnTo>
                      <a:pt x="71" y="12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33" name="Freeform 246"/>
              <p:cNvSpPr>
                <a:spLocks/>
              </p:cNvSpPr>
              <p:nvPr/>
            </p:nvSpPr>
            <p:spPr bwMode="auto">
              <a:xfrm>
                <a:off x="2450793" y="2476551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34" name="Freeform 247"/>
              <p:cNvSpPr>
                <a:spLocks/>
              </p:cNvSpPr>
              <p:nvPr/>
            </p:nvSpPr>
            <p:spPr bwMode="auto">
              <a:xfrm>
                <a:off x="2450793" y="2507599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35" name="Freeform 248"/>
              <p:cNvSpPr>
                <a:spLocks/>
              </p:cNvSpPr>
              <p:nvPr/>
            </p:nvSpPr>
            <p:spPr bwMode="auto">
              <a:xfrm>
                <a:off x="2450793" y="2546407"/>
                <a:ext cx="83924" cy="55886"/>
              </a:xfrm>
              <a:custGeom>
                <a:avLst/>
                <a:gdLst>
                  <a:gd name="T0" fmla="*/ 79375 w 50"/>
                  <a:gd name="T1" fmla="*/ 57150 h 36"/>
                  <a:gd name="T2" fmla="*/ 0 w 50"/>
                  <a:gd name="T3" fmla="*/ 23812 h 36"/>
                  <a:gd name="T4" fmla="*/ 0 w 50"/>
                  <a:gd name="T5" fmla="*/ 0 h 36"/>
                  <a:gd name="T6" fmla="*/ 79375 w 50"/>
                  <a:gd name="T7" fmla="*/ 33337 h 36"/>
                  <a:gd name="T8" fmla="*/ 79375 w 50"/>
                  <a:gd name="T9" fmla="*/ 5715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6"/>
                  <a:gd name="T17" fmla="*/ 50 w 5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6">
                    <a:moveTo>
                      <a:pt x="50" y="36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6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336" name="Picture 249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46468" y="2450160"/>
                <a:ext cx="127564" cy="1940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37" name="Freeform 250"/>
              <p:cNvSpPr>
                <a:spLocks/>
              </p:cNvSpPr>
              <p:nvPr/>
            </p:nvSpPr>
            <p:spPr bwMode="auto">
              <a:xfrm>
                <a:off x="2432330" y="2414456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2713 w 141"/>
                  <a:gd name="T3" fmla="*/ 87313 h 55"/>
                  <a:gd name="T4" fmla="*/ 0 w 141"/>
                  <a:gd name="T5" fmla="*/ 41275 h 55"/>
                  <a:gd name="T6" fmla="*/ 114300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1" y="55"/>
                    </a:lnTo>
                    <a:lnTo>
                      <a:pt x="0" y="26"/>
                    </a:lnTo>
                    <a:lnTo>
                      <a:pt x="72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99" name="Rectangle 1175"/>
              <p:cNvSpPr>
                <a:spLocks noChangeArrowheads="1"/>
              </p:cNvSpPr>
              <p:nvPr/>
            </p:nvSpPr>
            <p:spPr bwMode="auto">
              <a:xfrm>
                <a:off x="1922070" y="1990657"/>
                <a:ext cx="632789" cy="14747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00" name="Freeform 1176"/>
              <p:cNvSpPr>
                <a:spLocks noEditPoints="1"/>
              </p:cNvSpPr>
              <p:nvPr/>
            </p:nvSpPr>
            <p:spPr bwMode="auto">
              <a:xfrm>
                <a:off x="1918714" y="1986000"/>
                <a:ext cx="641181" cy="156791"/>
              </a:xfrm>
              <a:custGeom>
                <a:avLst/>
                <a:gdLst>
                  <a:gd name="T0" fmla="*/ 0 w 382"/>
                  <a:gd name="T1" fmla="*/ 0 h 101"/>
                  <a:gd name="T2" fmla="*/ 606425 w 382"/>
                  <a:gd name="T3" fmla="*/ 0 h 101"/>
                  <a:gd name="T4" fmla="*/ 606425 w 382"/>
                  <a:gd name="T5" fmla="*/ 160338 h 101"/>
                  <a:gd name="T6" fmla="*/ 0 w 382"/>
                  <a:gd name="T7" fmla="*/ 160338 h 101"/>
                  <a:gd name="T8" fmla="*/ 0 w 382"/>
                  <a:gd name="T9" fmla="*/ 0 h 101"/>
                  <a:gd name="T10" fmla="*/ 7938 w 382"/>
                  <a:gd name="T11" fmla="*/ 155575 h 101"/>
                  <a:gd name="T12" fmla="*/ 3175 w 382"/>
                  <a:gd name="T13" fmla="*/ 152400 h 101"/>
                  <a:gd name="T14" fmla="*/ 601663 w 382"/>
                  <a:gd name="T15" fmla="*/ 152400 h 101"/>
                  <a:gd name="T16" fmla="*/ 598488 w 382"/>
                  <a:gd name="T17" fmla="*/ 155575 h 101"/>
                  <a:gd name="T18" fmla="*/ 598488 w 382"/>
                  <a:gd name="T19" fmla="*/ 4763 h 101"/>
                  <a:gd name="T20" fmla="*/ 601663 w 382"/>
                  <a:gd name="T21" fmla="*/ 7938 h 101"/>
                  <a:gd name="T22" fmla="*/ 3175 w 382"/>
                  <a:gd name="T23" fmla="*/ 7938 h 101"/>
                  <a:gd name="T24" fmla="*/ 7938 w 382"/>
                  <a:gd name="T25" fmla="*/ 4763 h 101"/>
                  <a:gd name="T26" fmla="*/ 7938 w 382"/>
                  <a:gd name="T27" fmla="*/ 155575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82"/>
                  <a:gd name="T43" fmla="*/ 0 h 101"/>
                  <a:gd name="T44" fmla="*/ 382 w 382"/>
                  <a:gd name="T45" fmla="*/ 101 h 10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82" h="101">
                    <a:moveTo>
                      <a:pt x="0" y="0"/>
                    </a:moveTo>
                    <a:lnTo>
                      <a:pt x="382" y="0"/>
                    </a:lnTo>
                    <a:lnTo>
                      <a:pt x="382" y="101"/>
                    </a:lnTo>
                    <a:lnTo>
                      <a:pt x="0" y="101"/>
                    </a:lnTo>
                    <a:lnTo>
                      <a:pt x="0" y="0"/>
                    </a:lnTo>
                    <a:close/>
                    <a:moveTo>
                      <a:pt x="5" y="98"/>
                    </a:moveTo>
                    <a:lnTo>
                      <a:pt x="2" y="96"/>
                    </a:lnTo>
                    <a:lnTo>
                      <a:pt x="379" y="96"/>
                    </a:lnTo>
                    <a:lnTo>
                      <a:pt x="377" y="98"/>
                    </a:lnTo>
                    <a:lnTo>
                      <a:pt x="377" y="3"/>
                    </a:lnTo>
                    <a:lnTo>
                      <a:pt x="379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777777"/>
              </a:solidFill>
              <a:ln w="0" cap="flat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701" name="Rectangle 1177"/>
              <p:cNvSpPr>
                <a:spLocks noChangeArrowheads="1"/>
              </p:cNvSpPr>
              <p:nvPr/>
            </p:nvSpPr>
            <p:spPr bwMode="auto">
              <a:xfrm>
                <a:off x="1935499" y="1995314"/>
                <a:ext cx="60112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b="1" dirty="0">
                    <a:solidFill>
                      <a:srgbClr val="000000"/>
                    </a:solidFill>
                    <a:latin typeface="+mn-ea"/>
                  </a:rPr>
                  <a:t>Provider </a:t>
                </a:r>
                <a:r>
                  <a:rPr lang="en-US" altLang="ko-KR" sz="900" b="1" dirty="0" smtClean="0">
                    <a:solidFill>
                      <a:srgbClr val="000000"/>
                    </a:solidFill>
                    <a:latin typeface="+mn-ea"/>
                  </a:rPr>
                  <a:t>F</a:t>
                </a:r>
                <a:r>
                  <a:rPr lang="ko-KR" altLang="ko-KR" sz="900" b="1" dirty="0" smtClean="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lang="ko-KR" altLang="ko-KR" sz="2000" dirty="0">
                  <a:latin typeface="+mn-ea"/>
                </a:endParaRPr>
              </a:p>
            </p:txBody>
          </p:sp>
        </p:grpSp>
        <p:grpSp>
          <p:nvGrpSpPr>
            <p:cNvPr id="36" name="그룹 35"/>
            <p:cNvGrpSpPr/>
            <p:nvPr/>
          </p:nvGrpSpPr>
          <p:grpSpPr>
            <a:xfrm>
              <a:off x="5231072" y="3327726"/>
              <a:ext cx="2431486" cy="940209"/>
              <a:chOff x="5020834" y="2240590"/>
              <a:chExt cx="2431486" cy="940209"/>
            </a:xfrm>
          </p:grpSpPr>
          <p:sp>
            <p:nvSpPr>
              <p:cNvPr id="1248" name="타원 1247"/>
              <p:cNvSpPr/>
              <p:nvPr/>
            </p:nvSpPr>
            <p:spPr>
              <a:xfrm>
                <a:off x="5422882" y="2696457"/>
                <a:ext cx="2029438" cy="484342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sp>
            <p:nvSpPr>
              <p:cNvPr id="1057" name="Freeform 453"/>
              <p:cNvSpPr>
                <a:spLocks/>
              </p:cNvSpPr>
              <p:nvPr/>
            </p:nvSpPr>
            <p:spPr bwMode="auto">
              <a:xfrm>
                <a:off x="6292350" y="2441783"/>
                <a:ext cx="319415" cy="271666"/>
              </a:xfrm>
              <a:custGeom>
                <a:avLst/>
                <a:gdLst>
                  <a:gd name="T0" fmla="*/ 78 w 156"/>
                  <a:gd name="T1" fmla="*/ 0 h 175"/>
                  <a:gd name="T2" fmla="*/ 78 w 156"/>
                  <a:gd name="T3" fmla="*/ 0 h 175"/>
                  <a:gd name="T4" fmla="*/ 62 w 156"/>
                  <a:gd name="T5" fmla="*/ 1 h 175"/>
                  <a:gd name="T6" fmla="*/ 48 w 156"/>
                  <a:gd name="T7" fmla="*/ 2 h 175"/>
                  <a:gd name="T8" fmla="*/ 34 w 156"/>
                  <a:gd name="T9" fmla="*/ 5 h 175"/>
                  <a:gd name="T10" fmla="*/ 23 w 156"/>
                  <a:gd name="T11" fmla="*/ 8 h 175"/>
                  <a:gd name="T12" fmla="*/ 13 w 156"/>
                  <a:gd name="T13" fmla="*/ 12 h 175"/>
                  <a:gd name="T14" fmla="*/ 6 w 156"/>
                  <a:gd name="T15" fmla="*/ 17 h 175"/>
                  <a:gd name="T16" fmla="*/ 4 w 156"/>
                  <a:gd name="T17" fmla="*/ 20 h 175"/>
                  <a:gd name="T18" fmla="*/ 2 w 156"/>
                  <a:gd name="T19" fmla="*/ 22 h 175"/>
                  <a:gd name="T20" fmla="*/ 0 w 156"/>
                  <a:gd name="T21" fmla="*/ 25 h 175"/>
                  <a:gd name="T22" fmla="*/ 0 w 156"/>
                  <a:gd name="T23" fmla="*/ 28 h 175"/>
                  <a:gd name="T24" fmla="*/ 0 w 156"/>
                  <a:gd name="T25" fmla="*/ 148 h 175"/>
                  <a:gd name="T26" fmla="*/ 0 w 156"/>
                  <a:gd name="T27" fmla="*/ 151 h 175"/>
                  <a:gd name="T28" fmla="*/ 2 w 156"/>
                  <a:gd name="T29" fmla="*/ 153 h 175"/>
                  <a:gd name="T30" fmla="*/ 4 w 156"/>
                  <a:gd name="T31" fmla="*/ 156 h 175"/>
                  <a:gd name="T32" fmla="*/ 6 w 156"/>
                  <a:gd name="T33" fmla="*/ 158 h 175"/>
                  <a:gd name="T34" fmla="*/ 13 w 156"/>
                  <a:gd name="T35" fmla="*/ 163 h 175"/>
                  <a:gd name="T36" fmla="*/ 23 w 156"/>
                  <a:gd name="T37" fmla="*/ 168 h 175"/>
                  <a:gd name="T38" fmla="*/ 34 w 156"/>
                  <a:gd name="T39" fmla="*/ 171 h 175"/>
                  <a:gd name="T40" fmla="*/ 48 w 156"/>
                  <a:gd name="T41" fmla="*/ 173 h 175"/>
                  <a:gd name="T42" fmla="*/ 62 w 156"/>
                  <a:gd name="T43" fmla="*/ 175 h 175"/>
                  <a:gd name="T44" fmla="*/ 78 w 156"/>
                  <a:gd name="T45" fmla="*/ 175 h 175"/>
                  <a:gd name="T46" fmla="*/ 94 w 156"/>
                  <a:gd name="T47" fmla="*/ 175 h 175"/>
                  <a:gd name="T48" fmla="*/ 108 w 156"/>
                  <a:gd name="T49" fmla="*/ 173 h 175"/>
                  <a:gd name="T50" fmla="*/ 122 w 156"/>
                  <a:gd name="T51" fmla="*/ 171 h 175"/>
                  <a:gd name="T52" fmla="*/ 133 w 156"/>
                  <a:gd name="T53" fmla="*/ 168 h 175"/>
                  <a:gd name="T54" fmla="*/ 143 w 156"/>
                  <a:gd name="T55" fmla="*/ 163 h 175"/>
                  <a:gd name="T56" fmla="*/ 150 w 156"/>
                  <a:gd name="T57" fmla="*/ 158 h 175"/>
                  <a:gd name="T58" fmla="*/ 152 w 156"/>
                  <a:gd name="T59" fmla="*/ 156 h 175"/>
                  <a:gd name="T60" fmla="*/ 154 w 156"/>
                  <a:gd name="T61" fmla="*/ 153 h 175"/>
                  <a:gd name="T62" fmla="*/ 156 w 156"/>
                  <a:gd name="T63" fmla="*/ 151 h 175"/>
                  <a:gd name="T64" fmla="*/ 156 w 156"/>
                  <a:gd name="T65" fmla="*/ 148 h 175"/>
                  <a:gd name="T66" fmla="*/ 156 w 156"/>
                  <a:gd name="T67" fmla="*/ 28 h 175"/>
                  <a:gd name="T68" fmla="*/ 156 w 156"/>
                  <a:gd name="T69" fmla="*/ 25 h 175"/>
                  <a:gd name="T70" fmla="*/ 154 w 156"/>
                  <a:gd name="T71" fmla="*/ 22 h 175"/>
                  <a:gd name="T72" fmla="*/ 152 w 156"/>
                  <a:gd name="T73" fmla="*/ 20 h 175"/>
                  <a:gd name="T74" fmla="*/ 150 w 156"/>
                  <a:gd name="T75" fmla="*/ 17 h 175"/>
                  <a:gd name="T76" fmla="*/ 143 w 156"/>
                  <a:gd name="T77" fmla="*/ 12 h 175"/>
                  <a:gd name="T78" fmla="*/ 133 w 156"/>
                  <a:gd name="T79" fmla="*/ 8 h 175"/>
                  <a:gd name="T80" fmla="*/ 122 w 156"/>
                  <a:gd name="T81" fmla="*/ 5 h 175"/>
                  <a:gd name="T82" fmla="*/ 108 w 156"/>
                  <a:gd name="T83" fmla="*/ 2 h 175"/>
                  <a:gd name="T84" fmla="*/ 94 w 156"/>
                  <a:gd name="T85" fmla="*/ 1 h 175"/>
                  <a:gd name="T86" fmla="*/ 78 w 156"/>
                  <a:gd name="T87" fmla="*/ 0 h 1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6"/>
                  <a:gd name="T133" fmla="*/ 0 h 175"/>
                  <a:gd name="T134" fmla="*/ 156 w 156"/>
                  <a:gd name="T135" fmla="*/ 175 h 17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6" h="175">
                    <a:moveTo>
                      <a:pt x="78" y="0"/>
                    </a:moveTo>
                    <a:lnTo>
                      <a:pt x="78" y="0"/>
                    </a:lnTo>
                    <a:lnTo>
                      <a:pt x="62" y="1"/>
                    </a:lnTo>
                    <a:lnTo>
                      <a:pt x="48" y="2"/>
                    </a:lnTo>
                    <a:lnTo>
                      <a:pt x="34" y="5"/>
                    </a:lnTo>
                    <a:lnTo>
                      <a:pt x="23" y="8"/>
                    </a:lnTo>
                    <a:lnTo>
                      <a:pt x="13" y="12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2" y="22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2" y="153"/>
                    </a:lnTo>
                    <a:lnTo>
                      <a:pt x="4" y="156"/>
                    </a:lnTo>
                    <a:lnTo>
                      <a:pt x="6" y="158"/>
                    </a:lnTo>
                    <a:lnTo>
                      <a:pt x="13" y="163"/>
                    </a:lnTo>
                    <a:lnTo>
                      <a:pt x="23" y="168"/>
                    </a:lnTo>
                    <a:lnTo>
                      <a:pt x="34" y="171"/>
                    </a:lnTo>
                    <a:lnTo>
                      <a:pt x="48" y="173"/>
                    </a:lnTo>
                    <a:lnTo>
                      <a:pt x="62" y="175"/>
                    </a:lnTo>
                    <a:lnTo>
                      <a:pt x="78" y="175"/>
                    </a:lnTo>
                    <a:lnTo>
                      <a:pt x="94" y="175"/>
                    </a:lnTo>
                    <a:lnTo>
                      <a:pt x="108" y="173"/>
                    </a:lnTo>
                    <a:lnTo>
                      <a:pt x="122" y="171"/>
                    </a:lnTo>
                    <a:lnTo>
                      <a:pt x="133" y="168"/>
                    </a:lnTo>
                    <a:lnTo>
                      <a:pt x="143" y="163"/>
                    </a:lnTo>
                    <a:lnTo>
                      <a:pt x="150" y="158"/>
                    </a:lnTo>
                    <a:lnTo>
                      <a:pt x="152" y="156"/>
                    </a:lnTo>
                    <a:lnTo>
                      <a:pt x="154" y="153"/>
                    </a:lnTo>
                    <a:lnTo>
                      <a:pt x="156" y="151"/>
                    </a:lnTo>
                    <a:lnTo>
                      <a:pt x="156" y="148"/>
                    </a:lnTo>
                    <a:lnTo>
                      <a:pt x="156" y="28"/>
                    </a:lnTo>
                    <a:lnTo>
                      <a:pt x="156" y="25"/>
                    </a:lnTo>
                    <a:lnTo>
                      <a:pt x="154" y="22"/>
                    </a:lnTo>
                    <a:lnTo>
                      <a:pt x="152" y="20"/>
                    </a:lnTo>
                    <a:lnTo>
                      <a:pt x="150" y="17"/>
                    </a:lnTo>
                    <a:lnTo>
                      <a:pt x="143" y="12"/>
                    </a:lnTo>
                    <a:lnTo>
                      <a:pt x="133" y="8"/>
                    </a:lnTo>
                    <a:lnTo>
                      <a:pt x="122" y="5"/>
                    </a:lnTo>
                    <a:lnTo>
                      <a:pt x="108" y="2"/>
                    </a:lnTo>
                    <a:lnTo>
                      <a:pt x="94" y="1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058" name="Freeform 454"/>
              <p:cNvSpPr>
                <a:spLocks noEditPoints="1"/>
              </p:cNvSpPr>
              <p:nvPr/>
            </p:nvSpPr>
            <p:spPr bwMode="auto">
              <a:xfrm>
                <a:off x="6275970" y="2429364"/>
                <a:ext cx="350128" cy="296504"/>
              </a:xfrm>
              <a:custGeom>
                <a:avLst/>
                <a:gdLst>
                  <a:gd name="T0" fmla="*/ 70 w 544"/>
                  <a:gd name="T1" fmla="*/ 16 h 608"/>
                  <a:gd name="T2" fmla="*/ 43 w 544"/>
                  <a:gd name="T3" fmla="*/ 20 h 608"/>
                  <a:gd name="T4" fmla="*/ 23 w 544"/>
                  <a:gd name="T5" fmla="*/ 27 h 608"/>
                  <a:gd name="T6" fmla="*/ 18 w 544"/>
                  <a:gd name="T7" fmla="*/ 31 h 608"/>
                  <a:gd name="T8" fmla="*/ 18 w 544"/>
                  <a:gd name="T9" fmla="*/ 32 h 608"/>
                  <a:gd name="T10" fmla="*/ 14 w 544"/>
                  <a:gd name="T11" fmla="*/ 37 h 608"/>
                  <a:gd name="T12" fmla="*/ 15 w 544"/>
                  <a:gd name="T13" fmla="*/ 35 h 608"/>
                  <a:gd name="T14" fmla="*/ 15 w 544"/>
                  <a:gd name="T15" fmla="*/ 159 h 608"/>
                  <a:gd name="T16" fmla="*/ 15 w 544"/>
                  <a:gd name="T17" fmla="*/ 156 h 608"/>
                  <a:gd name="T18" fmla="*/ 19 w 544"/>
                  <a:gd name="T19" fmla="*/ 162 h 608"/>
                  <a:gd name="T20" fmla="*/ 25 w 544"/>
                  <a:gd name="T21" fmla="*/ 165 h 608"/>
                  <a:gd name="T22" fmla="*/ 34 w 544"/>
                  <a:gd name="T23" fmla="*/ 169 h 608"/>
                  <a:gd name="T24" fmla="*/ 44 w 544"/>
                  <a:gd name="T25" fmla="*/ 172 h 608"/>
                  <a:gd name="T26" fmla="*/ 70 w 544"/>
                  <a:gd name="T27" fmla="*/ 175 h 608"/>
                  <a:gd name="T28" fmla="*/ 101 w 544"/>
                  <a:gd name="T29" fmla="*/ 175 h 608"/>
                  <a:gd name="T30" fmla="*/ 128 w 544"/>
                  <a:gd name="T31" fmla="*/ 172 h 608"/>
                  <a:gd name="T32" fmla="*/ 137 w 544"/>
                  <a:gd name="T33" fmla="*/ 169 h 608"/>
                  <a:gd name="T34" fmla="*/ 146 w 544"/>
                  <a:gd name="T35" fmla="*/ 165 h 608"/>
                  <a:gd name="T36" fmla="*/ 152 w 544"/>
                  <a:gd name="T37" fmla="*/ 162 h 608"/>
                  <a:gd name="T38" fmla="*/ 155 w 544"/>
                  <a:gd name="T39" fmla="*/ 157 h 608"/>
                  <a:gd name="T40" fmla="*/ 156 w 544"/>
                  <a:gd name="T41" fmla="*/ 159 h 608"/>
                  <a:gd name="T42" fmla="*/ 156 w 544"/>
                  <a:gd name="T43" fmla="*/ 35 h 608"/>
                  <a:gd name="T44" fmla="*/ 157 w 544"/>
                  <a:gd name="T45" fmla="*/ 37 h 608"/>
                  <a:gd name="T46" fmla="*/ 154 w 544"/>
                  <a:gd name="T47" fmla="*/ 33 h 608"/>
                  <a:gd name="T48" fmla="*/ 153 w 544"/>
                  <a:gd name="T49" fmla="*/ 31 h 608"/>
                  <a:gd name="T50" fmla="*/ 148 w 544"/>
                  <a:gd name="T51" fmla="*/ 27 h 608"/>
                  <a:gd name="T52" fmla="*/ 128 w 544"/>
                  <a:gd name="T53" fmla="*/ 20 h 608"/>
                  <a:gd name="T54" fmla="*/ 101 w 544"/>
                  <a:gd name="T55" fmla="*/ 16 h 608"/>
                  <a:gd name="T56" fmla="*/ 102 w 544"/>
                  <a:gd name="T57" fmla="*/ 1 h 608"/>
                  <a:gd name="T58" fmla="*/ 132 w 544"/>
                  <a:gd name="T59" fmla="*/ 6 h 608"/>
                  <a:gd name="T60" fmla="*/ 153 w 544"/>
                  <a:gd name="T61" fmla="*/ 13 h 608"/>
                  <a:gd name="T62" fmla="*/ 162 w 544"/>
                  <a:gd name="T63" fmla="*/ 19 h 608"/>
                  <a:gd name="T64" fmla="*/ 165 w 544"/>
                  <a:gd name="T65" fmla="*/ 23 h 608"/>
                  <a:gd name="T66" fmla="*/ 170 w 544"/>
                  <a:gd name="T67" fmla="*/ 29 h 608"/>
                  <a:gd name="T68" fmla="*/ 171 w 544"/>
                  <a:gd name="T69" fmla="*/ 35 h 608"/>
                  <a:gd name="T70" fmla="*/ 171 w 544"/>
                  <a:gd name="T71" fmla="*/ 159 h 608"/>
                  <a:gd name="T72" fmla="*/ 168 w 544"/>
                  <a:gd name="T73" fmla="*/ 165 h 608"/>
                  <a:gd name="T74" fmla="*/ 163 w 544"/>
                  <a:gd name="T75" fmla="*/ 172 h 608"/>
                  <a:gd name="T76" fmla="*/ 155 w 544"/>
                  <a:gd name="T77" fmla="*/ 177 h 608"/>
                  <a:gd name="T78" fmla="*/ 144 w 544"/>
                  <a:gd name="T79" fmla="*/ 183 h 608"/>
                  <a:gd name="T80" fmla="*/ 131 w 544"/>
                  <a:gd name="T81" fmla="*/ 186 h 608"/>
                  <a:gd name="T82" fmla="*/ 102 w 544"/>
                  <a:gd name="T83" fmla="*/ 190 h 608"/>
                  <a:gd name="T84" fmla="*/ 69 w 544"/>
                  <a:gd name="T85" fmla="*/ 190 h 608"/>
                  <a:gd name="T86" fmla="*/ 40 w 544"/>
                  <a:gd name="T87" fmla="*/ 186 h 608"/>
                  <a:gd name="T88" fmla="*/ 27 w 544"/>
                  <a:gd name="T89" fmla="*/ 183 h 608"/>
                  <a:gd name="T90" fmla="*/ 17 w 544"/>
                  <a:gd name="T91" fmla="*/ 177 h 608"/>
                  <a:gd name="T92" fmla="*/ 8 w 544"/>
                  <a:gd name="T93" fmla="*/ 172 h 608"/>
                  <a:gd name="T94" fmla="*/ 4 w 544"/>
                  <a:gd name="T95" fmla="*/ 166 h 608"/>
                  <a:gd name="T96" fmla="*/ 0 w 544"/>
                  <a:gd name="T97" fmla="*/ 159 h 608"/>
                  <a:gd name="T98" fmla="*/ 0 w 544"/>
                  <a:gd name="T99" fmla="*/ 35 h 608"/>
                  <a:gd name="T100" fmla="*/ 1 w 544"/>
                  <a:gd name="T101" fmla="*/ 29 h 608"/>
                  <a:gd name="T102" fmla="*/ 5 w 544"/>
                  <a:gd name="T103" fmla="*/ 24 h 608"/>
                  <a:gd name="T104" fmla="*/ 9 w 544"/>
                  <a:gd name="T105" fmla="*/ 19 h 608"/>
                  <a:gd name="T106" fmla="*/ 18 w 544"/>
                  <a:gd name="T107" fmla="*/ 13 h 608"/>
                  <a:gd name="T108" fmla="*/ 40 w 544"/>
                  <a:gd name="T109" fmla="*/ 6 h 608"/>
                  <a:gd name="T110" fmla="*/ 69 w 544"/>
                  <a:gd name="T111" fmla="*/ 1 h 608"/>
                  <a:gd name="T112" fmla="*/ 102 w 544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44"/>
                  <a:gd name="T172" fmla="*/ 0 h 608"/>
                  <a:gd name="T173" fmla="*/ 544 w 544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44" h="608">
                    <a:moveTo>
                      <a:pt x="271" y="48"/>
                    </a:moveTo>
                    <a:lnTo>
                      <a:pt x="223" y="51"/>
                    </a:lnTo>
                    <a:lnTo>
                      <a:pt x="180" y="56"/>
                    </a:lnTo>
                    <a:lnTo>
                      <a:pt x="138" y="65"/>
                    </a:lnTo>
                    <a:lnTo>
                      <a:pt x="104" y="75"/>
                    </a:lnTo>
                    <a:lnTo>
                      <a:pt x="74" y="86"/>
                    </a:lnTo>
                    <a:lnTo>
                      <a:pt x="79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7" y="102"/>
                    </a:lnTo>
                    <a:lnTo>
                      <a:pt x="49" y="112"/>
                    </a:lnTo>
                    <a:lnTo>
                      <a:pt x="45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3" y="490"/>
                    </a:lnTo>
                    <a:lnTo>
                      <a:pt x="49" y="497"/>
                    </a:lnTo>
                    <a:lnTo>
                      <a:pt x="57" y="510"/>
                    </a:lnTo>
                    <a:lnTo>
                      <a:pt x="62" y="515"/>
                    </a:lnTo>
                    <a:lnTo>
                      <a:pt x="57" y="510"/>
                    </a:lnTo>
                    <a:lnTo>
                      <a:pt x="79" y="525"/>
                    </a:lnTo>
                    <a:lnTo>
                      <a:pt x="76" y="523"/>
                    </a:lnTo>
                    <a:lnTo>
                      <a:pt x="108" y="538"/>
                    </a:lnTo>
                    <a:lnTo>
                      <a:pt x="104" y="537"/>
                    </a:lnTo>
                    <a:lnTo>
                      <a:pt x="139" y="547"/>
                    </a:lnTo>
                    <a:lnTo>
                      <a:pt x="181" y="553"/>
                    </a:lnTo>
                    <a:lnTo>
                      <a:pt x="224" y="558"/>
                    </a:lnTo>
                    <a:lnTo>
                      <a:pt x="274" y="560"/>
                    </a:lnTo>
                    <a:lnTo>
                      <a:pt x="322" y="558"/>
                    </a:lnTo>
                    <a:lnTo>
                      <a:pt x="365" y="553"/>
                    </a:lnTo>
                    <a:lnTo>
                      <a:pt x="408" y="546"/>
                    </a:lnTo>
                    <a:lnTo>
                      <a:pt x="441" y="537"/>
                    </a:lnTo>
                    <a:lnTo>
                      <a:pt x="437" y="538"/>
                    </a:lnTo>
                    <a:lnTo>
                      <a:pt x="469" y="523"/>
                    </a:lnTo>
                    <a:lnTo>
                      <a:pt x="466" y="525"/>
                    </a:lnTo>
                    <a:lnTo>
                      <a:pt x="488" y="510"/>
                    </a:lnTo>
                    <a:lnTo>
                      <a:pt x="483" y="515"/>
                    </a:lnTo>
                    <a:lnTo>
                      <a:pt x="490" y="507"/>
                    </a:lnTo>
                    <a:lnTo>
                      <a:pt x="494" y="500"/>
                    </a:lnTo>
                    <a:lnTo>
                      <a:pt x="502" y="490"/>
                    </a:lnTo>
                    <a:lnTo>
                      <a:pt x="496" y="506"/>
                    </a:lnTo>
                    <a:lnTo>
                      <a:pt x="496" y="496"/>
                    </a:lnTo>
                    <a:lnTo>
                      <a:pt x="496" y="113"/>
                    </a:lnTo>
                    <a:lnTo>
                      <a:pt x="496" y="106"/>
                    </a:lnTo>
                    <a:lnTo>
                      <a:pt x="500" y="119"/>
                    </a:lnTo>
                    <a:lnTo>
                      <a:pt x="494" y="109"/>
                    </a:lnTo>
                    <a:lnTo>
                      <a:pt x="490" y="104"/>
                    </a:lnTo>
                    <a:lnTo>
                      <a:pt x="481" y="92"/>
                    </a:lnTo>
                    <a:lnTo>
                      <a:pt x="488" y="99"/>
                    </a:lnTo>
                    <a:lnTo>
                      <a:pt x="466" y="84"/>
                    </a:lnTo>
                    <a:lnTo>
                      <a:pt x="470" y="86"/>
                    </a:lnTo>
                    <a:lnTo>
                      <a:pt x="439" y="74"/>
                    </a:lnTo>
                    <a:lnTo>
                      <a:pt x="406" y="65"/>
                    </a:lnTo>
                    <a:lnTo>
                      <a:pt x="363" y="55"/>
                    </a:lnTo>
                    <a:lnTo>
                      <a:pt x="321" y="51"/>
                    </a:lnTo>
                    <a:lnTo>
                      <a:pt x="271" y="48"/>
                    </a:lnTo>
                    <a:close/>
                    <a:moveTo>
                      <a:pt x="326" y="3"/>
                    </a:moveTo>
                    <a:lnTo>
                      <a:pt x="373" y="8"/>
                    </a:lnTo>
                    <a:lnTo>
                      <a:pt x="419" y="19"/>
                    </a:lnTo>
                    <a:lnTo>
                      <a:pt x="456" y="29"/>
                    </a:lnTo>
                    <a:lnTo>
                      <a:pt x="488" y="42"/>
                    </a:lnTo>
                    <a:cubicBezTo>
                      <a:pt x="489" y="42"/>
                      <a:pt x="491" y="43"/>
                      <a:pt x="492" y="44"/>
                    </a:cubicBezTo>
                    <a:lnTo>
                      <a:pt x="515" y="59"/>
                    </a:lnTo>
                    <a:cubicBezTo>
                      <a:pt x="517" y="61"/>
                      <a:pt x="520" y="63"/>
                      <a:pt x="522" y="66"/>
                    </a:cubicBezTo>
                    <a:lnTo>
                      <a:pt x="526" y="73"/>
                    </a:lnTo>
                    <a:lnTo>
                      <a:pt x="534" y="83"/>
                    </a:lnTo>
                    <a:lnTo>
                      <a:pt x="541" y="93"/>
                    </a:lnTo>
                    <a:cubicBezTo>
                      <a:pt x="543" y="97"/>
                      <a:pt x="544" y="101"/>
                      <a:pt x="544" y="106"/>
                    </a:cubicBezTo>
                    <a:lnTo>
                      <a:pt x="544" y="113"/>
                    </a:lnTo>
                    <a:lnTo>
                      <a:pt x="544" y="496"/>
                    </a:lnTo>
                    <a:lnTo>
                      <a:pt x="544" y="506"/>
                    </a:lnTo>
                    <a:cubicBezTo>
                      <a:pt x="544" y="511"/>
                      <a:pt x="542" y="517"/>
                      <a:pt x="539" y="521"/>
                    </a:cubicBezTo>
                    <a:lnTo>
                      <a:pt x="534" y="526"/>
                    </a:lnTo>
                    <a:lnTo>
                      <a:pt x="526" y="538"/>
                    </a:lnTo>
                    <a:lnTo>
                      <a:pt x="520" y="546"/>
                    </a:lnTo>
                    <a:cubicBezTo>
                      <a:pt x="518" y="548"/>
                      <a:pt x="517" y="549"/>
                      <a:pt x="515" y="550"/>
                    </a:cubicBezTo>
                    <a:lnTo>
                      <a:pt x="492" y="565"/>
                    </a:lnTo>
                    <a:cubicBezTo>
                      <a:pt x="491" y="566"/>
                      <a:pt x="490" y="566"/>
                      <a:pt x="489" y="567"/>
                    </a:cubicBezTo>
                    <a:lnTo>
                      <a:pt x="457" y="582"/>
                    </a:lnTo>
                    <a:cubicBezTo>
                      <a:pt x="456" y="582"/>
                      <a:pt x="455" y="583"/>
                      <a:pt x="454" y="583"/>
                    </a:cubicBezTo>
                    <a:lnTo>
                      <a:pt x="416" y="593"/>
                    </a:lnTo>
                    <a:lnTo>
                      <a:pt x="370" y="601"/>
                    </a:lnTo>
                    <a:lnTo>
                      <a:pt x="324" y="606"/>
                    </a:lnTo>
                    <a:lnTo>
                      <a:pt x="271" y="608"/>
                    </a:lnTo>
                    <a:lnTo>
                      <a:pt x="219" y="606"/>
                    </a:lnTo>
                    <a:lnTo>
                      <a:pt x="173" y="601"/>
                    </a:lnTo>
                    <a:lnTo>
                      <a:pt x="126" y="593"/>
                    </a:lnTo>
                    <a:lnTo>
                      <a:pt x="91" y="583"/>
                    </a:lnTo>
                    <a:cubicBezTo>
                      <a:pt x="90" y="583"/>
                      <a:pt x="89" y="582"/>
                      <a:pt x="87" y="582"/>
                    </a:cubicBezTo>
                    <a:lnTo>
                      <a:pt x="56" y="567"/>
                    </a:lnTo>
                    <a:cubicBezTo>
                      <a:pt x="55" y="566"/>
                      <a:pt x="54" y="566"/>
                      <a:pt x="53" y="565"/>
                    </a:cubicBezTo>
                    <a:lnTo>
                      <a:pt x="30" y="550"/>
                    </a:lnTo>
                    <a:cubicBezTo>
                      <a:pt x="28" y="549"/>
                      <a:pt x="27" y="548"/>
                      <a:pt x="25" y="546"/>
                    </a:cubicBezTo>
                    <a:lnTo>
                      <a:pt x="17" y="536"/>
                    </a:lnTo>
                    <a:lnTo>
                      <a:pt x="13" y="529"/>
                    </a:lnTo>
                    <a:lnTo>
                      <a:pt x="6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7" y="76"/>
                    </a:lnTo>
                    <a:lnTo>
                      <a:pt x="23" y="66"/>
                    </a:lnTo>
                    <a:cubicBezTo>
                      <a:pt x="25" y="63"/>
                      <a:pt x="27" y="61"/>
                      <a:pt x="30" y="59"/>
                    </a:cubicBezTo>
                    <a:lnTo>
                      <a:pt x="53" y="44"/>
                    </a:lnTo>
                    <a:cubicBezTo>
                      <a:pt x="54" y="43"/>
                      <a:pt x="55" y="42"/>
                      <a:pt x="57" y="42"/>
                    </a:cubicBezTo>
                    <a:lnTo>
                      <a:pt x="91" y="29"/>
                    </a:lnTo>
                    <a:lnTo>
                      <a:pt x="127" y="18"/>
                    </a:lnTo>
                    <a:lnTo>
                      <a:pt x="174" y="8"/>
                    </a:lnTo>
                    <a:lnTo>
                      <a:pt x="220" y="3"/>
                    </a:lnTo>
                    <a:lnTo>
                      <a:pt x="274" y="0"/>
                    </a:lnTo>
                    <a:lnTo>
                      <a:pt x="32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059" name="Rectangle 455"/>
              <p:cNvSpPr>
                <a:spLocks noChangeArrowheads="1"/>
              </p:cNvSpPr>
              <p:nvPr/>
            </p:nvSpPr>
            <p:spPr bwMode="auto">
              <a:xfrm>
                <a:off x="6282113" y="2472831"/>
                <a:ext cx="10238" cy="232857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0" name="Rectangle 456"/>
              <p:cNvSpPr>
                <a:spLocks noChangeArrowheads="1"/>
              </p:cNvSpPr>
              <p:nvPr/>
            </p:nvSpPr>
            <p:spPr bwMode="auto">
              <a:xfrm>
                <a:off x="6292350" y="2472831"/>
                <a:ext cx="10238" cy="232857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1" name="Rectangle 457"/>
              <p:cNvSpPr>
                <a:spLocks noChangeArrowheads="1"/>
              </p:cNvSpPr>
              <p:nvPr/>
            </p:nvSpPr>
            <p:spPr bwMode="auto">
              <a:xfrm>
                <a:off x="6302588" y="2472831"/>
                <a:ext cx="10238" cy="232857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2" name="Rectangle 458"/>
              <p:cNvSpPr>
                <a:spLocks noChangeArrowheads="1"/>
              </p:cNvSpPr>
              <p:nvPr/>
            </p:nvSpPr>
            <p:spPr bwMode="auto">
              <a:xfrm>
                <a:off x="6312825" y="2472831"/>
                <a:ext cx="10238" cy="232857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3" name="Rectangle 459"/>
              <p:cNvSpPr>
                <a:spLocks noChangeArrowheads="1"/>
              </p:cNvSpPr>
              <p:nvPr/>
            </p:nvSpPr>
            <p:spPr bwMode="auto">
              <a:xfrm>
                <a:off x="6323063" y="2472831"/>
                <a:ext cx="10238" cy="232857"/>
              </a:xfrm>
              <a:prstGeom prst="rect">
                <a:avLst/>
              </a:prstGeom>
              <a:solidFill>
                <a:srgbClr val="D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4" name="Rectangle 460"/>
              <p:cNvSpPr>
                <a:spLocks noChangeArrowheads="1"/>
              </p:cNvSpPr>
              <p:nvPr/>
            </p:nvSpPr>
            <p:spPr bwMode="auto">
              <a:xfrm>
                <a:off x="6333301" y="2472831"/>
                <a:ext cx="10238" cy="232857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5" name="Rectangle 461"/>
              <p:cNvSpPr>
                <a:spLocks noChangeArrowheads="1"/>
              </p:cNvSpPr>
              <p:nvPr/>
            </p:nvSpPr>
            <p:spPr bwMode="auto">
              <a:xfrm>
                <a:off x="6343538" y="2472831"/>
                <a:ext cx="10238" cy="232857"/>
              </a:xfrm>
              <a:prstGeom prst="rect">
                <a:avLst/>
              </a:prstGeom>
              <a:solidFill>
                <a:srgbClr val="D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6" name="Rectangle 462"/>
              <p:cNvSpPr>
                <a:spLocks noChangeArrowheads="1"/>
              </p:cNvSpPr>
              <p:nvPr/>
            </p:nvSpPr>
            <p:spPr bwMode="auto">
              <a:xfrm>
                <a:off x="6353776" y="2472831"/>
                <a:ext cx="10238" cy="232857"/>
              </a:xfrm>
              <a:prstGeom prst="rect">
                <a:avLst/>
              </a:prstGeom>
              <a:solidFill>
                <a:srgbClr val="E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7" name="Rectangle 463"/>
              <p:cNvSpPr>
                <a:spLocks noChangeArrowheads="1"/>
              </p:cNvSpPr>
              <p:nvPr/>
            </p:nvSpPr>
            <p:spPr bwMode="auto">
              <a:xfrm>
                <a:off x="6364014" y="2472831"/>
                <a:ext cx="10238" cy="232857"/>
              </a:xfrm>
              <a:prstGeom prst="rect">
                <a:avLst/>
              </a:prstGeom>
              <a:solidFill>
                <a:srgbClr val="E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8" name="Rectangle 464"/>
              <p:cNvSpPr>
                <a:spLocks noChangeArrowheads="1"/>
              </p:cNvSpPr>
              <p:nvPr/>
            </p:nvSpPr>
            <p:spPr bwMode="auto">
              <a:xfrm>
                <a:off x="6374251" y="2472831"/>
                <a:ext cx="10238" cy="232857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69" name="Rectangle 465"/>
              <p:cNvSpPr>
                <a:spLocks noChangeArrowheads="1"/>
              </p:cNvSpPr>
              <p:nvPr/>
            </p:nvSpPr>
            <p:spPr bwMode="auto">
              <a:xfrm>
                <a:off x="6384489" y="2472831"/>
                <a:ext cx="10238" cy="232857"/>
              </a:xfrm>
              <a:prstGeom prst="rect">
                <a:avLst/>
              </a:prstGeom>
              <a:solidFill>
                <a:srgbClr val="F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0" name="Rectangle 466"/>
              <p:cNvSpPr>
                <a:spLocks noChangeArrowheads="1"/>
              </p:cNvSpPr>
              <p:nvPr/>
            </p:nvSpPr>
            <p:spPr bwMode="auto">
              <a:xfrm>
                <a:off x="6394727" y="2472831"/>
                <a:ext cx="10238" cy="232857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1" name="Rectangle 467"/>
              <p:cNvSpPr>
                <a:spLocks noChangeArrowheads="1"/>
              </p:cNvSpPr>
              <p:nvPr/>
            </p:nvSpPr>
            <p:spPr bwMode="auto">
              <a:xfrm>
                <a:off x="6404964" y="2472831"/>
                <a:ext cx="10238" cy="232857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2" name="Rectangle 468"/>
              <p:cNvSpPr>
                <a:spLocks noChangeArrowheads="1"/>
              </p:cNvSpPr>
              <p:nvPr/>
            </p:nvSpPr>
            <p:spPr bwMode="auto">
              <a:xfrm>
                <a:off x="6415202" y="2472831"/>
                <a:ext cx="10238" cy="232857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3" name="Rectangle 469"/>
              <p:cNvSpPr>
                <a:spLocks noChangeArrowheads="1"/>
              </p:cNvSpPr>
              <p:nvPr/>
            </p:nvSpPr>
            <p:spPr bwMode="auto">
              <a:xfrm>
                <a:off x="6425440" y="2472831"/>
                <a:ext cx="10238" cy="232857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4" name="Rectangle 470"/>
              <p:cNvSpPr>
                <a:spLocks noChangeArrowheads="1"/>
              </p:cNvSpPr>
              <p:nvPr/>
            </p:nvSpPr>
            <p:spPr bwMode="auto">
              <a:xfrm>
                <a:off x="6435677" y="2472831"/>
                <a:ext cx="20475" cy="232857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5" name="Rectangle 471"/>
              <p:cNvSpPr>
                <a:spLocks noChangeArrowheads="1"/>
              </p:cNvSpPr>
              <p:nvPr/>
            </p:nvSpPr>
            <p:spPr bwMode="auto">
              <a:xfrm>
                <a:off x="6456153" y="2472831"/>
                <a:ext cx="10238" cy="232857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6" name="Rectangle 472"/>
              <p:cNvSpPr>
                <a:spLocks noChangeArrowheads="1"/>
              </p:cNvSpPr>
              <p:nvPr/>
            </p:nvSpPr>
            <p:spPr bwMode="auto">
              <a:xfrm>
                <a:off x="6466390" y="2472831"/>
                <a:ext cx="10238" cy="232857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7" name="Rectangle 473"/>
              <p:cNvSpPr>
                <a:spLocks noChangeArrowheads="1"/>
              </p:cNvSpPr>
              <p:nvPr/>
            </p:nvSpPr>
            <p:spPr bwMode="auto">
              <a:xfrm>
                <a:off x="6476628" y="2472831"/>
                <a:ext cx="10238" cy="232857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8" name="Rectangle 474"/>
              <p:cNvSpPr>
                <a:spLocks noChangeArrowheads="1"/>
              </p:cNvSpPr>
              <p:nvPr/>
            </p:nvSpPr>
            <p:spPr bwMode="auto">
              <a:xfrm>
                <a:off x="6486865" y="2472831"/>
                <a:ext cx="10238" cy="232857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79" name="Rectangle 475"/>
              <p:cNvSpPr>
                <a:spLocks noChangeArrowheads="1"/>
              </p:cNvSpPr>
              <p:nvPr/>
            </p:nvSpPr>
            <p:spPr bwMode="auto">
              <a:xfrm>
                <a:off x="6497103" y="2472831"/>
                <a:ext cx="10238" cy="232857"/>
              </a:xfrm>
              <a:prstGeom prst="rect">
                <a:avLst/>
              </a:prstGeom>
              <a:solidFill>
                <a:srgbClr val="F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0" name="Rectangle 476"/>
              <p:cNvSpPr>
                <a:spLocks noChangeArrowheads="1"/>
              </p:cNvSpPr>
              <p:nvPr/>
            </p:nvSpPr>
            <p:spPr bwMode="auto">
              <a:xfrm>
                <a:off x="6507341" y="2472831"/>
                <a:ext cx="10238" cy="232857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1" name="Rectangle 477"/>
              <p:cNvSpPr>
                <a:spLocks noChangeArrowheads="1"/>
              </p:cNvSpPr>
              <p:nvPr/>
            </p:nvSpPr>
            <p:spPr bwMode="auto">
              <a:xfrm>
                <a:off x="6517578" y="2472831"/>
                <a:ext cx="10238" cy="232857"/>
              </a:xfrm>
              <a:prstGeom prst="rect">
                <a:avLst/>
              </a:prstGeom>
              <a:solidFill>
                <a:srgbClr val="E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2" name="Rectangle 478"/>
              <p:cNvSpPr>
                <a:spLocks noChangeArrowheads="1"/>
              </p:cNvSpPr>
              <p:nvPr/>
            </p:nvSpPr>
            <p:spPr bwMode="auto">
              <a:xfrm>
                <a:off x="6527816" y="2472831"/>
                <a:ext cx="10238" cy="232857"/>
              </a:xfrm>
              <a:prstGeom prst="rect">
                <a:avLst/>
              </a:prstGeom>
              <a:solidFill>
                <a:srgbClr val="E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3" name="Rectangle 479"/>
              <p:cNvSpPr>
                <a:spLocks noChangeArrowheads="1"/>
              </p:cNvSpPr>
              <p:nvPr/>
            </p:nvSpPr>
            <p:spPr bwMode="auto">
              <a:xfrm>
                <a:off x="6538054" y="2472831"/>
                <a:ext cx="10238" cy="232857"/>
              </a:xfrm>
              <a:prstGeom prst="rect">
                <a:avLst/>
              </a:prstGeom>
              <a:solidFill>
                <a:srgbClr val="D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4" name="Rectangle 480"/>
              <p:cNvSpPr>
                <a:spLocks noChangeArrowheads="1"/>
              </p:cNvSpPr>
              <p:nvPr/>
            </p:nvSpPr>
            <p:spPr bwMode="auto">
              <a:xfrm>
                <a:off x="6548291" y="2472831"/>
                <a:ext cx="10238" cy="232857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5" name="Rectangle 481"/>
              <p:cNvSpPr>
                <a:spLocks noChangeArrowheads="1"/>
              </p:cNvSpPr>
              <p:nvPr/>
            </p:nvSpPr>
            <p:spPr bwMode="auto">
              <a:xfrm>
                <a:off x="6558529" y="2472831"/>
                <a:ext cx="12285" cy="232857"/>
              </a:xfrm>
              <a:prstGeom prst="rect">
                <a:avLst/>
              </a:prstGeom>
              <a:solidFill>
                <a:srgbClr val="D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6" name="Rectangle 482"/>
              <p:cNvSpPr>
                <a:spLocks noChangeArrowheads="1"/>
              </p:cNvSpPr>
              <p:nvPr/>
            </p:nvSpPr>
            <p:spPr bwMode="auto">
              <a:xfrm>
                <a:off x="6570814" y="2472831"/>
                <a:ext cx="10238" cy="232857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7" name="Rectangle 483"/>
              <p:cNvSpPr>
                <a:spLocks noChangeArrowheads="1"/>
              </p:cNvSpPr>
              <p:nvPr/>
            </p:nvSpPr>
            <p:spPr bwMode="auto">
              <a:xfrm>
                <a:off x="6581052" y="2472831"/>
                <a:ext cx="10238" cy="232857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8" name="Rectangle 484"/>
              <p:cNvSpPr>
                <a:spLocks noChangeArrowheads="1"/>
              </p:cNvSpPr>
              <p:nvPr/>
            </p:nvSpPr>
            <p:spPr bwMode="auto">
              <a:xfrm>
                <a:off x="6591290" y="2472831"/>
                <a:ext cx="10238" cy="232857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89" name="Rectangle 485"/>
              <p:cNvSpPr>
                <a:spLocks noChangeArrowheads="1"/>
              </p:cNvSpPr>
              <p:nvPr/>
            </p:nvSpPr>
            <p:spPr bwMode="auto">
              <a:xfrm>
                <a:off x="6601527" y="2472831"/>
                <a:ext cx="10238" cy="232857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90" name="Freeform 486"/>
              <p:cNvSpPr>
                <a:spLocks/>
              </p:cNvSpPr>
              <p:nvPr/>
            </p:nvSpPr>
            <p:spPr bwMode="auto">
              <a:xfrm>
                <a:off x="6286208" y="2437126"/>
                <a:ext cx="319415" cy="85381"/>
              </a:xfrm>
              <a:custGeom>
                <a:avLst/>
                <a:gdLst>
                  <a:gd name="T0" fmla="*/ 156 w 156"/>
                  <a:gd name="T1" fmla="*/ 28 h 55"/>
                  <a:gd name="T2" fmla="*/ 156 w 156"/>
                  <a:gd name="T3" fmla="*/ 28 h 55"/>
                  <a:gd name="T4" fmla="*/ 156 w 156"/>
                  <a:gd name="T5" fmla="*/ 31 h 55"/>
                  <a:gd name="T6" fmla="*/ 154 w 156"/>
                  <a:gd name="T7" fmla="*/ 34 h 55"/>
                  <a:gd name="T8" fmla="*/ 152 w 156"/>
                  <a:gd name="T9" fmla="*/ 36 h 55"/>
                  <a:gd name="T10" fmla="*/ 150 w 156"/>
                  <a:gd name="T11" fmla="*/ 39 h 55"/>
                  <a:gd name="T12" fmla="*/ 143 w 156"/>
                  <a:gd name="T13" fmla="*/ 44 h 55"/>
                  <a:gd name="T14" fmla="*/ 133 w 156"/>
                  <a:gd name="T15" fmla="*/ 48 h 55"/>
                  <a:gd name="T16" fmla="*/ 122 w 156"/>
                  <a:gd name="T17" fmla="*/ 51 h 55"/>
                  <a:gd name="T18" fmla="*/ 108 w 156"/>
                  <a:gd name="T19" fmla="*/ 54 h 55"/>
                  <a:gd name="T20" fmla="*/ 94 w 156"/>
                  <a:gd name="T21" fmla="*/ 55 h 55"/>
                  <a:gd name="T22" fmla="*/ 78 w 156"/>
                  <a:gd name="T23" fmla="*/ 55 h 55"/>
                  <a:gd name="T24" fmla="*/ 62 w 156"/>
                  <a:gd name="T25" fmla="*/ 55 h 55"/>
                  <a:gd name="T26" fmla="*/ 48 w 156"/>
                  <a:gd name="T27" fmla="*/ 54 h 55"/>
                  <a:gd name="T28" fmla="*/ 34 w 156"/>
                  <a:gd name="T29" fmla="*/ 51 h 55"/>
                  <a:gd name="T30" fmla="*/ 23 w 156"/>
                  <a:gd name="T31" fmla="*/ 48 h 55"/>
                  <a:gd name="T32" fmla="*/ 13 w 156"/>
                  <a:gd name="T33" fmla="*/ 44 h 55"/>
                  <a:gd name="T34" fmla="*/ 7 w 156"/>
                  <a:gd name="T35" fmla="*/ 39 h 55"/>
                  <a:gd name="T36" fmla="*/ 4 w 156"/>
                  <a:gd name="T37" fmla="*/ 36 h 55"/>
                  <a:gd name="T38" fmla="*/ 2 w 156"/>
                  <a:gd name="T39" fmla="*/ 34 h 55"/>
                  <a:gd name="T40" fmla="*/ 0 w 156"/>
                  <a:gd name="T41" fmla="*/ 31 h 55"/>
                  <a:gd name="T42" fmla="*/ 0 w 156"/>
                  <a:gd name="T43" fmla="*/ 28 h 55"/>
                  <a:gd name="T44" fmla="*/ 0 w 156"/>
                  <a:gd name="T45" fmla="*/ 26 h 55"/>
                  <a:gd name="T46" fmla="*/ 2 w 156"/>
                  <a:gd name="T47" fmla="*/ 22 h 55"/>
                  <a:gd name="T48" fmla="*/ 4 w 156"/>
                  <a:gd name="T49" fmla="*/ 20 h 55"/>
                  <a:gd name="T50" fmla="*/ 7 w 156"/>
                  <a:gd name="T51" fmla="*/ 17 h 55"/>
                  <a:gd name="T52" fmla="*/ 13 w 156"/>
                  <a:gd name="T53" fmla="*/ 13 h 55"/>
                  <a:gd name="T54" fmla="*/ 23 w 156"/>
                  <a:gd name="T55" fmla="*/ 9 h 55"/>
                  <a:gd name="T56" fmla="*/ 34 w 156"/>
                  <a:gd name="T57" fmla="*/ 6 h 55"/>
                  <a:gd name="T58" fmla="*/ 48 w 156"/>
                  <a:gd name="T59" fmla="*/ 3 h 55"/>
                  <a:gd name="T60" fmla="*/ 62 w 156"/>
                  <a:gd name="T61" fmla="*/ 1 h 55"/>
                  <a:gd name="T62" fmla="*/ 78 w 156"/>
                  <a:gd name="T63" fmla="*/ 0 h 55"/>
                  <a:gd name="T64" fmla="*/ 94 w 156"/>
                  <a:gd name="T65" fmla="*/ 1 h 55"/>
                  <a:gd name="T66" fmla="*/ 108 w 156"/>
                  <a:gd name="T67" fmla="*/ 3 h 55"/>
                  <a:gd name="T68" fmla="*/ 122 w 156"/>
                  <a:gd name="T69" fmla="*/ 6 h 55"/>
                  <a:gd name="T70" fmla="*/ 133 w 156"/>
                  <a:gd name="T71" fmla="*/ 9 h 55"/>
                  <a:gd name="T72" fmla="*/ 143 w 156"/>
                  <a:gd name="T73" fmla="*/ 13 h 55"/>
                  <a:gd name="T74" fmla="*/ 150 w 156"/>
                  <a:gd name="T75" fmla="*/ 17 h 55"/>
                  <a:gd name="T76" fmla="*/ 152 w 156"/>
                  <a:gd name="T77" fmla="*/ 20 h 55"/>
                  <a:gd name="T78" fmla="*/ 154 w 156"/>
                  <a:gd name="T79" fmla="*/ 22 h 55"/>
                  <a:gd name="T80" fmla="*/ 156 w 156"/>
                  <a:gd name="T81" fmla="*/ 26 h 55"/>
                  <a:gd name="T82" fmla="*/ 156 w 156"/>
                  <a:gd name="T83" fmla="*/ 28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56"/>
                  <a:gd name="T127" fmla="*/ 0 h 55"/>
                  <a:gd name="T128" fmla="*/ 156 w 156"/>
                  <a:gd name="T129" fmla="*/ 55 h 5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56" h="55">
                    <a:moveTo>
                      <a:pt x="156" y="28"/>
                    </a:moveTo>
                    <a:lnTo>
                      <a:pt x="156" y="28"/>
                    </a:lnTo>
                    <a:lnTo>
                      <a:pt x="156" y="31"/>
                    </a:lnTo>
                    <a:lnTo>
                      <a:pt x="154" y="34"/>
                    </a:lnTo>
                    <a:lnTo>
                      <a:pt x="152" y="36"/>
                    </a:lnTo>
                    <a:lnTo>
                      <a:pt x="150" y="39"/>
                    </a:lnTo>
                    <a:lnTo>
                      <a:pt x="143" y="44"/>
                    </a:lnTo>
                    <a:lnTo>
                      <a:pt x="133" y="48"/>
                    </a:lnTo>
                    <a:lnTo>
                      <a:pt x="122" y="51"/>
                    </a:lnTo>
                    <a:lnTo>
                      <a:pt x="108" y="54"/>
                    </a:lnTo>
                    <a:lnTo>
                      <a:pt x="94" y="55"/>
                    </a:lnTo>
                    <a:lnTo>
                      <a:pt x="78" y="55"/>
                    </a:lnTo>
                    <a:lnTo>
                      <a:pt x="62" y="55"/>
                    </a:lnTo>
                    <a:lnTo>
                      <a:pt x="48" y="54"/>
                    </a:lnTo>
                    <a:lnTo>
                      <a:pt x="34" y="51"/>
                    </a:lnTo>
                    <a:lnTo>
                      <a:pt x="23" y="48"/>
                    </a:lnTo>
                    <a:lnTo>
                      <a:pt x="13" y="44"/>
                    </a:lnTo>
                    <a:lnTo>
                      <a:pt x="7" y="39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7" y="17"/>
                    </a:lnTo>
                    <a:lnTo>
                      <a:pt x="13" y="13"/>
                    </a:lnTo>
                    <a:lnTo>
                      <a:pt x="23" y="9"/>
                    </a:lnTo>
                    <a:lnTo>
                      <a:pt x="34" y="6"/>
                    </a:lnTo>
                    <a:lnTo>
                      <a:pt x="48" y="3"/>
                    </a:lnTo>
                    <a:lnTo>
                      <a:pt x="62" y="1"/>
                    </a:lnTo>
                    <a:lnTo>
                      <a:pt x="78" y="0"/>
                    </a:lnTo>
                    <a:lnTo>
                      <a:pt x="94" y="1"/>
                    </a:lnTo>
                    <a:lnTo>
                      <a:pt x="108" y="3"/>
                    </a:lnTo>
                    <a:lnTo>
                      <a:pt x="122" y="6"/>
                    </a:lnTo>
                    <a:lnTo>
                      <a:pt x="133" y="9"/>
                    </a:lnTo>
                    <a:lnTo>
                      <a:pt x="143" y="13"/>
                    </a:lnTo>
                    <a:lnTo>
                      <a:pt x="150" y="17"/>
                    </a:lnTo>
                    <a:lnTo>
                      <a:pt x="152" y="20"/>
                    </a:lnTo>
                    <a:lnTo>
                      <a:pt x="154" y="22"/>
                    </a:lnTo>
                    <a:lnTo>
                      <a:pt x="156" y="26"/>
                    </a:lnTo>
                    <a:lnTo>
                      <a:pt x="156" y="2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091" name="Freeform 487"/>
              <p:cNvSpPr>
                <a:spLocks/>
              </p:cNvSpPr>
              <p:nvPr/>
            </p:nvSpPr>
            <p:spPr bwMode="auto">
              <a:xfrm>
                <a:off x="6517578" y="2511640"/>
                <a:ext cx="329652" cy="271666"/>
              </a:xfrm>
              <a:custGeom>
                <a:avLst/>
                <a:gdLst>
                  <a:gd name="T0" fmla="*/ 81 w 161"/>
                  <a:gd name="T1" fmla="*/ 0 h 175"/>
                  <a:gd name="T2" fmla="*/ 81 w 161"/>
                  <a:gd name="T3" fmla="*/ 0 h 175"/>
                  <a:gd name="T4" fmla="*/ 64 w 161"/>
                  <a:gd name="T5" fmla="*/ 1 h 175"/>
                  <a:gd name="T6" fmla="*/ 50 w 161"/>
                  <a:gd name="T7" fmla="*/ 2 h 175"/>
                  <a:gd name="T8" fmla="*/ 36 w 161"/>
                  <a:gd name="T9" fmla="*/ 5 h 175"/>
                  <a:gd name="T10" fmla="*/ 24 w 161"/>
                  <a:gd name="T11" fmla="*/ 9 h 175"/>
                  <a:gd name="T12" fmla="*/ 14 w 161"/>
                  <a:gd name="T13" fmla="*/ 12 h 175"/>
                  <a:gd name="T14" fmla="*/ 7 w 161"/>
                  <a:gd name="T15" fmla="*/ 17 h 175"/>
                  <a:gd name="T16" fmla="*/ 5 w 161"/>
                  <a:gd name="T17" fmla="*/ 20 h 175"/>
                  <a:gd name="T18" fmla="*/ 3 w 161"/>
                  <a:gd name="T19" fmla="*/ 22 h 175"/>
                  <a:gd name="T20" fmla="*/ 0 w 161"/>
                  <a:gd name="T21" fmla="*/ 26 h 175"/>
                  <a:gd name="T22" fmla="*/ 0 w 161"/>
                  <a:gd name="T23" fmla="*/ 28 h 175"/>
                  <a:gd name="T24" fmla="*/ 0 w 161"/>
                  <a:gd name="T25" fmla="*/ 148 h 175"/>
                  <a:gd name="T26" fmla="*/ 0 w 161"/>
                  <a:gd name="T27" fmla="*/ 151 h 175"/>
                  <a:gd name="T28" fmla="*/ 3 w 161"/>
                  <a:gd name="T29" fmla="*/ 153 h 175"/>
                  <a:gd name="T30" fmla="*/ 5 w 161"/>
                  <a:gd name="T31" fmla="*/ 156 h 175"/>
                  <a:gd name="T32" fmla="*/ 7 w 161"/>
                  <a:gd name="T33" fmla="*/ 158 h 175"/>
                  <a:gd name="T34" fmla="*/ 14 w 161"/>
                  <a:gd name="T35" fmla="*/ 163 h 175"/>
                  <a:gd name="T36" fmla="*/ 24 w 161"/>
                  <a:gd name="T37" fmla="*/ 168 h 175"/>
                  <a:gd name="T38" fmla="*/ 36 w 161"/>
                  <a:gd name="T39" fmla="*/ 171 h 175"/>
                  <a:gd name="T40" fmla="*/ 50 w 161"/>
                  <a:gd name="T41" fmla="*/ 173 h 175"/>
                  <a:gd name="T42" fmla="*/ 64 w 161"/>
                  <a:gd name="T43" fmla="*/ 175 h 175"/>
                  <a:gd name="T44" fmla="*/ 81 w 161"/>
                  <a:gd name="T45" fmla="*/ 175 h 175"/>
                  <a:gd name="T46" fmla="*/ 97 w 161"/>
                  <a:gd name="T47" fmla="*/ 175 h 175"/>
                  <a:gd name="T48" fmla="*/ 112 w 161"/>
                  <a:gd name="T49" fmla="*/ 173 h 175"/>
                  <a:gd name="T50" fmla="*/ 126 w 161"/>
                  <a:gd name="T51" fmla="*/ 171 h 175"/>
                  <a:gd name="T52" fmla="*/ 138 w 161"/>
                  <a:gd name="T53" fmla="*/ 168 h 175"/>
                  <a:gd name="T54" fmla="*/ 148 w 161"/>
                  <a:gd name="T55" fmla="*/ 163 h 175"/>
                  <a:gd name="T56" fmla="*/ 155 w 161"/>
                  <a:gd name="T57" fmla="*/ 158 h 175"/>
                  <a:gd name="T58" fmla="*/ 157 w 161"/>
                  <a:gd name="T59" fmla="*/ 156 h 175"/>
                  <a:gd name="T60" fmla="*/ 159 w 161"/>
                  <a:gd name="T61" fmla="*/ 153 h 175"/>
                  <a:gd name="T62" fmla="*/ 161 w 161"/>
                  <a:gd name="T63" fmla="*/ 151 h 175"/>
                  <a:gd name="T64" fmla="*/ 161 w 161"/>
                  <a:gd name="T65" fmla="*/ 148 h 175"/>
                  <a:gd name="T66" fmla="*/ 161 w 161"/>
                  <a:gd name="T67" fmla="*/ 28 h 175"/>
                  <a:gd name="T68" fmla="*/ 161 w 161"/>
                  <a:gd name="T69" fmla="*/ 26 h 175"/>
                  <a:gd name="T70" fmla="*/ 159 w 161"/>
                  <a:gd name="T71" fmla="*/ 22 h 175"/>
                  <a:gd name="T72" fmla="*/ 157 w 161"/>
                  <a:gd name="T73" fmla="*/ 20 h 175"/>
                  <a:gd name="T74" fmla="*/ 155 w 161"/>
                  <a:gd name="T75" fmla="*/ 17 h 175"/>
                  <a:gd name="T76" fmla="*/ 148 w 161"/>
                  <a:gd name="T77" fmla="*/ 12 h 175"/>
                  <a:gd name="T78" fmla="*/ 138 w 161"/>
                  <a:gd name="T79" fmla="*/ 9 h 175"/>
                  <a:gd name="T80" fmla="*/ 126 w 161"/>
                  <a:gd name="T81" fmla="*/ 5 h 175"/>
                  <a:gd name="T82" fmla="*/ 112 w 161"/>
                  <a:gd name="T83" fmla="*/ 2 h 175"/>
                  <a:gd name="T84" fmla="*/ 97 w 161"/>
                  <a:gd name="T85" fmla="*/ 1 h 175"/>
                  <a:gd name="T86" fmla="*/ 81 w 161"/>
                  <a:gd name="T87" fmla="*/ 0 h 1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1"/>
                  <a:gd name="T133" fmla="*/ 0 h 175"/>
                  <a:gd name="T134" fmla="*/ 161 w 161"/>
                  <a:gd name="T135" fmla="*/ 175 h 17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1" h="175">
                    <a:moveTo>
                      <a:pt x="81" y="0"/>
                    </a:moveTo>
                    <a:lnTo>
                      <a:pt x="81" y="0"/>
                    </a:lnTo>
                    <a:lnTo>
                      <a:pt x="64" y="1"/>
                    </a:lnTo>
                    <a:lnTo>
                      <a:pt x="50" y="2"/>
                    </a:lnTo>
                    <a:lnTo>
                      <a:pt x="36" y="5"/>
                    </a:lnTo>
                    <a:lnTo>
                      <a:pt x="24" y="9"/>
                    </a:lnTo>
                    <a:lnTo>
                      <a:pt x="14" y="12"/>
                    </a:lnTo>
                    <a:lnTo>
                      <a:pt x="7" y="17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3" y="153"/>
                    </a:lnTo>
                    <a:lnTo>
                      <a:pt x="5" y="156"/>
                    </a:lnTo>
                    <a:lnTo>
                      <a:pt x="7" y="158"/>
                    </a:lnTo>
                    <a:lnTo>
                      <a:pt x="14" y="163"/>
                    </a:lnTo>
                    <a:lnTo>
                      <a:pt x="24" y="168"/>
                    </a:lnTo>
                    <a:lnTo>
                      <a:pt x="36" y="171"/>
                    </a:lnTo>
                    <a:lnTo>
                      <a:pt x="50" y="173"/>
                    </a:lnTo>
                    <a:lnTo>
                      <a:pt x="64" y="175"/>
                    </a:lnTo>
                    <a:lnTo>
                      <a:pt x="81" y="175"/>
                    </a:lnTo>
                    <a:lnTo>
                      <a:pt x="97" y="175"/>
                    </a:lnTo>
                    <a:lnTo>
                      <a:pt x="112" y="173"/>
                    </a:lnTo>
                    <a:lnTo>
                      <a:pt x="126" y="171"/>
                    </a:lnTo>
                    <a:lnTo>
                      <a:pt x="138" y="168"/>
                    </a:lnTo>
                    <a:lnTo>
                      <a:pt x="148" y="163"/>
                    </a:lnTo>
                    <a:lnTo>
                      <a:pt x="155" y="158"/>
                    </a:lnTo>
                    <a:lnTo>
                      <a:pt x="157" y="156"/>
                    </a:lnTo>
                    <a:lnTo>
                      <a:pt x="159" y="153"/>
                    </a:lnTo>
                    <a:lnTo>
                      <a:pt x="161" y="151"/>
                    </a:lnTo>
                    <a:lnTo>
                      <a:pt x="161" y="148"/>
                    </a:lnTo>
                    <a:lnTo>
                      <a:pt x="161" y="28"/>
                    </a:lnTo>
                    <a:lnTo>
                      <a:pt x="161" y="26"/>
                    </a:lnTo>
                    <a:lnTo>
                      <a:pt x="159" y="22"/>
                    </a:lnTo>
                    <a:lnTo>
                      <a:pt x="157" y="20"/>
                    </a:lnTo>
                    <a:lnTo>
                      <a:pt x="155" y="17"/>
                    </a:lnTo>
                    <a:lnTo>
                      <a:pt x="148" y="12"/>
                    </a:lnTo>
                    <a:lnTo>
                      <a:pt x="138" y="9"/>
                    </a:lnTo>
                    <a:lnTo>
                      <a:pt x="126" y="5"/>
                    </a:lnTo>
                    <a:lnTo>
                      <a:pt x="112" y="2"/>
                    </a:lnTo>
                    <a:lnTo>
                      <a:pt x="97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092" name="Freeform 488"/>
              <p:cNvSpPr>
                <a:spLocks noEditPoints="1"/>
              </p:cNvSpPr>
              <p:nvPr/>
            </p:nvSpPr>
            <p:spPr bwMode="auto">
              <a:xfrm>
                <a:off x="6503246" y="2499221"/>
                <a:ext cx="360365" cy="296504"/>
              </a:xfrm>
              <a:custGeom>
                <a:avLst/>
                <a:gdLst>
                  <a:gd name="T0" fmla="*/ 72 w 560"/>
                  <a:gd name="T1" fmla="*/ 16 h 608"/>
                  <a:gd name="T2" fmla="*/ 44 w 560"/>
                  <a:gd name="T3" fmla="*/ 20 h 608"/>
                  <a:gd name="T4" fmla="*/ 24 w 560"/>
                  <a:gd name="T5" fmla="*/ 27 h 608"/>
                  <a:gd name="T6" fmla="*/ 18 w 560"/>
                  <a:gd name="T7" fmla="*/ 31 h 608"/>
                  <a:gd name="T8" fmla="*/ 18 w 560"/>
                  <a:gd name="T9" fmla="*/ 32 h 608"/>
                  <a:gd name="T10" fmla="*/ 14 w 560"/>
                  <a:gd name="T11" fmla="*/ 37 h 608"/>
                  <a:gd name="T12" fmla="*/ 15 w 560"/>
                  <a:gd name="T13" fmla="*/ 35 h 608"/>
                  <a:gd name="T14" fmla="*/ 15 w 560"/>
                  <a:gd name="T15" fmla="*/ 159 h 608"/>
                  <a:gd name="T16" fmla="*/ 15 w 560"/>
                  <a:gd name="T17" fmla="*/ 156 h 608"/>
                  <a:gd name="T18" fmla="*/ 19 w 560"/>
                  <a:gd name="T19" fmla="*/ 161 h 608"/>
                  <a:gd name="T20" fmla="*/ 25 w 560"/>
                  <a:gd name="T21" fmla="*/ 165 h 608"/>
                  <a:gd name="T22" fmla="*/ 35 w 560"/>
                  <a:gd name="T23" fmla="*/ 169 h 608"/>
                  <a:gd name="T24" fmla="*/ 45 w 560"/>
                  <a:gd name="T25" fmla="*/ 172 h 608"/>
                  <a:gd name="T26" fmla="*/ 73 w 560"/>
                  <a:gd name="T27" fmla="*/ 175 h 608"/>
                  <a:gd name="T28" fmla="*/ 104 w 560"/>
                  <a:gd name="T29" fmla="*/ 175 h 608"/>
                  <a:gd name="T30" fmla="*/ 132 w 560"/>
                  <a:gd name="T31" fmla="*/ 172 h 608"/>
                  <a:gd name="T32" fmla="*/ 142 w 560"/>
                  <a:gd name="T33" fmla="*/ 169 h 608"/>
                  <a:gd name="T34" fmla="*/ 151 w 560"/>
                  <a:gd name="T35" fmla="*/ 165 h 608"/>
                  <a:gd name="T36" fmla="*/ 157 w 560"/>
                  <a:gd name="T37" fmla="*/ 161 h 608"/>
                  <a:gd name="T38" fmla="*/ 160 w 560"/>
                  <a:gd name="T39" fmla="*/ 157 h 608"/>
                  <a:gd name="T40" fmla="*/ 161 w 560"/>
                  <a:gd name="T41" fmla="*/ 159 h 608"/>
                  <a:gd name="T42" fmla="*/ 161 w 560"/>
                  <a:gd name="T43" fmla="*/ 35 h 608"/>
                  <a:gd name="T44" fmla="*/ 162 w 560"/>
                  <a:gd name="T45" fmla="*/ 37 h 608"/>
                  <a:gd name="T46" fmla="*/ 159 w 560"/>
                  <a:gd name="T47" fmla="*/ 33 h 608"/>
                  <a:gd name="T48" fmla="*/ 158 w 560"/>
                  <a:gd name="T49" fmla="*/ 31 h 608"/>
                  <a:gd name="T50" fmla="*/ 152 w 560"/>
                  <a:gd name="T51" fmla="*/ 27 h 608"/>
                  <a:gd name="T52" fmla="*/ 132 w 560"/>
                  <a:gd name="T53" fmla="*/ 20 h 608"/>
                  <a:gd name="T54" fmla="*/ 104 w 560"/>
                  <a:gd name="T55" fmla="*/ 16 h 608"/>
                  <a:gd name="T56" fmla="*/ 106 w 560"/>
                  <a:gd name="T57" fmla="*/ 1 h 608"/>
                  <a:gd name="T58" fmla="*/ 135 w 560"/>
                  <a:gd name="T59" fmla="*/ 6 h 608"/>
                  <a:gd name="T60" fmla="*/ 158 w 560"/>
                  <a:gd name="T61" fmla="*/ 13 h 608"/>
                  <a:gd name="T62" fmla="*/ 167 w 560"/>
                  <a:gd name="T63" fmla="*/ 19 h 608"/>
                  <a:gd name="T64" fmla="*/ 170 w 560"/>
                  <a:gd name="T65" fmla="*/ 23 h 608"/>
                  <a:gd name="T66" fmla="*/ 175 w 560"/>
                  <a:gd name="T67" fmla="*/ 29 h 608"/>
                  <a:gd name="T68" fmla="*/ 176 w 560"/>
                  <a:gd name="T69" fmla="*/ 35 h 608"/>
                  <a:gd name="T70" fmla="*/ 176 w 560"/>
                  <a:gd name="T71" fmla="*/ 159 h 608"/>
                  <a:gd name="T72" fmla="*/ 173 w 560"/>
                  <a:gd name="T73" fmla="*/ 165 h 608"/>
                  <a:gd name="T74" fmla="*/ 168 w 560"/>
                  <a:gd name="T75" fmla="*/ 172 h 608"/>
                  <a:gd name="T76" fmla="*/ 159 w 560"/>
                  <a:gd name="T77" fmla="*/ 177 h 608"/>
                  <a:gd name="T78" fmla="*/ 148 w 560"/>
                  <a:gd name="T79" fmla="*/ 183 h 608"/>
                  <a:gd name="T80" fmla="*/ 135 w 560"/>
                  <a:gd name="T81" fmla="*/ 186 h 608"/>
                  <a:gd name="T82" fmla="*/ 105 w 560"/>
                  <a:gd name="T83" fmla="*/ 190 h 608"/>
                  <a:gd name="T84" fmla="*/ 71 w 560"/>
                  <a:gd name="T85" fmla="*/ 190 h 608"/>
                  <a:gd name="T86" fmla="*/ 41 w 560"/>
                  <a:gd name="T87" fmla="*/ 186 h 608"/>
                  <a:gd name="T88" fmla="*/ 28 w 560"/>
                  <a:gd name="T89" fmla="*/ 183 h 608"/>
                  <a:gd name="T90" fmla="*/ 17 w 560"/>
                  <a:gd name="T91" fmla="*/ 177 h 608"/>
                  <a:gd name="T92" fmla="*/ 8 w 560"/>
                  <a:gd name="T93" fmla="*/ 172 h 608"/>
                  <a:gd name="T94" fmla="*/ 4 w 560"/>
                  <a:gd name="T95" fmla="*/ 166 h 608"/>
                  <a:gd name="T96" fmla="*/ 0 w 560"/>
                  <a:gd name="T97" fmla="*/ 159 h 608"/>
                  <a:gd name="T98" fmla="*/ 0 w 560"/>
                  <a:gd name="T99" fmla="*/ 35 h 608"/>
                  <a:gd name="T100" fmla="*/ 1 w 560"/>
                  <a:gd name="T101" fmla="*/ 29 h 608"/>
                  <a:gd name="T102" fmla="*/ 6 w 560"/>
                  <a:gd name="T103" fmla="*/ 24 h 608"/>
                  <a:gd name="T104" fmla="*/ 10 w 560"/>
                  <a:gd name="T105" fmla="*/ 19 h 608"/>
                  <a:gd name="T106" fmla="*/ 19 w 560"/>
                  <a:gd name="T107" fmla="*/ 13 h 608"/>
                  <a:gd name="T108" fmla="*/ 41 w 560"/>
                  <a:gd name="T109" fmla="*/ 6 h 608"/>
                  <a:gd name="T110" fmla="*/ 71 w 560"/>
                  <a:gd name="T111" fmla="*/ 1 h 608"/>
                  <a:gd name="T112" fmla="*/ 106 w 560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0"/>
                  <a:gd name="T172" fmla="*/ 0 h 608"/>
                  <a:gd name="T173" fmla="*/ 560 w 560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0" h="608">
                    <a:moveTo>
                      <a:pt x="279" y="48"/>
                    </a:moveTo>
                    <a:lnTo>
                      <a:pt x="229" y="51"/>
                    </a:lnTo>
                    <a:lnTo>
                      <a:pt x="185" y="56"/>
                    </a:lnTo>
                    <a:lnTo>
                      <a:pt x="141" y="65"/>
                    </a:lnTo>
                    <a:lnTo>
                      <a:pt x="106" y="75"/>
                    </a:lnTo>
                    <a:lnTo>
                      <a:pt x="76" y="86"/>
                    </a:lnTo>
                    <a:lnTo>
                      <a:pt x="80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8" y="102"/>
                    </a:lnTo>
                    <a:lnTo>
                      <a:pt x="49" y="112"/>
                    </a:lnTo>
                    <a:lnTo>
                      <a:pt x="44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2" y="490"/>
                    </a:lnTo>
                    <a:lnTo>
                      <a:pt x="49" y="497"/>
                    </a:lnTo>
                    <a:lnTo>
                      <a:pt x="58" y="510"/>
                    </a:lnTo>
                    <a:lnTo>
                      <a:pt x="62" y="514"/>
                    </a:lnTo>
                    <a:lnTo>
                      <a:pt x="57" y="510"/>
                    </a:lnTo>
                    <a:lnTo>
                      <a:pt x="80" y="525"/>
                    </a:lnTo>
                    <a:lnTo>
                      <a:pt x="77" y="523"/>
                    </a:lnTo>
                    <a:lnTo>
                      <a:pt x="110" y="538"/>
                    </a:lnTo>
                    <a:lnTo>
                      <a:pt x="106" y="537"/>
                    </a:lnTo>
                    <a:lnTo>
                      <a:pt x="142" y="547"/>
                    </a:lnTo>
                    <a:lnTo>
                      <a:pt x="186" y="553"/>
                    </a:lnTo>
                    <a:lnTo>
                      <a:pt x="231" y="558"/>
                    </a:lnTo>
                    <a:lnTo>
                      <a:pt x="282" y="560"/>
                    </a:lnTo>
                    <a:lnTo>
                      <a:pt x="332" y="558"/>
                    </a:lnTo>
                    <a:lnTo>
                      <a:pt x="376" y="553"/>
                    </a:lnTo>
                    <a:lnTo>
                      <a:pt x="421" y="546"/>
                    </a:lnTo>
                    <a:lnTo>
                      <a:pt x="455" y="537"/>
                    </a:lnTo>
                    <a:lnTo>
                      <a:pt x="451" y="538"/>
                    </a:lnTo>
                    <a:lnTo>
                      <a:pt x="484" y="523"/>
                    </a:lnTo>
                    <a:lnTo>
                      <a:pt x="481" y="525"/>
                    </a:lnTo>
                    <a:lnTo>
                      <a:pt x="504" y="510"/>
                    </a:lnTo>
                    <a:lnTo>
                      <a:pt x="499" y="514"/>
                    </a:lnTo>
                    <a:lnTo>
                      <a:pt x="505" y="507"/>
                    </a:lnTo>
                    <a:lnTo>
                      <a:pt x="510" y="500"/>
                    </a:lnTo>
                    <a:lnTo>
                      <a:pt x="519" y="490"/>
                    </a:lnTo>
                    <a:lnTo>
                      <a:pt x="512" y="506"/>
                    </a:lnTo>
                    <a:lnTo>
                      <a:pt x="512" y="496"/>
                    </a:lnTo>
                    <a:lnTo>
                      <a:pt x="512" y="113"/>
                    </a:lnTo>
                    <a:lnTo>
                      <a:pt x="512" y="106"/>
                    </a:lnTo>
                    <a:lnTo>
                      <a:pt x="516" y="119"/>
                    </a:lnTo>
                    <a:lnTo>
                      <a:pt x="510" y="109"/>
                    </a:lnTo>
                    <a:lnTo>
                      <a:pt x="505" y="105"/>
                    </a:lnTo>
                    <a:lnTo>
                      <a:pt x="497" y="92"/>
                    </a:lnTo>
                    <a:lnTo>
                      <a:pt x="504" y="99"/>
                    </a:lnTo>
                    <a:lnTo>
                      <a:pt x="481" y="84"/>
                    </a:lnTo>
                    <a:lnTo>
                      <a:pt x="485" y="86"/>
                    </a:lnTo>
                    <a:lnTo>
                      <a:pt x="453" y="74"/>
                    </a:lnTo>
                    <a:lnTo>
                      <a:pt x="419" y="65"/>
                    </a:lnTo>
                    <a:lnTo>
                      <a:pt x="374" y="55"/>
                    </a:lnTo>
                    <a:lnTo>
                      <a:pt x="330" y="51"/>
                    </a:lnTo>
                    <a:lnTo>
                      <a:pt x="279" y="48"/>
                    </a:lnTo>
                    <a:close/>
                    <a:moveTo>
                      <a:pt x="336" y="3"/>
                    </a:moveTo>
                    <a:lnTo>
                      <a:pt x="384" y="8"/>
                    </a:lnTo>
                    <a:lnTo>
                      <a:pt x="431" y="19"/>
                    </a:lnTo>
                    <a:lnTo>
                      <a:pt x="469" y="29"/>
                    </a:lnTo>
                    <a:lnTo>
                      <a:pt x="502" y="41"/>
                    </a:lnTo>
                    <a:cubicBezTo>
                      <a:pt x="504" y="42"/>
                      <a:pt x="505" y="43"/>
                      <a:pt x="507" y="44"/>
                    </a:cubicBezTo>
                    <a:lnTo>
                      <a:pt x="530" y="59"/>
                    </a:lnTo>
                    <a:cubicBezTo>
                      <a:pt x="533" y="60"/>
                      <a:pt x="535" y="63"/>
                      <a:pt x="537" y="65"/>
                    </a:cubicBezTo>
                    <a:lnTo>
                      <a:pt x="541" y="73"/>
                    </a:lnTo>
                    <a:lnTo>
                      <a:pt x="550" y="83"/>
                    </a:lnTo>
                    <a:lnTo>
                      <a:pt x="556" y="93"/>
                    </a:lnTo>
                    <a:cubicBezTo>
                      <a:pt x="559" y="97"/>
                      <a:pt x="560" y="101"/>
                      <a:pt x="560" y="106"/>
                    </a:cubicBezTo>
                    <a:lnTo>
                      <a:pt x="560" y="113"/>
                    </a:lnTo>
                    <a:lnTo>
                      <a:pt x="560" y="496"/>
                    </a:lnTo>
                    <a:lnTo>
                      <a:pt x="560" y="506"/>
                    </a:lnTo>
                    <a:cubicBezTo>
                      <a:pt x="560" y="511"/>
                      <a:pt x="558" y="517"/>
                      <a:pt x="554" y="521"/>
                    </a:cubicBezTo>
                    <a:lnTo>
                      <a:pt x="550" y="526"/>
                    </a:lnTo>
                    <a:lnTo>
                      <a:pt x="541" y="539"/>
                    </a:lnTo>
                    <a:lnTo>
                      <a:pt x="535" y="546"/>
                    </a:lnTo>
                    <a:cubicBezTo>
                      <a:pt x="533" y="548"/>
                      <a:pt x="532" y="549"/>
                      <a:pt x="530" y="550"/>
                    </a:cubicBezTo>
                    <a:lnTo>
                      <a:pt x="507" y="565"/>
                    </a:lnTo>
                    <a:cubicBezTo>
                      <a:pt x="506" y="566"/>
                      <a:pt x="505" y="566"/>
                      <a:pt x="504" y="567"/>
                    </a:cubicBezTo>
                    <a:lnTo>
                      <a:pt x="471" y="582"/>
                    </a:lnTo>
                    <a:cubicBezTo>
                      <a:pt x="470" y="582"/>
                      <a:pt x="469" y="583"/>
                      <a:pt x="467" y="583"/>
                    </a:cubicBezTo>
                    <a:lnTo>
                      <a:pt x="429" y="593"/>
                    </a:lnTo>
                    <a:lnTo>
                      <a:pt x="381" y="601"/>
                    </a:lnTo>
                    <a:lnTo>
                      <a:pt x="334" y="606"/>
                    </a:lnTo>
                    <a:lnTo>
                      <a:pt x="279" y="608"/>
                    </a:lnTo>
                    <a:lnTo>
                      <a:pt x="225" y="606"/>
                    </a:lnTo>
                    <a:lnTo>
                      <a:pt x="178" y="601"/>
                    </a:lnTo>
                    <a:lnTo>
                      <a:pt x="130" y="593"/>
                    </a:lnTo>
                    <a:lnTo>
                      <a:pt x="94" y="583"/>
                    </a:lnTo>
                    <a:cubicBezTo>
                      <a:pt x="92" y="583"/>
                      <a:pt x="91" y="582"/>
                      <a:pt x="90" y="582"/>
                    </a:cubicBezTo>
                    <a:lnTo>
                      <a:pt x="57" y="567"/>
                    </a:lnTo>
                    <a:cubicBezTo>
                      <a:pt x="56" y="566"/>
                      <a:pt x="55" y="566"/>
                      <a:pt x="54" y="565"/>
                    </a:cubicBezTo>
                    <a:lnTo>
                      <a:pt x="31" y="550"/>
                    </a:lnTo>
                    <a:cubicBezTo>
                      <a:pt x="29" y="549"/>
                      <a:pt x="28" y="548"/>
                      <a:pt x="26" y="546"/>
                    </a:cubicBezTo>
                    <a:lnTo>
                      <a:pt x="18" y="536"/>
                    </a:lnTo>
                    <a:lnTo>
                      <a:pt x="13" y="529"/>
                    </a:lnTo>
                    <a:lnTo>
                      <a:pt x="7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8" y="75"/>
                    </a:lnTo>
                    <a:lnTo>
                      <a:pt x="24" y="65"/>
                    </a:lnTo>
                    <a:cubicBezTo>
                      <a:pt x="26" y="63"/>
                      <a:pt x="28" y="60"/>
                      <a:pt x="31" y="59"/>
                    </a:cubicBezTo>
                    <a:lnTo>
                      <a:pt x="54" y="44"/>
                    </a:lnTo>
                    <a:cubicBezTo>
                      <a:pt x="56" y="43"/>
                      <a:pt x="57" y="42"/>
                      <a:pt x="59" y="41"/>
                    </a:cubicBezTo>
                    <a:lnTo>
                      <a:pt x="94" y="28"/>
                    </a:lnTo>
                    <a:lnTo>
                      <a:pt x="131" y="18"/>
                    </a:lnTo>
                    <a:lnTo>
                      <a:pt x="179" y="8"/>
                    </a:lnTo>
                    <a:lnTo>
                      <a:pt x="227" y="3"/>
                    </a:lnTo>
                    <a:lnTo>
                      <a:pt x="282" y="0"/>
                    </a:lnTo>
                    <a:lnTo>
                      <a:pt x="33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093" name="Rectangle 489"/>
              <p:cNvSpPr>
                <a:spLocks noChangeArrowheads="1"/>
              </p:cNvSpPr>
              <p:nvPr/>
            </p:nvSpPr>
            <p:spPr bwMode="auto">
              <a:xfrm>
                <a:off x="6517578" y="2550449"/>
                <a:ext cx="10238" cy="232857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94" name="Rectangle 490"/>
              <p:cNvSpPr>
                <a:spLocks noChangeArrowheads="1"/>
              </p:cNvSpPr>
              <p:nvPr/>
            </p:nvSpPr>
            <p:spPr bwMode="auto">
              <a:xfrm>
                <a:off x="6527816" y="2550449"/>
                <a:ext cx="10238" cy="232857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95" name="Rectangle 491"/>
              <p:cNvSpPr>
                <a:spLocks noChangeArrowheads="1"/>
              </p:cNvSpPr>
              <p:nvPr/>
            </p:nvSpPr>
            <p:spPr bwMode="auto">
              <a:xfrm>
                <a:off x="6538054" y="2550449"/>
                <a:ext cx="10238" cy="232857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96" name="Rectangle 492"/>
              <p:cNvSpPr>
                <a:spLocks noChangeArrowheads="1"/>
              </p:cNvSpPr>
              <p:nvPr/>
            </p:nvSpPr>
            <p:spPr bwMode="auto">
              <a:xfrm>
                <a:off x="6548291" y="2550449"/>
                <a:ext cx="10238" cy="232857"/>
              </a:xfrm>
              <a:prstGeom prst="rect">
                <a:avLst/>
              </a:prstGeom>
              <a:solidFill>
                <a:srgbClr val="D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97" name="Rectangle 493"/>
              <p:cNvSpPr>
                <a:spLocks noChangeArrowheads="1"/>
              </p:cNvSpPr>
              <p:nvPr/>
            </p:nvSpPr>
            <p:spPr bwMode="auto">
              <a:xfrm>
                <a:off x="6558529" y="2550449"/>
                <a:ext cx="12285" cy="232857"/>
              </a:xfrm>
              <a:prstGeom prst="rect">
                <a:avLst/>
              </a:prstGeom>
              <a:solidFill>
                <a:srgbClr val="D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98" name="Rectangle 494"/>
              <p:cNvSpPr>
                <a:spLocks noChangeArrowheads="1"/>
              </p:cNvSpPr>
              <p:nvPr/>
            </p:nvSpPr>
            <p:spPr bwMode="auto">
              <a:xfrm>
                <a:off x="6570814" y="2550449"/>
                <a:ext cx="10238" cy="232857"/>
              </a:xfrm>
              <a:prstGeom prst="rect">
                <a:avLst/>
              </a:prstGeom>
              <a:solidFill>
                <a:srgbClr val="D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099" name="Rectangle 495"/>
              <p:cNvSpPr>
                <a:spLocks noChangeArrowheads="1"/>
              </p:cNvSpPr>
              <p:nvPr/>
            </p:nvSpPr>
            <p:spPr bwMode="auto">
              <a:xfrm>
                <a:off x="6581052" y="2550449"/>
                <a:ext cx="10238" cy="232857"/>
              </a:xfrm>
              <a:prstGeom prst="rect">
                <a:avLst/>
              </a:prstGeom>
              <a:solidFill>
                <a:srgbClr val="E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0" name="Rectangle 496"/>
              <p:cNvSpPr>
                <a:spLocks noChangeArrowheads="1"/>
              </p:cNvSpPr>
              <p:nvPr/>
            </p:nvSpPr>
            <p:spPr bwMode="auto">
              <a:xfrm>
                <a:off x="6591290" y="2550449"/>
                <a:ext cx="10238" cy="232857"/>
              </a:xfrm>
              <a:prstGeom prst="rect">
                <a:avLst/>
              </a:prstGeom>
              <a:solidFill>
                <a:srgbClr val="E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1" name="Rectangle 497"/>
              <p:cNvSpPr>
                <a:spLocks noChangeArrowheads="1"/>
              </p:cNvSpPr>
              <p:nvPr/>
            </p:nvSpPr>
            <p:spPr bwMode="auto">
              <a:xfrm>
                <a:off x="6601527" y="2550449"/>
                <a:ext cx="10238" cy="232857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2" name="Rectangle 498"/>
              <p:cNvSpPr>
                <a:spLocks noChangeArrowheads="1"/>
              </p:cNvSpPr>
              <p:nvPr/>
            </p:nvSpPr>
            <p:spPr bwMode="auto">
              <a:xfrm>
                <a:off x="6611765" y="2550449"/>
                <a:ext cx="10238" cy="232857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3" name="Rectangle 499"/>
              <p:cNvSpPr>
                <a:spLocks noChangeArrowheads="1"/>
              </p:cNvSpPr>
              <p:nvPr/>
            </p:nvSpPr>
            <p:spPr bwMode="auto">
              <a:xfrm>
                <a:off x="6622002" y="2550449"/>
                <a:ext cx="10238" cy="232857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4" name="Rectangle 500"/>
              <p:cNvSpPr>
                <a:spLocks noChangeArrowheads="1"/>
              </p:cNvSpPr>
              <p:nvPr/>
            </p:nvSpPr>
            <p:spPr bwMode="auto">
              <a:xfrm>
                <a:off x="6632240" y="2550449"/>
                <a:ext cx="10238" cy="232857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5" name="Rectangle 501"/>
              <p:cNvSpPr>
                <a:spLocks noChangeArrowheads="1"/>
              </p:cNvSpPr>
              <p:nvPr/>
            </p:nvSpPr>
            <p:spPr bwMode="auto">
              <a:xfrm>
                <a:off x="6642478" y="2550449"/>
                <a:ext cx="10238" cy="232857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6" name="Rectangle 502"/>
              <p:cNvSpPr>
                <a:spLocks noChangeArrowheads="1"/>
              </p:cNvSpPr>
              <p:nvPr/>
            </p:nvSpPr>
            <p:spPr bwMode="auto">
              <a:xfrm>
                <a:off x="6652715" y="2550449"/>
                <a:ext cx="10238" cy="232857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7" name="Rectangle 503"/>
              <p:cNvSpPr>
                <a:spLocks noChangeArrowheads="1"/>
              </p:cNvSpPr>
              <p:nvPr/>
            </p:nvSpPr>
            <p:spPr bwMode="auto">
              <a:xfrm>
                <a:off x="6662953" y="2550449"/>
                <a:ext cx="20475" cy="232857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8" name="Rectangle 504"/>
              <p:cNvSpPr>
                <a:spLocks noChangeArrowheads="1"/>
              </p:cNvSpPr>
              <p:nvPr/>
            </p:nvSpPr>
            <p:spPr bwMode="auto">
              <a:xfrm>
                <a:off x="6683428" y="2550449"/>
                <a:ext cx="10238" cy="232857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09" name="Rectangle 505"/>
              <p:cNvSpPr>
                <a:spLocks noChangeArrowheads="1"/>
              </p:cNvSpPr>
              <p:nvPr/>
            </p:nvSpPr>
            <p:spPr bwMode="auto">
              <a:xfrm>
                <a:off x="6693666" y="2550449"/>
                <a:ext cx="10238" cy="232857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0" name="Rectangle 506"/>
              <p:cNvSpPr>
                <a:spLocks noChangeArrowheads="1"/>
              </p:cNvSpPr>
              <p:nvPr/>
            </p:nvSpPr>
            <p:spPr bwMode="auto">
              <a:xfrm>
                <a:off x="6703904" y="2550449"/>
                <a:ext cx="10238" cy="232857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1" name="Rectangle 507"/>
              <p:cNvSpPr>
                <a:spLocks noChangeArrowheads="1"/>
              </p:cNvSpPr>
              <p:nvPr/>
            </p:nvSpPr>
            <p:spPr bwMode="auto">
              <a:xfrm>
                <a:off x="6714141" y="2550449"/>
                <a:ext cx="10238" cy="232857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2" name="Rectangle 508"/>
              <p:cNvSpPr>
                <a:spLocks noChangeArrowheads="1"/>
              </p:cNvSpPr>
              <p:nvPr/>
            </p:nvSpPr>
            <p:spPr bwMode="auto">
              <a:xfrm>
                <a:off x="6724379" y="2550449"/>
                <a:ext cx="10238" cy="232857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3" name="Rectangle 509"/>
              <p:cNvSpPr>
                <a:spLocks noChangeArrowheads="1"/>
              </p:cNvSpPr>
              <p:nvPr/>
            </p:nvSpPr>
            <p:spPr bwMode="auto">
              <a:xfrm>
                <a:off x="6734617" y="2550449"/>
                <a:ext cx="10238" cy="232857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4" name="Rectangle 510"/>
              <p:cNvSpPr>
                <a:spLocks noChangeArrowheads="1"/>
              </p:cNvSpPr>
              <p:nvPr/>
            </p:nvSpPr>
            <p:spPr bwMode="auto">
              <a:xfrm>
                <a:off x="6744854" y="2550449"/>
                <a:ext cx="10238" cy="232857"/>
              </a:xfrm>
              <a:prstGeom prst="rect">
                <a:avLst/>
              </a:prstGeom>
              <a:solidFill>
                <a:srgbClr val="E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5" name="Rectangle 511"/>
              <p:cNvSpPr>
                <a:spLocks noChangeArrowheads="1"/>
              </p:cNvSpPr>
              <p:nvPr/>
            </p:nvSpPr>
            <p:spPr bwMode="auto">
              <a:xfrm>
                <a:off x="6755092" y="2550449"/>
                <a:ext cx="10238" cy="232857"/>
              </a:xfrm>
              <a:prstGeom prst="rect">
                <a:avLst/>
              </a:prstGeom>
              <a:solidFill>
                <a:srgbClr val="E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6" name="Rectangle 512"/>
              <p:cNvSpPr>
                <a:spLocks noChangeArrowheads="1"/>
              </p:cNvSpPr>
              <p:nvPr/>
            </p:nvSpPr>
            <p:spPr bwMode="auto">
              <a:xfrm>
                <a:off x="6765330" y="2550449"/>
                <a:ext cx="10238" cy="232857"/>
              </a:xfrm>
              <a:prstGeom prst="rect">
                <a:avLst/>
              </a:prstGeom>
              <a:solidFill>
                <a:srgbClr val="D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7" name="Rectangle 513"/>
              <p:cNvSpPr>
                <a:spLocks noChangeArrowheads="1"/>
              </p:cNvSpPr>
              <p:nvPr/>
            </p:nvSpPr>
            <p:spPr bwMode="auto">
              <a:xfrm>
                <a:off x="6775567" y="2550449"/>
                <a:ext cx="10238" cy="232857"/>
              </a:xfrm>
              <a:prstGeom prst="rect">
                <a:avLst/>
              </a:prstGeom>
              <a:solidFill>
                <a:srgbClr val="D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8" name="Rectangle 514"/>
              <p:cNvSpPr>
                <a:spLocks noChangeArrowheads="1"/>
              </p:cNvSpPr>
              <p:nvPr/>
            </p:nvSpPr>
            <p:spPr bwMode="auto">
              <a:xfrm>
                <a:off x="6785805" y="2550449"/>
                <a:ext cx="10238" cy="232857"/>
              </a:xfrm>
              <a:prstGeom prst="rect">
                <a:avLst/>
              </a:prstGeom>
              <a:solidFill>
                <a:srgbClr val="D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19" name="Rectangle 515"/>
              <p:cNvSpPr>
                <a:spLocks noChangeArrowheads="1"/>
              </p:cNvSpPr>
              <p:nvPr/>
            </p:nvSpPr>
            <p:spPr bwMode="auto">
              <a:xfrm>
                <a:off x="6796042" y="2550449"/>
                <a:ext cx="10238" cy="232857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20" name="Rectangle 516"/>
              <p:cNvSpPr>
                <a:spLocks noChangeArrowheads="1"/>
              </p:cNvSpPr>
              <p:nvPr/>
            </p:nvSpPr>
            <p:spPr bwMode="auto">
              <a:xfrm>
                <a:off x="6806280" y="2550449"/>
                <a:ext cx="10238" cy="232857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21" name="Rectangle 517"/>
              <p:cNvSpPr>
                <a:spLocks noChangeArrowheads="1"/>
              </p:cNvSpPr>
              <p:nvPr/>
            </p:nvSpPr>
            <p:spPr bwMode="auto">
              <a:xfrm>
                <a:off x="6816518" y="2550449"/>
                <a:ext cx="10238" cy="232857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22" name="Freeform 518"/>
              <p:cNvSpPr>
                <a:spLocks/>
              </p:cNvSpPr>
              <p:nvPr/>
            </p:nvSpPr>
            <p:spPr bwMode="auto">
              <a:xfrm>
                <a:off x="6513483" y="2506983"/>
                <a:ext cx="329652" cy="85381"/>
              </a:xfrm>
              <a:custGeom>
                <a:avLst/>
                <a:gdLst>
                  <a:gd name="T0" fmla="*/ 161 w 161"/>
                  <a:gd name="T1" fmla="*/ 28 h 55"/>
                  <a:gd name="T2" fmla="*/ 161 w 161"/>
                  <a:gd name="T3" fmla="*/ 28 h 55"/>
                  <a:gd name="T4" fmla="*/ 161 w 161"/>
                  <a:gd name="T5" fmla="*/ 31 h 55"/>
                  <a:gd name="T6" fmla="*/ 159 w 161"/>
                  <a:gd name="T7" fmla="*/ 34 h 55"/>
                  <a:gd name="T8" fmla="*/ 157 w 161"/>
                  <a:gd name="T9" fmla="*/ 36 h 55"/>
                  <a:gd name="T10" fmla="*/ 155 w 161"/>
                  <a:gd name="T11" fmla="*/ 39 h 55"/>
                  <a:gd name="T12" fmla="*/ 148 w 161"/>
                  <a:gd name="T13" fmla="*/ 44 h 55"/>
                  <a:gd name="T14" fmla="*/ 137 w 161"/>
                  <a:gd name="T15" fmla="*/ 48 h 55"/>
                  <a:gd name="T16" fmla="*/ 126 w 161"/>
                  <a:gd name="T17" fmla="*/ 51 h 55"/>
                  <a:gd name="T18" fmla="*/ 111 w 161"/>
                  <a:gd name="T19" fmla="*/ 54 h 55"/>
                  <a:gd name="T20" fmla="*/ 97 w 161"/>
                  <a:gd name="T21" fmla="*/ 55 h 55"/>
                  <a:gd name="T22" fmla="*/ 80 w 161"/>
                  <a:gd name="T23" fmla="*/ 55 h 55"/>
                  <a:gd name="T24" fmla="*/ 64 w 161"/>
                  <a:gd name="T25" fmla="*/ 55 h 55"/>
                  <a:gd name="T26" fmla="*/ 50 w 161"/>
                  <a:gd name="T27" fmla="*/ 54 h 55"/>
                  <a:gd name="T28" fmla="*/ 35 w 161"/>
                  <a:gd name="T29" fmla="*/ 51 h 55"/>
                  <a:gd name="T30" fmla="*/ 24 w 161"/>
                  <a:gd name="T31" fmla="*/ 48 h 55"/>
                  <a:gd name="T32" fmla="*/ 13 w 161"/>
                  <a:gd name="T33" fmla="*/ 44 h 55"/>
                  <a:gd name="T34" fmla="*/ 6 w 161"/>
                  <a:gd name="T35" fmla="*/ 39 h 55"/>
                  <a:gd name="T36" fmla="*/ 4 w 161"/>
                  <a:gd name="T37" fmla="*/ 36 h 55"/>
                  <a:gd name="T38" fmla="*/ 2 w 161"/>
                  <a:gd name="T39" fmla="*/ 34 h 55"/>
                  <a:gd name="T40" fmla="*/ 0 w 161"/>
                  <a:gd name="T41" fmla="*/ 31 h 55"/>
                  <a:gd name="T42" fmla="*/ 0 w 161"/>
                  <a:gd name="T43" fmla="*/ 28 h 55"/>
                  <a:gd name="T44" fmla="*/ 0 w 161"/>
                  <a:gd name="T45" fmla="*/ 26 h 55"/>
                  <a:gd name="T46" fmla="*/ 2 w 161"/>
                  <a:gd name="T47" fmla="*/ 23 h 55"/>
                  <a:gd name="T48" fmla="*/ 4 w 161"/>
                  <a:gd name="T49" fmla="*/ 20 h 55"/>
                  <a:gd name="T50" fmla="*/ 6 w 161"/>
                  <a:gd name="T51" fmla="*/ 17 h 55"/>
                  <a:gd name="T52" fmla="*/ 13 w 161"/>
                  <a:gd name="T53" fmla="*/ 13 h 55"/>
                  <a:gd name="T54" fmla="*/ 24 w 161"/>
                  <a:gd name="T55" fmla="*/ 9 h 55"/>
                  <a:gd name="T56" fmla="*/ 35 w 161"/>
                  <a:gd name="T57" fmla="*/ 6 h 55"/>
                  <a:gd name="T58" fmla="*/ 50 w 161"/>
                  <a:gd name="T59" fmla="*/ 3 h 55"/>
                  <a:gd name="T60" fmla="*/ 64 w 161"/>
                  <a:gd name="T61" fmla="*/ 1 h 55"/>
                  <a:gd name="T62" fmla="*/ 80 w 161"/>
                  <a:gd name="T63" fmla="*/ 0 h 55"/>
                  <a:gd name="T64" fmla="*/ 97 w 161"/>
                  <a:gd name="T65" fmla="*/ 1 h 55"/>
                  <a:gd name="T66" fmla="*/ 111 w 161"/>
                  <a:gd name="T67" fmla="*/ 3 h 55"/>
                  <a:gd name="T68" fmla="*/ 126 w 161"/>
                  <a:gd name="T69" fmla="*/ 6 h 55"/>
                  <a:gd name="T70" fmla="*/ 137 w 161"/>
                  <a:gd name="T71" fmla="*/ 9 h 55"/>
                  <a:gd name="T72" fmla="*/ 148 w 161"/>
                  <a:gd name="T73" fmla="*/ 13 h 55"/>
                  <a:gd name="T74" fmla="*/ 155 w 161"/>
                  <a:gd name="T75" fmla="*/ 17 h 55"/>
                  <a:gd name="T76" fmla="*/ 157 w 161"/>
                  <a:gd name="T77" fmla="*/ 20 h 55"/>
                  <a:gd name="T78" fmla="*/ 159 w 161"/>
                  <a:gd name="T79" fmla="*/ 23 h 55"/>
                  <a:gd name="T80" fmla="*/ 161 w 161"/>
                  <a:gd name="T81" fmla="*/ 26 h 55"/>
                  <a:gd name="T82" fmla="*/ 161 w 161"/>
                  <a:gd name="T83" fmla="*/ 28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"/>
                  <a:gd name="T127" fmla="*/ 0 h 55"/>
                  <a:gd name="T128" fmla="*/ 161 w 161"/>
                  <a:gd name="T129" fmla="*/ 55 h 5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" h="55">
                    <a:moveTo>
                      <a:pt x="161" y="28"/>
                    </a:moveTo>
                    <a:lnTo>
                      <a:pt x="161" y="28"/>
                    </a:lnTo>
                    <a:lnTo>
                      <a:pt x="161" y="31"/>
                    </a:lnTo>
                    <a:lnTo>
                      <a:pt x="159" y="34"/>
                    </a:lnTo>
                    <a:lnTo>
                      <a:pt x="157" y="36"/>
                    </a:lnTo>
                    <a:lnTo>
                      <a:pt x="155" y="39"/>
                    </a:lnTo>
                    <a:lnTo>
                      <a:pt x="148" y="44"/>
                    </a:lnTo>
                    <a:lnTo>
                      <a:pt x="137" y="48"/>
                    </a:lnTo>
                    <a:lnTo>
                      <a:pt x="126" y="51"/>
                    </a:lnTo>
                    <a:lnTo>
                      <a:pt x="111" y="54"/>
                    </a:lnTo>
                    <a:lnTo>
                      <a:pt x="97" y="55"/>
                    </a:lnTo>
                    <a:lnTo>
                      <a:pt x="80" y="55"/>
                    </a:lnTo>
                    <a:lnTo>
                      <a:pt x="64" y="55"/>
                    </a:lnTo>
                    <a:lnTo>
                      <a:pt x="50" y="54"/>
                    </a:lnTo>
                    <a:lnTo>
                      <a:pt x="35" y="51"/>
                    </a:lnTo>
                    <a:lnTo>
                      <a:pt x="24" y="48"/>
                    </a:lnTo>
                    <a:lnTo>
                      <a:pt x="13" y="44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4" y="9"/>
                    </a:lnTo>
                    <a:lnTo>
                      <a:pt x="35" y="6"/>
                    </a:lnTo>
                    <a:lnTo>
                      <a:pt x="50" y="3"/>
                    </a:lnTo>
                    <a:lnTo>
                      <a:pt x="64" y="1"/>
                    </a:lnTo>
                    <a:lnTo>
                      <a:pt x="80" y="0"/>
                    </a:lnTo>
                    <a:lnTo>
                      <a:pt x="97" y="1"/>
                    </a:lnTo>
                    <a:lnTo>
                      <a:pt x="111" y="3"/>
                    </a:lnTo>
                    <a:lnTo>
                      <a:pt x="126" y="6"/>
                    </a:lnTo>
                    <a:lnTo>
                      <a:pt x="137" y="9"/>
                    </a:lnTo>
                    <a:lnTo>
                      <a:pt x="148" y="13"/>
                    </a:lnTo>
                    <a:lnTo>
                      <a:pt x="155" y="17"/>
                    </a:lnTo>
                    <a:lnTo>
                      <a:pt x="157" y="20"/>
                    </a:lnTo>
                    <a:lnTo>
                      <a:pt x="159" y="23"/>
                    </a:lnTo>
                    <a:lnTo>
                      <a:pt x="161" y="26"/>
                    </a:lnTo>
                    <a:lnTo>
                      <a:pt x="161" y="2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123" name="Freeform 519"/>
              <p:cNvSpPr>
                <a:spLocks/>
              </p:cNvSpPr>
              <p:nvPr/>
            </p:nvSpPr>
            <p:spPr bwMode="auto">
              <a:xfrm>
                <a:off x="6765330" y="2581497"/>
                <a:ext cx="329652" cy="273218"/>
              </a:xfrm>
              <a:custGeom>
                <a:avLst/>
                <a:gdLst>
                  <a:gd name="T0" fmla="*/ 81 w 161"/>
                  <a:gd name="T1" fmla="*/ 0 h 176"/>
                  <a:gd name="T2" fmla="*/ 81 w 161"/>
                  <a:gd name="T3" fmla="*/ 0 h 176"/>
                  <a:gd name="T4" fmla="*/ 64 w 161"/>
                  <a:gd name="T5" fmla="*/ 1 h 176"/>
                  <a:gd name="T6" fmla="*/ 50 w 161"/>
                  <a:gd name="T7" fmla="*/ 2 h 176"/>
                  <a:gd name="T8" fmla="*/ 35 w 161"/>
                  <a:gd name="T9" fmla="*/ 6 h 176"/>
                  <a:gd name="T10" fmla="*/ 24 w 161"/>
                  <a:gd name="T11" fmla="*/ 9 h 176"/>
                  <a:gd name="T12" fmla="*/ 14 w 161"/>
                  <a:gd name="T13" fmla="*/ 12 h 176"/>
                  <a:gd name="T14" fmla="*/ 6 w 161"/>
                  <a:gd name="T15" fmla="*/ 17 h 176"/>
                  <a:gd name="T16" fmla="*/ 4 w 161"/>
                  <a:gd name="T17" fmla="*/ 20 h 176"/>
                  <a:gd name="T18" fmla="*/ 2 w 161"/>
                  <a:gd name="T19" fmla="*/ 23 h 176"/>
                  <a:gd name="T20" fmla="*/ 0 w 161"/>
                  <a:gd name="T21" fmla="*/ 26 h 176"/>
                  <a:gd name="T22" fmla="*/ 0 w 161"/>
                  <a:gd name="T23" fmla="*/ 28 h 176"/>
                  <a:gd name="T24" fmla="*/ 0 w 161"/>
                  <a:gd name="T25" fmla="*/ 148 h 176"/>
                  <a:gd name="T26" fmla="*/ 0 w 161"/>
                  <a:gd name="T27" fmla="*/ 151 h 176"/>
                  <a:gd name="T28" fmla="*/ 2 w 161"/>
                  <a:gd name="T29" fmla="*/ 153 h 176"/>
                  <a:gd name="T30" fmla="*/ 4 w 161"/>
                  <a:gd name="T31" fmla="*/ 156 h 176"/>
                  <a:gd name="T32" fmla="*/ 6 w 161"/>
                  <a:gd name="T33" fmla="*/ 159 h 176"/>
                  <a:gd name="T34" fmla="*/ 14 w 161"/>
                  <a:gd name="T35" fmla="*/ 163 h 176"/>
                  <a:gd name="T36" fmla="*/ 24 w 161"/>
                  <a:gd name="T37" fmla="*/ 168 h 176"/>
                  <a:gd name="T38" fmla="*/ 35 w 161"/>
                  <a:gd name="T39" fmla="*/ 171 h 176"/>
                  <a:gd name="T40" fmla="*/ 50 w 161"/>
                  <a:gd name="T41" fmla="*/ 173 h 176"/>
                  <a:gd name="T42" fmla="*/ 64 w 161"/>
                  <a:gd name="T43" fmla="*/ 175 h 176"/>
                  <a:gd name="T44" fmla="*/ 81 w 161"/>
                  <a:gd name="T45" fmla="*/ 176 h 176"/>
                  <a:gd name="T46" fmla="*/ 97 w 161"/>
                  <a:gd name="T47" fmla="*/ 175 h 176"/>
                  <a:gd name="T48" fmla="*/ 112 w 161"/>
                  <a:gd name="T49" fmla="*/ 173 h 176"/>
                  <a:gd name="T50" fmla="*/ 126 w 161"/>
                  <a:gd name="T51" fmla="*/ 171 h 176"/>
                  <a:gd name="T52" fmla="*/ 137 w 161"/>
                  <a:gd name="T53" fmla="*/ 168 h 176"/>
                  <a:gd name="T54" fmla="*/ 148 w 161"/>
                  <a:gd name="T55" fmla="*/ 163 h 176"/>
                  <a:gd name="T56" fmla="*/ 155 w 161"/>
                  <a:gd name="T57" fmla="*/ 159 h 176"/>
                  <a:gd name="T58" fmla="*/ 157 w 161"/>
                  <a:gd name="T59" fmla="*/ 156 h 176"/>
                  <a:gd name="T60" fmla="*/ 159 w 161"/>
                  <a:gd name="T61" fmla="*/ 153 h 176"/>
                  <a:gd name="T62" fmla="*/ 161 w 161"/>
                  <a:gd name="T63" fmla="*/ 151 h 176"/>
                  <a:gd name="T64" fmla="*/ 161 w 161"/>
                  <a:gd name="T65" fmla="*/ 148 h 176"/>
                  <a:gd name="T66" fmla="*/ 161 w 161"/>
                  <a:gd name="T67" fmla="*/ 28 h 176"/>
                  <a:gd name="T68" fmla="*/ 161 w 161"/>
                  <a:gd name="T69" fmla="*/ 26 h 176"/>
                  <a:gd name="T70" fmla="*/ 159 w 161"/>
                  <a:gd name="T71" fmla="*/ 23 h 176"/>
                  <a:gd name="T72" fmla="*/ 157 w 161"/>
                  <a:gd name="T73" fmla="*/ 20 h 176"/>
                  <a:gd name="T74" fmla="*/ 155 w 161"/>
                  <a:gd name="T75" fmla="*/ 17 h 176"/>
                  <a:gd name="T76" fmla="*/ 148 w 161"/>
                  <a:gd name="T77" fmla="*/ 12 h 176"/>
                  <a:gd name="T78" fmla="*/ 137 w 161"/>
                  <a:gd name="T79" fmla="*/ 9 h 176"/>
                  <a:gd name="T80" fmla="*/ 126 w 161"/>
                  <a:gd name="T81" fmla="*/ 6 h 176"/>
                  <a:gd name="T82" fmla="*/ 112 w 161"/>
                  <a:gd name="T83" fmla="*/ 2 h 176"/>
                  <a:gd name="T84" fmla="*/ 97 w 161"/>
                  <a:gd name="T85" fmla="*/ 1 h 176"/>
                  <a:gd name="T86" fmla="*/ 81 w 161"/>
                  <a:gd name="T87" fmla="*/ 0 h 1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1"/>
                  <a:gd name="T133" fmla="*/ 0 h 176"/>
                  <a:gd name="T134" fmla="*/ 161 w 161"/>
                  <a:gd name="T135" fmla="*/ 176 h 17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1" h="176">
                    <a:moveTo>
                      <a:pt x="81" y="0"/>
                    </a:moveTo>
                    <a:lnTo>
                      <a:pt x="81" y="0"/>
                    </a:lnTo>
                    <a:lnTo>
                      <a:pt x="64" y="1"/>
                    </a:lnTo>
                    <a:lnTo>
                      <a:pt x="50" y="2"/>
                    </a:lnTo>
                    <a:lnTo>
                      <a:pt x="35" y="6"/>
                    </a:lnTo>
                    <a:lnTo>
                      <a:pt x="24" y="9"/>
                    </a:lnTo>
                    <a:lnTo>
                      <a:pt x="14" y="12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2" y="153"/>
                    </a:lnTo>
                    <a:lnTo>
                      <a:pt x="4" y="156"/>
                    </a:lnTo>
                    <a:lnTo>
                      <a:pt x="6" y="159"/>
                    </a:lnTo>
                    <a:lnTo>
                      <a:pt x="14" y="163"/>
                    </a:lnTo>
                    <a:lnTo>
                      <a:pt x="24" y="168"/>
                    </a:lnTo>
                    <a:lnTo>
                      <a:pt x="35" y="171"/>
                    </a:lnTo>
                    <a:lnTo>
                      <a:pt x="50" y="173"/>
                    </a:lnTo>
                    <a:lnTo>
                      <a:pt x="64" y="175"/>
                    </a:lnTo>
                    <a:lnTo>
                      <a:pt x="81" y="176"/>
                    </a:lnTo>
                    <a:lnTo>
                      <a:pt x="97" y="175"/>
                    </a:lnTo>
                    <a:lnTo>
                      <a:pt x="112" y="173"/>
                    </a:lnTo>
                    <a:lnTo>
                      <a:pt x="126" y="171"/>
                    </a:lnTo>
                    <a:lnTo>
                      <a:pt x="137" y="168"/>
                    </a:lnTo>
                    <a:lnTo>
                      <a:pt x="148" y="163"/>
                    </a:lnTo>
                    <a:lnTo>
                      <a:pt x="155" y="159"/>
                    </a:lnTo>
                    <a:lnTo>
                      <a:pt x="157" y="156"/>
                    </a:lnTo>
                    <a:lnTo>
                      <a:pt x="159" y="153"/>
                    </a:lnTo>
                    <a:lnTo>
                      <a:pt x="161" y="151"/>
                    </a:lnTo>
                    <a:lnTo>
                      <a:pt x="161" y="148"/>
                    </a:lnTo>
                    <a:lnTo>
                      <a:pt x="161" y="28"/>
                    </a:lnTo>
                    <a:lnTo>
                      <a:pt x="161" y="26"/>
                    </a:lnTo>
                    <a:lnTo>
                      <a:pt x="159" y="23"/>
                    </a:lnTo>
                    <a:lnTo>
                      <a:pt x="157" y="20"/>
                    </a:lnTo>
                    <a:lnTo>
                      <a:pt x="155" y="17"/>
                    </a:lnTo>
                    <a:lnTo>
                      <a:pt x="148" y="12"/>
                    </a:lnTo>
                    <a:lnTo>
                      <a:pt x="137" y="9"/>
                    </a:lnTo>
                    <a:lnTo>
                      <a:pt x="126" y="6"/>
                    </a:lnTo>
                    <a:lnTo>
                      <a:pt x="112" y="2"/>
                    </a:lnTo>
                    <a:lnTo>
                      <a:pt x="97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124" name="Freeform 520"/>
              <p:cNvSpPr>
                <a:spLocks noEditPoints="1"/>
              </p:cNvSpPr>
              <p:nvPr/>
            </p:nvSpPr>
            <p:spPr bwMode="auto">
              <a:xfrm>
                <a:off x="6750997" y="2569078"/>
                <a:ext cx="360365" cy="296504"/>
              </a:xfrm>
              <a:custGeom>
                <a:avLst/>
                <a:gdLst>
                  <a:gd name="T0" fmla="*/ 72 w 560"/>
                  <a:gd name="T1" fmla="*/ 16 h 608"/>
                  <a:gd name="T2" fmla="*/ 44 w 560"/>
                  <a:gd name="T3" fmla="*/ 20 h 608"/>
                  <a:gd name="T4" fmla="*/ 24 w 560"/>
                  <a:gd name="T5" fmla="*/ 27 h 608"/>
                  <a:gd name="T6" fmla="*/ 18 w 560"/>
                  <a:gd name="T7" fmla="*/ 31 h 608"/>
                  <a:gd name="T8" fmla="*/ 18 w 560"/>
                  <a:gd name="T9" fmla="*/ 32 h 608"/>
                  <a:gd name="T10" fmla="*/ 14 w 560"/>
                  <a:gd name="T11" fmla="*/ 37 h 608"/>
                  <a:gd name="T12" fmla="*/ 15 w 560"/>
                  <a:gd name="T13" fmla="*/ 35 h 608"/>
                  <a:gd name="T14" fmla="*/ 15 w 560"/>
                  <a:gd name="T15" fmla="*/ 159 h 608"/>
                  <a:gd name="T16" fmla="*/ 15 w 560"/>
                  <a:gd name="T17" fmla="*/ 156 h 608"/>
                  <a:gd name="T18" fmla="*/ 19 w 560"/>
                  <a:gd name="T19" fmla="*/ 161 h 608"/>
                  <a:gd name="T20" fmla="*/ 25 w 560"/>
                  <a:gd name="T21" fmla="*/ 165 h 608"/>
                  <a:gd name="T22" fmla="*/ 35 w 560"/>
                  <a:gd name="T23" fmla="*/ 169 h 608"/>
                  <a:gd name="T24" fmla="*/ 45 w 560"/>
                  <a:gd name="T25" fmla="*/ 172 h 608"/>
                  <a:gd name="T26" fmla="*/ 73 w 560"/>
                  <a:gd name="T27" fmla="*/ 175 h 608"/>
                  <a:gd name="T28" fmla="*/ 104 w 560"/>
                  <a:gd name="T29" fmla="*/ 175 h 608"/>
                  <a:gd name="T30" fmla="*/ 132 w 560"/>
                  <a:gd name="T31" fmla="*/ 172 h 608"/>
                  <a:gd name="T32" fmla="*/ 142 w 560"/>
                  <a:gd name="T33" fmla="*/ 169 h 608"/>
                  <a:gd name="T34" fmla="*/ 151 w 560"/>
                  <a:gd name="T35" fmla="*/ 165 h 608"/>
                  <a:gd name="T36" fmla="*/ 157 w 560"/>
                  <a:gd name="T37" fmla="*/ 161 h 608"/>
                  <a:gd name="T38" fmla="*/ 160 w 560"/>
                  <a:gd name="T39" fmla="*/ 157 h 608"/>
                  <a:gd name="T40" fmla="*/ 161 w 560"/>
                  <a:gd name="T41" fmla="*/ 159 h 608"/>
                  <a:gd name="T42" fmla="*/ 161 w 560"/>
                  <a:gd name="T43" fmla="*/ 35 h 608"/>
                  <a:gd name="T44" fmla="*/ 162 w 560"/>
                  <a:gd name="T45" fmla="*/ 37 h 608"/>
                  <a:gd name="T46" fmla="*/ 159 w 560"/>
                  <a:gd name="T47" fmla="*/ 33 h 608"/>
                  <a:gd name="T48" fmla="*/ 158 w 560"/>
                  <a:gd name="T49" fmla="*/ 31 h 608"/>
                  <a:gd name="T50" fmla="*/ 152 w 560"/>
                  <a:gd name="T51" fmla="*/ 27 h 608"/>
                  <a:gd name="T52" fmla="*/ 132 w 560"/>
                  <a:gd name="T53" fmla="*/ 20 h 608"/>
                  <a:gd name="T54" fmla="*/ 104 w 560"/>
                  <a:gd name="T55" fmla="*/ 16 h 608"/>
                  <a:gd name="T56" fmla="*/ 106 w 560"/>
                  <a:gd name="T57" fmla="*/ 1 h 608"/>
                  <a:gd name="T58" fmla="*/ 135 w 560"/>
                  <a:gd name="T59" fmla="*/ 6 h 608"/>
                  <a:gd name="T60" fmla="*/ 158 w 560"/>
                  <a:gd name="T61" fmla="*/ 13 h 608"/>
                  <a:gd name="T62" fmla="*/ 167 w 560"/>
                  <a:gd name="T63" fmla="*/ 19 h 608"/>
                  <a:gd name="T64" fmla="*/ 170 w 560"/>
                  <a:gd name="T65" fmla="*/ 23 h 608"/>
                  <a:gd name="T66" fmla="*/ 175 w 560"/>
                  <a:gd name="T67" fmla="*/ 29 h 608"/>
                  <a:gd name="T68" fmla="*/ 176 w 560"/>
                  <a:gd name="T69" fmla="*/ 35 h 608"/>
                  <a:gd name="T70" fmla="*/ 176 w 560"/>
                  <a:gd name="T71" fmla="*/ 159 h 608"/>
                  <a:gd name="T72" fmla="*/ 173 w 560"/>
                  <a:gd name="T73" fmla="*/ 165 h 608"/>
                  <a:gd name="T74" fmla="*/ 168 w 560"/>
                  <a:gd name="T75" fmla="*/ 172 h 608"/>
                  <a:gd name="T76" fmla="*/ 159 w 560"/>
                  <a:gd name="T77" fmla="*/ 177 h 608"/>
                  <a:gd name="T78" fmla="*/ 148 w 560"/>
                  <a:gd name="T79" fmla="*/ 183 h 608"/>
                  <a:gd name="T80" fmla="*/ 135 w 560"/>
                  <a:gd name="T81" fmla="*/ 186 h 608"/>
                  <a:gd name="T82" fmla="*/ 105 w 560"/>
                  <a:gd name="T83" fmla="*/ 190 h 608"/>
                  <a:gd name="T84" fmla="*/ 71 w 560"/>
                  <a:gd name="T85" fmla="*/ 190 h 608"/>
                  <a:gd name="T86" fmla="*/ 41 w 560"/>
                  <a:gd name="T87" fmla="*/ 186 h 608"/>
                  <a:gd name="T88" fmla="*/ 28 w 560"/>
                  <a:gd name="T89" fmla="*/ 183 h 608"/>
                  <a:gd name="T90" fmla="*/ 17 w 560"/>
                  <a:gd name="T91" fmla="*/ 177 h 608"/>
                  <a:gd name="T92" fmla="*/ 8 w 560"/>
                  <a:gd name="T93" fmla="*/ 172 h 608"/>
                  <a:gd name="T94" fmla="*/ 4 w 560"/>
                  <a:gd name="T95" fmla="*/ 166 h 608"/>
                  <a:gd name="T96" fmla="*/ 0 w 560"/>
                  <a:gd name="T97" fmla="*/ 159 h 608"/>
                  <a:gd name="T98" fmla="*/ 0 w 560"/>
                  <a:gd name="T99" fmla="*/ 35 h 608"/>
                  <a:gd name="T100" fmla="*/ 1 w 560"/>
                  <a:gd name="T101" fmla="*/ 29 h 608"/>
                  <a:gd name="T102" fmla="*/ 6 w 560"/>
                  <a:gd name="T103" fmla="*/ 24 h 608"/>
                  <a:gd name="T104" fmla="*/ 10 w 560"/>
                  <a:gd name="T105" fmla="*/ 19 h 608"/>
                  <a:gd name="T106" fmla="*/ 19 w 560"/>
                  <a:gd name="T107" fmla="*/ 13 h 608"/>
                  <a:gd name="T108" fmla="*/ 41 w 560"/>
                  <a:gd name="T109" fmla="*/ 6 h 608"/>
                  <a:gd name="T110" fmla="*/ 71 w 560"/>
                  <a:gd name="T111" fmla="*/ 1 h 608"/>
                  <a:gd name="T112" fmla="*/ 106 w 560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0"/>
                  <a:gd name="T172" fmla="*/ 0 h 608"/>
                  <a:gd name="T173" fmla="*/ 560 w 560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0" h="608">
                    <a:moveTo>
                      <a:pt x="279" y="48"/>
                    </a:moveTo>
                    <a:lnTo>
                      <a:pt x="229" y="51"/>
                    </a:lnTo>
                    <a:lnTo>
                      <a:pt x="185" y="56"/>
                    </a:lnTo>
                    <a:lnTo>
                      <a:pt x="141" y="65"/>
                    </a:lnTo>
                    <a:lnTo>
                      <a:pt x="106" y="75"/>
                    </a:lnTo>
                    <a:lnTo>
                      <a:pt x="76" y="86"/>
                    </a:lnTo>
                    <a:lnTo>
                      <a:pt x="80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8" y="102"/>
                    </a:lnTo>
                    <a:lnTo>
                      <a:pt x="49" y="112"/>
                    </a:lnTo>
                    <a:lnTo>
                      <a:pt x="44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2" y="490"/>
                    </a:lnTo>
                    <a:lnTo>
                      <a:pt x="49" y="497"/>
                    </a:lnTo>
                    <a:lnTo>
                      <a:pt x="58" y="510"/>
                    </a:lnTo>
                    <a:lnTo>
                      <a:pt x="62" y="514"/>
                    </a:lnTo>
                    <a:lnTo>
                      <a:pt x="57" y="510"/>
                    </a:lnTo>
                    <a:lnTo>
                      <a:pt x="80" y="525"/>
                    </a:lnTo>
                    <a:lnTo>
                      <a:pt x="77" y="523"/>
                    </a:lnTo>
                    <a:lnTo>
                      <a:pt x="110" y="538"/>
                    </a:lnTo>
                    <a:lnTo>
                      <a:pt x="106" y="537"/>
                    </a:lnTo>
                    <a:lnTo>
                      <a:pt x="142" y="547"/>
                    </a:lnTo>
                    <a:lnTo>
                      <a:pt x="186" y="553"/>
                    </a:lnTo>
                    <a:lnTo>
                      <a:pt x="231" y="558"/>
                    </a:lnTo>
                    <a:lnTo>
                      <a:pt x="282" y="560"/>
                    </a:lnTo>
                    <a:lnTo>
                      <a:pt x="332" y="558"/>
                    </a:lnTo>
                    <a:lnTo>
                      <a:pt x="376" y="553"/>
                    </a:lnTo>
                    <a:lnTo>
                      <a:pt x="421" y="546"/>
                    </a:lnTo>
                    <a:lnTo>
                      <a:pt x="455" y="537"/>
                    </a:lnTo>
                    <a:lnTo>
                      <a:pt x="451" y="538"/>
                    </a:lnTo>
                    <a:lnTo>
                      <a:pt x="484" y="523"/>
                    </a:lnTo>
                    <a:lnTo>
                      <a:pt x="481" y="525"/>
                    </a:lnTo>
                    <a:lnTo>
                      <a:pt x="504" y="510"/>
                    </a:lnTo>
                    <a:lnTo>
                      <a:pt x="499" y="514"/>
                    </a:lnTo>
                    <a:lnTo>
                      <a:pt x="505" y="507"/>
                    </a:lnTo>
                    <a:lnTo>
                      <a:pt x="510" y="500"/>
                    </a:lnTo>
                    <a:lnTo>
                      <a:pt x="519" y="490"/>
                    </a:lnTo>
                    <a:lnTo>
                      <a:pt x="512" y="506"/>
                    </a:lnTo>
                    <a:lnTo>
                      <a:pt x="512" y="496"/>
                    </a:lnTo>
                    <a:lnTo>
                      <a:pt x="512" y="113"/>
                    </a:lnTo>
                    <a:lnTo>
                      <a:pt x="512" y="106"/>
                    </a:lnTo>
                    <a:lnTo>
                      <a:pt x="516" y="119"/>
                    </a:lnTo>
                    <a:lnTo>
                      <a:pt x="510" y="109"/>
                    </a:lnTo>
                    <a:lnTo>
                      <a:pt x="505" y="105"/>
                    </a:lnTo>
                    <a:lnTo>
                      <a:pt x="497" y="92"/>
                    </a:lnTo>
                    <a:lnTo>
                      <a:pt x="504" y="99"/>
                    </a:lnTo>
                    <a:lnTo>
                      <a:pt x="481" y="84"/>
                    </a:lnTo>
                    <a:lnTo>
                      <a:pt x="485" y="86"/>
                    </a:lnTo>
                    <a:lnTo>
                      <a:pt x="453" y="74"/>
                    </a:lnTo>
                    <a:lnTo>
                      <a:pt x="419" y="65"/>
                    </a:lnTo>
                    <a:lnTo>
                      <a:pt x="374" y="55"/>
                    </a:lnTo>
                    <a:lnTo>
                      <a:pt x="330" y="51"/>
                    </a:lnTo>
                    <a:lnTo>
                      <a:pt x="279" y="48"/>
                    </a:lnTo>
                    <a:close/>
                    <a:moveTo>
                      <a:pt x="336" y="3"/>
                    </a:moveTo>
                    <a:lnTo>
                      <a:pt x="384" y="8"/>
                    </a:lnTo>
                    <a:lnTo>
                      <a:pt x="431" y="19"/>
                    </a:lnTo>
                    <a:lnTo>
                      <a:pt x="469" y="29"/>
                    </a:lnTo>
                    <a:lnTo>
                      <a:pt x="502" y="41"/>
                    </a:lnTo>
                    <a:cubicBezTo>
                      <a:pt x="504" y="42"/>
                      <a:pt x="505" y="43"/>
                      <a:pt x="507" y="44"/>
                    </a:cubicBezTo>
                    <a:lnTo>
                      <a:pt x="530" y="59"/>
                    </a:lnTo>
                    <a:cubicBezTo>
                      <a:pt x="533" y="60"/>
                      <a:pt x="535" y="63"/>
                      <a:pt x="537" y="65"/>
                    </a:cubicBezTo>
                    <a:lnTo>
                      <a:pt x="541" y="73"/>
                    </a:lnTo>
                    <a:lnTo>
                      <a:pt x="550" y="83"/>
                    </a:lnTo>
                    <a:lnTo>
                      <a:pt x="556" y="93"/>
                    </a:lnTo>
                    <a:cubicBezTo>
                      <a:pt x="559" y="97"/>
                      <a:pt x="560" y="101"/>
                      <a:pt x="560" y="106"/>
                    </a:cubicBezTo>
                    <a:lnTo>
                      <a:pt x="560" y="113"/>
                    </a:lnTo>
                    <a:lnTo>
                      <a:pt x="560" y="496"/>
                    </a:lnTo>
                    <a:lnTo>
                      <a:pt x="560" y="506"/>
                    </a:lnTo>
                    <a:cubicBezTo>
                      <a:pt x="560" y="511"/>
                      <a:pt x="558" y="517"/>
                      <a:pt x="554" y="521"/>
                    </a:cubicBezTo>
                    <a:lnTo>
                      <a:pt x="550" y="526"/>
                    </a:lnTo>
                    <a:lnTo>
                      <a:pt x="541" y="539"/>
                    </a:lnTo>
                    <a:lnTo>
                      <a:pt x="535" y="546"/>
                    </a:lnTo>
                    <a:cubicBezTo>
                      <a:pt x="533" y="548"/>
                      <a:pt x="532" y="549"/>
                      <a:pt x="530" y="550"/>
                    </a:cubicBezTo>
                    <a:lnTo>
                      <a:pt x="507" y="565"/>
                    </a:lnTo>
                    <a:cubicBezTo>
                      <a:pt x="506" y="566"/>
                      <a:pt x="505" y="566"/>
                      <a:pt x="504" y="567"/>
                    </a:cubicBezTo>
                    <a:lnTo>
                      <a:pt x="471" y="582"/>
                    </a:lnTo>
                    <a:cubicBezTo>
                      <a:pt x="470" y="582"/>
                      <a:pt x="469" y="583"/>
                      <a:pt x="467" y="583"/>
                    </a:cubicBezTo>
                    <a:lnTo>
                      <a:pt x="429" y="593"/>
                    </a:lnTo>
                    <a:lnTo>
                      <a:pt x="381" y="601"/>
                    </a:lnTo>
                    <a:lnTo>
                      <a:pt x="334" y="606"/>
                    </a:lnTo>
                    <a:lnTo>
                      <a:pt x="279" y="608"/>
                    </a:lnTo>
                    <a:lnTo>
                      <a:pt x="225" y="606"/>
                    </a:lnTo>
                    <a:lnTo>
                      <a:pt x="178" y="601"/>
                    </a:lnTo>
                    <a:lnTo>
                      <a:pt x="130" y="593"/>
                    </a:lnTo>
                    <a:lnTo>
                      <a:pt x="94" y="583"/>
                    </a:lnTo>
                    <a:cubicBezTo>
                      <a:pt x="92" y="583"/>
                      <a:pt x="91" y="582"/>
                      <a:pt x="90" y="582"/>
                    </a:cubicBezTo>
                    <a:lnTo>
                      <a:pt x="57" y="567"/>
                    </a:lnTo>
                    <a:cubicBezTo>
                      <a:pt x="56" y="566"/>
                      <a:pt x="55" y="566"/>
                      <a:pt x="54" y="565"/>
                    </a:cubicBezTo>
                    <a:lnTo>
                      <a:pt x="31" y="550"/>
                    </a:lnTo>
                    <a:cubicBezTo>
                      <a:pt x="29" y="549"/>
                      <a:pt x="28" y="548"/>
                      <a:pt x="26" y="546"/>
                    </a:cubicBezTo>
                    <a:lnTo>
                      <a:pt x="18" y="536"/>
                    </a:lnTo>
                    <a:lnTo>
                      <a:pt x="13" y="529"/>
                    </a:lnTo>
                    <a:lnTo>
                      <a:pt x="7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8" y="75"/>
                    </a:lnTo>
                    <a:lnTo>
                      <a:pt x="24" y="65"/>
                    </a:lnTo>
                    <a:cubicBezTo>
                      <a:pt x="26" y="63"/>
                      <a:pt x="28" y="60"/>
                      <a:pt x="31" y="59"/>
                    </a:cubicBezTo>
                    <a:lnTo>
                      <a:pt x="54" y="44"/>
                    </a:lnTo>
                    <a:cubicBezTo>
                      <a:pt x="56" y="43"/>
                      <a:pt x="57" y="42"/>
                      <a:pt x="59" y="41"/>
                    </a:cubicBezTo>
                    <a:lnTo>
                      <a:pt x="94" y="28"/>
                    </a:lnTo>
                    <a:lnTo>
                      <a:pt x="131" y="18"/>
                    </a:lnTo>
                    <a:lnTo>
                      <a:pt x="179" y="8"/>
                    </a:lnTo>
                    <a:lnTo>
                      <a:pt x="227" y="3"/>
                    </a:lnTo>
                    <a:lnTo>
                      <a:pt x="282" y="0"/>
                    </a:lnTo>
                    <a:lnTo>
                      <a:pt x="33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125" name="Rectangle 521"/>
              <p:cNvSpPr>
                <a:spLocks noChangeArrowheads="1"/>
              </p:cNvSpPr>
              <p:nvPr/>
            </p:nvSpPr>
            <p:spPr bwMode="auto">
              <a:xfrm>
                <a:off x="6755092" y="2620306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26" name="Rectangle 522"/>
              <p:cNvSpPr>
                <a:spLocks noChangeArrowheads="1"/>
              </p:cNvSpPr>
              <p:nvPr/>
            </p:nvSpPr>
            <p:spPr bwMode="auto">
              <a:xfrm>
                <a:off x="6765330" y="2620306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27" name="Rectangle 523"/>
              <p:cNvSpPr>
                <a:spLocks noChangeArrowheads="1"/>
              </p:cNvSpPr>
              <p:nvPr/>
            </p:nvSpPr>
            <p:spPr bwMode="auto">
              <a:xfrm>
                <a:off x="6775567" y="2620306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28" name="Rectangle 524"/>
              <p:cNvSpPr>
                <a:spLocks noChangeArrowheads="1"/>
              </p:cNvSpPr>
              <p:nvPr/>
            </p:nvSpPr>
            <p:spPr bwMode="auto">
              <a:xfrm>
                <a:off x="6785805" y="2620306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29" name="Rectangle 525"/>
              <p:cNvSpPr>
                <a:spLocks noChangeArrowheads="1"/>
              </p:cNvSpPr>
              <p:nvPr/>
            </p:nvSpPr>
            <p:spPr bwMode="auto">
              <a:xfrm>
                <a:off x="6796042" y="2620306"/>
                <a:ext cx="10238" cy="23440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0" name="Rectangle 526"/>
              <p:cNvSpPr>
                <a:spLocks noChangeArrowheads="1"/>
              </p:cNvSpPr>
              <p:nvPr/>
            </p:nvSpPr>
            <p:spPr bwMode="auto">
              <a:xfrm>
                <a:off x="6806280" y="2620306"/>
                <a:ext cx="10238" cy="23440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1" name="Rectangle 527"/>
              <p:cNvSpPr>
                <a:spLocks noChangeArrowheads="1"/>
              </p:cNvSpPr>
              <p:nvPr/>
            </p:nvSpPr>
            <p:spPr bwMode="auto">
              <a:xfrm>
                <a:off x="6816518" y="2620306"/>
                <a:ext cx="10238" cy="23440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2" name="Rectangle 528"/>
              <p:cNvSpPr>
                <a:spLocks noChangeArrowheads="1"/>
              </p:cNvSpPr>
              <p:nvPr/>
            </p:nvSpPr>
            <p:spPr bwMode="auto">
              <a:xfrm>
                <a:off x="6826755" y="2620306"/>
                <a:ext cx="10238" cy="234409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3" name="Rectangle 529"/>
              <p:cNvSpPr>
                <a:spLocks noChangeArrowheads="1"/>
              </p:cNvSpPr>
              <p:nvPr/>
            </p:nvSpPr>
            <p:spPr bwMode="auto">
              <a:xfrm>
                <a:off x="6836993" y="2620306"/>
                <a:ext cx="10238" cy="234409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4" name="Rectangle 530"/>
              <p:cNvSpPr>
                <a:spLocks noChangeArrowheads="1"/>
              </p:cNvSpPr>
              <p:nvPr/>
            </p:nvSpPr>
            <p:spPr bwMode="auto">
              <a:xfrm>
                <a:off x="6847231" y="2620306"/>
                <a:ext cx="10238" cy="23440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5" name="Rectangle 531"/>
              <p:cNvSpPr>
                <a:spLocks noChangeArrowheads="1"/>
              </p:cNvSpPr>
              <p:nvPr/>
            </p:nvSpPr>
            <p:spPr bwMode="auto">
              <a:xfrm>
                <a:off x="6857468" y="2620306"/>
                <a:ext cx="10238" cy="23440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6" name="Rectangle 532"/>
              <p:cNvSpPr>
                <a:spLocks noChangeArrowheads="1"/>
              </p:cNvSpPr>
              <p:nvPr/>
            </p:nvSpPr>
            <p:spPr bwMode="auto">
              <a:xfrm>
                <a:off x="6867706" y="2620306"/>
                <a:ext cx="10238" cy="234409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7" name="Rectangle 533"/>
              <p:cNvSpPr>
                <a:spLocks noChangeArrowheads="1"/>
              </p:cNvSpPr>
              <p:nvPr/>
            </p:nvSpPr>
            <p:spPr bwMode="auto">
              <a:xfrm>
                <a:off x="6877944" y="2620306"/>
                <a:ext cx="10238" cy="234409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8" name="Rectangle 534"/>
              <p:cNvSpPr>
                <a:spLocks noChangeArrowheads="1"/>
              </p:cNvSpPr>
              <p:nvPr/>
            </p:nvSpPr>
            <p:spPr bwMode="auto">
              <a:xfrm>
                <a:off x="6888181" y="2620306"/>
                <a:ext cx="10238" cy="23440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39" name="Rectangle 535"/>
              <p:cNvSpPr>
                <a:spLocks noChangeArrowheads="1"/>
              </p:cNvSpPr>
              <p:nvPr/>
            </p:nvSpPr>
            <p:spPr bwMode="auto">
              <a:xfrm>
                <a:off x="6898419" y="2620306"/>
                <a:ext cx="10238" cy="23440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0" name="Rectangle 536"/>
              <p:cNvSpPr>
                <a:spLocks noChangeArrowheads="1"/>
              </p:cNvSpPr>
              <p:nvPr/>
            </p:nvSpPr>
            <p:spPr bwMode="auto">
              <a:xfrm>
                <a:off x="6908657" y="2620306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1" name="Rectangle 537"/>
              <p:cNvSpPr>
                <a:spLocks noChangeArrowheads="1"/>
              </p:cNvSpPr>
              <p:nvPr/>
            </p:nvSpPr>
            <p:spPr bwMode="auto">
              <a:xfrm>
                <a:off x="6918894" y="2620306"/>
                <a:ext cx="12285" cy="23440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2" name="Rectangle 538"/>
              <p:cNvSpPr>
                <a:spLocks noChangeArrowheads="1"/>
              </p:cNvSpPr>
              <p:nvPr/>
            </p:nvSpPr>
            <p:spPr bwMode="auto">
              <a:xfrm>
                <a:off x="6931179" y="2620306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3" name="Rectangle 539"/>
              <p:cNvSpPr>
                <a:spLocks noChangeArrowheads="1"/>
              </p:cNvSpPr>
              <p:nvPr/>
            </p:nvSpPr>
            <p:spPr bwMode="auto">
              <a:xfrm>
                <a:off x="6941417" y="2620306"/>
                <a:ext cx="10238" cy="23440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4" name="Rectangle 540"/>
              <p:cNvSpPr>
                <a:spLocks noChangeArrowheads="1"/>
              </p:cNvSpPr>
              <p:nvPr/>
            </p:nvSpPr>
            <p:spPr bwMode="auto">
              <a:xfrm>
                <a:off x="6951655" y="2620306"/>
                <a:ext cx="10238" cy="23440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5" name="Rectangle 541"/>
              <p:cNvSpPr>
                <a:spLocks noChangeArrowheads="1"/>
              </p:cNvSpPr>
              <p:nvPr/>
            </p:nvSpPr>
            <p:spPr bwMode="auto">
              <a:xfrm>
                <a:off x="6961892" y="2620306"/>
                <a:ext cx="10238" cy="234409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6" name="Rectangle 542"/>
              <p:cNvSpPr>
                <a:spLocks noChangeArrowheads="1"/>
              </p:cNvSpPr>
              <p:nvPr/>
            </p:nvSpPr>
            <p:spPr bwMode="auto">
              <a:xfrm>
                <a:off x="6972130" y="2620306"/>
                <a:ext cx="10238" cy="234409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7" name="Rectangle 543"/>
              <p:cNvSpPr>
                <a:spLocks noChangeArrowheads="1"/>
              </p:cNvSpPr>
              <p:nvPr/>
            </p:nvSpPr>
            <p:spPr bwMode="auto">
              <a:xfrm>
                <a:off x="6982368" y="2620306"/>
                <a:ext cx="10238" cy="23440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8" name="Rectangle 544"/>
              <p:cNvSpPr>
                <a:spLocks noChangeArrowheads="1"/>
              </p:cNvSpPr>
              <p:nvPr/>
            </p:nvSpPr>
            <p:spPr bwMode="auto">
              <a:xfrm>
                <a:off x="6992605" y="2620306"/>
                <a:ext cx="10238" cy="23440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49" name="Rectangle 545"/>
              <p:cNvSpPr>
                <a:spLocks noChangeArrowheads="1"/>
              </p:cNvSpPr>
              <p:nvPr/>
            </p:nvSpPr>
            <p:spPr bwMode="auto">
              <a:xfrm>
                <a:off x="7002843" y="2620306"/>
                <a:ext cx="10238" cy="234409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0" name="Rectangle 546"/>
              <p:cNvSpPr>
                <a:spLocks noChangeArrowheads="1"/>
              </p:cNvSpPr>
              <p:nvPr/>
            </p:nvSpPr>
            <p:spPr bwMode="auto">
              <a:xfrm>
                <a:off x="7013081" y="2620306"/>
                <a:ext cx="10238" cy="234409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1" name="Rectangle 547"/>
              <p:cNvSpPr>
                <a:spLocks noChangeArrowheads="1"/>
              </p:cNvSpPr>
              <p:nvPr/>
            </p:nvSpPr>
            <p:spPr bwMode="auto">
              <a:xfrm>
                <a:off x="7023318" y="2620306"/>
                <a:ext cx="10238" cy="23440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2" name="Rectangle 548"/>
              <p:cNvSpPr>
                <a:spLocks noChangeArrowheads="1"/>
              </p:cNvSpPr>
              <p:nvPr/>
            </p:nvSpPr>
            <p:spPr bwMode="auto">
              <a:xfrm>
                <a:off x="7033556" y="2620306"/>
                <a:ext cx="10238" cy="23440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3" name="Rectangle 549"/>
              <p:cNvSpPr>
                <a:spLocks noChangeArrowheads="1"/>
              </p:cNvSpPr>
              <p:nvPr/>
            </p:nvSpPr>
            <p:spPr bwMode="auto">
              <a:xfrm>
                <a:off x="7043794" y="2620306"/>
                <a:ext cx="10238" cy="23440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4" name="Rectangle 550"/>
              <p:cNvSpPr>
                <a:spLocks noChangeArrowheads="1"/>
              </p:cNvSpPr>
              <p:nvPr/>
            </p:nvSpPr>
            <p:spPr bwMode="auto">
              <a:xfrm>
                <a:off x="7054031" y="2620306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5" name="Rectangle 551"/>
              <p:cNvSpPr>
                <a:spLocks noChangeArrowheads="1"/>
              </p:cNvSpPr>
              <p:nvPr/>
            </p:nvSpPr>
            <p:spPr bwMode="auto">
              <a:xfrm>
                <a:off x="7064269" y="2620306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6" name="Rectangle 552"/>
              <p:cNvSpPr>
                <a:spLocks noChangeArrowheads="1"/>
              </p:cNvSpPr>
              <p:nvPr/>
            </p:nvSpPr>
            <p:spPr bwMode="auto">
              <a:xfrm>
                <a:off x="7074506" y="2620306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7" name="Rectangle 553"/>
              <p:cNvSpPr>
                <a:spLocks noChangeArrowheads="1"/>
              </p:cNvSpPr>
              <p:nvPr/>
            </p:nvSpPr>
            <p:spPr bwMode="auto">
              <a:xfrm>
                <a:off x="7084744" y="2620306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58" name="Freeform 554"/>
              <p:cNvSpPr>
                <a:spLocks/>
              </p:cNvSpPr>
              <p:nvPr/>
            </p:nvSpPr>
            <p:spPr bwMode="auto">
              <a:xfrm>
                <a:off x="6761234" y="2576840"/>
                <a:ext cx="327605" cy="86933"/>
              </a:xfrm>
              <a:custGeom>
                <a:avLst/>
                <a:gdLst>
                  <a:gd name="T0" fmla="*/ 160 w 160"/>
                  <a:gd name="T1" fmla="*/ 28 h 56"/>
                  <a:gd name="T2" fmla="*/ 160 w 160"/>
                  <a:gd name="T3" fmla="*/ 28 h 56"/>
                  <a:gd name="T4" fmla="*/ 160 w 160"/>
                  <a:gd name="T5" fmla="*/ 31 h 56"/>
                  <a:gd name="T6" fmla="*/ 159 w 160"/>
                  <a:gd name="T7" fmla="*/ 34 h 56"/>
                  <a:gd name="T8" fmla="*/ 156 w 160"/>
                  <a:gd name="T9" fmla="*/ 36 h 56"/>
                  <a:gd name="T10" fmla="*/ 154 w 160"/>
                  <a:gd name="T11" fmla="*/ 39 h 56"/>
                  <a:gd name="T12" fmla="*/ 147 w 160"/>
                  <a:gd name="T13" fmla="*/ 44 h 56"/>
                  <a:gd name="T14" fmla="*/ 137 w 160"/>
                  <a:gd name="T15" fmla="*/ 48 h 56"/>
                  <a:gd name="T16" fmla="*/ 126 w 160"/>
                  <a:gd name="T17" fmla="*/ 51 h 56"/>
                  <a:gd name="T18" fmla="*/ 111 w 160"/>
                  <a:gd name="T19" fmla="*/ 54 h 56"/>
                  <a:gd name="T20" fmla="*/ 97 w 160"/>
                  <a:gd name="T21" fmla="*/ 56 h 56"/>
                  <a:gd name="T22" fmla="*/ 80 w 160"/>
                  <a:gd name="T23" fmla="*/ 56 h 56"/>
                  <a:gd name="T24" fmla="*/ 64 w 160"/>
                  <a:gd name="T25" fmla="*/ 56 h 56"/>
                  <a:gd name="T26" fmla="*/ 49 w 160"/>
                  <a:gd name="T27" fmla="*/ 54 h 56"/>
                  <a:gd name="T28" fmla="*/ 35 w 160"/>
                  <a:gd name="T29" fmla="*/ 51 h 56"/>
                  <a:gd name="T30" fmla="*/ 23 w 160"/>
                  <a:gd name="T31" fmla="*/ 48 h 56"/>
                  <a:gd name="T32" fmla="*/ 13 w 160"/>
                  <a:gd name="T33" fmla="*/ 44 h 56"/>
                  <a:gd name="T34" fmla="*/ 6 w 160"/>
                  <a:gd name="T35" fmla="*/ 39 h 56"/>
                  <a:gd name="T36" fmla="*/ 4 w 160"/>
                  <a:gd name="T37" fmla="*/ 36 h 56"/>
                  <a:gd name="T38" fmla="*/ 2 w 160"/>
                  <a:gd name="T39" fmla="*/ 34 h 56"/>
                  <a:gd name="T40" fmla="*/ 0 w 160"/>
                  <a:gd name="T41" fmla="*/ 31 h 56"/>
                  <a:gd name="T42" fmla="*/ 0 w 160"/>
                  <a:gd name="T43" fmla="*/ 28 h 56"/>
                  <a:gd name="T44" fmla="*/ 0 w 160"/>
                  <a:gd name="T45" fmla="*/ 26 h 56"/>
                  <a:gd name="T46" fmla="*/ 2 w 160"/>
                  <a:gd name="T47" fmla="*/ 23 h 56"/>
                  <a:gd name="T48" fmla="*/ 4 w 160"/>
                  <a:gd name="T49" fmla="*/ 20 h 56"/>
                  <a:gd name="T50" fmla="*/ 6 w 160"/>
                  <a:gd name="T51" fmla="*/ 17 h 56"/>
                  <a:gd name="T52" fmla="*/ 13 w 160"/>
                  <a:gd name="T53" fmla="*/ 13 h 56"/>
                  <a:gd name="T54" fmla="*/ 23 w 160"/>
                  <a:gd name="T55" fmla="*/ 9 h 56"/>
                  <a:gd name="T56" fmla="*/ 35 w 160"/>
                  <a:gd name="T57" fmla="*/ 6 h 56"/>
                  <a:gd name="T58" fmla="*/ 49 w 160"/>
                  <a:gd name="T59" fmla="*/ 3 h 56"/>
                  <a:gd name="T60" fmla="*/ 64 w 160"/>
                  <a:gd name="T61" fmla="*/ 1 h 56"/>
                  <a:gd name="T62" fmla="*/ 80 w 160"/>
                  <a:gd name="T63" fmla="*/ 0 h 56"/>
                  <a:gd name="T64" fmla="*/ 97 w 160"/>
                  <a:gd name="T65" fmla="*/ 1 h 56"/>
                  <a:gd name="T66" fmla="*/ 111 w 160"/>
                  <a:gd name="T67" fmla="*/ 3 h 56"/>
                  <a:gd name="T68" fmla="*/ 126 w 160"/>
                  <a:gd name="T69" fmla="*/ 6 h 56"/>
                  <a:gd name="T70" fmla="*/ 137 w 160"/>
                  <a:gd name="T71" fmla="*/ 9 h 56"/>
                  <a:gd name="T72" fmla="*/ 147 w 160"/>
                  <a:gd name="T73" fmla="*/ 13 h 56"/>
                  <a:gd name="T74" fmla="*/ 154 w 160"/>
                  <a:gd name="T75" fmla="*/ 17 h 56"/>
                  <a:gd name="T76" fmla="*/ 156 w 160"/>
                  <a:gd name="T77" fmla="*/ 20 h 56"/>
                  <a:gd name="T78" fmla="*/ 159 w 160"/>
                  <a:gd name="T79" fmla="*/ 23 h 56"/>
                  <a:gd name="T80" fmla="*/ 160 w 160"/>
                  <a:gd name="T81" fmla="*/ 26 h 56"/>
                  <a:gd name="T82" fmla="*/ 160 w 160"/>
                  <a:gd name="T83" fmla="*/ 28 h 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0"/>
                  <a:gd name="T127" fmla="*/ 0 h 56"/>
                  <a:gd name="T128" fmla="*/ 160 w 160"/>
                  <a:gd name="T129" fmla="*/ 56 h 5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0" h="56">
                    <a:moveTo>
                      <a:pt x="160" y="28"/>
                    </a:moveTo>
                    <a:lnTo>
                      <a:pt x="160" y="28"/>
                    </a:lnTo>
                    <a:lnTo>
                      <a:pt x="160" y="31"/>
                    </a:lnTo>
                    <a:lnTo>
                      <a:pt x="159" y="34"/>
                    </a:lnTo>
                    <a:lnTo>
                      <a:pt x="156" y="36"/>
                    </a:lnTo>
                    <a:lnTo>
                      <a:pt x="154" y="39"/>
                    </a:lnTo>
                    <a:lnTo>
                      <a:pt x="147" y="44"/>
                    </a:lnTo>
                    <a:lnTo>
                      <a:pt x="137" y="48"/>
                    </a:lnTo>
                    <a:lnTo>
                      <a:pt x="126" y="51"/>
                    </a:lnTo>
                    <a:lnTo>
                      <a:pt x="111" y="54"/>
                    </a:lnTo>
                    <a:lnTo>
                      <a:pt x="97" y="56"/>
                    </a:lnTo>
                    <a:lnTo>
                      <a:pt x="80" y="56"/>
                    </a:lnTo>
                    <a:lnTo>
                      <a:pt x="64" y="56"/>
                    </a:lnTo>
                    <a:lnTo>
                      <a:pt x="49" y="54"/>
                    </a:lnTo>
                    <a:lnTo>
                      <a:pt x="35" y="51"/>
                    </a:lnTo>
                    <a:lnTo>
                      <a:pt x="23" y="48"/>
                    </a:lnTo>
                    <a:lnTo>
                      <a:pt x="13" y="44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3" y="9"/>
                    </a:lnTo>
                    <a:lnTo>
                      <a:pt x="35" y="6"/>
                    </a:lnTo>
                    <a:lnTo>
                      <a:pt x="49" y="3"/>
                    </a:lnTo>
                    <a:lnTo>
                      <a:pt x="64" y="1"/>
                    </a:lnTo>
                    <a:lnTo>
                      <a:pt x="80" y="0"/>
                    </a:lnTo>
                    <a:lnTo>
                      <a:pt x="97" y="1"/>
                    </a:lnTo>
                    <a:lnTo>
                      <a:pt x="111" y="3"/>
                    </a:lnTo>
                    <a:lnTo>
                      <a:pt x="126" y="6"/>
                    </a:lnTo>
                    <a:lnTo>
                      <a:pt x="137" y="9"/>
                    </a:lnTo>
                    <a:lnTo>
                      <a:pt x="147" y="13"/>
                    </a:lnTo>
                    <a:lnTo>
                      <a:pt x="154" y="17"/>
                    </a:lnTo>
                    <a:lnTo>
                      <a:pt x="156" y="20"/>
                    </a:lnTo>
                    <a:lnTo>
                      <a:pt x="159" y="23"/>
                    </a:lnTo>
                    <a:lnTo>
                      <a:pt x="160" y="26"/>
                    </a:lnTo>
                    <a:lnTo>
                      <a:pt x="160" y="2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159" name="Freeform 555"/>
              <p:cNvSpPr>
                <a:spLocks/>
              </p:cNvSpPr>
              <p:nvPr/>
            </p:nvSpPr>
            <p:spPr bwMode="auto">
              <a:xfrm>
                <a:off x="6075312" y="2565973"/>
                <a:ext cx="329652" cy="271666"/>
              </a:xfrm>
              <a:custGeom>
                <a:avLst/>
                <a:gdLst>
                  <a:gd name="T0" fmla="*/ 81 w 161"/>
                  <a:gd name="T1" fmla="*/ 0 h 175"/>
                  <a:gd name="T2" fmla="*/ 81 w 161"/>
                  <a:gd name="T3" fmla="*/ 0 h 175"/>
                  <a:gd name="T4" fmla="*/ 64 w 161"/>
                  <a:gd name="T5" fmla="*/ 1 h 175"/>
                  <a:gd name="T6" fmla="*/ 50 w 161"/>
                  <a:gd name="T7" fmla="*/ 2 h 175"/>
                  <a:gd name="T8" fmla="*/ 35 w 161"/>
                  <a:gd name="T9" fmla="*/ 6 h 175"/>
                  <a:gd name="T10" fmla="*/ 24 w 161"/>
                  <a:gd name="T11" fmla="*/ 9 h 175"/>
                  <a:gd name="T12" fmla="*/ 14 w 161"/>
                  <a:gd name="T13" fmla="*/ 12 h 175"/>
                  <a:gd name="T14" fmla="*/ 6 w 161"/>
                  <a:gd name="T15" fmla="*/ 17 h 175"/>
                  <a:gd name="T16" fmla="*/ 5 w 161"/>
                  <a:gd name="T17" fmla="*/ 20 h 175"/>
                  <a:gd name="T18" fmla="*/ 2 w 161"/>
                  <a:gd name="T19" fmla="*/ 22 h 175"/>
                  <a:gd name="T20" fmla="*/ 0 w 161"/>
                  <a:gd name="T21" fmla="*/ 26 h 175"/>
                  <a:gd name="T22" fmla="*/ 0 w 161"/>
                  <a:gd name="T23" fmla="*/ 28 h 175"/>
                  <a:gd name="T24" fmla="*/ 0 w 161"/>
                  <a:gd name="T25" fmla="*/ 148 h 175"/>
                  <a:gd name="T26" fmla="*/ 0 w 161"/>
                  <a:gd name="T27" fmla="*/ 151 h 175"/>
                  <a:gd name="T28" fmla="*/ 2 w 161"/>
                  <a:gd name="T29" fmla="*/ 153 h 175"/>
                  <a:gd name="T30" fmla="*/ 5 w 161"/>
                  <a:gd name="T31" fmla="*/ 156 h 175"/>
                  <a:gd name="T32" fmla="*/ 6 w 161"/>
                  <a:gd name="T33" fmla="*/ 159 h 175"/>
                  <a:gd name="T34" fmla="*/ 14 w 161"/>
                  <a:gd name="T35" fmla="*/ 163 h 175"/>
                  <a:gd name="T36" fmla="*/ 24 w 161"/>
                  <a:gd name="T37" fmla="*/ 168 h 175"/>
                  <a:gd name="T38" fmla="*/ 35 w 161"/>
                  <a:gd name="T39" fmla="*/ 171 h 175"/>
                  <a:gd name="T40" fmla="*/ 50 w 161"/>
                  <a:gd name="T41" fmla="*/ 173 h 175"/>
                  <a:gd name="T42" fmla="*/ 64 w 161"/>
                  <a:gd name="T43" fmla="*/ 175 h 175"/>
                  <a:gd name="T44" fmla="*/ 81 w 161"/>
                  <a:gd name="T45" fmla="*/ 175 h 175"/>
                  <a:gd name="T46" fmla="*/ 97 w 161"/>
                  <a:gd name="T47" fmla="*/ 175 h 175"/>
                  <a:gd name="T48" fmla="*/ 112 w 161"/>
                  <a:gd name="T49" fmla="*/ 173 h 175"/>
                  <a:gd name="T50" fmla="*/ 126 w 161"/>
                  <a:gd name="T51" fmla="*/ 171 h 175"/>
                  <a:gd name="T52" fmla="*/ 137 w 161"/>
                  <a:gd name="T53" fmla="*/ 168 h 175"/>
                  <a:gd name="T54" fmla="*/ 148 w 161"/>
                  <a:gd name="T55" fmla="*/ 163 h 175"/>
                  <a:gd name="T56" fmla="*/ 155 w 161"/>
                  <a:gd name="T57" fmla="*/ 159 h 175"/>
                  <a:gd name="T58" fmla="*/ 157 w 161"/>
                  <a:gd name="T59" fmla="*/ 156 h 175"/>
                  <a:gd name="T60" fmla="*/ 159 w 161"/>
                  <a:gd name="T61" fmla="*/ 153 h 175"/>
                  <a:gd name="T62" fmla="*/ 161 w 161"/>
                  <a:gd name="T63" fmla="*/ 151 h 175"/>
                  <a:gd name="T64" fmla="*/ 161 w 161"/>
                  <a:gd name="T65" fmla="*/ 148 h 175"/>
                  <a:gd name="T66" fmla="*/ 161 w 161"/>
                  <a:gd name="T67" fmla="*/ 28 h 175"/>
                  <a:gd name="T68" fmla="*/ 161 w 161"/>
                  <a:gd name="T69" fmla="*/ 26 h 175"/>
                  <a:gd name="T70" fmla="*/ 159 w 161"/>
                  <a:gd name="T71" fmla="*/ 22 h 175"/>
                  <a:gd name="T72" fmla="*/ 157 w 161"/>
                  <a:gd name="T73" fmla="*/ 20 h 175"/>
                  <a:gd name="T74" fmla="*/ 155 w 161"/>
                  <a:gd name="T75" fmla="*/ 17 h 175"/>
                  <a:gd name="T76" fmla="*/ 148 w 161"/>
                  <a:gd name="T77" fmla="*/ 12 h 175"/>
                  <a:gd name="T78" fmla="*/ 137 w 161"/>
                  <a:gd name="T79" fmla="*/ 9 h 175"/>
                  <a:gd name="T80" fmla="*/ 126 w 161"/>
                  <a:gd name="T81" fmla="*/ 6 h 175"/>
                  <a:gd name="T82" fmla="*/ 112 w 161"/>
                  <a:gd name="T83" fmla="*/ 2 h 175"/>
                  <a:gd name="T84" fmla="*/ 97 w 161"/>
                  <a:gd name="T85" fmla="*/ 1 h 175"/>
                  <a:gd name="T86" fmla="*/ 81 w 161"/>
                  <a:gd name="T87" fmla="*/ 0 h 1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1"/>
                  <a:gd name="T133" fmla="*/ 0 h 175"/>
                  <a:gd name="T134" fmla="*/ 161 w 161"/>
                  <a:gd name="T135" fmla="*/ 175 h 17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1" h="175">
                    <a:moveTo>
                      <a:pt x="81" y="0"/>
                    </a:moveTo>
                    <a:lnTo>
                      <a:pt x="81" y="0"/>
                    </a:lnTo>
                    <a:lnTo>
                      <a:pt x="64" y="1"/>
                    </a:lnTo>
                    <a:lnTo>
                      <a:pt x="50" y="2"/>
                    </a:lnTo>
                    <a:lnTo>
                      <a:pt x="35" y="6"/>
                    </a:lnTo>
                    <a:lnTo>
                      <a:pt x="24" y="9"/>
                    </a:lnTo>
                    <a:lnTo>
                      <a:pt x="14" y="12"/>
                    </a:lnTo>
                    <a:lnTo>
                      <a:pt x="6" y="17"/>
                    </a:lnTo>
                    <a:lnTo>
                      <a:pt x="5" y="20"/>
                    </a:lnTo>
                    <a:lnTo>
                      <a:pt x="2" y="22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2" y="153"/>
                    </a:lnTo>
                    <a:lnTo>
                      <a:pt x="5" y="156"/>
                    </a:lnTo>
                    <a:lnTo>
                      <a:pt x="6" y="159"/>
                    </a:lnTo>
                    <a:lnTo>
                      <a:pt x="14" y="163"/>
                    </a:lnTo>
                    <a:lnTo>
                      <a:pt x="24" y="168"/>
                    </a:lnTo>
                    <a:lnTo>
                      <a:pt x="35" y="171"/>
                    </a:lnTo>
                    <a:lnTo>
                      <a:pt x="50" y="173"/>
                    </a:lnTo>
                    <a:lnTo>
                      <a:pt x="64" y="175"/>
                    </a:lnTo>
                    <a:lnTo>
                      <a:pt x="81" y="175"/>
                    </a:lnTo>
                    <a:lnTo>
                      <a:pt x="97" y="175"/>
                    </a:lnTo>
                    <a:lnTo>
                      <a:pt x="112" y="173"/>
                    </a:lnTo>
                    <a:lnTo>
                      <a:pt x="126" y="171"/>
                    </a:lnTo>
                    <a:lnTo>
                      <a:pt x="137" y="168"/>
                    </a:lnTo>
                    <a:lnTo>
                      <a:pt x="148" y="163"/>
                    </a:lnTo>
                    <a:lnTo>
                      <a:pt x="155" y="159"/>
                    </a:lnTo>
                    <a:lnTo>
                      <a:pt x="157" y="156"/>
                    </a:lnTo>
                    <a:lnTo>
                      <a:pt x="159" y="153"/>
                    </a:lnTo>
                    <a:lnTo>
                      <a:pt x="161" y="151"/>
                    </a:lnTo>
                    <a:lnTo>
                      <a:pt x="161" y="148"/>
                    </a:lnTo>
                    <a:lnTo>
                      <a:pt x="161" y="28"/>
                    </a:lnTo>
                    <a:lnTo>
                      <a:pt x="161" y="26"/>
                    </a:lnTo>
                    <a:lnTo>
                      <a:pt x="159" y="22"/>
                    </a:lnTo>
                    <a:lnTo>
                      <a:pt x="157" y="20"/>
                    </a:lnTo>
                    <a:lnTo>
                      <a:pt x="155" y="17"/>
                    </a:lnTo>
                    <a:lnTo>
                      <a:pt x="148" y="12"/>
                    </a:lnTo>
                    <a:lnTo>
                      <a:pt x="137" y="9"/>
                    </a:lnTo>
                    <a:lnTo>
                      <a:pt x="126" y="6"/>
                    </a:lnTo>
                    <a:lnTo>
                      <a:pt x="112" y="2"/>
                    </a:lnTo>
                    <a:lnTo>
                      <a:pt x="97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160" name="Freeform 556"/>
              <p:cNvSpPr>
                <a:spLocks noEditPoints="1"/>
              </p:cNvSpPr>
              <p:nvPr/>
            </p:nvSpPr>
            <p:spPr bwMode="auto">
              <a:xfrm>
                <a:off x="6060979" y="2553554"/>
                <a:ext cx="360365" cy="296504"/>
              </a:xfrm>
              <a:custGeom>
                <a:avLst/>
                <a:gdLst>
                  <a:gd name="T0" fmla="*/ 72 w 560"/>
                  <a:gd name="T1" fmla="*/ 16 h 608"/>
                  <a:gd name="T2" fmla="*/ 44 w 560"/>
                  <a:gd name="T3" fmla="*/ 20 h 608"/>
                  <a:gd name="T4" fmla="*/ 24 w 560"/>
                  <a:gd name="T5" fmla="*/ 27 h 608"/>
                  <a:gd name="T6" fmla="*/ 18 w 560"/>
                  <a:gd name="T7" fmla="*/ 31 h 608"/>
                  <a:gd name="T8" fmla="*/ 18 w 560"/>
                  <a:gd name="T9" fmla="*/ 32 h 608"/>
                  <a:gd name="T10" fmla="*/ 14 w 560"/>
                  <a:gd name="T11" fmla="*/ 37 h 608"/>
                  <a:gd name="T12" fmla="*/ 15 w 560"/>
                  <a:gd name="T13" fmla="*/ 35 h 608"/>
                  <a:gd name="T14" fmla="*/ 15 w 560"/>
                  <a:gd name="T15" fmla="*/ 159 h 608"/>
                  <a:gd name="T16" fmla="*/ 15 w 560"/>
                  <a:gd name="T17" fmla="*/ 156 h 608"/>
                  <a:gd name="T18" fmla="*/ 19 w 560"/>
                  <a:gd name="T19" fmla="*/ 161 h 608"/>
                  <a:gd name="T20" fmla="*/ 25 w 560"/>
                  <a:gd name="T21" fmla="*/ 165 h 608"/>
                  <a:gd name="T22" fmla="*/ 35 w 560"/>
                  <a:gd name="T23" fmla="*/ 169 h 608"/>
                  <a:gd name="T24" fmla="*/ 45 w 560"/>
                  <a:gd name="T25" fmla="*/ 172 h 608"/>
                  <a:gd name="T26" fmla="*/ 73 w 560"/>
                  <a:gd name="T27" fmla="*/ 175 h 608"/>
                  <a:gd name="T28" fmla="*/ 104 w 560"/>
                  <a:gd name="T29" fmla="*/ 175 h 608"/>
                  <a:gd name="T30" fmla="*/ 132 w 560"/>
                  <a:gd name="T31" fmla="*/ 172 h 608"/>
                  <a:gd name="T32" fmla="*/ 142 w 560"/>
                  <a:gd name="T33" fmla="*/ 169 h 608"/>
                  <a:gd name="T34" fmla="*/ 151 w 560"/>
                  <a:gd name="T35" fmla="*/ 165 h 608"/>
                  <a:gd name="T36" fmla="*/ 157 w 560"/>
                  <a:gd name="T37" fmla="*/ 161 h 608"/>
                  <a:gd name="T38" fmla="*/ 160 w 560"/>
                  <a:gd name="T39" fmla="*/ 157 h 608"/>
                  <a:gd name="T40" fmla="*/ 161 w 560"/>
                  <a:gd name="T41" fmla="*/ 159 h 608"/>
                  <a:gd name="T42" fmla="*/ 161 w 560"/>
                  <a:gd name="T43" fmla="*/ 35 h 608"/>
                  <a:gd name="T44" fmla="*/ 162 w 560"/>
                  <a:gd name="T45" fmla="*/ 37 h 608"/>
                  <a:gd name="T46" fmla="*/ 159 w 560"/>
                  <a:gd name="T47" fmla="*/ 33 h 608"/>
                  <a:gd name="T48" fmla="*/ 158 w 560"/>
                  <a:gd name="T49" fmla="*/ 31 h 608"/>
                  <a:gd name="T50" fmla="*/ 152 w 560"/>
                  <a:gd name="T51" fmla="*/ 27 h 608"/>
                  <a:gd name="T52" fmla="*/ 132 w 560"/>
                  <a:gd name="T53" fmla="*/ 20 h 608"/>
                  <a:gd name="T54" fmla="*/ 104 w 560"/>
                  <a:gd name="T55" fmla="*/ 16 h 608"/>
                  <a:gd name="T56" fmla="*/ 106 w 560"/>
                  <a:gd name="T57" fmla="*/ 1 h 608"/>
                  <a:gd name="T58" fmla="*/ 135 w 560"/>
                  <a:gd name="T59" fmla="*/ 6 h 608"/>
                  <a:gd name="T60" fmla="*/ 158 w 560"/>
                  <a:gd name="T61" fmla="*/ 13 h 608"/>
                  <a:gd name="T62" fmla="*/ 167 w 560"/>
                  <a:gd name="T63" fmla="*/ 19 h 608"/>
                  <a:gd name="T64" fmla="*/ 170 w 560"/>
                  <a:gd name="T65" fmla="*/ 23 h 608"/>
                  <a:gd name="T66" fmla="*/ 175 w 560"/>
                  <a:gd name="T67" fmla="*/ 29 h 608"/>
                  <a:gd name="T68" fmla="*/ 176 w 560"/>
                  <a:gd name="T69" fmla="*/ 35 h 608"/>
                  <a:gd name="T70" fmla="*/ 176 w 560"/>
                  <a:gd name="T71" fmla="*/ 159 h 608"/>
                  <a:gd name="T72" fmla="*/ 173 w 560"/>
                  <a:gd name="T73" fmla="*/ 165 h 608"/>
                  <a:gd name="T74" fmla="*/ 168 w 560"/>
                  <a:gd name="T75" fmla="*/ 172 h 608"/>
                  <a:gd name="T76" fmla="*/ 159 w 560"/>
                  <a:gd name="T77" fmla="*/ 177 h 608"/>
                  <a:gd name="T78" fmla="*/ 148 w 560"/>
                  <a:gd name="T79" fmla="*/ 183 h 608"/>
                  <a:gd name="T80" fmla="*/ 135 w 560"/>
                  <a:gd name="T81" fmla="*/ 186 h 608"/>
                  <a:gd name="T82" fmla="*/ 105 w 560"/>
                  <a:gd name="T83" fmla="*/ 190 h 608"/>
                  <a:gd name="T84" fmla="*/ 71 w 560"/>
                  <a:gd name="T85" fmla="*/ 190 h 608"/>
                  <a:gd name="T86" fmla="*/ 41 w 560"/>
                  <a:gd name="T87" fmla="*/ 186 h 608"/>
                  <a:gd name="T88" fmla="*/ 28 w 560"/>
                  <a:gd name="T89" fmla="*/ 183 h 608"/>
                  <a:gd name="T90" fmla="*/ 17 w 560"/>
                  <a:gd name="T91" fmla="*/ 177 h 608"/>
                  <a:gd name="T92" fmla="*/ 8 w 560"/>
                  <a:gd name="T93" fmla="*/ 172 h 608"/>
                  <a:gd name="T94" fmla="*/ 4 w 560"/>
                  <a:gd name="T95" fmla="*/ 166 h 608"/>
                  <a:gd name="T96" fmla="*/ 0 w 560"/>
                  <a:gd name="T97" fmla="*/ 159 h 608"/>
                  <a:gd name="T98" fmla="*/ 0 w 560"/>
                  <a:gd name="T99" fmla="*/ 35 h 608"/>
                  <a:gd name="T100" fmla="*/ 1 w 560"/>
                  <a:gd name="T101" fmla="*/ 29 h 608"/>
                  <a:gd name="T102" fmla="*/ 6 w 560"/>
                  <a:gd name="T103" fmla="*/ 24 h 608"/>
                  <a:gd name="T104" fmla="*/ 10 w 560"/>
                  <a:gd name="T105" fmla="*/ 19 h 608"/>
                  <a:gd name="T106" fmla="*/ 19 w 560"/>
                  <a:gd name="T107" fmla="*/ 13 h 608"/>
                  <a:gd name="T108" fmla="*/ 41 w 560"/>
                  <a:gd name="T109" fmla="*/ 6 h 608"/>
                  <a:gd name="T110" fmla="*/ 71 w 560"/>
                  <a:gd name="T111" fmla="*/ 1 h 608"/>
                  <a:gd name="T112" fmla="*/ 106 w 560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0"/>
                  <a:gd name="T172" fmla="*/ 0 h 608"/>
                  <a:gd name="T173" fmla="*/ 560 w 560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0" h="608">
                    <a:moveTo>
                      <a:pt x="279" y="48"/>
                    </a:moveTo>
                    <a:lnTo>
                      <a:pt x="229" y="51"/>
                    </a:lnTo>
                    <a:lnTo>
                      <a:pt x="185" y="56"/>
                    </a:lnTo>
                    <a:lnTo>
                      <a:pt x="141" y="65"/>
                    </a:lnTo>
                    <a:lnTo>
                      <a:pt x="106" y="75"/>
                    </a:lnTo>
                    <a:lnTo>
                      <a:pt x="76" y="86"/>
                    </a:lnTo>
                    <a:lnTo>
                      <a:pt x="80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8" y="102"/>
                    </a:lnTo>
                    <a:lnTo>
                      <a:pt x="49" y="112"/>
                    </a:lnTo>
                    <a:lnTo>
                      <a:pt x="44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2" y="490"/>
                    </a:lnTo>
                    <a:lnTo>
                      <a:pt x="49" y="497"/>
                    </a:lnTo>
                    <a:lnTo>
                      <a:pt x="58" y="510"/>
                    </a:lnTo>
                    <a:lnTo>
                      <a:pt x="62" y="514"/>
                    </a:lnTo>
                    <a:lnTo>
                      <a:pt x="57" y="510"/>
                    </a:lnTo>
                    <a:lnTo>
                      <a:pt x="80" y="525"/>
                    </a:lnTo>
                    <a:lnTo>
                      <a:pt x="77" y="523"/>
                    </a:lnTo>
                    <a:lnTo>
                      <a:pt x="110" y="538"/>
                    </a:lnTo>
                    <a:lnTo>
                      <a:pt x="106" y="537"/>
                    </a:lnTo>
                    <a:lnTo>
                      <a:pt x="142" y="547"/>
                    </a:lnTo>
                    <a:lnTo>
                      <a:pt x="186" y="553"/>
                    </a:lnTo>
                    <a:lnTo>
                      <a:pt x="231" y="558"/>
                    </a:lnTo>
                    <a:lnTo>
                      <a:pt x="282" y="560"/>
                    </a:lnTo>
                    <a:lnTo>
                      <a:pt x="332" y="558"/>
                    </a:lnTo>
                    <a:lnTo>
                      <a:pt x="376" y="553"/>
                    </a:lnTo>
                    <a:lnTo>
                      <a:pt x="421" y="546"/>
                    </a:lnTo>
                    <a:lnTo>
                      <a:pt x="455" y="537"/>
                    </a:lnTo>
                    <a:lnTo>
                      <a:pt x="451" y="538"/>
                    </a:lnTo>
                    <a:lnTo>
                      <a:pt x="484" y="523"/>
                    </a:lnTo>
                    <a:lnTo>
                      <a:pt x="481" y="525"/>
                    </a:lnTo>
                    <a:lnTo>
                      <a:pt x="504" y="510"/>
                    </a:lnTo>
                    <a:lnTo>
                      <a:pt x="499" y="514"/>
                    </a:lnTo>
                    <a:lnTo>
                      <a:pt x="505" y="507"/>
                    </a:lnTo>
                    <a:lnTo>
                      <a:pt x="510" y="500"/>
                    </a:lnTo>
                    <a:lnTo>
                      <a:pt x="519" y="490"/>
                    </a:lnTo>
                    <a:lnTo>
                      <a:pt x="512" y="506"/>
                    </a:lnTo>
                    <a:lnTo>
                      <a:pt x="512" y="496"/>
                    </a:lnTo>
                    <a:lnTo>
                      <a:pt x="512" y="113"/>
                    </a:lnTo>
                    <a:lnTo>
                      <a:pt x="512" y="106"/>
                    </a:lnTo>
                    <a:lnTo>
                      <a:pt x="516" y="119"/>
                    </a:lnTo>
                    <a:lnTo>
                      <a:pt x="510" y="109"/>
                    </a:lnTo>
                    <a:lnTo>
                      <a:pt x="505" y="105"/>
                    </a:lnTo>
                    <a:lnTo>
                      <a:pt x="497" y="92"/>
                    </a:lnTo>
                    <a:lnTo>
                      <a:pt x="504" y="99"/>
                    </a:lnTo>
                    <a:lnTo>
                      <a:pt x="481" y="84"/>
                    </a:lnTo>
                    <a:lnTo>
                      <a:pt x="485" y="86"/>
                    </a:lnTo>
                    <a:lnTo>
                      <a:pt x="453" y="74"/>
                    </a:lnTo>
                    <a:lnTo>
                      <a:pt x="419" y="65"/>
                    </a:lnTo>
                    <a:lnTo>
                      <a:pt x="374" y="55"/>
                    </a:lnTo>
                    <a:lnTo>
                      <a:pt x="330" y="51"/>
                    </a:lnTo>
                    <a:lnTo>
                      <a:pt x="279" y="48"/>
                    </a:lnTo>
                    <a:close/>
                    <a:moveTo>
                      <a:pt x="336" y="3"/>
                    </a:moveTo>
                    <a:lnTo>
                      <a:pt x="384" y="8"/>
                    </a:lnTo>
                    <a:lnTo>
                      <a:pt x="431" y="19"/>
                    </a:lnTo>
                    <a:lnTo>
                      <a:pt x="469" y="29"/>
                    </a:lnTo>
                    <a:lnTo>
                      <a:pt x="502" y="41"/>
                    </a:lnTo>
                    <a:cubicBezTo>
                      <a:pt x="504" y="42"/>
                      <a:pt x="505" y="43"/>
                      <a:pt x="507" y="44"/>
                    </a:cubicBezTo>
                    <a:lnTo>
                      <a:pt x="530" y="59"/>
                    </a:lnTo>
                    <a:cubicBezTo>
                      <a:pt x="533" y="60"/>
                      <a:pt x="535" y="63"/>
                      <a:pt x="537" y="65"/>
                    </a:cubicBezTo>
                    <a:lnTo>
                      <a:pt x="541" y="73"/>
                    </a:lnTo>
                    <a:lnTo>
                      <a:pt x="550" y="83"/>
                    </a:lnTo>
                    <a:lnTo>
                      <a:pt x="556" y="93"/>
                    </a:lnTo>
                    <a:cubicBezTo>
                      <a:pt x="559" y="97"/>
                      <a:pt x="560" y="101"/>
                      <a:pt x="560" y="106"/>
                    </a:cubicBezTo>
                    <a:lnTo>
                      <a:pt x="560" y="113"/>
                    </a:lnTo>
                    <a:lnTo>
                      <a:pt x="560" y="496"/>
                    </a:lnTo>
                    <a:lnTo>
                      <a:pt x="560" y="506"/>
                    </a:lnTo>
                    <a:cubicBezTo>
                      <a:pt x="560" y="511"/>
                      <a:pt x="558" y="517"/>
                      <a:pt x="554" y="521"/>
                    </a:cubicBezTo>
                    <a:lnTo>
                      <a:pt x="550" y="526"/>
                    </a:lnTo>
                    <a:lnTo>
                      <a:pt x="541" y="539"/>
                    </a:lnTo>
                    <a:lnTo>
                      <a:pt x="535" y="546"/>
                    </a:lnTo>
                    <a:cubicBezTo>
                      <a:pt x="533" y="548"/>
                      <a:pt x="532" y="549"/>
                      <a:pt x="530" y="550"/>
                    </a:cubicBezTo>
                    <a:lnTo>
                      <a:pt x="507" y="565"/>
                    </a:lnTo>
                    <a:cubicBezTo>
                      <a:pt x="506" y="566"/>
                      <a:pt x="505" y="566"/>
                      <a:pt x="504" y="567"/>
                    </a:cubicBezTo>
                    <a:lnTo>
                      <a:pt x="471" y="582"/>
                    </a:lnTo>
                    <a:cubicBezTo>
                      <a:pt x="470" y="582"/>
                      <a:pt x="469" y="583"/>
                      <a:pt x="467" y="583"/>
                    </a:cubicBezTo>
                    <a:lnTo>
                      <a:pt x="429" y="593"/>
                    </a:lnTo>
                    <a:lnTo>
                      <a:pt x="381" y="601"/>
                    </a:lnTo>
                    <a:lnTo>
                      <a:pt x="334" y="606"/>
                    </a:lnTo>
                    <a:lnTo>
                      <a:pt x="279" y="608"/>
                    </a:lnTo>
                    <a:lnTo>
                      <a:pt x="225" y="606"/>
                    </a:lnTo>
                    <a:lnTo>
                      <a:pt x="178" y="601"/>
                    </a:lnTo>
                    <a:lnTo>
                      <a:pt x="130" y="593"/>
                    </a:lnTo>
                    <a:lnTo>
                      <a:pt x="94" y="583"/>
                    </a:lnTo>
                    <a:cubicBezTo>
                      <a:pt x="92" y="583"/>
                      <a:pt x="91" y="582"/>
                      <a:pt x="90" y="582"/>
                    </a:cubicBezTo>
                    <a:lnTo>
                      <a:pt x="57" y="567"/>
                    </a:lnTo>
                    <a:cubicBezTo>
                      <a:pt x="56" y="566"/>
                      <a:pt x="55" y="566"/>
                      <a:pt x="54" y="565"/>
                    </a:cubicBezTo>
                    <a:lnTo>
                      <a:pt x="31" y="550"/>
                    </a:lnTo>
                    <a:cubicBezTo>
                      <a:pt x="29" y="549"/>
                      <a:pt x="28" y="548"/>
                      <a:pt x="26" y="546"/>
                    </a:cubicBezTo>
                    <a:lnTo>
                      <a:pt x="18" y="536"/>
                    </a:lnTo>
                    <a:lnTo>
                      <a:pt x="13" y="529"/>
                    </a:lnTo>
                    <a:lnTo>
                      <a:pt x="7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8" y="75"/>
                    </a:lnTo>
                    <a:lnTo>
                      <a:pt x="24" y="65"/>
                    </a:lnTo>
                    <a:cubicBezTo>
                      <a:pt x="26" y="63"/>
                      <a:pt x="28" y="60"/>
                      <a:pt x="31" y="59"/>
                    </a:cubicBezTo>
                    <a:lnTo>
                      <a:pt x="54" y="44"/>
                    </a:lnTo>
                    <a:cubicBezTo>
                      <a:pt x="56" y="43"/>
                      <a:pt x="57" y="42"/>
                      <a:pt x="59" y="41"/>
                    </a:cubicBezTo>
                    <a:lnTo>
                      <a:pt x="94" y="28"/>
                    </a:lnTo>
                    <a:lnTo>
                      <a:pt x="131" y="18"/>
                    </a:lnTo>
                    <a:lnTo>
                      <a:pt x="179" y="8"/>
                    </a:lnTo>
                    <a:lnTo>
                      <a:pt x="227" y="3"/>
                    </a:lnTo>
                    <a:lnTo>
                      <a:pt x="282" y="0"/>
                    </a:lnTo>
                    <a:lnTo>
                      <a:pt x="33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161" name="Rectangle 557"/>
              <p:cNvSpPr>
                <a:spLocks noChangeArrowheads="1"/>
              </p:cNvSpPr>
              <p:nvPr/>
            </p:nvSpPr>
            <p:spPr bwMode="auto">
              <a:xfrm>
                <a:off x="6065074" y="2604783"/>
                <a:ext cx="10238" cy="225095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2" name="Rectangle 558"/>
              <p:cNvSpPr>
                <a:spLocks noChangeArrowheads="1"/>
              </p:cNvSpPr>
              <p:nvPr/>
            </p:nvSpPr>
            <p:spPr bwMode="auto">
              <a:xfrm>
                <a:off x="6075312" y="2604783"/>
                <a:ext cx="10238" cy="225095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3" name="Rectangle 559"/>
              <p:cNvSpPr>
                <a:spLocks noChangeArrowheads="1"/>
              </p:cNvSpPr>
              <p:nvPr/>
            </p:nvSpPr>
            <p:spPr bwMode="auto">
              <a:xfrm>
                <a:off x="6085550" y="2604783"/>
                <a:ext cx="10238" cy="225095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4" name="Rectangle 560"/>
              <p:cNvSpPr>
                <a:spLocks noChangeArrowheads="1"/>
              </p:cNvSpPr>
              <p:nvPr/>
            </p:nvSpPr>
            <p:spPr bwMode="auto">
              <a:xfrm>
                <a:off x="6095787" y="2604783"/>
                <a:ext cx="10238" cy="225095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5" name="Rectangle 561"/>
              <p:cNvSpPr>
                <a:spLocks noChangeArrowheads="1"/>
              </p:cNvSpPr>
              <p:nvPr/>
            </p:nvSpPr>
            <p:spPr bwMode="auto">
              <a:xfrm>
                <a:off x="6106025" y="2604783"/>
                <a:ext cx="10238" cy="225095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6" name="Rectangle 562"/>
              <p:cNvSpPr>
                <a:spLocks noChangeArrowheads="1"/>
              </p:cNvSpPr>
              <p:nvPr/>
            </p:nvSpPr>
            <p:spPr bwMode="auto">
              <a:xfrm>
                <a:off x="6116263" y="2604783"/>
                <a:ext cx="10238" cy="225095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7" name="Rectangle 563"/>
              <p:cNvSpPr>
                <a:spLocks noChangeArrowheads="1"/>
              </p:cNvSpPr>
              <p:nvPr/>
            </p:nvSpPr>
            <p:spPr bwMode="auto">
              <a:xfrm>
                <a:off x="6126500" y="2604783"/>
                <a:ext cx="10238" cy="225095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8" name="Rectangle 564"/>
              <p:cNvSpPr>
                <a:spLocks noChangeArrowheads="1"/>
              </p:cNvSpPr>
              <p:nvPr/>
            </p:nvSpPr>
            <p:spPr bwMode="auto">
              <a:xfrm>
                <a:off x="6136738" y="2604783"/>
                <a:ext cx="10238" cy="225095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69" name="Rectangle 565"/>
              <p:cNvSpPr>
                <a:spLocks noChangeArrowheads="1"/>
              </p:cNvSpPr>
              <p:nvPr/>
            </p:nvSpPr>
            <p:spPr bwMode="auto">
              <a:xfrm>
                <a:off x="6146976" y="2604783"/>
                <a:ext cx="10238" cy="225095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70" name="Rectangle 566"/>
              <p:cNvSpPr>
                <a:spLocks noChangeArrowheads="1"/>
              </p:cNvSpPr>
              <p:nvPr/>
            </p:nvSpPr>
            <p:spPr bwMode="auto">
              <a:xfrm>
                <a:off x="6157213" y="2604783"/>
                <a:ext cx="10238" cy="225095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71" name="Rectangle 567"/>
              <p:cNvSpPr>
                <a:spLocks noChangeArrowheads="1"/>
              </p:cNvSpPr>
              <p:nvPr/>
            </p:nvSpPr>
            <p:spPr bwMode="auto">
              <a:xfrm>
                <a:off x="6167451" y="2604783"/>
                <a:ext cx="10238" cy="225095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72" name="Rectangle 568"/>
              <p:cNvSpPr>
                <a:spLocks noChangeArrowheads="1"/>
              </p:cNvSpPr>
              <p:nvPr/>
            </p:nvSpPr>
            <p:spPr bwMode="auto">
              <a:xfrm>
                <a:off x="6177689" y="2604783"/>
                <a:ext cx="10238" cy="225095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73" name="Rectangle 569"/>
              <p:cNvSpPr>
                <a:spLocks noChangeArrowheads="1"/>
              </p:cNvSpPr>
              <p:nvPr/>
            </p:nvSpPr>
            <p:spPr bwMode="auto">
              <a:xfrm>
                <a:off x="6187926" y="2604783"/>
                <a:ext cx="10238" cy="225095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74" name="Rectangle 570"/>
              <p:cNvSpPr>
                <a:spLocks noChangeArrowheads="1"/>
              </p:cNvSpPr>
              <p:nvPr/>
            </p:nvSpPr>
            <p:spPr bwMode="auto">
              <a:xfrm>
                <a:off x="6198164" y="2604783"/>
                <a:ext cx="12285" cy="225095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175" name="Rectangle 571"/>
              <p:cNvSpPr>
                <a:spLocks noChangeArrowheads="1"/>
              </p:cNvSpPr>
              <p:nvPr/>
            </p:nvSpPr>
            <p:spPr bwMode="auto">
              <a:xfrm>
                <a:off x="6210449" y="2604783"/>
                <a:ext cx="10238" cy="225095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76" name="Rectangle 573"/>
              <p:cNvSpPr>
                <a:spLocks noChangeArrowheads="1"/>
              </p:cNvSpPr>
              <p:nvPr/>
            </p:nvSpPr>
            <p:spPr bwMode="auto">
              <a:xfrm>
                <a:off x="6517580" y="2284057"/>
                <a:ext cx="10238" cy="225095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77" name="Rectangle 574"/>
              <p:cNvSpPr>
                <a:spLocks noChangeArrowheads="1"/>
              </p:cNvSpPr>
              <p:nvPr/>
            </p:nvSpPr>
            <p:spPr bwMode="auto">
              <a:xfrm>
                <a:off x="6527817" y="2284057"/>
                <a:ext cx="10238" cy="225095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78" name="Rectangle 575"/>
              <p:cNvSpPr>
                <a:spLocks noChangeArrowheads="1"/>
              </p:cNvSpPr>
              <p:nvPr/>
            </p:nvSpPr>
            <p:spPr bwMode="auto">
              <a:xfrm>
                <a:off x="6538055" y="2284057"/>
                <a:ext cx="10238" cy="225095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79" name="Rectangle 576"/>
              <p:cNvSpPr>
                <a:spLocks noChangeArrowheads="1"/>
              </p:cNvSpPr>
              <p:nvPr/>
            </p:nvSpPr>
            <p:spPr bwMode="auto">
              <a:xfrm>
                <a:off x="6548293" y="2284057"/>
                <a:ext cx="10238" cy="225095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0" name="Rectangle 577"/>
              <p:cNvSpPr>
                <a:spLocks noChangeArrowheads="1"/>
              </p:cNvSpPr>
              <p:nvPr/>
            </p:nvSpPr>
            <p:spPr bwMode="auto">
              <a:xfrm>
                <a:off x="6558530" y="2284057"/>
                <a:ext cx="10238" cy="225095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1" name="Rectangle 578"/>
              <p:cNvSpPr>
                <a:spLocks noChangeArrowheads="1"/>
              </p:cNvSpPr>
              <p:nvPr/>
            </p:nvSpPr>
            <p:spPr bwMode="auto">
              <a:xfrm>
                <a:off x="6568768" y="2284057"/>
                <a:ext cx="10238" cy="225095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2" name="Rectangle 579"/>
              <p:cNvSpPr>
                <a:spLocks noChangeArrowheads="1"/>
              </p:cNvSpPr>
              <p:nvPr/>
            </p:nvSpPr>
            <p:spPr bwMode="auto">
              <a:xfrm>
                <a:off x="6579005" y="2284057"/>
                <a:ext cx="10238" cy="225095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3" name="Rectangle 580"/>
              <p:cNvSpPr>
                <a:spLocks noChangeArrowheads="1"/>
              </p:cNvSpPr>
              <p:nvPr/>
            </p:nvSpPr>
            <p:spPr bwMode="auto">
              <a:xfrm>
                <a:off x="6589243" y="2284057"/>
                <a:ext cx="10238" cy="225095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4" name="Rectangle 581"/>
              <p:cNvSpPr>
                <a:spLocks noChangeArrowheads="1"/>
              </p:cNvSpPr>
              <p:nvPr/>
            </p:nvSpPr>
            <p:spPr bwMode="auto">
              <a:xfrm>
                <a:off x="6599481" y="2284057"/>
                <a:ext cx="10238" cy="225095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5" name="Rectangle 582"/>
              <p:cNvSpPr>
                <a:spLocks noChangeArrowheads="1"/>
              </p:cNvSpPr>
              <p:nvPr/>
            </p:nvSpPr>
            <p:spPr bwMode="auto">
              <a:xfrm>
                <a:off x="6609718" y="2284057"/>
                <a:ext cx="10238" cy="225095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6" name="Rectangle 583"/>
              <p:cNvSpPr>
                <a:spLocks noChangeArrowheads="1"/>
              </p:cNvSpPr>
              <p:nvPr/>
            </p:nvSpPr>
            <p:spPr bwMode="auto">
              <a:xfrm>
                <a:off x="6619956" y="2284057"/>
                <a:ext cx="10238" cy="225095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7" name="Rectangle 584"/>
              <p:cNvSpPr>
                <a:spLocks noChangeArrowheads="1"/>
              </p:cNvSpPr>
              <p:nvPr/>
            </p:nvSpPr>
            <p:spPr bwMode="auto">
              <a:xfrm>
                <a:off x="6630194" y="2284057"/>
                <a:ext cx="10238" cy="225095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8" name="Rectangle 585"/>
              <p:cNvSpPr>
                <a:spLocks noChangeArrowheads="1"/>
              </p:cNvSpPr>
              <p:nvPr/>
            </p:nvSpPr>
            <p:spPr bwMode="auto">
              <a:xfrm>
                <a:off x="6640431" y="2284057"/>
                <a:ext cx="10238" cy="225095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89" name="Rectangle 586"/>
              <p:cNvSpPr>
                <a:spLocks noChangeArrowheads="1"/>
              </p:cNvSpPr>
              <p:nvPr/>
            </p:nvSpPr>
            <p:spPr bwMode="auto">
              <a:xfrm>
                <a:off x="6650669" y="2284057"/>
                <a:ext cx="10238" cy="225095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90" name="Rectangle 587"/>
              <p:cNvSpPr>
                <a:spLocks noChangeArrowheads="1"/>
              </p:cNvSpPr>
              <p:nvPr/>
            </p:nvSpPr>
            <p:spPr bwMode="auto">
              <a:xfrm>
                <a:off x="6660907" y="2284057"/>
                <a:ext cx="10238" cy="225095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91" name="Rectangle 588"/>
              <p:cNvSpPr>
                <a:spLocks noChangeArrowheads="1"/>
              </p:cNvSpPr>
              <p:nvPr/>
            </p:nvSpPr>
            <p:spPr bwMode="auto">
              <a:xfrm>
                <a:off x="6671144" y="2284057"/>
                <a:ext cx="10238" cy="225095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92" name="Rectangle 589"/>
              <p:cNvSpPr>
                <a:spLocks noChangeArrowheads="1"/>
              </p:cNvSpPr>
              <p:nvPr/>
            </p:nvSpPr>
            <p:spPr bwMode="auto">
              <a:xfrm>
                <a:off x="6681382" y="2284057"/>
                <a:ext cx="10238" cy="225095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93" name="Rectangle 590"/>
              <p:cNvSpPr>
                <a:spLocks noChangeArrowheads="1"/>
              </p:cNvSpPr>
              <p:nvPr/>
            </p:nvSpPr>
            <p:spPr bwMode="auto">
              <a:xfrm>
                <a:off x="6691620" y="2284057"/>
                <a:ext cx="10238" cy="225095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94" name="Freeform 591"/>
              <p:cNvSpPr>
                <a:spLocks/>
              </p:cNvSpPr>
              <p:nvPr/>
            </p:nvSpPr>
            <p:spPr bwMode="auto">
              <a:xfrm>
                <a:off x="6368110" y="2240590"/>
                <a:ext cx="329652" cy="86933"/>
              </a:xfrm>
              <a:custGeom>
                <a:avLst/>
                <a:gdLst>
                  <a:gd name="T0" fmla="*/ 161 w 161"/>
                  <a:gd name="T1" fmla="*/ 28 h 56"/>
                  <a:gd name="T2" fmla="*/ 161 w 161"/>
                  <a:gd name="T3" fmla="*/ 28 h 56"/>
                  <a:gd name="T4" fmla="*/ 161 w 161"/>
                  <a:gd name="T5" fmla="*/ 31 h 56"/>
                  <a:gd name="T6" fmla="*/ 159 w 161"/>
                  <a:gd name="T7" fmla="*/ 34 h 56"/>
                  <a:gd name="T8" fmla="*/ 156 w 161"/>
                  <a:gd name="T9" fmla="*/ 36 h 56"/>
                  <a:gd name="T10" fmla="*/ 155 w 161"/>
                  <a:gd name="T11" fmla="*/ 39 h 56"/>
                  <a:gd name="T12" fmla="*/ 147 w 161"/>
                  <a:gd name="T13" fmla="*/ 44 h 56"/>
                  <a:gd name="T14" fmla="*/ 137 w 161"/>
                  <a:gd name="T15" fmla="*/ 48 h 56"/>
                  <a:gd name="T16" fmla="*/ 126 w 161"/>
                  <a:gd name="T17" fmla="*/ 51 h 56"/>
                  <a:gd name="T18" fmla="*/ 111 w 161"/>
                  <a:gd name="T19" fmla="*/ 54 h 56"/>
                  <a:gd name="T20" fmla="*/ 97 w 161"/>
                  <a:gd name="T21" fmla="*/ 56 h 56"/>
                  <a:gd name="T22" fmla="*/ 80 w 161"/>
                  <a:gd name="T23" fmla="*/ 56 h 56"/>
                  <a:gd name="T24" fmla="*/ 64 w 161"/>
                  <a:gd name="T25" fmla="*/ 56 h 56"/>
                  <a:gd name="T26" fmla="*/ 49 w 161"/>
                  <a:gd name="T27" fmla="*/ 54 h 56"/>
                  <a:gd name="T28" fmla="*/ 35 w 161"/>
                  <a:gd name="T29" fmla="*/ 51 h 56"/>
                  <a:gd name="T30" fmla="*/ 24 w 161"/>
                  <a:gd name="T31" fmla="*/ 48 h 56"/>
                  <a:gd name="T32" fmla="*/ 13 w 161"/>
                  <a:gd name="T33" fmla="*/ 44 h 56"/>
                  <a:gd name="T34" fmla="*/ 6 w 161"/>
                  <a:gd name="T35" fmla="*/ 39 h 56"/>
                  <a:gd name="T36" fmla="*/ 4 w 161"/>
                  <a:gd name="T37" fmla="*/ 36 h 56"/>
                  <a:gd name="T38" fmla="*/ 2 w 161"/>
                  <a:gd name="T39" fmla="*/ 34 h 56"/>
                  <a:gd name="T40" fmla="*/ 0 w 161"/>
                  <a:gd name="T41" fmla="*/ 31 h 56"/>
                  <a:gd name="T42" fmla="*/ 0 w 161"/>
                  <a:gd name="T43" fmla="*/ 28 h 56"/>
                  <a:gd name="T44" fmla="*/ 0 w 161"/>
                  <a:gd name="T45" fmla="*/ 26 h 56"/>
                  <a:gd name="T46" fmla="*/ 2 w 161"/>
                  <a:gd name="T47" fmla="*/ 23 h 56"/>
                  <a:gd name="T48" fmla="*/ 4 w 161"/>
                  <a:gd name="T49" fmla="*/ 20 h 56"/>
                  <a:gd name="T50" fmla="*/ 6 w 161"/>
                  <a:gd name="T51" fmla="*/ 17 h 56"/>
                  <a:gd name="T52" fmla="*/ 13 w 161"/>
                  <a:gd name="T53" fmla="*/ 13 h 56"/>
                  <a:gd name="T54" fmla="*/ 24 w 161"/>
                  <a:gd name="T55" fmla="*/ 9 h 56"/>
                  <a:gd name="T56" fmla="*/ 35 w 161"/>
                  <a:gd name="T57" fmla="*/ 6 h 56"/>
                  <a:gd name="T58" fmla="*/ 49 w 161"/>
                  <a:gd name="T59" fmla="*/ 3 h 56"/>
                  <a:gd name="T60" fmla="*/ 64 w 161"/>
                  <a:gd name="T61" fmla="*/ 1 h 56"/>
                  <a:gd name="T62" fmla="*/ 80 w 161"/>
                  <a:gd name="T63" fmla="*/ 0 h 56"/>
                  <a:gd name="T64" fmla="*/ 97 w 161"/>
                  <a:gd name="T65" fmla="*/ 1 h 56"/>
                  <a:gd name="T66" fmla="*/ 111 w 161"/>
                  <a:gd name="T67" fmla="*/ 3 h 56"/>
                  <a:gd name="T68" fmla="*/ 126 w 161"/>
                  <a:gd name="T69" fmla="*/ 6 h 56"/>
                  <a:gd name="T70" fmla="*/ 137 w 161"/>
                  <a:gd name="T71" fmla="*/ 9 h 56"/>
                  <a:gd name="T72" fmla="*/ 147 w 161"/>
                  <a:gd name="T73" fmla="*/ 13 h 56"/>
                  <a:gd name="T74" fmla="*/ 155 w 161"/>
                  <a:gd name="T75" fmla="*/ 17 h 56"/>
                  <a:gd name="T76" fmla="*/ 156 w 161"/>
                  <a:gd name="T77" fmla="*/ 20 h 56"/>
                  <a:gd name="T78" fmla="*/ 159 w 161"/>
                  <a:gd name="T79" fmla="*/ 23 h 56"/>
                  <a:gd name="T80" fmla="*/ 161 w 161"/>
                  <a:gd name="T81" fmla="*/ 26 h 56"/>
                  <a:gd name="T82" fmla="*/ 161 w 161"/>
                  <a:gd name="T83" fmla="*/ 28 h 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"/>
                  <a:gd name="T127" fmla="*/ 0 h 56"/>
                  <a:gd name="T128" fmla="*/ 161 w 161"/>
                  <a:gd name="T129" fmla="*/ 56 h 5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" h="56">
                    <a:moveTo>
                      <a:pt x="161" y="28"/>
                    </a:moveTo>
                    <a:lnTo>
                      <a:pt x="161" y="28"/>
                    </a:lnTo>
                    <a:lnTo>
                      <a:pt x="161" y="31"/>
                    </a:lnTo>
                    <a:lnTo>
                      <a:pt x="159" y="34"/>
                    </a:lnTo>
                    <a:lnTo>
                      <a:pt x="156" y="36"/>
                    </a:lnTo>
                    <a:lnTo>
                      <a:pt x="155" y="39"/>
                    </a:lnTo>
                    <a:lnTo>
                      <a:pt x="147" y="44"/>
                    </a:lnTo>
                    <a:lnTo>
                      <a:pt x="137" y="48"/>
                    </a:lnTo>
                    <a:lnTo>
                      <a:pt x="126" y="51"/>
                    </a:lnTo>
                    <a:lnTo>
                      <a:pt x="111" y="54"/>
                    </a:lnTo>
                    <a:lnTo>
                      <a:pt x="97" y="56"/>
                    </a:lnTo>
                    <a:lnTo>
                      <a:pt x="80" y="56"/>
                    </a:lnTo>
                    <a:lnTo>
                      <a:pt x="64" y="56"/>
                    </a:lnTo>
                    <a:lnTo>
                      <a:pt x="49" y="54"/>
                    </a:lnTo>
                    <a:lnTo>
                      <a:pt x="35" y="51"/>
                    </a:lnTo>
                    <a:lnTo>
                      <a:pt x="24" y="48"/>
                    </a:lnTo>
                    <a:lnTo>
                      <a:pt x="13" y="44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4" y="9"/>
                    </a:lnTo>
                    <a:lnTo>
                      <a:pt x="35" y="6"/>
                    </a:lnTo>
                    <a:lnTo>
                      <a:pt x="49" y="3"/>
                    </a:lnTo>
                    <a:lnTo>
                      <a:pt x="64" y="1"/>
                    </a:lnTo>
                    <a:lnTo>
                      <a:pt x="80" y="0"/>
                    </a:lnTo>
                    <a:lnTo>
                      <a:pt x="97" y="1"/>
                    </a:lnTo>
                    <a:lnTo>
                      <a:pt x="111" y="3"/>
                    </a:lnTo>
                    <a:lnTo>
                      <a:pt x="126" y="6"/>
                    </a:lnTo>
                    <a:lnTo>
                      <a:pt x="137" y="9"/>
                    </a:lnTo>
                    <a:lnTo>
                      <a:pt x="147" y="13"/>
                    </a:lnTo>
                    <a:lnTo>
                      <a:pt x="155" y="17"/>
                    </a:lnTo>
                    <a:lnTo>
                      <a:pt x="156" y="20"/>
                    </a:lnTo>
                    <a:lnTo>
                      <a:pt x="159" y="23"/>
                    </a:lnTo>
                    <a:lnTo>
                      <a:pt x="161" y="26"/>
                    </a:lnTo>
                    <a:lnTo>
                      <a:pt x="161" y="2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795" name="Freeform 592"/>
              <p:cNvSpPr>
                <a:spLocks/>
              </p:cNvSpPr>
              <p:nvPr/>
            </p:nvSpPr>
            <p:spPr bwMode="auto">
              <a:xfrm>
                <a:off x="6599481" y="2315104"/>
                <a:ext cx="329652" cy="273218"/>
              </a:xfrm>
              <a:custGeom>
                <a:avLst/>
                <a:gdLst>
                  <a:gd name="T0" fmla="*/ 80 w 161"/>
                  <a:gd name="T1" fmla="*/ 0 h 176"/>
                  <a:gd name="T2" fmla="*/ 80 w 161"/>
                  <a:gd name="T3" fmla="*/ 0 h 176"/>
                  <a:gd name="T4" fmla="*/ 64 w 161"/>
                  <a:gd name="T5" fmla="*/ 1 h 176"/>
                  <a:gd name="T6" fmla="*/ 49 w 161"/>
                  <a:gd name="T7" fmla="*/ 3 h 176"/>
                  <a:gd name="T8" fmla="*/ 35 w 161"/>
                  <a:gd name="T9" fmla="*/ 6 h 176"/>
                  <a:gd name="T10" fmla="*/ 24 w 161"/>
                  <a:gd name="T11" fmla="*/ 9 h 176"/>
                  <a:gd name="T12" fmla="*/ 13 w 161"/>
                  <a:gd name="T13" fmla="*/ 13 h 176"/>
                  <a:gd name="T14" fmla="*/ 6 w 161"/>
                  <a:gd name="T15" fmla="*/ 17 h 176"/>
                  <a:gd name="T16" fmla="*/ 4 w 161"/>
                  <a:gd name="T17" fmla="*/ 20 h 176"/>
                  <a:gd name="T18" fmla="*/ 2 w 161"/>
                  <a:gd name="T19" fmla="*/ 23 h 176"/>
                  <a:gd name="T20" fmla="*/ 0 w 161"/>
                  <a:gd name="T21" fmla="*/ 26 h 176"/>
                  <a:gd name="T22" fmla="*/ 0 w 161"/>
                  <a:gd name="T23" fmla="*/ 28 h 176"/>
                  <a:gd name="T24" fmla="*/ 0 w 161"/>
                  <a:gd name="T25" fmla="*/ 148 h 176"/>
                  <a:gd name="T26" fmla="*/ 0 w 161"/>
                  <a:gd name="T27" fmla="*/ 151 h 176"/>
                  <a:gd name="T28" fmla="*/ 2 w 161"/>
                  <a:gd name="T29" fmla="*/ 153 h 176"/>
                  <a:gd name="T30" fmla="*/ 4 w 161"/>
                  <a:gd name="T31" fmla="*/ 157 h 176"/>
                  <a:gd name="T32" fmla="*/ 6 w 161"/>
                  <a:gd name="T33" fmla="*/ 159 h 176"/>
                  <a:gd name="T34" fmla="*/ 13 w 161"/>
                  <a:gd name="T35" fmla="*/ 163 h 176"/>
                  <a:gd name="T36" fmla="*/ 24 w 161"/>
                  <a:gd name="T37" fmla="*/ 168 h 176"/>
                  <a:gd name="T38" fmla="*/ 35 w 161"/>
                  <a:gd name="T39" fmla="*/ 171 h 176"/>
                  <a:gd name="T40" fmla="*/ 49 w 161"/>
                  <a:gd name="T41" fmla="*/ 173 h 176"/>
                  <a:gd name="T42" fmla="*/ 64 w 161"/>
                  <a:gd name="T43" fmla="*/ 175 h 176"/>
                  <a:gd name="T44" fmla="*/ 80 w 161"/>
                  <a:gd name="T45" fmla="*/ 176 h 176"/>
                  <a:gd name="T46" fmla="*/ 97 w 161"/>
                  <a:gd name="T47" fmla="*/ 175 h 176"/>
                  <a:gd name="T48" fmla="*/ 111 w 161"/>
                  <a:gd name="T49" fmla="*/ 173 h 176"/>
                  <a:gd name="T50" fmla="*/ 126 w 161"/>
                  <a:gd name="T51" fmla="*/ 171 h 176"/>
                  <a:gd name="T52" fmla="*/ 137 w 161"/>
                  <a:gd name="T53" fmla="*/ 168 h 176"/>
                  <a:gd name="T54" fmla="*/ 147 w 161"/>
                  <a:gd name="T55" fmla="*/ 163 h 176"/>
                  <a:gd name="T56" fmla="*/ 155 w 161"/>
                  <a:gd name="T57" fmla="*/ 159 h 176"/>
                  <a:gd name="T58" fmla="*/ 157 w 161"/>
                  <a:gd name="T59" fmla="*/ 157 h 176"/>
                  <a:gd name="T60" fmla="*/ 159 w 161"/>
                  <a:gd name="T61" fmla="*/ 153 h 176"/>
                  <a:gd name="T62" fmla="*/ 161 w 161"/>
                  <a:gd name="T63" fmla="*/ 151 h 176"/>
                  <a:gd name="T64" fmla="*/ 161 w 161"/>
                  <a:gd name="T65" fmla="*/ 148 h 176"/>
                  <a:gd name="T66" fmla="*/ 161 w 161"/>
                  <a:gd name="T67" fmla="*/ 28 h 176"/>
                  <a:gd name="T68" fmla="*/ 161 w 161"/>
                  <a:gd name="T69" fmla="*/ 26 h 176"/>
                  <a:gd name="T70" fmla="*/ 159 w 161"/>
                  <a:gd name="T71" fmla="*/ 23 h 176"/>
                  <a:gd name="T72" fmla="*/ 157 w 161"/>
                  <a:gd name="T73" fmla="*/ 20 h 176"/>
                  <a:gd name="T74" fmla="*/ 155 w 161"/>
                  <a:gd name="T75" fmla="*/ 17 h 176"/>
                  <a:gd name="T76" fmla="*/ 147 w 161"/>
                  <a:gd name="T77" fmla="*/ 13 h 176"/>
                  <a:gd name="T78" fmla="*/ 137 w 161"/>
                  <a:gd name="T79" fmla="*/ 9 h 176"/>
                  <a:gd name="T80" fmla="*/ 126 w 161"/>
                  <a:gd name="T81" fmla="*/ 6 h 176"/>
                  <a:gd name="T82" fmla="*/ 111 w 161"/>
                  <a:gd name="T83" fmla="*/ 3 h 176"/>
                  <a:gd name="T84" fmla="*/ 97 w 161"/>
                  <a:gd name="T85" fmla="*/ 1 h 176"/>
                  <a:gd name="T86" fmla="*/ 80 w 161"/>
                  <a:gd name="T87" fmla="*/ 0 h 1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1"/>
                  <a:gd name="T133" fmla="*/ 0 h 176"/>
                  <a:gd name="T134" fmla="*/ 161 w 161"/>
                  <a:gd name="T135" fmla="*/ 176 h 17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1" h="176">
                    <a:moveTo>
                      <a:pt x="80" y="0"/>
                    </a:moveTo>
                    <a:lnTo>
                      <a:pt x="80" y="0"/>
                    </a:lnTo>
                    <a:lnTo>
                      <a:pt x="64" y="1"/>
                    </a:lnTo>
                    <a:lnTo>
                      <a:pt x="49" y="3"/>
                    </a:lnTo>
                    <a:lnTo>
                      <a:pt x="35" y="6"/>
                    </a:lnTo>
                    <a:lnTo>
                      <a:pt x="24" y="9"/>
                    </a:lnTo>
                    <a:lnTo>
                      <a:pt x="13" y="13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2" y="153"/>
                    </a:lnTo>
                    <a:lnTo>
                      <a:pt x="4" y="157"/>
                    </a:lnTo>
                    <a:lnTo>
                      <a:pt x="6" y="159"/>
                    </a:lnTo>
                    <a:lnTo>
                      <a:pt x="13" y="163"/>
                    </a:lnTo>
                    <a:lnTo>
                      <a:pt x="24" y="168"/>
                    </a:lnTo>
                    <a:lnTo>
                      <a:pt x="35" y="171"/>
                    </a:lnTo>
                    <a:lnTo>
                      <a:pt x="49" y="173"/>
                    </a:lnTo>
                    <a:lnTo>
                      <a:pt x="64" y="175"/>
                    </a:lnTo>
                    <a:lnTo>
                      <a:pt x="80" y="176"/>
                    </a:lnTo>
                    <a:lnTo>
                      <a:pt x="97" y="175"/>
                    </a:lnTo>
                    <a:lnTo>
                      <a:pt x="111" y="173"/>
                    </a:lnTo>
                    <a:lnTo>
                      <a:pt x="126" y="171"/>
                    </a:lnTo>
                    <a:lnTo>
                      <a:pt x="137" y="168"/>
                    </a:lnTo>
                    <a:lnTo>
                      <a:pt x="147" y="163"/>
                    </a:lnTo>
                    <a:lnTo>
                      <a:pt x="155" y="159"/>
                    </a:lnTo>
                    <a:lnTo>
                      <a:pt x="157" y="157"/>
                    </a:lnTo>
                    <a:lnTo>
                      <a:pt x="159" y="153"/>
                    </a:lnTo>
                    <a:lnTo>
                      <a:pt x="161" y="151"/>
                    </a:lnTo>
                    <a:lnTo>
                      <a:pt x="161" y="148"/>
                    </a:lnTo>
                    <a:lnTo>
                      <a:pt x="161" y="28"/>
                    </a:lnTo>
                    <a:lnTo>
                      <a:pt x="161" y="26"/>
                    </a:lnTo>
                    <a:lnTo>
                      <a:pt x="159" y="23"/>
                    </a:lnTo>
                    <a:lnTo>
                      <a:pt x="157" y="20"/>
                    </a:lnTo>
                    <a:lnTo>
                      <a:pt x="155" y="17"/>
                    </a:lnTo>
                    <a:lnTo>
                      <a:pt x="147" y="13"/>
                    </a:lnTo>
                    <a:lnTo>
                      <a:pt x="137" y="9"/>
                    </a:lnTo>
                    <a:lnTo>
                      <a:pt x="126" y="6"/>
                    </a:lnTo>
                    <a:lnTo>
                      <a:pt x="111" y="3"/>
                    </a:lnTo>
                    <a:lnTo>
                      <a:pt x="97" y="1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796" name="Freeform 593"/>
              <p:cNvSpPr>
                <a:spLocks noEditPoints="1"/>
              </p:cNvSpPr>
              <p:nvPr/>
            </p:nvSpPr>
            <p:spPr bwMode="auto">
              <a:xfrm>
                <a:off x="6583101" y="2304237"/>
                <a:ext cx="360365" cy="294952"/>
              </a:xfrm>
              <a:custGeom>
                <a:avLst/>
                <a:gdLst>
                  <a:gd name="T0" fmla="*/ 72 w 560"/>
                  <a:gd name="T1" fmla="*/ 16 h 608"/>
                  <a:gd name="T2" fmla="*/ 44 w 560"/>
                  <a:gd name="T3" fmla="*/ 20 h 608"/>
                  <a:gd name="T4" fmla="*/ 24 w 560"/>
                  <a:gd name="T5" fmla="*/ 27 h 608"/>
                  <a:gd name="T6" fmla="*/ 18 w 560"/>
                  <a:gd name="T7" fmla="*/ 31 h 608"/>
                  <a:gd name="T8" fmla="*/ 18 w 560"/>
                  <a:gd name="T9" fmla="*/ 32 h 608"/>
                  <a:gd name="T10" fmla="*/ 14 w 560"/>
                  <a:gd name="T11" fmla="*/ 37 h 608"/>
                  <a:gd name="T12" fmla="*/ 15 w 560"/>
                  <a:gd name="T13" fmla="*/ 35 h 608"/>
                  <a:gd name="T14" fmla="*/ 15 w 560"/>
                  <a:gd name="T15" fmla="*/ 158 h 608"/>
                  <a:gd name="T16" fmla="*/ 15 w 560"/>
                  <a:gd name="T17" fmla="*/ 155 h 608"/>
                  <a:gd name="T18" fmla="*/ 19 w 560"/>
                  <a:gd name="T19" fmla="*/ 161 h 608"/>
                  <a:gd name="T20" fmla="*/ 25 w 560"/>
                  <a:gd name="T21" fmla="*/ 164 h 608"/>
                  <a:gd name="T22" fmla="*/ 35 w 560"/>
                  <a:gd name="T23" fmla="*/ 168 h 608"/>
                  <a:gd name="T24" fmla="*/ 45 w 560"/>
                  <a:gd name="T25" fmla="*/ 171 h 608"/>
                  <a:gd name="T26" fmla="*/ 73 w 560"/>
                  <a:gd name="T27" fmla="*/ 174 h 608"/>
                  <a:gd name="T28" fmla="*/ 104 w 560"/>
                  <a:gd name="T29" fmla="*/ 174 h 608"/>
                  <a:gd name="T30" fmla="*/ 132 w 560"/>
                  <a:gd name="T31" fmla="*/ 171 h 608"/>
                  <a:gd name="T32" fmla="*/ 142 w 560"/>
                  <a:gd name="T33" fmla="*/ 168 h 608"/>
                  <a:gd name="T34" fmla="*/ 151 w 560"/>
                  <a:gd name="T35" fmla="*/ 164 h 608"/>
                  <a:gd name="T36" fmla="*/ 157 w 560"/>
                  <a:gd name="T37" fmla="*/ 161 h 608"/>
                  <a:gd name="T38" fmla="*/ 160 w 560"/>
                  <a:gd name="T39" fmla="*/ 156 h 608"/>
                  <a:gd name="T40" fmla="*/ 161 w 560"/>
                  <a:gd name="T41" fmla="*/ 158 h 608"/>
                  <a:gd name="T42" fmla="*/ 161 w 560"/>
                  <a:gd name="T43" fmla="*/ 35 h 608"/>
                  <a:gd name="T44" fmla="*/ 162 w 560"/>
                  <a:gd name="T45" fmla="*/ 37 h 608"/>
                  <a:gd name="T46" fmla="*/ 159 w 560"/>
                  <a:gd name="T47" fmla="*/ 33 h 608"/>
                  <a:gd name="T48" fmla="*/ 158 w 560"/>
                  <a:gd name="T49" fmla="*/ 31 h 608"/>
                  <a:gd name="T50" fmla="*/ 152 w 560"/>
                  <a:gd name="T51" fmla="*/ 27 h 608"/>
                  <a:gd name="T52" fmla="*/ 132 w 560"/>
                  <a:gd name="T53" fmla="*/ 20 h 608"/>
                  <a:gd name="T54" fmla="*/ 104 w 560"/>
                  <a:gd name="T55" fmla="*/ 16 h 608"/>
                  <a:gd name="T56" fmla="*/ 106 w 560"/>
                  <a:gd name="T57" fmla="*/ 1 h 608"/>
                  <a:gd name="T58" fmla="*/ 135 w 560"/>
                  <a:gd name="T59" fmla="*/ 6 h 608"/>
                  <a:gd name="T60" fmla="*/ 158 w 560"/>
                  <a:gd name="T61" fmla="*/ 13 h 608"/>
                  <a:gd name="T62" fmla="*/ 167 w 560"/>
                  <a:gd name="T63" fmla="*/ 18 h 608"/>
                  <a:gd name="T64" fmla="*/ 170 w 560"/>
                  <a:gd name="T65" fmla="*/ 23 h 608"/>
                  <a:gd name="T66" fmla="*/ 175 w 560"/>
                  <a:gd name="T67" fmla="*/ 29 h 608"/>
                  <a:gd name="T68" fmla="*/ 176 w 560"/>
                  <a:gd name="T69" fmla="*/ 35 h 608"/>
                  <a:gd name="T70" fmla="*/ 176 w 560"/>
                  <a:gd name="T71" fmla="*/ 158 h 608"/>
                  <a:gd name="T72" fmla="*/ 173 w 560"/>
                  <a:gd name="T73" fmla="*/ 164 h 608"/>
                  <a:gd name="T74" fmla="*/ 168 w 560"/>
                  <a:gd name="T75" fmla="*/ 171 h 608"/>
                  <a:gd name="T76" fmla="*/ 159 w 560"/>
                  <a:gd name="T77" fmla="*/ 177 h 608"/>
                  <a:gd name="T78" fmla="*/ 148 w 560"/>
                  <a:gd name="T79" fmla="*/ 182 h 608"/>
                  <a:gd name="T80" fmla="*/ 135 w 560"/>
                  <a:gd name="T81" fmla="*/ 185 h 608"/>
                  <a:gd name="T82" fmla="*/ 105 w 560"/>
                  <a:gd name="T83" fmla="*/ 189 h 608"/>
                  <a:gd name="T84" fmla="*/ 71 w 560"/>
                  <a:gd name="T85" fmla="*/ 189 h 608"/>
                  <a:gd name="T86" fmla="*/ 41 w 560"/>
                  <a:gd name="T87" fmla="*/ 185 h 608"/>
                  <a:gd name="T88" fmla="*/ 28 w 560"/>
                  <a:gd name="T89" fmla="*/ 182 h 608"/>
                  <a:gd name="T90" fmla="*/ 17 w 560"/>
                  <a:gd name="T91" fmla="*/ 177 h 608"/>
                  <a:gd name="T92" fmla="*/ 8 w 560"/>
                  <a:gd name="T93" fmla="*/ 171 h 608"/>
                  <a:gd name="T94" fmla="*/ 4 w 560"/>
                  <a:gd name="T95" fmla="*/ 165 h 608"/>
                  <a:gd name="T96" fmla="*/ 0 w 560"/>
                  <a:gd name="T97" fmla="*/ 158 h 608"/>
                  <a:gd name="T98" fmla="*/ 0 w 560"/>
                  <a:gd name="T99" fmla="*/ 35 h 608"/>
                  <a:gd name="T100" fmla="*/ 1 w 560"/>
                  <a:gd name="T101" fmla="*/ 29 h 608"/>
                  <a:gd name="T102" fmla="*/ 6 w 560"/>
                  <a:gd name="T103" fmla="*/ 23 h 608"/>
                  <a:gd name="T104" fmla="*/ 10 w 560"/>
                  <a:gd name="T105" fmla="*/ 18 h 608"/>
                  <a:gd name="T106" fmla="*/ 19 w 560"/>
                  <a:gd name="T107" fmla="*/ 13 h 608"/>
                  <a:gd name="T108" fmla="*/ 41 w 560"/>
                  <a:gd name="T109" fmla="*/ 6 h 608"/>
                  <a:gd name="T110" fmla="*/ 71 w 560"/>
                  <a:gd name="T111" fmla="*/ 1 h 608"/>
                  <a:gd name="T112" fmla="*/ 106 w 560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0"/>
                  <a:gd name="T172" fmla="*/ 0 h 608"/>
                  <a:gd name="T173" fmla="*/ 560 w 560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0" h="608">
                    <a:moveTo>
                      <a:pt x="279" y="48"/>
                    </a:moveTo>
                    <a:lnTo>
                      <a:pt x="229" y="51"/>
                    </a:lnTo>
                    <a:lnTo>
                      <a:pt x="185" y="56"/>
                    </a:lnTo>
                    <a:lnTo>
                      <a:pt x="141" y="65"/>
                    </a:lnTo>
                    <a:lnTo>
                      <a:pt x="106" y="75"/>
                    </a:lnTo>
                    <a:lnTo>
                      <a:pt x="76" y="86"/>
                    </a:lnTo>
                    <a:lnTo>
                      <a:pt x="80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8" y="102"/>
                    </a:lnTo>
                    <a:lnTo>
                      <a:pt x="49" y="112"/>
                    </a:lnTo>
                    <a:lnTo>
                      <a:pt x="44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2" y="490"/>
                    </a:lnTo>
                    <a:lnTo>
                      <a:pt x="49" y="497"/>
                    </a:lnTo>
                    <a:lnTo>
                      <a:pt x="58" y="510"/>
                    </a:lnTo>
                    <a:lnTo>
                      <a:pt x="62" y="514"/>
                    </a:lnTo>
                    <a:lnTo>
                      <a:pt x="57" y="510"/>
                    </a:lnTo>
                    <a:lnTo>
                      <a:pt x="80" y="525"/>
                    </a:lnTo>
                    <a:lnTo>
                      <a:pt x="77" y="523"/>
                    </a:lnTo>
                    <a:lnTo>
                      <a:pt x="110" y="538"/>
                    </a:lnTo>
                    <a:lnTo>
                      <a:pt x="106" y="537"/>
                    </a:lnTo>
                    <a:lnTo>
                      <a:pt x="142" y="547"/>
                    </a:lnTo>
                    <a:lnTo>
                      <a:pt x="186" y="553"/>
                    </a:lnTo>
                    <a:lnTo>
                      <a:pt x="231" y="558"/>
                    </a:lnTo>
                    <a:lnTo>
                      <a:pt x="282" y="560"/>
                    </a:lnTo>
                    <a:lnTo>
                      <a:pt x="332" y="558"/>
                    </a:lnTo>
                    <a:lnTo>
                      <a:pt x="376" y="553"/>
                    </a:lnTo>
                    <a:lnTo>
                      <a:pt x="421" y="546"/>
                    </a:lnTo>
                    <a:lnTo>
                      <a:pt x="455" y="537"/>
                    </a:lnTo>
                    <a:lnTo>
                      <a:pt x="451" y="538"/>
                    </a:lnTo>
                    <a:lnTo>
                      <a:pt x="484" y="523"/>
                    </a:lnTo>
                    <a:lnTo>
                      <a:pt x="481" y="525"/>
                    </a:lnTo>
                    <a:lnTo>
                      <a:pt x="504" y="510"/>
                    </a:lnTo>
                    <a:lnTo>
                      <a:pt x="499" y="514"/>
                    </a:lnTo>
                    <a:lnTo>
                      <a:pt x="505" y="507"/>
                    </a:lnTo>
                    <a:lnTo>
                      <a:pt x="510" y="500"/>
                    </a:lnTo>
                    <a:lnTo>
                      <a:pt x="519" y="490"/>
                    </a:lnTo>
                    <a:lnTo>
                      <a:pt x="512" y="506"/>
                    </a:lnTo>
                    <a:lnTo>
                      <a:pt x="512" y="496"/>
                    </a:lnTo>
                    <a:lnTo>
                      <a:pt x="512" y="113"/>
                    </a:lnTo>
                    <a:lnTo>
                      <a:pt x="512" y="106"/>
                    </a:lnTo>
                    <a:lnTo>
                      <a:pt x="516" y="119"/>
                    </a:lnTo>
                    <a:lnTo>
                      <a:pt x="510" y="109"/>
                    </a:lnTo>
                    <a:lnTo>
                      <a:pt x="505" y="105"/>
                    </a:lnTo>
                    <a:lnTo>
                      <a:pt x="497" y="92"/>
                    </a:lnTo>
                    <a:lnTo>
                      <a:pt x="504" y="99"/>
                    </a:lnTo>
                    <a:lnTo>
                      <a:pt x="481" y="84"/>
                    </a:lnTo>
                    <a:lnTo>
                      <a:pt x="485" y="86"/>
                    </a:lnTo>
                    <a:lnTo>
                      <a:pt x="453" y="74"/>
                    </a:lnTo>
                    <a:lnTo>
                      <a:pt x="419" y="65"/>
                    </a:lnTo>
                    <a:lnTo>
                      <a:pt x="374" y="55"/>
                    </a:lnTo>
                    <a:lnTo>
                      <a:pt x="330" y="51"/>
                    </a:lnTo>
                    <a:lnTo>
                      <a:pt x="279" y="48"/>
                    </a:lnTo>
                    <a:close/>
                    <a:moveTo>
                      <a:pt x="336" y="3"/>
                    </a:moveTo>
                    <a:lnTo>
                      <a:pt x="384" y="8"/>
                    </a:lnTo>
                    <a:lnTo>
                      <a:pt x="431" y="19"/>
                    </a:lnTo>
                    <a:lnTo>
                      <a:pt x="469" y="29"/>
                    </a:lnTo>
                    <a:lnTo>
                      <a:pt x="502" y="41"/>
                    </a:lnTo>
                    <a:cubicBezTo>
                      <a:pt x="504" y="42"/>
                      <a:pt x="505" y="43"/>
                      <a:pt x="507" y="44"/>
                    </a:cubicBezTo>
                    <a:lnTo>
                      <a:pt x="530" y="59"/>
                    </a:lnTo>
                    <a:cubicBezTo>
                      <a:pt x="533" y="60"/>
                      <a:pt x="535" y="63"/>
                      <a:pt x="537" y="65"/>
                    </a:cubicBezTo>
                    <a:lnTo>
                      <a:pt x="541" y="73"/>
                    </a:lnTo>
                    <a:lnTo>
                      <a:pt x="550" y="83"/>
                    </a:lnTo>
                    <a:lnTo>
                      <a:pt x="556" y="93"/>
                    </a:lnTo>
                    <a:cubicBezTo>
                      <a:pt x="559" y="97"/>
                      <a:pt x="560" y="101"/>
                      <a:pt x="560" y="106"/>
                    </a:cubicBezTo>
                    <a:lnTo>
                      <a:pt x="560" y="113"/>
                    </a:lnTo>
                    <a:lnTo>
                      <a:pt x="560" y="496"/>
                    </a:lnTo>
                    <a:lnTo>
                      <a:pt x="560" y="506"/>
                    </a:lnTo>
                    <a:cubicBezTo>
                      <a:pt x="560" y="511"/>
                      <a:pt x="558" y="517"/>
                      <a:pt x="554" y="521"/>
                    </a:cubicBezTo>
                    <a:lnTo>
                      <a:pt x="550" y="526"/>
                    </a:lnTo>
                    <a:lnTo>
                      <a:pt x="541" y="539"/>
                    </a:lnTo>
                    <a:lnTo>
                      <a:pt x="535" y="546"/>
                    </a:lnTo>
                    <a:cubicBezTo>
                      <a:pt x="533" y="548"/>
                      <a:pt x="532" y="549"/>
                      <a:pt x="530" y="550"/>
                    </a:cubicBezTo>
                    <a:lnTo>
                      <a:pt x="507" y="565"/>
                    </a:lnTo>
                    <a:cubicBezTo>
                      <a:pt x="506" y="566"/>
                      <a:pt x="505" y="566"/>
                      <a:pt x="504" y="567"/>
                    </a:cubicBezTo>
                    <a:lnTo>
                      <a:pt x="471" y="582"/>
                    </a:lnTo>
                    <a:cubicBezTo>
                      <a:pt x="470" y="582"/>
                      <a:pt x="469" y="583"/>
                      <a:pt x="467" y="583"/>
                    </a:cubicBezTo>
                    <a:lnTo>
                      <a:pt x="429" y="593"/>
                    </a:lnTo>
                    <a:lnTo>
                      <a:pt x="381" y="601"/>
                    </a:lnTo>
                    <a:lnTo>
                      <a:pt x="334" y="606"/>
                    </a:lnTo>
                    <a:lnTo>
                      <a:pt x="279" y="608"/>
                    </a:lnTo>
                    <a:lnTo>
                      <a:pt x="225" y="606"/>
                    </a:lnTo>
                    <a:lnTo>
                      <a:pt x="178" y="601"/>
                    </a:lnTo>
                    <a:lnTo>
                      <a:pt x="130" y="593"/>
                    </a:lnTo>
                    <a:lnTo>
                      <a:pt x="94" y="583"/>
                    </a:lnTo>
                    <a:cubicBezTo>
                      <a:pt x="92" y="583"/>
                      <a:pt x="91" y="582"/>
                      <a:pt x="90" y="582"/>
                    </a:cubicBezTo>
                    <a:lnTo>
                      <a:pt x="57" y="567"/>
                    </a:lnTo>
                    <a:cubicBezTo>
                      <a:pt x="56" y="566"/>
                      <a:pt x="55" y="566"/>
                      <a:pt x="54" y="565"/>
                    </a:cubicBezTo>
                    <a:lnTo>
                      <a:pt x="31" y="550"/>
                    </a:lnTo>
                    <a:cubicBezTo>
                      <a:pt x="29" y="549"/>
                      <a:pt x="28" y="548"/>
                      <a:pt x="26" y="546"/>
                    </a:cubicBezTo>
                    <a:lnTo>
                      <a:pt x="18" y="536"/>
                    </a:lnTo>
                    <a:lnTo>
                      <a:pt x="13" y="529"/>
                    </a:lnTo>
                    <a:lnTo>
                      <a:pt x="7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8" y="75"/>
                    </a:lnTo>
                    <a:lnTo>
                      <a:pt x="24" y="65"/>
                    </a:lnTo>
                    <a:cubicBezTo>
                      <a:pt x="26" y="63"/>
                      <a:pt x="28" y="60"/>
                      <a:pt x="31" y="59"/>
                    </a:cubicBezTo>
                    <a:lnTo>
                      <a:pt x="54" y="44"/>
                    </a:lnTo>
                    <a:cubicBezTo>
                      <a:pt x="56" y="43"/>
                      <a:pt x="57" y="42"/>
                      <a:pt x="59" y="41"/>
                    </a:cubicBezTo>
                    <a:lnTo>
                      <a:pt x="94" y="28"/>
                    </a:lnTo>
                    <a:lnTo>
                      <a:pt x="131" y="18"/>
                    </a:lnTo>
                    <a:lnTo>
                      <a:pt x="179" y="8"/>
                    </a:lnTo>
                    <a:lnTo>
                      <a:pt x="227" y="3"/>
                    </a:lnTo>
                    <a:lnTo>
                      <a:pt x="282" y="0"/>
                    </a:lnTo>
                    <a:lnTo>
                      <a:pt x="33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797" name="Rectangle 594"/>
              <p:cNvSpPr>
                <a:spLocks noChangeArrowheads="1"/>
              </p:cNvSpPr>
              <p:nvPr/>
            </p:nvSpPr>
            <p:spPr bwMode="auto">
              <a:xfrm>
                <a:off x="6589243" y="2353913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98" name="Rectangle 595"/>
              <p:cNvSpPr>
                <a:spLocks noChangeArrowheads="1"/>
              </p:cNvSpPr>
              <p:nvPr/>
            </p:nvSpPr>
            <p:spPr bwMode="auto">
              <a:xfrm>
                <a:off x="6599481" y="2353913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99" name="Rectangle 596"/>
              <p:cNvSpPr>
                <a:spLocks noChangeArrowheads="1"/>
              </p:cNvSpPr>
              <p:nvPr/>
            </p:nvSpPr>
            <p:spPr bwMode="auto">
              <a:xfrm>
                <a:off x="6609718" y="2353913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0" name="Rectangle 597"/>
              <p:cNvSpPr>
                <a:spLocks noChangeArrowheads="1"/>
              </p:cNvSpPr>
              <p:nvPr/>
            </p:nvSpPr>
            <p:spPr bwMode="auto">
              <a:xfrm>
                <a:off x="6619956" y="2353913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1" name="Rectangle 598"/>
              <p:cNvSpPr>
                <a:spLocks noChangeArrowheads="1"/>
              </p:cNvSpPr>
              <p:nvPr/>
            </p:nvSpPr>
            <p:spPr bwMode="auto">
              <a:xfrm>
                <a:off x="6630194" y="2353913"/>
                <a:ext cx="10238" cy="23440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2" name="Rectangle 599"/>
              <p:cNvSpPr>
                <a:spLocks noChangeArrowheads="1"/>
              </p:cNvSpPr>
              <p:nvPr/>
            </p:nvSpPr>
            <p:spPr bwMode="auto">
              <a:xfrm>
                <a:off x="6640431" y="2353913"/>
                <a:ext cx="10238" cy="23440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3" name="Rectangle 600"/>
              <p:cNvSpPr>
                <a:spLocks noChangeArrowheads="1"/>
              </p:cNvSpPr>
              <p:nvPr/>
            </p:nvSpPr>
            <p:spPr bwMode="auto">
              <a:xfrm>
                <a:off x="6650669" y="2353913"/>
                <a:ext cx="10238" cy="23440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4" name="Rectangle 601"/>
              <p:cNvSpPr>
                <a:spLocks noChangeArrowheads="1"/>
              </p:cNvSpPr>
              <p:nvPr/>
            </p:nvSpPr>
            <p:spPr bwMode="auto">
              <a:xfrm>
                <a:off x="6660907" y="2353913"/>
                <a:ext cx="10238" cy="234409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5" name="Rectangle 602"/>
              <p:cNvSpPr>
                <a:spLocks noChangeArrowheads="1"/>
              </p:cNvSpPr>
              <p:nvPr/>
            </p:nvSpPr>
            <p:spPr bwMode="auto">
              <a:xfrm>
                <a:off x="6671144" y="2353913"/>
                <a:ext cx="10238" cy="234409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6" name="Rectangle 603"/>
              <p:cNvSpPr>
                <a:spLocks noChangeArrowheads="1"/>
              </p:cNvSpPr>
              <p:nvPr/>
            </p:nvSpPr>
            <p:spPr bwMode="auto">
              <a:xfrm>
                <a:off x="6681382" y="2353913"/>
                <a:ext cx="10238" cy="23440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7" name="Rectangle 604"/>
              <p:cNvSpPr>
                <a:spLocks noChangeArrowheads="1"/>
              </p:cNvSpPr>
              <p:nvPr/>
            </p:nvSpPr>
            <p:spPr bwMode="auto">
              <a:xfrm>
                <a:off x="6691620" y="2353913"/>
                <a:ext cx="10238" cy="23440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8" name="Rectangle 605"/>
              <p:cNvSpPr>
                <a:spLocks noChangeArrowheads="1"/>
              </p:cNvSpPr>
              <p:nvPr/>
            </p:nvSpPr>
            <p:spPr bwMode="auto">
              <a:xfrm>
                <a:off x="6701857" y="2353913"/>
                <a:ext cx="10238" cy="234409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09" name="Rectangle 606"/>
              <p:cNvSpPr>
                <a:spLocks noChangeArrowheads="1"/>
              </p:cNvSpPr>
              <p:nvPr/>
            </p:nvSpPr>
            <p:spPr bwMode="auto">
              <a:xfrm>
                <a:off x="6712095" y="2353913"/>
                <a:ext cx="10238" cy="234409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0" name="Rectangle 607"/>
              <p:cNvSpPr>
                <a:spLocks noChangeArrowheads="1"/>
              </p:cNvSpPr>
              <p:nvPr/>
            </p:nvSpPr>
            <p:spPr bwMode="auto">
              <a:xfrm>
                <a:off x="6722333" y="2353913"/>
                <a:ext cx="10238" cy="23440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1" name="Rectangle 608"/>
              <p:cNvSpPr>
                <a:spLocks noChangeArrowheads="1"/>
              </p:cNvSpPr>
              <p:nvPr/>
            </p:nvSpPr>
            <p:spPr bwMode="auto">
              <a:xfrm>
                <a:off x="6732570" y="2353913"/>
                <a:ext cx="10238" cy="23440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2" name="Rectangle 609"/>
              <p:cNvSpPr>
                <a:spLocks noChangeArrowheads="1"/>
              </p:cNvSpPr>
              <p:nvPr/>
            </p:nvSpPr>
            <p:spPr bwMode="auto">
              <a:xfrm>
                <a:off x="6742808" y="2353913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3" name="Rectangle 610"/>
              <p:cNvSpPr>
                <a:spLocks noChangeArrowheads="1"/>
              </p:cNvSpPr>
              <p:nvPr/>
            </p:nvSpPr>
            <p:spPr bwMode="auto">
              <a:xfrm>
                <a:off x="6753046" y="2353913"/>
                <a:ext cx="10238" cy="23440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4" name="Rectangle 611"/>
              <p:cNvSpPr>
                <a:spLocks noChangeArrowheads="1"/>
              </p:cNvSpPr>
              <p:nvPr/>
            </p:nvSpPr>
            <p:spPr bwMode="auto">
              <a:xfrm>
                <a:off x="6763283" y="2353913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5" name="Rectangle 612"/>
              <p:cNvSpPr>
                <a:spLocks noChangeArrowheads="1"/>
              </p:cNvSpPr>
              <p:nvPr/>
            </p:nvSpPr>
            <p:spPr bwMode="auto">
              <a:xfrm>
                <a:off x="6773521" y="2353913"/>
                <a:ext cx="10238" cy="23440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6" name="Rectangle 613"/>
              <p:cNvSpPr>
                <a:spLocks noChangeArrowheads="1"/>
              </p:cNvSpPr>
              <p:nvPr/>
            </p:nvSpPr>
            <p:spPr bwMode="auto">
              <a:xfrm>
                <a:off x="6783758" y="2353913"/>
                <a:ext cx="10238" cy="23440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7" name="Rectangle 614"/>
              <p:cNvSpPr>
                <a:spLocks noChangeArrowheads="1"/>
              </p:cNvSpPr>
              <p:nvPr/>
            </p:nvSpPr>
            <p:spPr bwMode="auto">
              <a:xfrm>
                <a:off x="6793996" y="2353913"/>
                <a:ext cx="10238" cy="234409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8" name="Rectangle 615"/>
              <p:cNvSpPr>
                <a:spLocks noChangeArrowheads="1"/>
              </p:cNvSpPr>
              <p:nvPr/>
            </p:nvSpPr>
            <p:spPr bwMode="auto">
              <a:xfrm>
                <a:off x="6804234" y="2353913"/>
                <a:ext cx="10238" cy="234409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19" name="Rectangle 616"/>
              <p:cNvSpPr>
                <a:spLocks noChangeArrowheads="1"/>
              </p:cNvSpPr>
              <p:nvPr/>
            </p:nvSpPr>
            <p:spPr bwMode="auto">
              <a:xfrm>
                <a:off x="6814471" y="2353913"/>
                <a:ext cx="10238" cy="23440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0" name="Rectangle 617"/>
              <p:cNvSpPr>
                <a:spLocks noChangeArrowheads="1"/>
              </p:cNvSpPr>
              <p:nvPr/>
            </p:nvSpPr>
            <p:spPr bwMode="auto">
              <a:xfrm>
                <a:off x="6824709" y="2353913"/>
                <a:ext cx="10238" cy="23440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1" name="Rectangle 618"/>
              <p:cNvSpPr>
                <a:spLocks noChangeArrowheads="1"/>
              </p:cNvSpPr>
              <p:nvPr/>
            </p:nvSpPr>
            <p:spPr bwMode="auto">
              <a:xfrm>
                <a:off x="6834947" y="2353913"/>
                <a:ext cx="10238" cy="234409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2" name="Rectangle 619"/>
              <p:cNvSpPr>
                <a:spLocks noChangeArrowheads="1"/>
              </p:cNvSpPr>
              <p:nvPr/>
            </p:nvSpPr>
            <p:spPr bwMode="auto">
              <a:xfrm>
                <a:off x="6845184" y="2353913"/>
                <a:ext cx="10238" cy="234409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3" name="Rectangle 620"/>
              <p:cNvSpPr>
                <a:spLocks noChangeArrowheads="1"/>
              </p:cNvSpPr>
              <p:nvPr/>
            </p:nvSpPr>
            <p:spPr bwMode="auto">
              <a:xfrm>
                <a:off x="6855422" y="2353913"/>
                <a:ext cx="12285" cy="23440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4" name="Rectangle 621"/>
              <p:cNvSpPr>
                <a:spLocks noChangeArrowheads="1"/>
              </p:cNvSpPr>
              <p:nvPr/>
            </p:nvSpPr>
            <p:spPr bwMode="auto">
              <a:xfrm>
                <a:off x="6867707" y="2353913"/>
                <a:ext cx="10238" cy="23440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5" name="Rectangle 622"/>
              <p:cNvSpPr>
                <a:spLocks noChangeArrowheads="1"/>
              </p:cNvSpPr>
              <p:nvPr/>
            </p:nvSpPr>
            <p:spPr bwMode="auto">
              <a:xfrm>
                <a:off x="6877945" y="2353913"/>
                <a:ext cx="10238" cy="23440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6" name="Rectangle 623"/>
              <p:cNvSpPr>
                <a:spLocks noChangeArrowheads="1"/>
              </p:cNvSpPr>
              <p:nvPr/>
            </p:nvSpPr>
            <p:spPr bwMode="auto">
              <a:xfrm>
                <a:off x="6888183" y="2353913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7" name="Rectangle 624"/>
              <p:cNvSpPr>
                <a:spLocks noChangeArrowheads="1"/>
              </p:cNvSpPr>
              <p:nvPr/>
            </p:nvSpPr>
            <p:spPr bwMode="auto">
              <a:xfrm>
                <a:off x="6898420" y="2353913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8" name="Rectangle 625"/>
              <p:cNvSpPr>
                <a:spLocks noChangeArrowheads="1"/>
              </p:cNvSpPr>
              <p:nvPr/>
            </p:nvSpPr>
            <p:spPr bwMode="auto">
              <a:xfrm>
                <a:off x="6908658" y="2353913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29" name="Rectangle 626"/>
              <p:cNvSpPr>
                <a:spLocks noChangeArrowheads="1"/>
              </p:cNvSpPr>
              <p:nvPr/>
            </p:nvSpPr>
            <p:spPr bwMode="auto">
              <a:xfrm>
                <a:off x="6918895" y="2353913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30" name="Freeform 627"/>
              <p:cNvSpPr>
                <a:spLocks/>
              </p:cNvSpPr>
              <p:nvPr/>
            </p:nvSpPr>
            <p:spPr bwMode="auto">
              <a:xfrm>
                <a:off x="6593338" y="2311999"/>
                <a:ext cx="329652" cy="85381"/>
              </a:xfrm>
              <a:custGeom>
                <a:avLst/>
                <a:gdLst>
                  <a:gd name="T0" fmla="*/ 161 w 161"/>
                  <a:gd name="T1" fmla="*/ 27 h 55"/>
                  <a:gd name="T2" fmla="*/ 161 w 161"/>
                  <a:gd name="T3" fmla="*/ 27 h 55"/>
                  <a:gd name="T4" fmla="*/ 161 w 161"/>
                  <a:gd name="T5" fmla="*/ 30 h 55"/>
                  <a:gd name="T6" fmla="*/ 159 w 161"/>
                  <a:gd name="T7" fmla="*/ 33 h 55"/>
                  <a:gd name="T8" fmla="*/ 157 w 161"/>
                  <a:gd name="T9" fmla="*/ 36 h 55"/>
                  <a:gd name="T10" fmla="*/ 155 w 161"/>
                  <a:gd name="T11" fmla="*/ 38 h 55"/>
                  <a:gd name="T12" fmla="*/ 148 w 161"/>
                  <a:gd name="T13" fmla="*/ 43 h 55"/>
                  <a:gd name="T14" fmla="*/ 138 w 161"/>
                  <a:gd name="T15" fmla="*/ 47 h 55"/>
                  <a:gd name="T16" fmla="*/ 126 w 161"/>
                  <a:gd name="T17" fmla="*/ 50 h 55"/>
                  <a:gd name="T18" fmla="*/ 112 w 161"/>
                  <a:gd name="T19" fmla="*/ 53 h 55"/>
                  <a:gd name="T20" fmla="*/ 97 w 161"/>
                  <a:gd name="T21" fmla="*/ 55 h 55"/>
                  <a:gd name="T22" fmla="*/ 81 w 161"/>
                  <a:gd name="T23" fmla="*/ 55 h 55"/>
                  <a:gd name="T24" fmla="*/ 64 w 161"/>
                  <a:gd name="T25" fmla="*/ 55 h 55"/>
                  <a:gd name="T26" fmla="*/ 50 w 161"/>
                  <a:gd name="T27" fmla="*/ 53 h 55"/>
                  <a:gd name="T28" fmla="*/ 35 w 161"/>
                  <a:gd name="T29" fmla="*/ 50 h 55"/>
                  <a:gd name="T30" fmla="*/ 24 w 161"/>
                  <a:gd name="T31" fmla="*/ 47 h 55"/>
                  <a:gd name="T32" fmla="*/ 14 w 161"/>
                  <a:gd name="T33" fmla="*/ 43 h 55"/>
                  <a:gd name="T34" fmla="*/ 7 w 161"/>
                  <a:gd name="T35" fmla="*/ 38 h 55"/>
                  <a:gd name="T36" fmla="*/ 5 w 161"/>
                  <a:gd name="T37" fmla="*/ 36 h 55"/>
                  <a:gd name="T38" fmla="*/ 2 w 161"/>
                  <a:gd name="T39" fmla="*/ 33 h 55"/>
                  <a:gd name="T40" fmla="*/ 0 w 161"/>
                  <a:gd name="T41" fmla="*/ 30 h 55"/>
                  <a:gd name="T42" fmla="*/ 0 w 161"/>
                  <a:gd name="T43" fmla="*/ 27 h 55"/>
                  <a:gd name="T44" fmla="*/ 0 w 161"/>
                  <a:gd name="T45" fmla="*/ 25 h 55"/>
                  <a:gd name="T46" fmla="*/ 2 w 161"/>
                  <a:gd name="T47" fmla="*/ 22 h 55"/>
                  <a:gd name="T48" fmla="*/ 5 w 161"/>
                  <a:gd name="T49" fmla="*/ 20 h 55"/>
                  <a:gd name="T50" fmla="*/ 7 w 161"/>
                  <a:gd name="T51" fmla="*/ 16 h 55"/>
                  <a:gd name="T52" fmla="*/ 14 w 161"/>
                  <a:gd name="T53" fmla="*/ 12 h 55"/>
                  <a:gd name="T54" fmla="*/ 24 w 161"/>
                  <a:gd name="T55" fmla="*/ 8 h 55"/>
                  <a:gd name="T56" fmla="*/ 35 w 161"/>
                  <a:gd name="T57" fmla="*/ 5 h 55"/>
                  <a:gd name="T58" fmla="*/ 50 w 161"/>
                  <a:gd name="T59" fmla="*/ 2 h 55"/>
                  <a:gd name="T60" fmla="*/ 64 w 161"/>
                  <a:gd name="T61" fmla="*/ 0 h 55"/>
                  <a:gd name="T62" fmla="*/ 81 w 161"/>
                  <a:gd name="T63" fmla="*/ 0 h 55"/>
                  <a:gd name="T64" fmla="*/ 97 w 161"/>
                  <a:gd name="T65" fmla="*/ 0 h 55"/>
                  <a:gd name="T66" fmla="*/ 112 w 161"/>
                  <a:gd name="T67" fmla="*/ 2 h 55"/>
                  <a:gd name="T68" fmla="*/ 126 w 161"/>
                  <a:gd name="T69" fmla="*/ 5 h 55"/>
                  <a:gd name="T70" fmla="*/ 138 w 161"/>
                  <a:gd name="T71" fmla="*/ 8 h 55"/>
                  <a:gd name="T72" fmla="*/ 148 w 161"/>
                  <a:gd name="T73" fmla="*/ 12 h 55"/>
                  <a:gd name="T74" fmla="*/ 155 w 161"/>
                  <a:gd name="T75" fmla="*/ 16 h 55"/>
                  <a:gd name="T76" fmla="*/ 157 w 161"/>
                  <a:gd name="T77" fmla="*/ 20 h 55"/>
                  <a:gd name="T78" fmla="*/ 159 w 161"/>
                  <a:gd name="T79" fmla="*/ 22 h 55"/>
                  <a:gd name="T80" fmla="*/ 161 w 161"/>
                  <a:gd name="T81" fmla="*/ 25 h 55"/>
                  <a:gd name="T82" fmla="*/ 161 w 161"/>
                  <a:gd name="T83" fmla="*/ 27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"/>
                  <a:gd name="T127" fmla="*/ 0 h 55"/>
                  <a:gd name="T128" fmla="*/ 161 w 161"/>
                  <a:gd name="T129" fmla="*/ 55 h 5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" h="55">
                    <a:moveTo>
                      <a:pt x="161" y="27"/>
                    </a:moveTo>
                    <a:lnTo>
                      <a:pt x="161" y="27"/>
                    </a:lnTo>
                    <a:lnTo>
                      <a:pt x="161" y="30"/>
                    </a:lnTo>
                    <a:lnTo>
                      <a:pt x="159" y="33"/>
                    </a:lnTo>
                    <a:lnTo>
                      <a:pt x="157" y="36"/>
                    </a:lnTo>
                    <a:lnTo>
                      <a:pt x="155" y="38"/>
                    </a:lnTo>
                    <a:lnTo>
                      <a:pt x="148" y="43"/>
                    </a:lnTo>
                    <a:lnTo>
                      <a:pt x="138" y="47"/>
                    </a:lnTo>
                    <a:lnTo>
                      <a:pt x="126" y="50"/>
                    </a:lnTo>
                    <a:lnTo>
                      <a:pt x="112" y="53"/>
                    </a:lnTo>
                    <a:lnTo>
                      <a:pt x="97" y="55"/>
                    </a:lnTo>
                    <a:lnTo>
                      <a:pt x="81" y="55"/>
                    </a:lnTo>
                    <a:lnTo>
                      <a:pt x="64" y="55"/>
                    </a:lnTo>
                    <a:lnTo>
                      <a:pt x="50" y="53"/>
                    </a:lnTo>
                    <a:lnTo>
                      <a:pt x="35" y="50"/>
                    </a:lnTo>
                    <a:lnTo>
                      <a:pt x="24" y="47"/>
                    </a:lnTo>
                    <a:lnTo>
                      <a:pt x="14" y="43"/>
                    </a:lnTo>
                    <a:lnTo>
                      <a:pt x="7" y="38"/>
                    </a:lnTo>
                    <a:lnTo>
                      <a:pt x="5" y="36"/>
                    </a:lnTo>
                    <a:lnTo>
                      <a:pt x="2" y="33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2"/>
                    </a:lnTo>
                    <a:lnTo>
                      <a:pt x="5" y="20"/>
                    </a:lnTo>
                    <a:lnTo>
                      <a:pt x="7" y="16"/>
                    </a:lnTo>
                    <a:lnTo>
                      <a:pt x="14" y="12"/>
                    </a:lnTo>
                    <a:lnTo>
                      <a:pt x="24" y="8"/>
                    </a:lnTo>
                    <a:lnTo>
                      <a:pt x="35" y="5"/>
                    </a:lnTo>
                    <a:lnTo>
                      <a:pt x="50" y="2"/>
                    </a:lnTo>
                    <a:lnTo>
                      <a:pt x="64" y="0"/>
                    </a:lnTo>
                    <a:lnTo>
                      <a:pt x="81" y="0"/>
                    </a:lnTo>
                    <a:lnTo>
                      <a:pt x="97" y="0"/>
                    </a:lnTo>
                    <a:lnTo>
                      <a:pt x="112" y="2"/>
                    </a:lnTo>
                    <a:lnTo>
                      <a:pt x="126" y="5"/>
                    </a:lnTo>
                    <a:lnTo>
                      <a:pt x="138" y="8"/>
                    </a:lnTo>
                    <a:lnTo>
                      <a:pt x="148" y="12"/>
                    </a:lnTo>
                    <a:lnTo>
                      <a:pt x="155" y="16"/>
                    </a:lnTo>
                    <a:lnTo>
                      <a:pt x="157" y="20"/>
                    </a:lnTo>
                    <a:lnTo>
                      <a:pt x="159" y="22"/>
                    </a:lnTo>
                    <a:lnTo>
                      <a:pt x="161" y="25"/>
                    </a:lnTo>
                    <a:lnTo>
                      <a:pt x="161" y="27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31" name="Freeform 628"/>
              <p:cNvSpPr>
                <a:spLocks/>
              </p:cNvSpPr>
              <p:nvPr/>
            </p:nvSpPr>
            <p:spPr bwMode="auto">
              <a:xfrm>
                <a:off x="6855422" y="2384961"/>
                <a:ext cx="319415" cy="273218"/>
              </a:xfrm>
              <a:custGeom>
                <a:avLst/>
                <a:gdLst>
                  <a:gd name="T0" fmla="*/ 78 w 156"/>
                  <a:gd name="T1" fmla="*/ 0 h 176"/>
                  <a:gd name="T2" fmla="*/ 78 w 156"/>
                  <a:gd name="T3" fmla="*/ 0 h 176"/>
                  <a:gd name="T4" fmla="*/ 63 w 156"/>
                  <a:gd name="T5" fmla="*/ 1 h 176"/>
                  <a:gd name="T6" fmla="*/ 49 w 156"/>
                  <a:gd name="T7" fmla="*/ 3 h 176"/>
                  <a:gd name="T8" fmla="*/ 35 w 156"/>
                  <a:gd name="T9" fmla="*/ 6 h 176"/>
                  <a:gd name="T10" fmla="*/ 24 w 156"/>
                  <a:gd name="T11" fmla="*/ 9 h 176"/>
                  <a:gd name="T12" fmla="*/ 14 w 156"/>
                  <a:gd name="T13" fmla="*/ 13 h 176"/>
                  <a:gd name="T14" fmla="*/ 7 w 156"/>
                  <a:gd name="T15" fmla="*/ 17 h 176"/>
                  <a:gd name="T16" fmla="*/ 5 w 156"/>
                  <a:gd name="T17" fmla="*/ 21 h 176"/>
                  <a:gd name="T18" fmla="*/ 3 w 156"/>
                  <a:gd name="T19" fmla="*/ 23 h 176"/>
                  <a:gd name="T20" fmla="*/ 0 w 156"/>
                  <a:gd name="T21" fmla="*/ 26 h 176"/>
                  <a:gd name="T22" fmla="*/ 0 w 156"/>
                  <a:gd name="T23" fmla="*/ 28 h 176"/>
                  <a:gd name="T24" fmla="*/ 0 w 156"/>
                  <a:gd name="T25" fmla="*/ 148 h 176"/>
                  <a:gd name="T26" fmla="*/ 0 w 156"/>
                  <a:gd name="T27" fmla="*/ 151 h 176"/>
                  <a:gd name="T28" fmla="*/ 3 w 156"/>
                  <a:gd name="T29" fmla="*/ 154 h 176"/>
                  <a:gd name="T30" fmla="*/ 5 w 156"/>
                  <a:gd name="T31" fmla="*/ 157 h 176"/>
                  <a:gd name="T32" fmla="*/ 7 w 156"/>
                  <a:gd name="T33" fmla="*/ 159 h 176"/>
                  <a:gd name="T34" fmla="*/ 14 w 156"/>
                  <a:gd name="T35" fmla="*/ 164 h 176"/>
                  <a:gd name="T36" fmla="*/ 24 w 156"/>
                  <a:gd name="T37" fmla="*/ 168 h 176"/>
                  <a:gd name="T38" fmla="*/ 35 w 156"/>
                  <a:gd name="T39" fmla="*/ 171 h 176"/>
                  <a:gd name="T40" fmla="*/ 49 w 156"/>
                  <a:gd name="T41" fmla="*/ 174 h 176"/>
                  <a:gd name="T42" fmla="*/ 63 w 156"/>
                  <a:gd name="T43" fmla="*/ 175 h 176"/>
                  <a:gd name="T44" fmla="*/ 78 w 156"/>
                  <a:gd name="T45" fmla="*/ 176 h 176"/>
                  <a:gd name="T46" fmla="*/ 94 w 156"/>
                  <a:gd name="T47" fmla="*/ 175 h 176"/>
                  <a:gd name="T48" fmla="*/ 109 w 156"/>
                  <a:gd name="T49" fmla="*/ 174 h 176"/>
                  <a:gd name="T50" fmla="*/ 122 w 156"/>
                  <a:gd name="T51" fmla="*/ 171 h 176"/>
                  <a:gd name="T52" fmla="*/ 133 w 156"/>
                  <a:gd name="T53" fmla="*/ 168 h 176"/>
                  <a:gd name="T54" fmla="*/ 143 w 156"/>
                  <a:gd name="T55" fmla="*/ 164 h 176"/>
                  <a:gd name="T56" fmla="*/ 150 w 156"/>
                  <a:gd name="T57" fmla="*/ 159 h 176"/>
                  <a:gd name="T58" fmla="*/ 153 w 156"/>
                  <a:gd name="T59" fmla="*/ 157 h 176"/>
                  <a:gd name="T60" fmla="*/ 154 w 156"/>
                  <a:gd name="T61" fmla="*/ 154 h 176"/>
                  <a:gd name="T62" fmla="*/ 156 w 156"/>
                  <a:gd name="T63" fmla="*/ 151 h 176"/>
                  <a:gd name="T64" fmla="*/ 156 w 156"/>
                  <a:gd name="T65" fmla="*/ 148 h 176"/>
                  <a:gd name="T66" fmla="*/ 156 w 156"/>
                  <a:gd name="T67" fmla="*/ 28 h 176"/>
                  <a:gd name="T68" fmla="*/ 156 w 156"/>
                  <a:gd name="T69" fmla="*/ 26 h 176"/>
                  <a:gd name="T70" fmla="*/ 154 w 156"/>
                  <a:gd name="T71" fmla="*/ 23 h 176"/>
                  <a:gd name="T72" fmla="*/ 153 w 156"/>
                  <a:gd name="T73" fmla="*/ 21 h 176"/>
                  <a:gd name="T74" fmla="*/ 150 w 156"/>
                  <a:gd name="T75" fmla="*/ 17 h 176"/>
                  <a:gd name="T76" fmla="*/ 143 w 156"/>
                  <a:gd name="T77" fmla="*/ 13 h 176"/>
                  <a:gd name="T78" fmla="*/ 133 w 156"/>
                  <a:gd name="T79" fmla="*/ 9 h 176"/>
                  <a:gd name="T80" fmla="*/ 122 w 156"/>
                  <a:gd name="T81" fmla="*/ 6 h 176"/>
                  <a:gd name="T82" fmla="*/ 109 w 156"/>
                  <a:gd name="T83" fmla="*/ 3 h 176"/>
                  <a:gd name="T84" fmla="*/ 94 w 156"/>
                  <a:gd name="T85" fmla="*/ 1 h 176"/>
                  <a:gd name="T86" fmla="*/ 78 w 156"/>
                  <a:gd name="T87" fmla="*/ 0 h 1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6"/>
                  <a:gd name="T133" fmla="*/ 0 h 176"/>
                  <a:gd name="T134" fmla="*/ 156 w 156"/>
                  <a:gd name="T135" fmla="*/ 176 h 17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6" h="176">
                    <a:moveTo>
                      <a:pt x="78" y="0"/>
                    </a:moveTo>
                    <a:lnTo>
                      <a:pt x="78" y="0"/>
                    </a:lnTo>
                    <a:lnTo>
                      <a:pt x="63" y="1"/>
                    </a:lnTo>
                    <a:lnTo>
                      <a:pt x="49" y="3"/>
                    </a:lnTo>
                    <a:lnTo>
                      <a:pt x="35" y="6"/>
                    </a:lnTo>
                    <a:lnTo>
                      <a:pt x="24" y="9"/>
                    </a:lnTo>
                    <a:lnTo>
                      <a:pt x="14" y="13"/>
                    </a:lnTo>
                    <a:lnTo>
                      <a:pt x="7" y="17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3" y="154"/>
                    </a:lnTo>
                    <a:lnTo>
                      <a:pt x="5" y="157"/>
                    </a:lnTo>
                    <a:lnTo>
                      <a:pt x="7" y="159"/>
                    </a:lnTo>
                    <a:lnTo>
                      <a:pt x="14" y="164"/>
                    </a:lnTo>
                    <a:lnTo>
                      <a:pt x="24" y="168"/>
                    </a:lnTo>
                    <a:lnTo>
                      <a:pt x="35" y="171"/>
                    </a:lnTo>
                    <a:lnTo>
                      <a:pt x="49" y="174"/>
                    </a:lnTo>
                    <a:lnTo>
                      <a:pt x="63" y="175"/>
                    </a:lnTo>
                    <a:lnTo>
                      <a:pt x="78" y="176"/>
                    </a:lnTo>
                    <a:lnTo>
                      <a:pt x="94" y="175"/>
                    </a:lnTo>
                    <a:lnTo>
                      <a:pt x="109" y="174"/>
                    </a:lnTo>
                    <a:lnTo>
                      <a:pt x="122" y="171"/>
                    </a:lnTo>
                    <a:lnTo>
                      <a:pt x="133" y="168"/>
                    </a:lnTo>
                    <a:lnTo>
                      <a:pt x="143" y="164"/>
                    </a:lnTo>
                    <a:lnTo>
                      <a:pt x="150" y="159"/>
                    </a:lnTo>
                    <a:lnTo>
                      <a:pt x="153" y="157"/>
                    </a:lnTo>
                    <a:lnTo>
                      <a:pt x="154" y="154"/>
                    </a:lnTo>
                    <a:lnTo>
                      <a:pt x="156" y="151"/>
                    </a:lnTo>
                    <a:lnTo>
                      <a:pt x="156" y="148"/>
                    </a:lnTo>
                    <a:lnTo>
                      <a:pt x="156" y="28"/>
                    </a:lnTo>
                    <a:lnTo>
                      <a:pt x="156" y="26"/>
                    </a:lnTo>
                    <a:lnTo>
                      <a:pt x="154" y="23"/>
                    </a:lnTo>
                    <a:lnTo>
                      <a:pt x="153" y="21"/>
                    </a:lnTo>
                    <a:lnTo>
                      <a:pt x="150" y="17"/>
                    </a:lnTo>
                    <a:lnTo>
                      <a:pt x="143" y="13"/>
                    </a:lnTo>
                    <a:lnTo>
                      <a:pt x="133" y="9"/>
                    </a:lnTo>
                    <a:lnTo>
                      <a:pt x="122" y="6"/>
                    </a:lnTo>
                    <a:lnTo>
                      <a:pt x="109" y="3"/>
                    </a:lnTo>
                    <a:lnTo>
                      <a:pt x="94" y="1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32" name="Freeform 629"/>
              <p:cNvSpPr>
                <a:spLocks noEditPoints="1"/>
              </p:cNvSpPr>
              <p:nvPr/>
            </p:nvSpPr>
            <p:spPr bwMode="auto">
              <a:xfrm>
                <a:off x="6841089" y="2374094"/>
                <a:ext cx="350128" cy="294952"/>
              </a:xfrm>
              <a:custGeom>
                <a:avLst/>
                <a:gdLst>
                  <a:gd name="T0" fmla="*/ 70 w 544"/>
                  <a:gd name="T1" fmla="*/ 16 h 608"/>
                  <a:gd name="T2" fmla="*/ 43 w 544"/>
                  <a:gd name="T3" fmla="*/ 20 h 608"/>
                  <a:gd name="T4" fmla="*/ 23 w 544"/>
                  <a:gd name="T5" fmla="*/ 27 h 608"/>
                  <a:gd name="T6" fmla="*/ 18 w 544"/>
                  <a:gd name="T7" fmla="*/ 31 h 608"/>
                  <a:gd name="T8" fmla="*/ 18 w 544"/>
                  <a:gd name="T9" fmla="*/ 32 h 608"/>
                  <a:gd name="T10" fmla="*/ 14 w 544"/>
                  <a:gd name="T11" fmla="*/ 37 h 608"/>
                  <a:gd name="T12" fmla="*/ 15 w 544"/>
                  <a:gd name="T13" fmla="*/ 35 h 608"/>
                  <a:gd name="T14" fmla="*/ 15 w 544"/>
                  <a:gd name="T15" fmla="*/ 158 h 608"/>
                  <a:gd name="T16" fmla="*/ 15 w 544"/>
                  <a:gd name="T17" fmla="*/ 155 h 608"/>
                  <a:gd name="T18" fmla="*/ 19 w 544"/>
                  <a:gd name="T19" fmla="*/ 161 h 608"/>
                  <a:gd name="T20" fmla="*/ 25 w 544"/>
                  <a:gd name="T21" fmla="*/ 164 h 608"/>
                  <a:gd name="T22" fmla="*/ 34 w 544"/>
                  <a:gd name="T23" fmla="*/ 168 h 608"/>
                  <a:gd name="T24" fmla="*/ 44 w 544"/>
                  <a:gd name="T25" fmla="*/ 171 h 608"/>
                  <a:gd name="T26" fmla="*/ 70 w 544"/>
                  <a:gd name="T27" fmla="*/ 174 h 608"/>
                  <a:gd name="T28" fmla="*/ 101 w 544"/>
                  <a:gd name="T29" fmla="*/ 174 h 608"/>
                  <a:gd name="T30" fmla="*/ 128 w 544"/>
                  <a:gd name="T31" fmla="*/ 171 h 608"/>
                  <a:gd name="T32" fmla="*/ 137 w 544"/>
                  <a:gd name="T33" fmla="*/ 168 h 608"/>
                  <a:gd name="T34" fmla="*/ 146 w 544"/>
                  <a:gd name="T35" fmla="*/ 164 h 608"/>
                  <a:gd name="T36" fmla="*/ 152 w 544"/>
                  <a:gd name="T37" fmla="*/ 161 h 608"/>
                  <a:gd name="T38" fmla="*/ 155 w 544"/>
                  <a:gd name="T39" fmla="*/ 156 h 608"/>
                  <a:gd name="T40" fmla="*/ 156 w 544"/>
                  <a:gd name="T41" fmla="*/ 158 h 608"/>
                  <a:gd name="T42" fmla="*/ 156 w 544"/>
                  <a:gd name="T43" fmla="*/ 35 h 608"/>
                  <a:gd name="T44" fmla="*/ 157 w 544"/>
                  <a:gd name="T45" fmla="*/ 37 h 608"/>
                  <a:gd name="T46" fmla="*/ 154 w 544"/>
                  <a:gd name="T47" fmla="*/ 32 h 608"/>
                  <a:gd name="T48" fmla="*/ 153 w 544"/>
                  <a:gd name="T49" fmla="*/ 31 h 608"/>
                  <a:gd name="T50" fmla="*/ 148 w 544"/>
                  <a:gd name="T51" fmla="*/ 27 h 608"/>
                  <a:gd name="T52" fmla="*/ 128 w 544"/>
                  <a:gd name="T53" fmla="*/ 20 h 608"/>
                  <a:gd name="T54" fmla="*/ 101 w 544"/>
                  <a:gd name="T55" fmla="*/ 16 h 608"/>
                  <a:gd name="T56" fmla="*/ 102 w 544"/>
                  <a:gd name="T57" fmla="*/ 1 h 608"/>
                  <a:gd name="T58" fmla="*/ 132 w 544"/>
                  <a:gd name="T59" fmla="*/ 6 h 608"/>
                  <a:gd name="T60" fmla="*/ 153 w 544"/>
                  <a:gd name="T61" fmla="*/ 13 h 608"/>
                  <a:gd name="T62" fmla="*/ 162 w 544"/>
                  <a:gd name="T63" fmla="*/ 18 h 608"/>
                  <a:gd name="T64" fmla="*/ 165 w 544"/>
                  <a:gd name="T65" fmla="*/ 23 h 608"/>
                  <a:gd name="T66" fmla="*/ 170 w 544"/>
                  <a:gd name="T67" fmla="*/ 29 h 608"/>
                  <a:gd name="T68" fmla="*/ 171 w 544"/>
                  <a:gd name="T69" fmla="*/ 35 h 608"/>
                  <a:gd name="T70" fmla="*/ 171 w 544"/>
                  <a:gd name="T71" fmla="*/ 158 h 608"/>
                  <a:gd name="T72" fmla="*/ 168 w 544"/>
                  <a:gd name="T73" fmla="*/ 164 h 608"/>
                  <a:gd name="T74" fmla="*/ 163 w 544"/>
                  <a:gd name="T75" fmla="*/ 171 h 608"/>
                  <a:gd name="T76" fmla="*/ 155 w 544"/>
                  <a:gd name="T77" fmla="*/ 177 h 608"/>
                  <a:gd name="T78" fmla="*/ 144 w 544"/>
                  <a:gd name="T79" fmla="*/ 182 h 608"/>
                  <a:gd name="T80" fmla="*/ 131 w 544"/>
                  <a:gd name="T81" fmla="*/ 185 h 608"/>
                  <a:gd name="T82" fmla="*/ 102 w 544"/>
                  <a:gd name="T83" fmla="*/ 189 h 608"/>
                  <a:gd name="T84" fmla="*/ 69 w 544"/>
                  <a:gd name="T85" fmla="*/ 189 h 608"/>
                  <a:gd name="T86" fmla="*/ 40 w 544"/>
                  <a:gd name="T87" fmla="*/ 185 h 608"/>
                  <a:gd name="T88" fmla="*/ 27 w 544"/>
                  <a:gd name="T89" fmla="*/ 182 h 608"/>
                  <a:gd name="T90" fmla="*/ 17 w 544"/>
                  <a:gd name="T91" fmla="*/ 177 h 608"/>
                  <a:gd name="T92" fmla="*/ 8 w 544"/>
                  <a:gd name="T93" fmla="*/ 171 h 608"/>
                  <a:gd name="T94" fmla="*/ 4 w 544"/>
                  <a:gd name="T95" fmla="*/ 165 h 608"/>
                  <a:gd name="T96" fmla="*/ 0 w 544"/>
                  <a:gd name="T97" fmla="*/ 158 h 608"/>
                  <a:gd name="T98" fmla="*/ 0 w 544"/>
                  <a:gd name="T99" fmla="*/ 35 h 608"/>
                  <a:gd name="T100" fmla="*/ 1 w 544"/>
                  <a:gd name="T101" fmla="*/ 29 h 608"/>
                  <a:gd name="T102" fmla="*/ 5 w 544"/>
                  <a:gd name="T103" fmla="*/ 24 h 608"/>
                  <a:gd name="T104" fmla="*/ 9 w 544"/>
                  <a:gd name="T105" fmla="*/ 18 h 608"/>
                  <a:gd name="T106" fmla="*/ 18 w 544"/>
                  <a:gd name="T107" fmla="*/ 13 h 608"/>
                  <a:gd name="T108" fmla="*/ 40 w 544"/>
                  <a:gd name="T109" fmla="*/ 6 h 608"/>
                  <a:gd name="T110" fmla="*/ 69 w 544"/>
                  <a:gd name="T111" fmla="*/ 1 h 608"/>
                  <a:gd name="T112" fmla="*/ 102 w 544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44"/>
                  <a:gd name="T172" fmla="*/ 0 h 608"/>
                  <a:gd name="T173" fmla="*/ 544 w 544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44" h="608">
                    <a:moveTo>
                      <a:pt x="271" y="48"/>
                    </a:moveTo>
                    <a:lnTo>
                      <a:pt x="223" y="51"/>
                    </a:lnTo>
                    <a:lnTo>
                      <a:pt x="180" y="56"/>
                    </a:lnTo>
                    <a:lnTo>
                      <a:pt x="138" y="65"/>
                    </a:lnTo>
                    <a:lnTo>
                      <a:pt x="104" y="75"/>
                    </a:lnTo>
                    <a:lnTo>
                      <a:pt x="74" y="86"/>
                    </a:lnTo>
                    <a:lnTo>
                      <a:pt x="79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7" y="102"/>
                    </a:lnTo>
                    <a:lnTo>
                      <a:pt x="49" y="112"/>
                    </a:lnTo>
                    <a:lnTo>
                      <a:pt x="45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3" y="490"/>
                    </a:lnTo>
                    <a:lnTo>
                      <a:pt x="49" y="497"/>
                    </a:lnTo>
                    <a:lnTo>
                      <a:pt x="57" y="510"/>
                    </a:lnTo>
                    <a:lnTo>
                      <a:pt x="62" y="515"/>
                    </a:lnTo>
                    <a:lnTo>
                      <a:pt x="57" y="510"/>
                    </a:lnTo>
                    <a:lnTo>
                      <a:pt x="79" y="525"/>
                    </a:lnTo>
                    <a:lnTo>
                      <a:pt x="76" y="523"/>
                    </a:lnTo>
                    <a:lnTo>
                      <a:pt x="108" y="538"/>
                    </a:lnTo>
                    <a:lnTo>
                      <a:pt x="104" y="537"/>
                    </a:lnTo>
                    <a:lnTo>
                      <a:pt x="139" y="547"/>
                    </a:lnTo>
                    <a:lnTo>
                      <a:pt x="181" y="553"/>
                    </a:lnTo>
                    <a:lnTo>
                      <a:pt x="224" y="558"/>
                    </a:lnTo>
                    <a:lnTo>
                      <a:pt x="274" y="560"/>
                    </a:lnTo>
                    <a:lnTo>
                      <a:pt x="322" y="558"/>
                    </a:lnTo>
                    <a:lnTo>
                      <a:pt x="365" y="553"/>
                    </a:lnTo>
                    <a:lnTo>
                      <a:pt x="408" y="546"/>
                    </a:lnTo>
                    <a:lnTo>
                      <a:pt x="441" y="537"/>
                    </a:lnTo>
                    <a:lnTo>
                      <a:pt x="437" y="538"/>
                    </a:lnTo>
                    <a:lnTo>
                      <a:pt x="469" y="523"/>
                    </a:lnTo>
                    <a:lnTo>
                      <a:pt x="466" y="525"/>
                    </a:lnTo>
                    <a:lnTo>
                      <a:pt x="488" y="510"/>
                    </a:lnTo>
                    <a:lnTo>
                      <a:pt x="483" y="515"/>
                    </a:lnTo>
                    <a:lnTo>
                      <a:pt x="490" y="507"/>
                    </a:lnTo>
                    <a:lnTo>
                      <a:pt x="494" y="500"/>
                    </a:lnTo>
                    <a:lnTo>
                      <a:pt x="502" y="490"/>
                    </a:lnTo>
                    <a:lnTo>
                      <a:pt x="496" y="506"/>
                    </a:lnTo>
                    <a:lnTo>
                      <a:pt x="496" y="496"/>
                    </a:lnTo>
                    <a:lnTo>
                      <a:pt x="496" y="113"/>
                    </a:lnTo>
                    <a:lnTo>
                      <a:pt x="496" y="106"/>
                    </a:lnTo>
                    <a:lnTo>
                      <a:pt x="500" y="119"/>
                    </a:lnTo>
                    <a:lnTo>
                      <a:pt x="494" y="109"/>
                    </a:lnTo>
                    <a:lnTo>
                      <a:pt x="490" y="104"/>
                    </a:lnTo>
                    <a:lnTo>
                      <a:pt x="481" y="92"/>
                    </a:lnTo>
                    <a:lnTo>
                      <a:pt x="488" y="99"/>
                    </a:lnTo>
                    <a:lnTo>
                      <a:pt x="466" y="84"/>
                    </a:lnTo>
                    <a:lnTo>
                      <a:pt x="470" y="86"/>
                    </a:lnTo>
                    <a:lnTo>
                      <a:pt x="439" y="74"/>
                    </a:lnTo>
                    <a:lnTo>
                      <a:pt x="406" y="65"/>
                    </a:lnTo>
                    <a:lnTo>
                      <a:pt x="363" y="55"/>
                    </a:lnTo>
                    <a:lnTo>
                      <a:pt x="321" y="51"/>
                    </a:lnTo>
                    <a:lnTo>
                      <a:pt x="271" y="48"/>
                    </a:lnTo>
                    <a:close/>
                    <a:moveTo>
                      <a:pt x="326" y="3"/>
                    </a:moveTo>
                    <a:lnTo>
                      <a:pt x="373" y="8"/>
                    </a:lnTo>
                    <a:lnTo>
                      <a:pt x="419" y="19"/>
                    </a:lnTo>
                    <a:lnTo>
                      <a:pt x="456" y="29"/>
                    </a:lnTo>
                    <a:lnTo>
                      <a:pt x="488" y="42"/>
                    </a:lnTo>
                    <a:cubicBezTo>
                      <a:pt x="489" y="42"/>
                      <a:pt x="491" y="43"/>
                      <a:pt x="492" y="44"/>
                    </a:cubicBezTo>
                    <a:lnTo>
                      <a:pt x="515" y="59"/>
                    </a:lnTo>
                    <a:cubicBezTo>
                      <a:pt x="517" y="61"/>
                      <a:pt x="520" y="63"/>
                      <a:pt x="522" y="66"/>
                    </a:cubicBezTo>
                    <a:lnTo>
                      <a:pt x="526" y="73"/>
                    </a:lnTo>
                    <a:lnTo>
                      <a:pt x="534" y="83"/>
                    </a:lnTo>
                    <a:lnTo>
                      <a:pt x="541" y="93"/>
                    </a:lnTo>
                    <a:cubicBezTo>
                      <a:pt x="543" y="97"/>
                      <a:pt x="544" y="101"/>
                      <a:pt x="544" y="106"/>
                    </a:cubicBezTo>
                    <a:lnTo>
                      <a:pt x="544" y="113"/>
                    </a:lnTo>
                    <a:lnTo>
                      <a:pt x="544" y="496"/>
                    </a:lnTo>
                    <a:lnTo>
                      <a:pt x="544" y="506"/>
                    </a:lnTo>
                    <a:cubicBezTo>
                      <a:pt x="544" y="511"/>
                      <a:pt x="542" y="517"/>
                      <a:pt x="539" y="521"/>
                    </a:cubicBezTo>
                    <a:lnTo>
                      <a:pt x="534" y="526"/>
                    </a:lnTo>
                    <a:lnTo>
                      <a:pt x="526" y="538"/>
                    </a:lnTo>
                    <a:lnTo>
                      <a:pt x="520" y="546"/>
                    </a:lnTo>
                    <a:cubicBezTo>
                      <a:pt x="518" y="548"/>
                      <a:pt x="517" y="549"/>
                      <a:pt x="515" y="550"/>
                    </a:cubicBezTo>
                    <a:lnTo>
                      <a:pt x="492" y="565"/>
                    </a:lnTo>
                    <a:cubicBezTo>
                      <a:pt x="491" y="566"/>
                      <a:pt x="490" y="566"/>
                      <a:pt x="489" y="567"/>
                    </a:cubicBezTo>
                    <a:lnTo>
                      <a:pt x="457" y="582"/>
                    </a:lnTo>
                    <a:cubicBezTo>
                      <a:pt x="456" y="582"/>
                      <a:pt x="455" y="583"/>
                      <a:pt x="454" y="583"/>
                    </a:cubicBezTo>
                    <a:lnTo>
                      <a:pt x="416" y="593"/>
                    </a:lnTo>
                    <a:lnTo>
                      <a:pt x="370" y="601"/>
                    </a:lnTo>
                    <a:lnTo>
                      <a:pt x="324" y="606"/>
                    </a:lnTo>
                    <a:lnTo>
                      <a:pt x="271" y="608"/>
                    </a:lnTo>
                    <a:lnTo>
                      <a:pt x="219" y="606"/>
                    </a:lnTo>
                    <a:lnTo>
                      <a:pt x="173" y="601"/>
                    </a:lnTo>
                    <a:lnTo>
                      <a:pt x="126" y="593"/>
                    </a:lnTo>
                    <a:lnTo>
                      <a:pt x="91" y="583"/>
                    </a:lnTo>
                    <a:cubicBezTo>
                      <a:pt x="90" y="583"/>
                      <a:pt x="89" y="582"/>
                      <a:pt x="87" y="582"/>
                    </a:cubicBezTo>
                    <a:lnTo>
                      <a:pt x="56" y="567"/>
                    </a:lnTo>
                    <a:cubicBezTo>
                      <a:pt x="55" y="566"/>
                      <a:pt x="54" y="566"/>
                      <a:pt x="53" y="565"/>
                    </a:cubicBezTo>
                    <a:lnTo>
                      <a:pt x="30" y="550"/>
                    </a:lnTo>
                    <a:cubicBezTo>
                      <a:pt x="28" y="549"/>
                      <a:pt x="27" y="548"/>
                      <a:pt x="25" y="546"/>
                    </a:cubicBezTo>
                    <a:lnTo>
                      <a:pt x="17" y="536"/>
                    </a:lnTo>
                    <a:lnTo>
                      <a:pt x="13" y="529"/>
                    </a:lnTo>
                    <a:lnTo>
                      <a:pt x="6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7" y="76"/>
                    </a:lnTo>
                    <a:lnTo>
                      <a:pt x="23" y="66"/>
                    </a:lnTo>
                    <a:cubicBezTo>
                      <a:pt x="25" y="63"/>
                      <a:pt x="27" y="61"/>
                      <a:pt x="30" y="59"/>
                    </a:cubicBezTo>
                    <a:lnTo>
                      <a:pt x="53" y="44"/>
                    </a:lnTo>
                    <a:cubicBezTo>
                      <a:pt x="54" y="43"/>
                      <a:pt x="55" y="42"/>
                      <a:pt x="57" y="42"/>
                    </a:cubicBezTo>
                    <a:lnTo>
                      <a:pt x="91" y="29"/>
                    </a:lnTo>
                    <a:lnTo>
                      <a:pt x="127" y="18"/>
                    </a:lnTo>
                    <a:lnTo>
                      <a:pt x="174" y="8"/>
                    </a:lnTo>
                    <a:lnTo>
                      <a:pt x="220" y="3"/>
                    </a:lnTo>
                    <a:lnTo>
                      <a:pt x="274" y="0"/>
                    </a:lnTo>
                    <a:lnTo>
                      <a:pt x="32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33" name="Rectangle 630"/>
              <p:cNvSpPr>
                <a:spLocks noChangeArrowheads="1"/>
              </p:cNvSpPr>
              <p:nvPr/>
            </p:nvSpPr>
            <p:spPr bwMode="auto">
              <a:xfrm>
                <a:off x="6845184" y="2423770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34" name="Rectangle 631"/>
              <p:cNvSpPr>
                <a:spLocks noChangeArrowheads="1"/>
              </p:cNvSpPr>
              <p:nvPr/>
            </p:nvSpPr>
            <p:spPr bwMode="auto">
              <a:xfrm>
                <a:off x="6855422" y="2423770"/>
                <a:ext cx="12285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35" name="Rectangle 632"/>
              <p:cNvSpPr>
                <a:spLocks noChangeArrowheads="1"/>
              </p:cNvSpPr>
              <p:nvPr/>
            </p:nvSpPr>
            <p:spPr bwMode="auto">
              <a:xfrm>
                <a:off x="6867707" y="2423770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36" name="Rectangle 633"/>
              <p:cNvSpPr>
                <a:spLocks noChangeArrowheads="1"/>
              </p:cNvSpPr>
              <p:nvPr/>
            </p:nvSpPr>
            <p:spPr bwMode="auto">
              <a:xfrm>
                <a:off x="6877945" y="2423770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37" name="Rectangle 634"/>
              <p:cNvSpPr>
                <a:spLocks noChangeArrowheads="1"/>
              </p:cNvSpPr>
              <p:nvPr/>
            </p:nvSpPr>
            <p:spPr bwMode="auto">
              <a:xfrm>
                <a:off x="6888183" y="2423770"/>
                <a:ext cx="10238" cy="234409"/>
              </a:xfrm>
              <a:prstGeom prst="rect">
                <a:avLst/>
              </a:prstGeom>
              <a:solidFill>
                <a:srgbClr val="D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38" name="Rectangle 635"/>
              <p:cNvSpPr>
                <a:spLocks noChangeArrowheads="1"/>
              </p:cNvSpPr>
              <p:nvPr/>
            </p:nvSpPr>
            <p:spPr bwMode="auto">
              <a:xfrm>
                <a:off x="6898420" y="2423770"/>
                <a:ext cx="10238" cy="234409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39" name="Rectangle 636"/>
              <p:cNvSpPr>
                <a:spLocks noChangeArrowheads="1"/>
              </p:cNvSpPr>
              <p:nvPr/>
            </p:nvSpPr>
            <p:spPr bwMode="auto">
              <a:xfrm>
                <a:off x="6908658" y="2423770"/>
                <a:ext cx="10238" cy="234409"/>
              </a:xfrm>
              <a:prstGeom prst="rect">
                <a:avLst/>
              </a:prstGeom>
              <a:solidFill>
                <a:srgbClr val="D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0" name="Rectangle 637"/>
              <p:cNvSpPr>
                <a:spLocks noChangeArrowheads="1"/>
              </p:cNvSpPr>
              <p:nvPr/>
            </p:nvSpPr>
            <p:spPr bwMode="auto">
              <a:xfrm>
                <a:off x="6918895" y="2423770"/>
                <a:ext cx="10238" cy="234409"/>
              </a:xfrm>
              <a:prstGeom prst="rect">
                <a:avLst/>
              </a:prstGeom>
              <a:solidFill>
                <a:srgbClr val="E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1" name="Rectangle 638"/>
              <p:cNvSpPr>
                <a:spLocks noChangeArrowheads="1"/>
              </p:cNvSpPr>
              <p:nvPr/>
            </p:nvSpPr>
            <p:spPr bwMode="auto">
              <a:xfrm>
                <a:off x="6929133" y="2423770"/>
                <a:ext cx="10238" cy="234409"/>
              </a:xfrm>
              <a:prstGeom prst="rect">
                <a:avLst/>
              </a:prstGeom>
              <a:solidFill>
                <a:srgbClr val="E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2" name="Rectangle 639"/>
              <p:cNvSpPr>
                <a:spLocks noChangeArrowheads="1"/>
              </p:cNvSpPr>
              <p:nvPr/>
            </p:nvSpPr>
            <p:spPr bwMode="auto">
              <a:xfrm>
                <a:off x="6939371" y="2423770"/>
                <a:ext cx="10238" cy="234409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3" name="Rectangle 640"/>
              <p:cNvSpPr>
                <a:spLocks noChangeArrowheads="1"/>
              </p:cNvSpPr>
              <p:nvPr/>
            </p:nvSpPr>
            <p:spPr bwMode="auto">
              <a:xfrm>
                <a:off x="6949608" y="2423770"/>
                <a:ext cx="10238" cy="234409"/>
              </a:xfrm>
              <a:prstGeom prst="rect">
                <a:avLst/>
              </a:prstGeom>
              <a:solidFill>
                <a:srgbClr val="F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4" name="Rectangle 641"/>
              <p:cNvSpPr>
                <a:spLocks noChangeArrowheads="1"/>
              </p:cNvSpPr>
              <p:nvPr/>
            </p:nvSpPr>
            <p:spPr bwMode="auto">
              <a:xfrm>
                <a:off x="6959846" y="2423770"/>
                <a:ext cx="10238" cy="234409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5" name="Rectangle 642"/>
              <p:cNvSpPr>
                <a:spLocks noChangeArrowheads="1"/>
              </p:cNvSpPr>
              <p:nvPr/>
            </p:nvSpPr>
            <p:spPr bwMode="auto">
              <a:xfrm>
                <a:off x="6970084" y="2423770"/>
                <a:ext cx="10238" cy="23440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6" name="Rectangle 643"/>
              <p:cNvSpPr>
                <a:spLocks noChangeArrowheads="1"/>
              </p:cNvSpPr>
              <p:nvPr/>
            </p:nvSpPr>
            <p:spPr bwMode="auto">
              <a:xfrm>
                <a:off x="6980321" y="2423770"/>
                <a:ext cx="10238" cy="23440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7" name="Rectangle 644"/>
              <p:cNvSpPr>
                <a:spLocks noChangeArrowheads="1"/>
              </p:cNvSpPr>
              <p:nvPr/>
            </p:nvSpPr>
            <p:spPr bwMode="auto">
              <a:xfrm>
                <a:off x="6990559" y="2423770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8" name="Rectangle 645"/>
              <p:cNvSpPr>
                <a:spLocks noChangeArrowheads="1"/>
              </p:cNvSpPr>
              <p:nvPr/>
            </p:nvSpPr>
            <p:spPr bwMode="auto">
              <a:xfrm>
                <a:off x="7000797" y="2423770"/>
                <a:ext cx="20475" cy="23440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49" name="Rectangle 646"/>
              <p:cNvSpPr>
                <a:spLocks noChangeArrowheads="1"/>
              </p:cNvSpPr>
              <p:nvPr/>
            </p:nvSpPr>
            <p:spPr bwMode="auto">
              <a:xfrm>
                <a:off x="7021272" y="2423770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0" name="Rectangle 647"/>
              <p:cNvSpPr>
                <a:spLocks noChangeArrowheads="1"/>
              </p:cNvSpPr>
              <p:nvPr/>
            </p:nvSpPr>
            <p:spPr bwMode="auto">
              <a:xfrm>
                <a:off x="7031510" y="2423770"/>
                <a:ext cx="10238" cy="23440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1" name="Rectangle 648"/>
              <p:cNvSpPr>
                <a:spLocks noChangeArrowheads="1"/>
              </p:cNvSpPr>
              <p:nvPr/>
            </p:nvSpPr>
            <p:spPr bwMode="auto">
              <a:xfrm>
                <a:off x="7041747" y="2423770"/>
                <a:ext cx="10238" cy="23440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2" name="Rectangle 649"/>
              <p:cNvSpPr>
                <a:spLocks noChangeArrowheads="1"/>
              </p:cNvSpPr>
              <p:nvPr/>
            </p:nvSpPr>
            <p:spPr bwMode="auto">
              <a:xfrm>
                <a:off x="7051985" y="2423770"/>
                <a:ext cx="10238" cy="234409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3" name="Rectangle 650"/>
              <p:cNvSpPr>
                <a:spLocks noChangeArrowheads="1"/>
              </p:cNvSpPr>
              <p:nvPr/>
            </p:nvSpPr>
            <p:spPr bwMode="auto">
              <a:xfrm>
                <a:off x="7062223" y="2423770"/>
                <a:ext cx="10238" cy="234409"/>
              </a:xfrm>
              <a:prstGeom prst="rect">
                <a:avLst/>
              </a:prstGeom>
              <a:solidFill>
                <a:srgbClr val="F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4" name="Rectangle 651"/>
              <p:cNvSpPr>
                <a:spLocks noChangeArrowheads="1"/>
              </p:cNvSpPr>
              <p:nvPr/>
            </p:nvSpPr>
            <p:spPr bwMode="auto">
              <a:xfrm>
                <a:off x="7072460" y="2423770"/>
                <a:ext cx="10238" cy="234409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5" name="Rectangle 652"/>
              <p:cNvSpPr>
                <a:spLocks noChangeArrowheads="1"/>
              </p:cNvSpPr>
              <p:nvPr/>
            </p:nvSpPr>
            <p:spPr bwMode="auto">
              <a:xfrm>
                <a:off x="7082698" y="2423770"/>
                <a:ext cx="10238" cy="234409"/>
              </a:xfrm>
              <a:prstGeom prst="rect">
                <a:avLst/>
              </a:prstGeom>
              <a:solidFill>
                <a:srgbClr val="E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6" name="Rectangle 653"/>
              <p:cNvSpPr>
                <a:spLocks noChangeArrowheads="1"/>
              </p:cNvSpPr>
              <p:nvPr/>
            </p:nvSpPr>
            <p:spPr bwMode="auto">
              <a:xfrm>
                <a:off x="7092936" y="2423770"/>
                <a:ext cx="10238" cy="234409"/>
              </a:xfrm>
              <a:prstGeom prst="rect">
                <a:avLst/>
              </a:prstGeom>
              <a:solidFill>
                <a:srgbClr val="E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7" name="Rectangle 654"/>
              <p:cNvSpPr>
                <a:spLocks noChangeArrowheads="1"/>
              </p:cNvSpPr>
              <p:nvPr/>
            </p:nvSpPr>
            <p:spPr bwMode="auto">
              <a:xfrm>
                <a:off x="7103173" y="2423770"/>
                <a:ext cx="10238" cy="234409"/>
              </a:xfrm>
              <a:prstGeom prst="rect">
                <a:avLst/>
              </a:prstGeom>
              <a:solidFill>
                <a:srgbClr val="D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8" name="Rectangle 655"/>
              <p:cNvSpPr>
                <a:spLocks noChangeArrowheads="1"/>
              </p:cNvSpPr>
              <p:nvPr/>
            </p:nvSpPr>
            <p:spPr bwMode="auto">
              <a:xfrm>
                <a:off x="7113411" y="2423770"/>
                <a:ext cx="10238" cy="234409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59" name="Rectangle 656"/>
              <p:cNvSpPr>
                <a:spLocks noChangeArrowheads="1"/>
              </p:cNvSpPr>
              <p:nvPr/>
            </p:nvSpPr>
            <p:spPr bwMode="auto">
              <a:xfrm>
                <a:off x="7123649" y="2423770"/>
                <a:ext cx="10238" cy="234409"/>
              </a:xfrm>
              <a:prstGeom prst="rect">
                <a:avLst/>
              </a:prstGeom>
              <a:solidFill>
                <a:srgbClr val="D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60" name="Rectangle 657"/>
              <p:cNvSpPr>
                <a:spLocks noChangeArrowheads="1"/>
              </p:cNvSpPr>
              <p:nvPr/>
            </p:nvSpPr>
            <p:spPr bwMode="auto">
              <a:xfrm>
                <a:off x="7133886" y="2423770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61" name="Rectangle 658"/>
              <p:cNvSpPr>
                <a:spLocks noChangeArrowheads="1"/>
              </p:cNvSpPr>
              <p:nvPr/>
            </p:nvSpPr>
            <p:spPr bwMode="auto">
              <a:xfrm>
                <a:off x="7144124" y="2423770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62" name="Rectangle 659"/>
              <p:cNvSpPr>
                <a:spLocks noChangeArrowheads="1"/>
              </p:cNvSpPr>
              <p:nvPr/>
            </p:nvSpPr>
            <p:spPr bwMode="auto">
              <a:xfrm>
                <a:off x="7154361" y="2423770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63" name="Rectangle 660"/>
              <p:cNvSpPr>
                <a:spLocks noChangeArrowheads="1"/>
              </p:cNvSpPr>
              <p:nvPr/>
            </p:nvSpPr>
            <p:spPr bwMode="auto">
              <a:xfrm>
                <a:off x="7164599" y="2423770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864" name="Freeform 661"/>
              <p:cNvSpPr>
                <a:spLocks/>
              </p:cNvSpPr>
              <p:nvPr/>
            </p:nvSpPr>
            <p:spPr bwMode="auto">
              <a:xfrm>
                <a:off x="6851327" y="2381856"/>
                <a:ext cx="319415" cy="85381"/>
              </a:xfrm>
              <a:custGeom>
                <a:avLst/>
                <a:gdLst>
                  <a:gd name="T0" fmla="*/ 156 w 156"/>
                  <a:gd name="T1" fmla="*/ 27 h 55"/>
                  <a:gd name="T2" fmla="*/ 156 w 156"/>
                  <a:gd name="T3" fmla="*/ 27 h 55"/>
                  <a:gd name="T4" fmla="*/ 156 w 156"/>
                  <a:gd name="T5" fmla="*/ 30 h 55"/>
                  <a:gd name="T6" fmla="*/ 154 w 156"/>
                  <a:gd name="T7" fmla="*/ 34 h 55"/>
                  <a:gd name="T8" fmla="*/ 152 w 156"/>
                  <a:gd name="T9" fmla="*/ 36 h 55"/>
                  <a:gd name="T10" fmla="*/ 150 w 156"/>
                  <a:gd name="T11" fmla="*/ 38 h 55"/>
                  <a:gd name="T12" fmla="*/ 143 w 156"/>
                  <a:gd name="T13" fmla="*/ 44 h 55"/>
                  <a:gd name="T14" fmla="*/ 133 w 156"/>
                  <a:gd name="T15" fmla="*/ 47 h 55"/>
                  <a:gd name="T16" fmla="*/ 122 w 156"/>
                  <a:gd name="T17" fmla="*/ 50 h 55"/>
                  <a:gd name="T18" fmla="*/ 108 w 156"/>
                  <a:gd name="T19" fmla="*/ 54 h 55"/>
                  <a:gd name="T20" fmla="*/ 94 w 156"/>
                  <a:gd name="T21" fmla="*/ 55 h 55"/>
                  <a:gd name="T22" fmla="*/ 78 w 156"/>
                  <a:gd name="T23" fmla="*/ 55 h 55"/>
                  <a:gd name="T24" fmla="*/ 62 w 156"/>
                  <a:gd name="T25" fmla="*/ 55 h 55"/>
                  <a:gd name="T26" fmla="*/ 48 w 156"/>
                  <a:gd name="T27" fmla="*/ 54 h 55"/>
                  <a:gd name="T28" fmla="*/ 34 w 156"/>
                  <a:gd name="T29" fmla="*/ 50 h 55"/>
                  <a:gd name="T30" fmla="*/ 23 w 156"/>
                  <a:gd name="T31" fmla="*/ 47 h 55"/>
                  <a:gd name="T32" fmla="*/ 13 w 156"/>
                  <a:gd name="T33" fmla="*/ 44 h 55"/>
                  <a:gd name="T34" fmla="*/ 6 w 156"/>
                  <a:gd name="T35" fmla="*/ 38 h 55"/>
                  <a:gd name="T36" fmla="*/ 4 w 156"/>
                  <a:gd name="T37" fmla="*/ 36 h 55"/>
                  <a:gd name="T38" fmla="*/ 2 w 156"/>
                  <a:gd name="T39" fmla="*/ 34 h 55"/>
                  <a:gd name="T40" fmla="*/ 0 w 156"/>
                  <a:gd name="T41" fmla="*/ 30 h 55"/>
                  <a:gd name="T42" fmla="*/ 0 w 156"/>
                  <a:gd name="T43" fmla="*/ 27 h 55"/>
                  <a:gd name="T44" fmla="*/ 0 w 156"/>
                  <a:gd name="T45" fmla="*/ 25 h 55"/>
                  <a:gd name="T46" fmla="*/ 2 w 156"/>
                  <a:gd name="T47" fmla="*/ 22 h 55"/>
                  <a:gd name="T48" fmla="*/ 4 w 156"/>
                  <a:gd name="T49" fmla="*/ 20 h 55"/>
                  <a:gd name="T50" fmla="*/ 6 w 156"/>
                  <a:gd name="T51" fmla="*/ 17 h 55"/>
                  <a:gd name="T52" fmla="*/ 13 w 156"/>
                  <a:gd name="T53" fmla="*/ 12 h 55"/>
                  <a:gd name="T54" fmla="*/ 23 w 156"/>
                  <a:gd name="T55" fmla="*/ 8 h 55"/>
                  <a:gd name="T56" fmla="*/ 34 w 156"/>
                  <a:gd name="T57" fmla="*/ 5 h 55"/>
                  <a:gd name="T58" fmla="*/ 48 w 156"/>
                  <a:gd name="T59" fmla="*/ 2 h 55"/>
                  <a:gd name="T60" fmla="*/ 62 w 156"/>
                  <a:gd name="T61" fmla="*/ 1 h 55"/>
                  <a:gd name="T62" fmla="*/ 78 w 156"/>
                  <a:gd name="T63" fmla="*/ 0 h 55"/>
                  <a:gd name="T64" fmla="*/ 94 w 156"/>
                  <a:gd name="T65" fmla="*/ 1 h 55"/>
                  <a:gd name="T66" fmla="*/ 108 w 156"/>
                  <a:gd name="T67" fmla="*/ 2 h 55"/>
                  <a:gd name="T68" fmla="*/ 122 w 156"/>
                  <a:gd name="T69" fmla="*/ 5 h 55"/>
                  <a:gd name="T70" fmla="*/ 133 w 156"/>
                  <a:gd name="T71" fmla="*/ 8 h 55"/>
                  <a:gd name="T72" fmla="*/ 143 w 156"/>
                  <a:gd name="T73" fmla="*/ 12 h 55"/>
                  <a:gd name="T74" fmla="*/ 150 w 156"/>
                  <a:gd name="T75" fmla="*/ 17 h 55"/>
                  <a:gd name="T76" fmla="*/ 152 w 156"/>
                  <a:gd name="T77" fmla="*/ 20 h 55"/>
                  <a:gd name="T78" fmla="*/ 154 w 156"/>
                  <a:gd name="T79" fmla="*/ 22 h 55"/>
                  <a:gd name="T80" fmla="*/ 156 w 156"/>
                  <a:gd name="T81" fmla="*/ 25 h 55"/>
                  <a:gd name="T82" fmla="*/ 156 w 156"/>
                  <a:gd name="T83" fmla="*/ 27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56"/>
                  <a:gd name="T127" fmla="*/ 0 h 55"/>
                  <a:gd name="T128" fmla="*/ 156 w 156"/>
                  <a:gd name="T129" fmla="*/ 55 h 5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56" h="55">
                    <a:moveTo>
                      <a:pt x="156" y="27"/>
                    </a:moveTo>
                    <a:lnTo>
                      <a:pt x="156" y="27"/>
                    </a:lnTo>
                    <a:lnTo>
                      <a:pt x="156" y="30"/>
                    </a:lnTo>
                    <a:lnTo>
                      <a:pt x="154" y="34"/>
                    </a:lnTo>
                    <a:lnTo>
                      <a:pt x="152" y="36"/>
                    </a:lnTo>
                    <a:lnTo>
                      <a:pt x="150" y="38"/>
                    </a:lnTo>
                    <a:lnTo>
                      <a:pt x="143" y="44"/>
                    </a:lnTo>
                    <a:lnTo>
                      <a:pt x="133" y="47"/>
                    </a:lnTo>
                    <a:lnTo>
                      <a:pt x="122" y="50"/>
                    </a:lnTo>
                    <a:lnTo>
                      <a:pt x="108" y="54"/>
                    </a:lnTo>
                    <a:lnTo>
                      <a:pt x="94" y="55"/>
                    </a:lnTo>
                    <a:lnTo>
                      <a:pt x="78" y="55"/>
                    </a:lnTo>
                    <a:lnTo>
                      <a:pt x="62" y="55"/>
                    </a:lnTo>
                    <a:lnTo>
                      <a:pt x="48" y="54"/>
                    </a:lnTo>
                    <a:lnTo>
                      <a:pt x="34" y="50"/>
                    </a:lnTo>
                    <a:lnTo>
                      <a:pt x="23" y="47"/>
                    </a:lnTo>
                    <a:lnTo>
                      <a:pt x="13" y="44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12"/>
                    </a:lnTo>
                    <a:lnTo>
                      <a:pt x="23" y="8"/>
                    </a:lnTo>
                    <a:lnTo>
                      <a:pt x="34" y="5"/>
                    </a:lnTo>
                    <a:lnTo>
                      <a:pt x="48" y="2"/>
                    </a:lnTo>
                    <a:lnTo>
                      <a:pt x="62" y="1"/>
                    </a:lnTo>
                    <a:lnTo>
                      <a:pt x="78" y="0"/>
                    </a:lnTo>
                    <a:lnTo>
                      <a:pt x="94" y="1"/>
                    </a:lnTo>
                    <a:lnTo>
                      <a:pt x="108" y="2"/>
                    </a:lnTo>
                    <a:lnTo>
                      <a:pt x="122" y="5"/>
                    </a:lnTo>
                    <a:lnTo>
                      <a:pt x="133" y="8"/>
                    </a:lnTo>
                    <a:lnTo>
                      <a:pt x="143" y="12"/>
                    </a:lnTo>
                    <a:lnTo>
                      <a:pt x="150" y="17"/>
                    </a:lnTo>
                    <a:lnTo>
                      <a:pt x="152" y="20"/>
                    </a:lnTo>
                    <a:lnTo>
                      <a:pt x="154" y="22"/>
                    </a:lnTo>
                    <a:lnTo>
                      <a:pt x="156" y="25"/>
                    </a:lnTo>
                    <a:lnTo>
                      <a:pt x="156" y="27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865" name="Picture 662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8275" y="2501389"/>
                <a:ext cx="554881" cy="1800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66" name="Freeform 663"/>
              <p:cNvSpPr>
                <a:spLocks/>
              </p:cNvSpPr>
              <p:nvPr/>
            </p:nvSpPr>
            <p:spPr bwMode="auto">
              <a:xfrm>
                <a:off x="6042553" y="2307342"/>
                <a:ext cx="350128" cy="280980"/>
              </a:xfrm>
              <a:custGeom>
                <a:avLst/>
                <a:gdLst>
                  <a:gd name="T0" fmla="*/ 87 w 171"/>
                  <a:gd name="T1" fmla="*/ 0 h 181"/>
                  <a:gd name="T2" fmla="*/ 0 w 171"/>
                  <a:gd name="T3" fmla="*/ 30 h 181"/>
                  <a:gd name="T4" fmla="*/ 0 w 171"/>
                  <a:gd name="T5" fmla="*/ 146 h 181"/>
                  <a:gd name="T6" fmla="*/ 86 w 171"/>
                  <a:gd name="T7" fmla="*/ 181 h 181"/>
                  <a:gd name="T8" fmla="*/ 171 w 171"/>
                  <a:gd name="T9" fmla="*/ 151 h 181"/>
                  <a:gd name="T10" fmla="*/ 171 w 171"/>
                  <a:gd name="T11" fmla="*/ 36 h 181"/>
                  <a:gd name="T12" fmla="*/ 87 w 171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1"/>
                  <a:gd name="T22" fmla="*/ 0 h 181"/>
                  <a:gd name="T23" fmla="*/ 171 w 171"/>
                  <a:gd name="T24" fmla="*/ 181 h 18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1" h="181">
                    <a:moveTo>
                      <a:pt x="87" y="0"/>
                    </a:moveTo>
                    <a:lnTo>
                      <a:pt x="0" y="30"/>
                    </a:lnTo>
                    <a:lnTo>
                      <a:pt x="0" y="146"/>
                    </a:lnTo>
                    <a:lnTo>
                      <a:pt x="86" y="181"/>
                    </a:lnTo>
                    <a:lnTo>
                      <a:pt x="171" y="151"/>
                    </a:lnTo>
                    <a:lnTo>
                      <a:pt x="171" y="36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67" name="Freeform 664"/>
              <p:cNvSpPr>
                <a:spLocks noEditPoints="1"/>
              </p:cNvSpPr>
              <p:nvPr/>
            </p:nvSpPr>
            <p:spPr bwMode="auto">
              <a:xfrm>
                <a:off x="6028220" y="2296476"/>
                <a:ext cx="380841" cy="302713"/>
              </a:xfrm>
              <a:custGeom>
                <a:avLst/>
                <a:gdLst>
                  <a:gd name="T0" fmla="*/ 91 w 592"/>
                  <a:gd name="T1" fmla="*/ 15 h 625"/>
                  <a:gd name="T2" fmla="*/ 97 w 592"/>
                  <a:gd name="T3" fmla="*/ 15 h 625"/>
                  <a:gd name="T4" fmla="*/ 10 w 592"/>
                  <a:gd name="T5" fmla="*/ 45 h 625"/>
                  <a:gd name="T6" fmla="*/ 15 w 592"/>
                  <a:gd name="T7" fmla="*/ 38 h 625"/>
                  <a:gd name="T8" fmla="*/ 15 w 592"/>
                  <a:gd name="T9" fmla="*/ 153 h 625"/>
                  <a:gd name="T10" fmla="*/ 11 w 592"/>
                  <a:gd name="T11" fmla="*/ 146 h 625"/>
                  <a:gd name="T12" fmla="*/ 96 w 592"/>
                  <a:gd name="T13" fmla="*/ 180 h 625"/>
                  <a:gd name="T14" fmla="*/ 90 w 592"/>
                  <a:gd name="T15" fmla="*/ 180 h 625"/>
                  <a:gd name="T16" fmla="*/ 176 w 592"/>
                  <a:gd name="T17" fmla="*/ 150 h 625"/>
                  <a:gd name="T18" fmla="*/ 171 w 592"/>
                  <a:gd name="T19" fmla="*/ 157 h 625"/>
                  <a:gd name="T20" fmla="*/ 171 w 592"/>
                  <a:gd name="T21" fmla="*/ 43 h 625"/>
                  <a:gd name="T22" fmla="*/ 176 w 592"/>
                  <a:gd name="T23" fmla="*/ 50 h 625"/>
                  <a:gd name="T24" fmla="*/ 91 w 592"/>
                  <a:gd name="T25" fmla="*/ 15 h 625"/>
                  <a:gd name="T26" fmla="*/ 182 w 592"/>
                  <a:gd name="T27" fmla="*/ 36 h 625"/>
                  <a:gd name="T28" fmla="*/ 186 w 592"/>
                  <a:gd name="T29" fmla="*/ 43 h 625"/>
                  <a:gd name="T30" fmla="*/ 186 w 592"/>
                  <a:gd name="T31" fmla="*/ 157 h 625"/>
                  <a:gd name="T32" fmla="*/ 181 w 592"/>
                  <a:gd name="T33" fmla="*/ 164 h 625"/>
                  <a:gd name="T34" fmla="*/ 96 w 592"/>
                  <a:gd name="T35" fmla="*/ 194 h 625"/>
                  <a:gd name="T36" fmla="*/ 90 w 592"/>
                  <a:gd name="T37" fmla="*/ 194 h 625"/>
                  <a:gd name="T38" fmla="*/ 5 w 592"/>
                  <a:gd name="T39" fmla="*/ 160 h 625"/>
                  <a:gd name="T40" fmla="*/ 0 w 592"/>
                  <a:gd name="T41" fmla="*/ 153 h 625"/>
                  <a:gd name="T42" fmla="*/ 0 w 592"/>
                  <a:gd name="T43" fmla="*/ 38 h 625"/>
                  <a:gd name="T44" fmla="*/ 5 w 592"/>
                  <a:gd name="T45" fmla="*/ 31 h 625"/>
                  <a:gd name="T46" fmla="*/ 92 w 592"/>
                  <a:gd name="T47" fmla="*/ 1 h 625"/>
                  <a:gd name="T48" fmla="*/ 97 w 592"/>
                  <a:gd name="T49" fmla="*/ 1 h 625"/>
                  <a:gd name="T50" fmla="*/ 182 w 592"/>
                  <a:gd name="T51" fmla="*/ 36 h 6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625"/>
                  <a:gd name="T80" fmla="*/ 592 w 592"/>
                  <a:gd name="T81" fmla="*/ 625 h 6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625">
                    <a:moveTo>
                      <a:pt x="290" y="47"/>
                    </a:moveTo>
                    <a:lnTo>
                      <a:pt x="308" y="47"/>
                    </a:lnTo>
                    <a:lnTo>
                      <a:pt x="32" y="144"/>
                    </a:lnTo>
                    <a:lnTo>
                      <a:pt x="48" y="121"/>
                    </a:lnTo>
                    <a:lnTo>
                      <a:pt x="48" y="490"/>
                    </a:lnTo>
                    <a:lnTo>
                      <a:pt x="34" y="467"/>
                    </a:lnTo>
                    <a:lnTo>
                      <a:pt x="306" y="578"/>
                    </a:lnTo>
                    <a:lnTo>
                      <a:pt x="288" y="578"/>
                    </a:lnTo>
                    <a:lnTo>
                      <a:pt x="560" y="481"/>
                    </a:lnTo>
                    <a:lnTo>
                      <a:pt x="544" y="504"/>
                    </a:lnTo>
                    <a:lnTo>
                      <a:pt x="544" y="138"/>
                    </a:lnTo>
                    <a:lnTo>
                      <a:pt x="559" y="160"/>
                    </a:lnTo>
                    <a:lnTo>
                      <a:pt x="290" y="47"/>
                    </a:lnTo>
                    <a:close/>
                    <a:moveTo>
                      <a:pt x="578" y="116"/>
                    </a:moveTo>
                    <a:cubicBezTo>
                      <a:pt x="587" y="119"/>
                      <a:pt x="592" y="128"/>
                      <a:pt x="592" y="138"/>
                    </a:cubicBezTo>
                    <a:lnTo>
                      <a:pt x="592" y="504"/>
                    </a:lnTo>
                    <a:cubicBezTo>
                      <a:pt x="592" y="514"/>
                      <a:pt x="586" y="523"/>
                      <a:pt x="576" y="527"/>
                    </a:cubicBezTo>
                    <a:lnTo>
                      <a:pt x="304" y="623"/>
                    </a:lnTo>
                    <a:cubicBezTo>
                      <a:pt x="299" y="625"/>
                      <a:pt x="293" y="625"/>
                      <a:pt x="287" y="623"/>
                    </a:cubicBezTo>
                    <a:lnTo>
                      <a:pt x="15" y="512"/>
                    </a:lnTo>
                    <a:cubicBezTo>
                      <a:pt x="6" y="508"/>
                      <a:pt x="0" y="499"/>
                      <a:pt x="0" y="490"/>
                    </a:cubicBezTo>
                    <a:lnTo>
                      <a:pt x="0" y="121"/>
                    </a:lnTo>
                    <a:cubicBezTo>
                      <a:pt x="0" y="111"/>
                      <a:pt x="7" y="102"/>
                      <a:pt x="17" y="98"/>
                    </a:cubicBezTo>
                    <a:lnTo>
                      <a:pt x="292" y="2"/>
                    </a:lnTo>
                    <a:cubicBezTo>
                      <a:pt x="297" y="0"/>
                      <a:pt x="303" y="0"/>
                      <a:pt x="309" y="2"/>
                    </a:cubicBezTo>
                    <a:lnTo>
                      <a:pt x="578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68" name="Freeform 665"/>
              <p:cNvSpPr>
                <a:spLocks/>
              </p:cNvSpPr>
              <p:nvPr/>
            </p:nvSpPr>
            <p:spPr bwMode="auto">
              <a:xfrm>
                <a:off x="6038457" y="2350809"/>
                <a:ext cx="174040" cy="232856"/>
              </a:xfrm>
              <a:custGeom>
                <a:avLst/>
                <a:gdLst>
                  <a:gd name="T0" fmla="*/ 85 w 85"/>
                  <a:gd name="T1" fmla="*/ 150 h 150"/>
                  <a:gd name="T2" fmla="*/ 0 w 85"/>
                  <a:gd name="T3" fmla="*/ 116 h 150"/>
                  <a:gd name="T4" fmla="*/ 0 w 85"/>
                  <a:gd name="T5" fmla="*/ 0 h 150"/>
                  <a:gd name="T6" fmla="*/ 85 w 85"/>
                  <a:gd name="T7" fmla="*/ 35 h 150"/>
                  <a:gd name="T8" fmla="*/ 85 w 85"/>
                  <a:gd name="T9" fmla="*/ 15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150"/>
                  <a:gd name="T17" fmla="*/ 85 w 85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150">
                    <a:moveTo>
                      <a:pt x="85" y="150"/>
                    </a:moveTo>
                    <a:lnTo>
                      <a:pt x="0" y="116"/>
                    </a:lnTo>
                    <a:lnTo>
                      <a:pt x="0" y="0"/>
                    </a:lnTo>
                    <a:lnTo>
                      <a:pt x="85" y="35"/>
                    </a:lnTo>
                    <a:lnTo>
                      <a:pt x="85" y="15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69" name="Freeform 666"/>
              <p:cNvSpPr>
                <a:spLocks/>
              </p:cNvSpPr>
              <p:nvPr/>
            </p:nvSpPr>
            <p:spPr bwMode="auto">
              <a:xfrm>
                <a:off x="6069170" y="2381856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3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3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70" name="Freeform 667"/>
              <p:cNvSpPr>
                <a:spLocks/>
              </p:cNvSpPr>
              <p:nvPr/>
            </p:nvSpPr>
            <p:spPr bwMode="auto">
              <a:xfrm>
                <a:off x="6069170" y="2428428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71" name="Freeform 668"/>
              <p:cNvSpPr>
                <a:spLocks/>
              </p:cNvSpPr>
              <p:nvPr/>
            </p:nvSpPr>
            <p:spPr bwMode="auto">
              <a:xfrm>
                <a:off x="6069170" y="2474999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872" name="Picture 669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18640" y="2353913"/>
                <a:ext cx="184278" cy="2344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3" name="Freeform 670"/>
              <p:cNvSpPr>
                <a:spLocks/>
              </p:cNvSpPr>
              <p:nvPr/>
            </p:nvSpPr>
            <p:spPr bwMode="auto">
              <a:xfrm>
                <a:off x="6038457" y="2304237"/>
                <a:ext cx="350128" cy="100904"/>
              </a:xfrm>
              <a:custGeom>
                <a:avLst/>
                <a:gdLst>
                  <a:gd name="T0" fmla="*/ 171 w 171"/>
                  <a:gd name="T1" fmla="*/ 35 h 65"/>
                  <a:gd name="T2" fmla="*/ 85 w 171"/>
                  <a:gd name="T3" fmla="*/ 65 h 65"/>
                  <a:gd name="T4" fmla="*/ 0 w 171"/>
                  <a:gd name="T5" fmla="*/ 30 h 65"/>
                  <a:gd name="T6" fmla="*/ 86 w 171"/>
                  <a:gd name="T7" fmla="*/ 0 h 65"/>
                  <a:gd name="T8" fmla="*/ 171 w 171"/>
                  <a:gd name="T9" fmla="*/ 3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65"/>
                  <a:gd name="T17" fmla="*/ 171 w 171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65">
                    <a:moveTo>
                      <a:pt x="171" y="35"/>
                    </a:moveTo>
                    <a:lnTo>
                      <a:pt x="85" y="65"/>
                    </a:lnTo>
                    <a:lnTo>
                      <a:pt x="0" y="30"/>
                    </a:lnTo>
                    <a:lnTo>
                      <a:pt x="86" y="0"/>
                    </a:lnTo>
                    <a:lnTo>
                      <a:pt x="171" y="3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874" name="Picture 671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34691" y="2596084"/>
                <a:ext cx="556928" cy="178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75" name="Freeform 672"/>
              <p:cNvSpPr>
                <a:spLocks/>
              </p:cNvSpPr>
              <p:nvPr/>
            </p:nvSpPr>
            <p:spPr bwMode="auto">
              <a:xfrm>
                <a:off x="6321017" y="2400485"/>
                <a:ext cx="360365" cy="280980"/>
              </a:xfrm>
              <a:custGeom>
                <a:avLst/>
                <a:gdLst>
                  <a:gd name="T0" fmla="*/ 89 w 176"/>
                  <a:gd name="T1" fmla="*/ 0 h 181"/>
                  <a:gd name="T2" fmla="*/ 0 w 176"/>
                  <a:gd name="T3" fmla="*/ 31 h 181"/>
                  <a:gd name="T4" fmla="*/ 0 w 176"/>
                  <a:gd name="T5" fmla="*/ 146 h 181"/>
                  <a:gd name="T6" fmla="*/ 88 w 176"/>
                  <a:gd name="T7" fmla="*/ 181 h 181"/>
                  <a:gd name="T8" fmla="*/ 176 w 176"/>
                  <a:gd name="T9" fmla="*/ 151 h 181"/>
                  <a:gd name="T10" fmla="*/ 176 w 176"/>
                  <a:gd name="T11" fmla="*/ 36 h 181"/>
                  <a:gd name="T12" fmla="*/ 89 w 176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6"/>
                  <a:gd name="T22" fmla="*/ 0 h 181"/>
                  <a:gd name="T23" fmla="*/ 176 w 176"/>
                  <a:gd name="T24" fmla="*/ 181 h 18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6" h="181">
                    <a:moveTo>
                      <a:pt x="89" y="0"/>
                    </a:moveTo>
                    <a:lnTo>
                      <a:pt x="0" y="31"/>
                    </a:lnTo>
                    <a:lnTo>
                      <a:pt x="0" y="146"/>
                    </a:lnTo>
                    <a:lnTo>
                      <a:pt x="88" y="181"/>
                    </a:lnTo>
                    <a:lnTo>
                      <a:pt x="176" y="151"/>
                    </a:lnTo>
                    <a:lnTo>
                      <a:pt x="176" y="36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76" name="Freeform 673"/>
              <p:cNvSpPr>
                <a:spLocks noEditPoints="1"/>
              </p:cNvSpPr>
              <p:nvPr/>
            </p:nvSpPr>
            <p:spPr bwMode="auto">
              <a:xfrm>
                <a:off x="6304636" y="2389618"/>
                <a:ext cx="393126" cy="304266"/>
              </a:xfrm>
              <a:custGeom>
                <a:avLst/>
                <a:gdLst>
                  <a:gd name="T0" fmla="*/ 94 w 608"/>
                  <a:gd name="T1" fmla="*/ 15 h 625"/>
                  <a:gd name="T2" fmla="*/ 99 w 608"/>
                  <a:gd name="T3" fmla="*/ 15 h 625"/>
                  <a:gd name="T4" fmla="*/ 10 w 608"/>
                  <a:gd name="T5" fmla="*/ 45 h 625"/>
                  <a:gd name="T6" fmla="*/ 15 w 608"/>
                  <a:gd name="T7" fmla="*/ 38 h 625"/>
                  <a:gd name="T8" fmla="*/ 15 w 608"/>
                  <a:gd name="T9" fmla="*/ 154 h 625"/>
                  <a:gd name="T10" fmla="*/ 10 w 608"/>
                  <a:gd name="T11" fmla="*/ 146 h 625"/>
                  <a:gd name="T12" fmla="*/ 99 w 608"/>
                  <a:gd name="T13" fmla="*/ 181 h 625"/>
                  <a:gd name="T14" fmla="*/ 94 w 608"/>
                  <a:gd name="T15" fmla="*/ 181 h 625"/>
                  <a:gd name="T16" fmla="*/ 182 w 608"/>
                  <a:gd name="T17" fmla="*/ 151 h 625"/>
                  <a:gd name="T18" fmla="*/ 177 w 608"/>
                  <a:gd name="T19" fmla="*/ 158 h 625"/>
                  <a:gd name="T20" fmla="*/ 177 w 608"/>
                  <a:gd name="T21" fmla="*/ 43 h 625"/>
                  <a:gd name="T22" fmla="*/ 182 w 608"/>
                  <a:gd name="T23" fmla="*/ 50 h 625"/>
                  <a:gd name="T24" fmla="*/ 94 w 608"/>
                  <a:gd name="T25" fmla="*/ 15 h 625"/>
                  <a:gd name="T26" fmla="*/ 188 w 608"/>
                  <a:gd name="T27" fmla="*/ 36 h 625"/>
                  <a:gd name="T28" fmla="*/ 192 w 608"/>
                  <a:gd name="T29" fmla="*/ 43 h 625"/>
                  <a:gd name="T30" fmla="*/ 192 w 608"/>
                  <a:gd name="T31" fmla="*/ 158 h 625"/>
                  <a:gd name="T32" fmla="*/ 187 w 608"/>
                  <a:gd name="T33" fmla="*/ 165 h 625"/>
                  <a:gd name="T34" fmla="*/ 99 w 608"/>
                  <a:gd name="T35" fmla="*/ 195 h 625"/>
                  <a:gd name="T36" fmla="*/ 93 w 608"/>
                  <a:gd name="T37" fmla="*/ 195 h 625"/>
                  <a:gd name="T38" fmla="*/ 5 w 608"/>
                  <a:gd name="T39" fmla="*/ 161 h 625"/>
                  <a:gd name="T40" fmla="*/ 0 w 608"/>
                  <a:gd name="T41" fmla="*/ 154 h 625"/>
                  <a:gd name="T42" fmla="*/ 0 w 608"/>
                  <a:gd name="T43" fmla="*/ 38 h 625"/>
                  <a:gd name="T44" fmla="*/ 5 w 608"/>
                  <a:gd name="T45" fmla="*/ 31 h 625"/>
                  <a:gd name="T46" fmla="*/ 95 w 608"/>
                  <a:gd name="T47" fmla="*/ 1 h 625"/>
                  <a:gd name="T48" fmla="*/ 100 w 608"/>
                  <a:gd name="T49" fmla="*/ 1 h 625"/>
                  <a:gd name="T50" fmla="*/ 188 w 608"/>
                  <a:gd name="T51" fmla="*/ 36 h 6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608"/>
                  <a:gd name="T79" fmla="*/ 0 h 625"/>
                  <a:gd name="T80" fmla="*/ 608 w 608"/>
                  <a:gd name="T81" fmla="*/ 625 h 6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608" h="625">
                    <a:moveTo>
                      <a:pt x="299" y="47"/>
                    </a:moveTo>
                    <a:lnTo>
                      <a:pt x="315" y="47"/>
                    </a:lnTo>
                    <a:lnTo>
                      <a:pt x="32" y="144"/>
                    </a:lnTo>
                    <a:lnTo>
                      <a:pt x="48" y="121"/>
                    </a:lnTo>
                    <a:lnTo>
                      <a:pt x="48" y="490"/>
                    </a:lnTo>
                    <a:lnTo>
                      <a:pt x="33" y="467"/>
                    </a:lnTo>
                    <a:lnTo>
                      <a:pt x="313" y="578"/>
                    </a:lnTo>
                    <a:lnTo>
                      <a:pt x="297" y="578"/>
                    </a:lnTo>
                    <a:lnTo>
                      <a:pt x="577" y="481"/>
                    </a:lnTo>
                    <a:lnTo>
                      <a:pt x="560" y="504"/>
                    </a:lnTo>
                    <a:lnTo>
                      <a:pt x="560" y="138"/>
                    </a:lnTo>
                    <a:lnTo>
                      <a:pt x="575" y="160"/>
                    </a:lnTo>
                    <a:lnTo>
                      <a:pt x="299" y="47"/>
                    </a:lnTo>
                    <a:close/>
                    <a:moveTo>
                      <a:pt x="594" y="116"/>
                    </a:moveTo>
                    <a:cubicBezTo>
                      <a:pt x="603" y="119"/>
                      <a:pt x="608" y="128"/>
                      <a:pt x="608" y="138"/>
                    </a:cubicBezTo>
                    <a:lnTo>
                      <a:pt x="608" y="504"/>
                    </a:lnTo>
                    <a:cubicBezTo>
                      <a:pt x="608" y="514"/>
                      <a:pt x="602" y="523"/>
                      <a:pt x="592" y="527"/>
                    </a:cubicBezTo>
                    <a:lnTo>
                      <a:pt x="312" y="623"/>
                    </a:lnTo>
                    <a:cubicBezTo>
                      <a:pt x="307" y="625"/>
                      <a:pt x="301" y="625"/>
                      <a:pt x="296" y="623"/>
                    </a:cubicBezTo>
                    <a:lnTo>
                      <a:pt x="16" y="512"/>
                    </a:lnTo>
                    <a:cubicBezTo>
                      <a:pt x="6" y="508"/>
                      <a:pt x="0" y="499"/>
                      <a:pt x="0" y="490"/>
                    </a:cubicBezTo>
                    <a:lnTo>
                      <a:pt x="0" y="121"/>
                    </a:lnTo>
                    <a:cubicBezTo>
                      <a:pt x="0" y="111"/>
                      <a:pt x="7" y="101"/>
                      <a:pt x="17" y="98"/>
                    </a:cubicBezTo>
                    <a:lnTo>
                      <a:pt x="300" y="2"/>
                    </a:lnTo>
                    <a:cubicBezTo>
                      <a:pt x="306" y="0"/>
                      <a:pt x="311" y="0"/>
                      <a:pt x="317" y="2"/>
                    </a:cubicBezTo>
                    <a:lnTo>
                      <a:pt x="594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77" name="Freeform 674"/>
              <p:cNvSpPr>
                <a:spLocks/>
              </p:cNvSpPr>
              <p:nvPr/>
            </p:nvSpPr>
            <p:spPr bwMode="auto">
              <a:xfrm>
                <a:off x="6314874" y="2443951"/>
                <a:ext cx="186325" cy="232856"/>
              </a:xfrm>
              <a:custGeom>
                <a:avLst/>
                <a:gdLst>
                  <a:gd name="T0" fmla="*/ 91 w 91"/>
                  <a:gd name="T1" fmla="*/ 150 h 150"/>
                  <a:gd name="T2" fmla="*/ 0 w 91"/>
                  <a:gd name="T3" fmla="*/ 116 h 150"/>
                  <a:gd name="T4" fmla="*/ 0 w 91"/>
                  <a:gd name="T5" fmla="*/ 0 h 150"/>
                  <a:gd name="T6" fmla="*/ 91 w 91"/>
                  <a:gd name="T7" fmla="*/ 36 h 150"/>
                  <a:gd name="T8" fmla="*/ 91 w 91"/>
                  <a:gd name="T9" fmla="*/ 15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150"/>
                  <a:gd name="T17" fmla="*/ 91 w 91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150">
                    <a:moveTo>
                      <a:pt x="91" y="150"/>
                    </a:moveTo>
                    <a:lnTo>
                      <a:pt x="0" y="116"/>
                    </a:lnTo>
                    <a:lnTo>
                      <a:pt x="0" y="0"/>
                    </a:lnTo>
                    <a:lnTo>
                      <a:pt x="91" y="36"/>
                    </a:lnTo>
                    <a:lnTo>
                      <a:pt x="91" y="15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78" name="Freeform 675"/>
              <p:cNvSpPr>
                <a:spLocks/>
              </p:cNvSpPr>
              <p:nvPr/>
            </p:nvSpPr>
            <p:spPr bwMode="auto">
              <a:xfrm>
                <a:off x="6347635" y="2474999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3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3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79" name="Freeform 676"/>
              <p:cNvSpPr>
                <a:spLocks/>
              </p:cNvSpPr>
              <p:nvPr/>
            </p:nvSpPr>
            <p:spPr bwMode="auto">
              <a:xfrm>
                <a:off x="6347635" y="2521570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80" name="Freeform 677"/>
              <p:cNvSpPr>
                <a:spLocks/>
              </p:cNvSpPr>
              <p:nvPr/>
            </p:nvSpPr>
            <p:spPr bwMode="auto">
              <a:xfrm>
                <a:off x="6347635" y="2568141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881" name="Picture 678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95057" y="2447056"/>
                <a:ext cx="186325" cy="2344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82" name="Freeform 679"/>
              <p:cNvSpPr>
                <a:spLocks/>
              </p:cNvSpPr>
              <p:nvPr/>
            </p:nvSpPr>
            <p:spPr bwMode="auto">
              <a:xfrm>
                <a:off x="6314874" y="2397380"/>
                <a:ext cx="360365" cy="100904"/>
              </a:xfrm>
              <a:custGeom>
                <a:avLst/>
                <a:gdLst>
                  <a:gd name="T0" fmla="*/ 176 w 176"/>
                  <a:gd name="T1" fmla="*/ 35 h 65"/>
                  <a:gd name="T2" fmla="*/ 88 w 176"/>
                  <a:gd name="T3" fmla="*/ 65 h 65"/>
                  <a:gd name="T4" fmla="*/ 0 w 176"/>
                  <a:gd name="T5" fmla="*/ 30 h 65"/>
                  <a:gd name="T6" fmla="*/ 90 w 176"/>
                  <a:gd name="T7" fmla="*/ 0 h 65"/>
                  <a:gd name="T8" fmla="*/ 176 w 176"/>
                  <a:gd name="T9" fmla="*/ 3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6"/>
                  <a:gd name="T16" fmla="*/ 0 h 65"/>
                  <a:gd name="T17" fmla="*/ 176 w 176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6" h="65">
                    <a:moveTo>
                      <a:pt x="176" y="35"/>
                    </a:moveTo>
                    <a:lnTo>
                      <a:pt x="88" y="65"/>
                    </a:lnTo>
                    <a:lnTo>
                      <a:pt x="0" y="30"/>
                    </a:lnTo>
                    <a:lnTo>
                      <a:pt x="90" y="0"/>
                    </a:lnTo>
                    <a:lnTo>
                      <a:pt x="176" y="3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883" name="Picture 680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13156" y="2681465"/>
                <a:ext cx="556928" cy="186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84" name="Freeform 681"/>
              <p:cNvSpPr>
                <a:spLocks/>
              </p:cNvSpPr>
              <p:nvPr/>
            </p:nvSpPr>
            <p:spPr bwMode="auto">
              <a:xfrm>
                <a:off x="6599481" y="2478104"/>
                <a:ext cx="360365" cy="288742"/>
              </a:xfrm>
              <a:custGeom>
                <a:avLst/>
                <a:gdLst>
                  <a:gd name="T0" fmla="*/ 89 w 176"/>
                  <a:gd name="T1" fmla="*/ 0 h 186"/>
                  <a:gd name="T2" fmla="*/ 0 w 176"/>
                  <a:gd name="T3" fmla="*/ 32 h 186"/>
                  <a:gd name="T4" fmla="*/ 0 w 176"/>
                  <a:gd name="T5" fmla="*/ 151 h 186"/>
                  <a:gd name="T6" fmla="*/ 88 w 176"/>
                  <a:gd name="T7" fmla="*/ 186 h 186"/>
                  <a:gd name="T8" fmla="*/ 176 w 176"/>
                  <a:gd name="T9" fmla="*/ 155 h 186"/>
                  <a:gd name="T10" fmla="*/ 176 w 176"/>
                  <a:gd name="T11" fmla="*/ 37 h 186"/>
                  <a:gd name="T12" fmla="*/ 89 w 176"/>
                  <a:gd name="T13" fmla="*/ 0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6"/>
                  <a:gd name="T22" fmla="*/ 0 h 186"/>
                  <a:gd name="T23" fmla="*/ 176 w 176"/>
                  <a:gd name="T24" fmla="*/ 186 h 18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6" h="186">
                    <a:moveTo>
                      <a:pt x="89" y="0"/>
                    </a:moveTo>
                    <a:lnTo>
                      <a:pt x="0" y="32"/>
                    </a:lnTo>
                    <a:lnTo>
                      <a:pt x="0" y="151"/>
                    </a:lnTo>
                    <a:lnTo>
                      <a:pt x="88" y="186"/>
                    </a:lnTo>
                    <a:lnTo>
                      <a:pt x="176" y="155"/>
                    </a:lnTo>
                    <a:lnTo>
                      <a:pt x="176" y="37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85" name="Freeform 682"/>
              <p:cNvSpPr>
                <a:spLocks noEditPoints="1"/>
              </p:cNvSpPr>
              <p:nvPr/>
            </p:nvSpPr>
            <p:spPr bwMode="auto">
              <a:xfrm>
                <a:off x="6583101" y="2467237"/>
                <a:ext cx="391078" cy="312028"/>
              </a:xfrm>
              <a:custGeom>
                <a:avLst/>
                <a:gdLst>
                  <a:gd name="T0" fmla="*/ 94 w 608"/>
                  <a:gd name="T1" fmla="*/ 15 h 641"/>
                  <a:gd name="T2" fmla="*/ 99 w 608"/>
                  <a:gd name="T3" fmla="*/ 15 h 641"/>
                  <a:gd name="T4" fmla="*/ 10 w 608"/>
                  <a:gd name="T5" fmla="*/ 46 h 641"/>
                  <a:gd name="T6" fmla="*/ 15 w 608"/>
                  <a:gd name="T7" fmla="*/ 39 h 641"/>
                  <a:gd name="T8" fmla="*/ 15 w 608"/>
                  <a:gd name="T9" fmla="*/ 158 h 641"/>
                  <a:gd name="T10" fmla="*/ 11 w 608"/>
                  <a:gd name="T11" fmla="*/ 151 h 641"/>
                  <a:gd name="T12" fmla="*/ 99 w 608"/>
                  <a:gd name="T13" fmla="*/ 186 h 641"/>
                  <a:gd name="T14" fmla="*/ 93 w 608"/>
                  <a:gd name="T15" fmla="*/ 186 h 641"/>
                  <a:gd name="T16" fmla="*/ 181 w 608"/>
                  <a:gd name="T17" fmla="*/ 155 h 641"/>
                  <a:gd name="T18" fmla="*/ 176 w 608"/>
                  <a:gd name="T19" fmla="*/ 162 h 641"/>
                  <a:gd name="T20" fmla="*/ 176 w 608"/>
                  <a:gd name="T21" fmla="*/ 44 h 641"/>
                  <a:gd name="T22" fmla="*/ 181 w 608"/>
                  <a:gd name="T23" fmla="*/ 51 h 641"/>
                  <a:gd name="T24" fmla="*/ 94 w 608"/>
                  <a:gd name="T25" fmla="*/ 15 h 641"/>
                  <a:gd name="T26" fmla="*/ 187 w 608"/>
                  <a:gd name="T27" fmla="*/ 37 h 641"/>
                  <a:gd name="T28" fmla="*/ 191 w 608"/>
                  <a:gd name="T29" fmla="*/ 44 h 641"/>
                  <a:gd name="T30" fmla="*/ 191 w 608"/>
                  <a:gd name="T31" fmla="*/ 162 h 641"/>
                  <a:gd name="T32" fmla="*/ 186 w 608"/>
                  <a:gd name="T33" fmla="*/ 169 h 641"/>
                  <a:gd name="T34" fmla="*/ 98 w 608"/>
                  <a:gd name="T35" fmla="*/ 200 h 641"/>
                  <a:gd name="T36" fmla="*/ 93 w 608"/>
                  <a:gd name="T37" fmla="*/ 200 h 641"/>
                  <a:gd name="T38" fmla="*/ 5 w 608"/>
                  <a:gd name="T39" fmla="*/ 165 h 641"/>
                  <a:gd name="T40" fmla="*/ 0 w 608"/>
                  <a:gd name="T41" fmla="*/ 158 h 641"/>
                  <a:gd name="T42" fmla="*/ 0 w 608"/>
                  <a:gd name="T43" fmla="*/ 39 h 641"/>
                  <a:gd name="T44" fmla="*/ 5 w 608"/>
                  <a:gd name="T45" fmla="*/ 32 h 641"/>
                  <a:gd name="T46" fmla="*/ 94 w 608"/>
                  <a:gd name="T47" fmla="*/ 1 h 641"/>
                  <a:gd name="T48" fmla="*/ 100 w 608"/>
                  <a:gd name="T49" fmla="*/ 1 h 641"/>
                  <a:gd name="T50" fmla="*/ 187 w 608"/>
                  <a:gd name="T51" fmla="*/ 37 h 64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608"/>
                  <a:gd name="T79" fmla="*/ 0 h 641"/>
                  <a:gd name="T80" fmla="*/ 608 w 608"/>
                  <a:gd name="T81" fmla="*/ 641 h 64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608" h="641">
                    <a:moveTo>
                      <a:pt x="298" y="47"/>
                    </a:moveTo>
                    <a:lnTo>
                      <a:pt x="316" y="47"/>
                    </a:lnTo>
                    <a:lnTo>
                      <a:pt x="32" y="146"/>
                    </a:lnTo>
                    <a:lnTo>
                      <a:pt x="48" y="124"/>
                    </a:lnTo>
                    <a:lnTo>
                      <a:pt x="48" y="503"/>
                    </a:lnTo>
                    <a:lnTo>
                      <a:pt x="34" y="480"/>
                    </a:lnTo>
                    <a:lnTo>
                      <a:pt x="314" y="594"/>
                    </a:lnTo>
                    <a:lnTo>
                      <a:pt x="296" y="594"/>
                    </a:lnTo>
                    <a:lnTo>
                      <a:pt x="576" y="495"/>
                    </a:lnTo>
                    <a:lnTo>
                      <a:pt x="560" y="517"/>
                    </a:lnTo>
                    <a:lnTo>
                      <a:pt x="560" y="141"/>
                    </a:lnTo>
                    <a:lnTo>
                      <a:pt x="575" y="163"/>
                    </a:lnTo>
                    <a:lnTo>
                      <a:pt x="298" y="47"/>
                    </a:lnTo>
                    <a:close/>
                    <a:moveTo>
                      <a:pt x="594" y="119"/>
                    </a:moveTo>
                    <a:cubicBezTo>
                      <a:pt x="603" y="123"/>
                      <a:pt x="608" y="131"/>
                      <a:pt x="608" y="141"/>
                    </a:cubicBezTo>
                    <a:lnTo>
                      <a:pt x="608" y="517"/>
                    </a:lnTo>
                    <a:cubicBezTo>
                      <a:pt x="608" y="528"/>
                      <a:pt x="602" y="537"/>
                      <a:pt x="592" y="540"/>
                    </a:cubicBezTo>
                    <a:lnTo>
                      <a:pt x="312" y="639"/>
                    </a:lnTo>
                    <a:cubicBezTo>
                      <a:pt x="307" y="641"/>
                      <a:pt x="301" y="641"/>
                      <a:pt x="295" y="639"/>
                    </a:cubicBezTo>
                    <a:lnTo>
                      <a:pt x="15" y="525"/>
                    </a:lnTo>
                    <a:cubicBezTo>
                      <a:pt x="6" y="521"/>
                      <a:pt x="0" y="512"/>
                      <a:pt x="0" y="503"/>
                    </a:cubicBezTo>
                    <a:lnTo>
                      <a:pt x="0" y="124"/>
                    </a:lnTo>
                    <a:cubicBezTo>
                      <a:pt x="0" y="113"/>
                      <a:pt x="7" y="104"/>
                      <a:pt x="17" y="101"/>
                    </a:cubicBezTo>
                    <a:lnTo>
                      <a:pt x="300" y="2"/>
                    </a:lnTo>
                    <a:cubicBezTo>
                      <a:pt x="305" y="0"/>
                      <a:pt x="312" y="0"/>
                      <a:pt x="317" y="2"/>
                    </a:cubicBezTo>
                    <a:lnTo>
                      <a:pt x="594" y="119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86" name="Freeform 683"/>
              <p:cNvSpPr>
                <a:spLocks/>
              </p:cNvSpPr>
              <p:nvPr/>
            </p:nvSpPr>
            <p:spPr bwMode="auto">
              <a:xfrm>
                <a:off x="6593338" y="2521570"/>
                <a:ext cx="186325" cy="242171"/>
              </a:xfrm>
              <a:custGeom>
                <a:avLst/>
                <a:gdLst>
                  <a:gd name="T0" fmla="*/ 91 w 91"/>
                  <a:gd name="T1" fmla="*/ 156 h 156"/>
                  <a:gd name="T2" fmla="*/ 0 w 91"/>
                  <a:gd name="T3" fmla="*/ 120 h 156"/>
                  <a:gd name="T4" fmla="*/ 0 w 91"/>
                  <a:gd name="T5" fmla="*/ 0 h 156"/>
                  <a:gd name="T6" fmla="*/ 91 w 91"/>
                  <a:gd name="T7" fmla="*/ 37 h 156"/>
                  <a:gd name="T8" fmla="*/ 91 w 91"/>
                  <a:gd name="T9" fmla="*/ 156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156"/>
                  <a:gd name="T17" fmla="*/ 91 w 91"/>
                  <a:gd name="T18" fmla="*/ 156 h 1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156">
                    <a:moveTo>
                      <a:pt x="91" y="156"/>
                    </a:moveTo>
                    <a:lnTo>
                      <a:pt x="0" y="120"/>
                    </a:lnTo>
                    <a:lnTo>
                      <a:pt x="0" y="0"/>
                    </a:lnTo>
                    <a:lnTo>
                      <a:pt x="91" y="37"/>
                    </a:lnTo>
                    <a:lnTo>
                      <a:pt x="91" y="15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87" name="Freeform 684"/>
              <p:cNvSpPr>
                <a:spLocks/>
              </p:cNvSpPr>
              <p:nvPr/>
            </p:nvSpPr>
            <p:spPr bwMode="auto">
              <a:xfrm>
                <a:off x="6624051" y="2552618"/>
                <a:ext cx="124899" cy="69857"/>
              </a:xfrm>
              <a:custGeom>
                <a:avLst/>
                <a:gdLst>
                  <a:gd name="T0" fmla="*/ 61 w 61"/>
                  <a:gd name="T1" fmla="*/ 45 h 45"/>
                  <a:gd name="T2" fmla="*/ 0 w 61"/>
                  <a:gd name="T3" fmla="*/ 19 h 45"/>
                  <a:gd name="T4" fmla="*/ 0 w 61"/>
                  <a:gd name="T5" fmla="*/ 0 h 45"/>
                  <a:gd name="T6" fmla="*/ 61 w 61"/>
                  <a:gd name="T7" fmla="*/ 26 h 45"/>
                  <a:gd name="T8" fmla="*/ 61 w 61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"/>
                  <a:gd name="T16" fmla="*/ 0 h 45"/>
                  <a:gd name="T17" fmla="*/ 61 w 61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" h="45">
                    <a:moveTo>
                      <a:pt x="61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1" y="26"/>
                    </a:lnTo>
                    <a:lnTo>
                      <a:pt x="61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88" name="Freeform 685"/>
              <p:cNvSpPr>
                <a:spLocks/>
              </p:cNvSpPr>
              <p:nvPr/>
            </p:nvSpPr>
            <p:spPr bwMode="auto">
              <a:xfrm>
                <a:off x="6624051" y="2599189"/>
                <a:ext cx="124899" cy="69857"/>
              </a:xfrm>
              <a:custGeom>
                <a:avLst/>
                <a:gdLst>
                  <a:gd name="T0" fmla="*/ 61 w 61"/>
                  <a:gd name="T1" fmla="*/ 45 h 45"/>
                  <a:gd name="T2" fmla="*/ 0 w 61"/>
                  <a:gd name="T3" fmla="*/ 19 h 45"/>
                  <a:gd name="T4" fmla="*/ 0 w 61"/>
                  <a:gd name="T5" fmla="*/ 0 h 45"/>
                  <a:gd name="T6" fmla="*/ 61 w 61"/>
                  <a:gd name="T7" fmla="*/ 27 h 45"/>
                  <a:gd name="T8" fmla="*/ 61 w 61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"/>
                  <a:gd name="T16" fmla="*/ 0 h 45"/>
                  <a:gd name="T17" fmla="*/ 61 w 61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" h="45">
                    <a:moveTo>
                      <a:pt x="61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1" y="27"/>
                    </a:lnTo>
                    <a:lnTo>
                      <a:pt x="61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89" name="Freeform 686"/>
              <p:cNvSpPr>
                <a:spLocks/>
              </p:cNvSpPr>
              <p:nvPr/>
            </p:nvSpPr>
            <p:spPr bwMode="auto">
              <a:xfrm>
                <a:off x="6624051" y="2645760"/>
                <a:ext cx="124899" cy="69857"/>
              </a:xfrm>
              <a:custGeom>
                <a:avLst/>
                <a:gdLst>
                  <a:gd name="T0" fmla="*/ 61 w 61"/>
                  <a:gd name="T1" fmla="*/ 45 h 45"/>
                  <a:gd name="T2" fmla="*/ 0 w 61"/>
                  <a:gd name="T3" fmla="*/ 19 h 45"/>
                  <a:gd name="T4" fmla="*/ 0 w 61"/>
                  <a:gd name="T5" fmla="*/ 0 h 45"/>
                  <a:gd name="T6" fmla="*/ 61 w 61"/>
                  <a:gd name="T7" fmla="*/ 27 h 45"/>
                  <a:gd name="T8" fmla="*/ 61 w 61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"/>
                  <a:gd name="T16" fmla="*/ 0 h 45"/>
                  <a:gd name="T17" fmla="*/ 61 w 61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" h="45">
                    <a:moveTo>
                      <a:pt x="61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1" y="27"/>
                    </a:lnTo>
                    <a:lnTo>
                      <a:pt x="61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890" name="Picture 687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73521" y="2533989"/>
                <a:ext cx="186325" cy="2250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91" name="Freeform 688"/>
              <p:cNvSpPr>
                <a:spLocks/>
              </p:cNvSpPr>
              <p:nvPr/>
            </p:nvSpPr>
            <p:spPr bwMode="auto">
              <a:xfrm>
                <a:off x="6593338" y="2474999"/>
                <a:ext cx="360365" cy="108666"/>
              </a:xfrm>
              <a:custGeom>
                <a:avLst/>
                <a:gdLst>
                  <a:gd name="T0" fmla="*/ 176 w 176"/>
                  <a:gd name="T1" fmla="*/ 38 h 70"/>
                  <a:gd name="T2" fmla="*/ 88 w 176"/>
                  <a:gd name="T3" fmla="*/ 70 h 70"/>
                  <a:gd name="T4" fmla="*/ 0 w 176"/>
                  <a:gd name="T5" fmla="*/ 32 h 70"/>
                  <a:gd name="T6" fmla="*/ 90 w 176"/>
                  <a:gd name="T7" fmla="*/ 0 h 70"/>
                  <a:gd name="T8" fmla="*/ 176 w 176"/>
                  <a:gd name="T9" fmla="*/ 3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6"/>
                  <a:gd name="T16" fmla="*/ 0 h 70"/>
                  <a:gd name="T17" fmla="*/ 176 w 176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6" h="70">
                    <a:moveTo>
                      <a:pt x="176" y="38"/>
                    </a:moveTo>
                    <a:lnTo>
                      <a:pt x="88" y="70"/>
                    </a:lnTo>
                    <a:lnTo>
                      <a:pt x="0" y="32"/>
                    </a:lnTo>
                    <a:lnTo>
                      <a:pt x="90" y="0"/>
                    </a:lnTo>
                    <a:lnTo>
                      <a:pt x="176" y="3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892" name="Picture 689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9811" y="2627132"/>
                <a:ext cx="544643" cy="178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93" name="Freeform 690"/>
              <p:cNvSpPr>
                <a:spLocks/>
              </p:cNvSpPr>
              <p:nvPr/>
            </p:nvSpPr>
            <p:spPr bwMode="auto">
              <a:xfrm>
                <a:off x="5764088" y="2431532"/>
                <a:ext cx="350128" cy="288742"/>
              </a:xfrm>
              <a:custGeom>
                <a:avLst/>
                <a:gdLst>
                  <a:gd name="T0" fmla="*/ 87 w 171"/>
                  <a:gd name="T1" fmla="*/ 0 h 186"/>
                  <a:gd name="T2" fmla="*/ 0 w 171"/>
                  <a:gd name="T3" fmla="*/ 32 h 186"/>
                  <a:gd name="T4" fmla="*/ 0 w 171"/>
                  <a:gd name="T5" fmla="*/ 150 h 186"/>
                  <a:gd name="T6" fmla="*/ 86 w 171"/>
                  <a:gd name="T7" fmla="*/ 186 h 186"/>
                  <a:gd name="T8" fmla="*/ 171 w 171"/>
                  <a:gd name="T9" fmla="*/ 155 h 186"/>
                  <a:gd name="T10" fmla="*/ 171 w 171"/>
                  <a:gd name="T11" fmla="*/ 37 h 186"/>
                  <a:gd name="T12" fmla="*/ 87 w 171"/>
                  <a:gd name="T13" fmla="*/ 0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1"/>
                  <a:gd name="T22" fmla="*/ 0 h 186"/>
                  <a:gd name="T23" fmla="*/ 171 w 171"/>
                  <a:gd name="T24" fmla="*/ 186 h 18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1" h="186">
                    <a:moveTo>
                      <a:pt x="87" y="0"/>
                    </a:moveTo>
                    <a:lnTo>
                      <a:pt x="0" y="32"/>
                    </a:lnTo>
                    <a:lnTo>
                      <a:pt x="0" y="150"/>
                    </a:lnTo>
                    <a:lnTo>
                      <a:pt x="86" y="186"/>
                    </a:lnTo>
                    <a:lnTo>
                      <a:pt x="171" y="155"/>
                    </a:lnTo>
                    <a:lnTo>
                      <a:pt x="171" y="3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94" name="Freeform 691"/>
              <p:cNvSpPr>
                <a:spLocks noEditPoints="1"/>
              </p:cNvSpPr>
              <p:nvPr/>
            </p:nvSpPr>
            <p:spPr bwMode="auto">
              <a:xfrm>
                <a:off x="5749756" y="2420666"/>
                <a:ext cx="380841" cy="312028"/>
              </a:xfrm>
              <a:custGeom>
                <a:avLst/>
                <a:gdLst>
                  <a:gd name="T0" fmla="*/ 91 w 592"/>
                  <a:gd name="T1" fmla="*/ 14 h 641"/>
                  <a:gd name="T2" fmla="*/ 97 w 592"/>
                  <a:gd name="T3" fmla="*/ 15 h 641"/>
                  <a:gd name="T4" fmla="*/ 10 w 592"/>
                  <a:gd name="T5" fmla="*/ 46 h 641"/>
                  <a:gd name="T6" fmla="*/ 15 w 592"/>
                  <a:gd name="T7" fmla="*/ 39 h 641"/>
                  <a:gd name="T8" fmla="*/ 15 w 592"/>
                  <a:gd name="T9" fmla="*/ 158 h 641"/>
                  <a:gd name="T10" fmla="*/ 11 w 592"/>
                  <a:gd name="T11" fmla="*/ 151 h 641"/>
                  <a:gd name="T12" fmla="*/ 96 w 592"/>
                  <a:gd name="T13" fmla="*/ 186 h 641"/>
                  <a:gd name="T14" fmla="*/ 90 w 592"/>
                  <a:gd name="T15" fmla="*/ 186 h 641"/>
                  <a:gd name="T16" fmla="*/ 176 w 592"/>
                  <a:gd name="T17" fmla="*/ 155 h 641"/>
                  <a:gd name="T18" fmla="*/ 171 w 592"/>
                  <a:gd name="T19" fmla="*/ 162 h 641"/>
                  <a:gd name="T20" fmla="*/ 171 w 592"/>
                  <a:gd name="T21" fmla="*/ 44 h 641"/>
                  <a:gd name="T22" fmla="*/ 176 w 592"/>
                  <a:gd name="T23" fmla="*/ 51 h 641"/>
                  <a:gd name="T24" fmla="*/ 91 w 592"/>
                  <a:gd name="T25" fmla="*/ 14 h 641"/>
                  <a:gd name="T26" fmla="*/ 182 w 592"/>
                  <a:gd name="T27" fmla="*/ 37 h 641"/>
                  <a:gd name="T28" fmla="*/ 186 w 592"/>
                  <a:gd name="T29" fmla="*/ 44 h 641"/>
                  <a:gd name="T30" fmla="*/ 186 w 592"/>
                  <a:gd name="T31" fmla="*/ 162 h 641"/>
                  <a:gd name="T32" fmla="*/ 181 w 592"/>
                  <a:gd name="T33" fmla="*/ 169 h 641"/>
                  <a:gd name="T34" fmla="*/ 96 w 592"/>
                  <a:gd name="T35" fmla="*/ 200 h 641"/>
                  <a:gd name="T36" fmla="*/ 90 w 592"/>
                  <a:gd name="T37" fmla="*/ 200 h 641"/>
                  <a:gd name="T38" fmla="*/ 5 w 592"/>
                  <a:gd name="T39" fmla="*/ 165 h 641"/>
                  <a:gd name="T40" fmla="*/ 0 w 592"/>
                  <a:gd name="T41" fmla="*/ 158 h 641"/>
                  <a:gd name="T42" fmla="*/ 0 w 592"/>
                  <a:gd name="T43" fmla="*/ 39 h 641"/>
                  <a:gd name="T44" fmla="*/ 5 w 592"/>
                  <a:gd name="T45" fmla="*/ 32 h 641"/>
                  <a:gd name="T46" fmla="*/ 92 w 592"/>
                  <a:gd name="T47" fmla="*/ 1 h 641"/>
                  <a:gd name="T48" fmla="*/ 97 w 592"/>
                  <a:gd name="T49" fmla="*/ 1 h 641"/>
                  <a:gd name="T50" fmla="*/ 182 w 592"/>
                  <a:gd name="T51" fmla="*/ 37 h 64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641"/>
                  <a:gd name="T80" fmla="*/ 592 w 592"/>
                  <a:gd name="T81" fmla="*/ 641 h 64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641">
                    <a:moveTo>
                      <a:pt x="290" y="46"/>
                    </a:moveTo>
                    <a:lnTo>
                      <a:pt x="308" y="47"/>
                    </a:lnTo>
                    <a:lnTo>
                      <a:pt x="33" y="146"/>
                    </a:lnTo>
                    <a:lnTo>
                      <a:pt x="48" y="124"/>
                    </a:lnTo>
                    <a:lnTo>
                      <a:pt x="48" y="503"/>
                    </a:lnTo>
                    <a:lnTo>
                      <a:pt x="34" y="480"/>
                    </a:lnTo>
                    <a:lnTo>
                      <a:pt x="306" y="594"/>
                    </a:lnTo>
                    <a:lnTo>
                      <a:pt x="288" y="594"/>
                    </a:lnTo>
                    <a:lnTo>
                      <a:pt x="560" y="495"/>
                    </a:lnTo>
                    <a:lnTo>
                      <a:pt x="544" y="517"/>
                    </a:lnTo>
                    <a:lnTo>
                      <a:pt x="544" y="141"/>
                    </a:lnTo>
                    <a:lnTo>
                      <a:pt x="559" y="163"/>
                    </a:lnTo>
                    <a:lnTo>
                      <a:pt x="290" y="46"/>
                    </a:lnTo>
                    <a:close/>
                    <a:moveTo>
                      <a:pt x="578" y="119"/>
                    </a:moveTo>
                    <a:cubicBezTo>
                      <a:pt x="587" y="123"/>
                      <a:pt x="592" y="131"/>
                      <a:pt x="592" y="141"/>
                    </a:cubicBezTo>
                    <a:lnTo>
                      <a:pt x="592" y="517"/>
                    </a:lnTo>
                    <a:cubicBezTo>
                      <a:pt x="592" y="527"/>
                      <a:pt x="586" y="536"/>
                      <a:pt x="577" y="540"/>
                    </a:cubicBezTo>
                    <a:lnTo>
                      <a:pt x="305" y="639"/>
                    </a:lnTo>
                    <a:cubicBezTo>
                      <a:pt x="299" y="641"/>
                      <a:pt x="293" y="641"/>
                      <a:pt x="287" y="639"/>
                    </a:cubicBezTo>
                    <a:lnTo>
                      <a:pt x="15" y="525"/>
                    </a:lnTo>
                    <a:cubicBezTo>
                      <a:pt x="6" y="521"/>
                      <a:pt x="0" y="512"/>
                      <a:pt x="0" y="503"/>
                    </a:cubicBezTo>
                    <a:lnTo>
                      <a:pt x="0" y="124"/>
                    </a:lnTo>
                    <a:cubicBezTo>
                      <a:pt x="0" y="113"/>
                      <a:pt x="7" y="104"/>
                      <a:pt x="16" y="101"/>
                    </a:cubicBezTo>
                    <a:lnTo>
                      <a:pt x="292" y="2"/>
                    </a:lnTo>
                    <a:cubicBezTo>
                      <a:pt x="297" y="0"/>
                      <a:pt x="304" y="0"/>
                      <a:pt x="309" y="2"/>
                    </a:cubicBezTo>
                    <a:lnTo>
                      <a:pt x="578" y="119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95" name="Freeform 692"/>
              <p:cNvSpPr>
                <a:spLocks/>
              </p:cNvSpPr>
              <p:nvPr/>
            </p:nvSpPr>
            <p:spPr bwMode="auto">
              <a:xfrm>
                <a:off x="5759993" y="2474999"/>
                <a:ext cx="174040" cy="240618"/>
              </a:xfrm>
              <a:custGeom>
                <a:avLst/>
                <a:gdLst>
                  <a:gd name="T0" fmla="*/ 85 w 85"/>
                  <a:gd name="T1" fmla="*/ 155 h 155"/>
                  <a:gd name="T2" fmla="*/ 0 w 85"/>
                  <a:gd name="T3" fmla="*/ 120 h 155"/>
                  <a:gd name="T4" fmla="*/ 0 w 85"/>
                  <a:gd name="T5" fmla="*/ 0 h 155"/>
                  <a:gd name="T6" fmla="*/ 85 w 85"/>
                  <a:gd name="T7" fmla="*/ 37 h 155"/>
                  <a:gd name="T8" fmla="*/ 85 w 85"/>
                  <a:gd name="T9" fmla="*/ 155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155"/>
                  <a:gd name="T17" fmla="*/ 85 w 85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155">
                    <a:moveTo>
                      <a:pt x="85" y="155"/>
                    </a:moveTo>
                    <a:lnTo>
                      <a:pt x="0" y="120"/>
                    </a:lnTo>
                    <a:lnTo>
                      <a:pt x="0" y="0"/>
                    </a:lnTo>
                    <a:lnTo>
                      <a:pt x="85" y="37"/>
                    </a:lnTo>
                    <a:lnTo>
                      <a:pt x="85" y="15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96" name="Freeform 693"/>
              <p:cNvSpPr>
                <a:spLocks/>
              </p:cNvSpPr>
              <p:nvPr/>
            </p:nvSpPr>
            <p:spPr bwMode="auto">
              <a:xfrm>
                <a:off x="5780469" y="2506046"/>
                <a:ext cx="133089" cy="69857"/>
              </a:xfrm>
              <a:custGeom>
                <a:avLst/>
                <a:gdLst>
                  <a:gd name="T0" fmla="*/ 65 w 65"/>
                  <a:gd name="T1" fmla="*/ 45 h 45"/>
                  <a:gd name="T2" fmla="*/ 0 w 65"/>
                  <a:gd name="T3" fmla="*/ 19 h 45"/>
                  <a:gd name="T4" fmla="*/ 0 w 65"/>
                  <a:gd name="T5" fmla="*/ 0 h 45"/>
                  <a:gd name="T6" fmla="*/ 65 w 65"/>
                  <a:gd name="T7" fmla="*/ 26 h 45"/>
                  <a:gd name="T8" fmla="*/ 65 w 65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"/>
                  <a:gd name="T16" fmla="*/ 0 h 45"/>
                  <a:gd name="T17" fmla="*/ 65 w 65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" h="45">
                    <a:moveTo>
                      <a:pt x="65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5" y="26"/>
                    </a:lnTo>
                    <a:lnTo>
                      <a:pt x="65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97" name="Freeform 694"/>
              <p:cNvSpPr>
                <a:spLocks/>
              </p:cNvSpPr>
              <p:nvPr/>
            </p:nvSpPr>
            <p:spPr bwMode="auto">
              <a:xfrm>
                <a:off x="5780469" y="2552618"/>
                <a:ext cx="133089" cy="69857"/>
              </a:xfrm>
              <a:custGeom>
                <a:avLst/>
                <a:gdLst>
                  <a:gd name="T0" fmla="*/ 65 w 65"/>
                  <a:gd name="T1" fmla="*/ 45 h 45"/>
                  <a:gd name="T2" fmla="*/ 0 w 65"/>
                  <a:gd name="T3" fmla="*/ 19 h 45"/>
                  <a:gd name="T4" fmla="*/ 0 w 65"/>
                  <a:gd name="T5" fmla="*/ 0 h 45"/>
                  <a:gd name="T6" fmla="*/ 65 w 65"/>
                  <a:gd name="T7" fmla="*/ 27 h 45"/>
                  <a:gd name="T8" fmla="*/ 65 w 65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"/>
                  <a:gd name="T16" fmla="*/ 0 h 45"/>
                  <a:gd name="T17" fmla="*/ 65 w 65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" h="45">
                    <a:moveTo>
                      <a:pt x="65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5" y="27"/>
                    </a:lnTo>
                    <a:lnTo>
                      <a:pt x="65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898" name="Freeform 695"/>
              <p:cNvSpPr>
                <a:spLocks/>
              </p:cNvSpPr>
              <p:nvPr/>
            </p:nvSpPr>
            <p:spPr bwMode="auto">
              <a:xfrm>
                <a:off x="5780469" y="2599189"/>
                <a:ext cx="133089" cy="69857"/>
              </a:xfrm>
              <a:custGeom>
                <a:avLst/>
                <a:gdLst>
                  <a:gd name="T0" fmla="*/ 65 w 65"/>
                  <a:gd name="T1" fmla="*/ 45 h 45"/>
                  <a:gd name="T2" fmla="*/ 0 w 65"/>
                  <a:gd name="T3" fmla="*/ 19 h 45"/>
                  <a:gd name="T4" fmla="*/ 0 w 65"/>
                  <a:gd name="T5" fmla="*/ 0 h 45"/>
                  <a:gd name="T6" fmla="*/ 65 w 65"/>
                  <a:gd name="T7" fmla="*/ 27 h 45"/>
                  <a:gd name="T8" fmla="*/ 65 w 65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"/>
                  <a:gd name="T16" fmla="*/ 0 h 45"/>
                  <a:gd name="T17" fmla="*/ 65 w 65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" h="45">
                    <a:moveTo>
                      <a:pt x="65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5" y="27"/>
                    </a:lnTo>
                    <a:lnTo>
                      <a:pt x="65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899" name="Picture 696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29938" y="2478104"/>
                <a:ext cx="184278" cy="2344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0" name="Freeform 697"/>
              <p:cNvSpPr>
                <a:spLocks/>
              </p:cNvSpPr>
              <p:nvPr/>
            </p:nvSpPr>
            <p:spPr bwMode="auto">
              <a:xfrm>
                <a:off x="5759993" y="2428428"/>
                <a:ext cx="350128" cy="100904"/>
              </a:xfrm>
              <a:custGeom>
                <a:avLst/>
                <a:gdLst>
                  <a:gd name="T0" fmla="*/ 171 w 171"/>
                  <a:gd name="T1" fmla="*/ 35 h 65"/>
                  <a:gd name="T2" fmla="*/ 85 w 171"/>
                  <a:gd name="T3" fmla="*/ 65 h 65"/>
                  <a:gd name="T4" fmla="*/ 0 w 171"/>
                  <a:gd name="T5" fmla="*/ 30 h 65"/>
                  <a:gd name="T6" fmla="*/ 87 w 171"/>
                  <a:gd name="T7" fmla="*/ 0 h 65"/>
                  <a:gd name="T8" fmla="*/ 171 w 171"/>
                  <a:gd name="T9" fmla="*/ 3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65"/>
                  <a:gd name="T17" fmla="*/ 171 w 171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65">
                    <a:moveTo>
                      <a:pt x="171" y="35"/>
                    </a:moveTo>
                    <a:lnTo>
                      <a:pt x="85" y="65"/>
                    </a:lnTo>
                    <a:lnTo>
                      <a:pt x="0" y="30"/>
                    </a:lnTo>
                    <a:lnTo>
                      <a:pt x="87" y="0"/>
                    </a:lnTo>
                    <a:lnTo>
                      <a:pt x="171" y="3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901" name="Picture 698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48037" y="2712512"/>
                <a:ext cx="554881" cy="186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2" name="Freeform 699"/>
              <p:cNvSpPr>
                <a:spLocks/>
              </p:cNvSpPr>
              <p:nvPr/>
            </p:nvSpPr>
            <p:spPr bwMode="auto">
              <a:xfrm>
                <a:off x="6042553" y="2526227"/>
                <a:ext cx="350128" cy="279428"/>
              </a:xfrm>
              <a:custGeom>
                <a:avLst/>
                <a:gdLst>
                  <a:gd name="T0" fmla="*/ 87 w 171"/>
                  <a:gd name="T1" fmla="*/ 0 h 180"/>
                  <a:gd name="T2" fmla="*/ 0 w 171"/>
                  <a:gd name="T3" fmla="*/ 30 h 180"/>
                  <a:gd name="T4" fmla="*/ 0 w 171"/>
                  <a:gd name="T5" fmla="*/ 146 h 180"/>
                  <a:gd name="T6" fmla="*/ 86 w 171"/>
                  <a:gd name="T7" fmla="*/ 180 h 180"/>
                  <a:gd name="T8" fmla="*/ 171 w 171"/>
                  <a:gd name="T9" fmla="*/ 150 h 180"/>
                  <a:gd name="T10" fmla="*/ 171 w 171"/>
                  <a:gd name="T11" fmla="*/ 35 h 180"/>
                  <a:gd name="T12" fmla="*/ 87 w 171"/>
                  <a:gd name="T13" fmla="*/ 0 h 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1"/>
                  <a:gd name="T22" fmla="*/ 0 h 180"/>
                  <a:gd name="T23" fmla="*/ 171 w 171"/>
                  <a:gd name="T24" fmla="*/ 180 h 18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1" h="180">
                    <a:moveTo>
                      <a:pt x="87" y="0"/>
                    </a:moveTo>
                    <a:lnTo>
                      <a:pt x="0" y="30"/>
                    </a:lnTo>
                    <a:lnTo>
                      <a:pt x="0" y="146"/>
                    </a:lnTo>
                    <a:lnTo>
                      <a:pt x="86" y="180"/>
                    </a:lnTo>
                    <a:lnTo>
                      <a:pt x="171" y="150"/>
                    </a:lnTo>
                    <a:lnTo>
                      <a:pt x="171" y="35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03" name="Freeform 700"/>
              <p:cNvSpPr>
                <a:spLocks noEditPoints="1"/>
              </p:cNvSpPr>
              <p:nvPr/>
            </p:nvSpPr>
            <p:spPr bwMode="auto">
              <a:xfrm>
                <a:off x="6028220" y="2513808"/>
                <a:ext cx="380841" cy="304266"/>
              </a:xfrm>
              <a:custGeom>
                <a:avLst/>
                <a:gdLst>
                  <a:gd name="T0" fmla="*/ 91 w 592"/>
                  <a:gd name="T1" fmla="*/ 15 h 625"/>
                  <a:gd name="T2" fmla="*/ 97 w 592"/>
                  <a:gd name="T3" fmla="*/ 15 h 625"/>
                  <a:gd name="T4" fmla="*/ 10 w 592"/>
                  <a:gd name="T5" fmla="*/ 45 h 625"/>
                  <a:gd name="T6" fmla="*/ 15 w 592"/>
                  <a:gd name="T7" fmla="*/ 38 h 625"/>
                  <a:gd name="T8" fmla="*/ 15 w 592"/>
                  <a:gd name="T9" fmla="*/ 154 h 625"/>
                  <a:gd name="T10" fmla="*/ 11 w 592"/>
                  <a:gd name="T11" fmla="*/ 146 h 625"/>
                  <a:gd name="T12" fmla="*/ 96 w 592"/>
                  <a:gd name="T13" fmla="*/ 181 h 625"/>
                  <a:gd name="T14" fmla="*/ 90 w 592"/>
                  <a:gd name="T15" fmla="*/ 181 h 625"/>
                  <a:gd name="T16" fmla="*/ 176 w 592"/>
                  <a:gd name="T17" fmla="*/ 151 h 625"/>
                  <a:gd name="T18" fmla="*/ 171 w 592"/>
                  <a:gd name="T19" fmla="*/ 158 h 625"/>
                  <a:gd name="T20" fmla="*/ 171 w 592"/>
                  <a:gd name="T21" fmla="*/ 43 h 625"/>
                  <a:gd name="T22" fmla="*/ 176 w 592"/>
                  <a:gd name="T23" fmla="*/ 50 h 625"/>
                  <a:gd name="T24" fmla="*/ 91 w 592"/>
                  <a:gd name="T25" fmla="*/ 15 h 625"/>
                  <a:gd name="T26" fmla="*/ 182 w 592"/>
                  <a:gd name="T27" fmla="*/ 36 h 625"/>
                  <a:gd name="T28" fmla="*/ 186 w 592"/>
                  <a:gd name="T29" fmla="*/ 43 h 625"/>
                  <a:gd name="T30" fmla="*/ 186 w 592"/>
                  <a:gd name="T31" fmla="*/ 158 h 625"/>
                  <a:gd name="T32" fmla="*/ 181 w 592"/>
                  <a:gd name="T33" fmla="*/ 165 h 625"/>
                  <a:gd name="T34" fmla="*/ 96 w 592"/>
                  <a:gd name="T35" fmla="*/ 195 h 625"/>
                  <a:gd name="T36" fmla="*/ 90 w 592"/>
                  <a:gd name="T37" fmla="*/ 195 h 625"/>
                  <a:gd name="T38" fmla="*/ 5 w 592"/>
                  <a:gd name="T39" fmla="*/ 161 h 625"/>
                  <a:gd name="T40" fmla="*/ 0 w 592"/>
                  <a:gd name="T41" fmla="*/ 154 h 625"/>
                  <a:gd name="T42" fmla="*/ 0 w 592"/>
                  <a:gd name="T43" fmla="*/ 38 h 625"/>
                  <a:gd name="T44" fmla="*/ 5 w 592"/>
                  <a:gd name="T45" fmla="*/ 31 h 625"/>
                  <a:gd name="T46" fmla="*/ 92 w 592"/>
                  <a:gd name="T47" fmla="*/ 1 h 625"/>
                  <a:gd name="T48" fmla="*/ 97 w 592"/>
                  <a:gd name="T49" fmla="*/ 1 h 625"/>
                  <a:gd name="T50" fmla="*/ 182 w 592"/>
                  <a:gd name="T51" fmla="*/ 36 h 6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625"/>
                  <a:gd name="T80" fmla="*/ 592 w 592"/>
                  <a:gd name="T81" fmla="*/ 625 h 6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625">
                    <a:moveTo>
                      <a:pt x="290" y="47"/>
                    </a:moveTo>
                    <a:lnTo>
                      <a:pt x="308" y="47"/>
                    </a:lnTo>
                    <a:lnTo>
                      <a:pt x="32" y="144"/>
                    </a:lnTo>
                    <a:lnTo>
                      <a:pt x="48" y="121"/>
                    </a:lnTo>
                    <a:lnTo>
                      <a:pt x="48" y="490"/>
                    </a:lnTo>
                    <a:lnTo>
                      <a:pt x="34" y="467"/>
                    </a:lnTo>
                    <a:lnTo>
                      <a:pt x="306" y="578"/>
                    </a:lnTo>
                    <a:lnTo>
                      <a:pt x="288" y="578"/>
                    </a:lnTo>
                    <a:lnTo>
                      <a:pt x="560" y="481"/>
                    </a:lnTo>
                    <a:lnTo>
                      <a:pt x="544" y="504"/>
                    </a:lnTo>
                    <a:lnTo>
                      <a:pt x="544" y="138"/>
                    </a:lnTo>
                    <a:lnTo>
                      <a:pt x="559" y="160"/>
                    </a:lnTo>
                    <a:lnTo>
                      <a:pt x="290" y="47"/>
                    </a:lnTo>
                    <a:close/>
                    <a:moveTo>
                      <a:pt x="578" y="116"/>
                    </a:moveTo>
                    <a:cubicBezTo>
                      <a:pt x="587" y="119"/>
                      <a:pt x="592" y="128"/>
                      <a:pt x="592" y="138"/>
                    </a:cubicBezTo>
                    <a:lnTo>
                      <a:pt x="592" y="504"/>
                    </a:lnTo>
                    <a:cubicBezTo>
                      <a:pt x="592" y="514"/>
                      <a:pt x="586" y="523"/>
                      <a:pt x="576" y="527"/>
                    </a:cubicBezTo>
                    <a:lnTo>
                      <a:pt x="304" y="623"/>
                    </a:lnTo>
                    <a:cubicBezTo>
                      <a:pt x="299" y="625"/>
                      <a:pt x="293" y="625"/>
                      <a:pt x="287" y="623"/>
                    </a:cubicBezTo>
                    <a:lnTo>
                      <a:pt x="15" y="512"/>
                    </a:lnTo>
                    <a:cubicBezTo>
                      <a:pt x="6" y="508"/>
                      <a:pt x="0" y="499"/>
                      <a:pt x="0" y="490"/>
                    </a:cubicBezTo>
                    <a:lnTo>
                      <a:pt x="0" y="121"/>
                    </a:lnTo>
                    <a:cubicBezTo>
                      <a:pt x="0" y="111"/>
                      <a:pt x="7" y="102"/>
                      <a:pt x="17" y="98"/>
                    </a:cubicBezTo>
                    <a:lnTo>
                      <a:pt x="292" y="2"/>
                    </a:lnTo>
                    <a:cubicBezTo>
                      <a:pt x="297" y="0"/>
                      <a:pt x="303" y="0"/>
                      <a:pt x="309" y="2"/>
                    </a:cubicBezTo>
                    <a:lnTo>
                      <a:pt x="578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04" name="Freeform 701"/>
              <p:cNvSpPr>
                <a:spLocks/>
              </p:cNvSpPr>
              <p:nvPr/>
            </p:nvSpPr>
            <p:spPr bwMode="auto">
              <a:xfrm>
                <a:off x="6038457" y="2568141"/>
                <a:ext cx="174040" cy="234409"/>
              </a:xfrm>
              <a:custGeom>
                <a:avLst/>
                <a:gdLst>
                  <a:gd name="T0" fmla="*/ 85 w 85"/>
                  <a:gd name="T1" fmla="*/ 151 h 151"/>
                  <a:gd name="T2" fmla="*/ 0 w 85"/>
                  <a:gd name="T3" fmla="*/ 116 h 151"/>
                  <a:gd name="T4" fmla="*/ 0 w 85"/>
                  <a:gd name="T5" fmla="*/ 0 h 151"/>
                  <a:gd name="T6" fmla="*/ 85 w 85"/>
                  <a:gd name="T7" fmla="*/ 36 h 151"/>
                  <a:gd name="T8" fmla="*/ 85 w 85"/>
                  <a:gd name="T9" fmla="*/ 151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151"/>
                  <a:gd name="T17" fmla="*/ 85 w 85"/>
                  <a:gd name="T18" fmla="*/ 151 h 1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151">
                    <a:moveTo>
                      <a:pt x="85" y="151"/>
                    </a:moveTo>
                    <a:lnTo>
                      <a:pt x="0" y="116"/>
                    </a:lnTo>
                    <a:lnTo>
                      <a:pt x="0" y="0"/>
                    </a:lnTo>
                    <a:lnTo>
                      <a:pt x="85" y="3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05" name="Freeform 702"/>
              <p:cNvSpPr>
                <a:spLocks/>
              </p:cNvSpPr>
              <p:nvPr/>
            </p:nvSpPr>
            <p:spPr bwMode="auto">
              <a:xfrm>
                <a:off x="6069170" y="2599189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06" name="Freeform 703"/>
              <p:cNvSpPr>
                <a:spLocks/>
              </p:cNvSpPr>
              <p:nvPr/>
            </p:nvSpPr>
            <p:spPr bwMode="auto">
              <a:xfrm>
                <a:off x="6069170" y="2645760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07" name="Freeform 704"/>
              <p:cNvSpPr>
                <a:spLocks/>
              </p:cNvSpPr>
              <p:nvPr/>
            </p:nvSpPr>
            <p:spPr bwMode="auto">
              <a:xfrm>
                <a:off x="6069170" y="2692332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908" name="Picture 705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08402" y="2572799"/>
                <a:ext cx="184278" cy="2328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09" name="Freeform 706"/>
              <p:cNvSpPr>
                <a:spLocks/>
              </p:cNvSpPr>
              <p:nvPr/>
            </p:nvSpPr>
            <p:spPr bwMode="auto">
              <a:xfrm>
                <a:off x="6038457" y="2521570"/>
                <a:ext cx="350128" cy="100904"/>
              </a:xfrm>
              <a:custGeom>
                <a:avLst/>
                <a:gdLst>
                  <a:gd name="T0" fmla="*/ 171 w 171"/>
                  <a:gd name="T1" fmla="*/ 35 h 65"/>
                  <a:gd name="T2" fmla="*/ 85 w 171"/>
                  <a:gd name="T3" fmla="*/ 65 h 65"/>
                  <a:gd name="T4" fmla="*/ 0 w 171"/>
                  <a:gd name="T5" fmla="*/ 30 h 65"/>
                  <a:gd name="T6" fmla="*/ 86 w 171"/>
                  <a:gd name="T7" fmla="*/ 0 h 65"/>
                  <a:gd name="T8" fmla="*/ 171 w 171"/>
                  <a:gd name="T9" fmla="*/ 3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65"/>
                  <a:gd name="T17" fmla="*/ 171 w 171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65">
                    <a:moveTo>
                      <a:pt x="171" y="35"/>
                    </a:moveTo>
                    <a:lnTo>
                      <a:pt x="85" y="65"/>
                    </a:lnTo>
                    <a:lnTo>
                      <a:pt x="0" y="30"/>
                    </a:lnTo>
                    <a:lnTo>
                      <a:pt x="86" y="0"/>
                    </a:lnTo>
                    <a:lnTo>
                      <a:pt x="171" y="3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910" name="Picture 707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34691" y="2805655"/>
                <a:ext cx="556928" cy="186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1" name="Freeform 708"/>
              <p:cNvSpPr>
                <a:spLocks/>
              </p:cNvSpPr>
              <p:nvPr/>
            </p:nvSpPr>
            <p:spPr bwMode="auto">
              <a:xfrm>
                <a:off x="6321017" y="2603846"/>
                <a:ext cx="350128" cy="287190"/>
              </a:xfrm>
              <a:custGeom>
                <a:avLst/>
                <a:gdLst>
                  <a:gd name="T0" fmla="*/ 87 w 171"/>
                  <a:gd name="T1" fmla="*/ 0 h 185"/>
                  <a:gd name="T2" fmla="*/ 0 w 171"/>
                  <a:gd name="T3" fmla="*/ 31 h 185"/>
                  <a:gd name="T4" fmla="*/ 0 w 171"/>
                  <a:gd name="T5" fmla="*/ 150 h 185"/>
                  <a:gd name="T6" fmla="*/ 85 w 171"/>
                  <a:gd name="T7" fmla="*/ 185 h 185"/>
                  <a:gd name="T8" fmla="*/ 171 w 171"/>
                  <a:gd name="T9" fmla="*/ 154 h 185"/>
                  <a:gd name="T10" fmla="*/ 171 w 171"/>
                  <a:gd name="T11" fmla="*/ 36 h 185"/>
                  <a:gd name="T12" fmla="*/ 87 w 171"/>
                  <a:gd name="T13" fmla="*/ 0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1"/>
                  <a:gd name="T22" fmla="*/ 0 h 185"/>
                  <a:gd name="T23" fmla="*/ 171 w 171"/>
                  <a:gd name="T24" fmla="*/ 185 h 18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1" h="185">
                    <a:moveTo>
                      <a:pt x="87" y="0"/>
                    </a:moveTo>
                    <a:lnTo>
                      <a:pt x="0" y="31"/>
                    </a:lnTo>
                    <a:lnTo>
                      <a:pt x="0" y="150"/>
                    </a:lnTo>
                    <a:lnTo>
                      <a:pt x="85" y="185"/>
                    </a:lnTo>
                    <a:lnTo>
                      <a:pt x="171" y="154"/>
                    </a:lnTo>
                    <a:lnTo>
                      <a:pt x="171" y="36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12" name="Freeform 709"/>
              <p:cNvSpPr>
                <a:spLocks noEditPoints="1"/>
              </p:cNvSpPr>
              <p:nvPr/>
            </p:nvSpPr>
            <p:spPr bwMode="auto">
              <a:xfrm>
                <a:off x="6304636" y="2591427"/>
                <a:ext cx="382888" cy="312028"/>
              </a:xfrm>
              <a:custGeom>
                <a:avLst/>
                <a:gdLst>
                  <a:gd name="T0" fmla="*/ 92 w 592"/>
                  <a:gd name="T1" fmla="*/ 14 h 641"/>
                  <a:gd name="T2" fmla="*/ 97 w 592"/>
                  <a:gd name="T3" fmla="*/ 15 h 641"/>
                  <a:gd name="T4" fmla="*/ 10 w 592"/>
                  <a:gd name="T5" fmla="*/ 46 h 641"/>
                  <a:gd name="T6" fmla="*/ 15 w 592"/>
                  <a:gd name="T7" fmla="*/ 39 h 641"/>
                  <a:gd name="T8" fmla="*/ 15 w 592"/>
                  <a:gd name="T9" fmla="*/ 158 h 641"/>
                  <a:gd name="T10" fmla="*/ 11 w 592"/>
                  <a:gd name="T11" fmla="*/ 151 h 641"/>
                  <a:gd name="T12" fmla="*/ 97 w 592"/>
                  <a:gd name="T13" fmla="*/ 186 h 641"/>
                  <a:gd name="T14" fmla="*/ 91 w 592"/>
                  <a:gd name="T15" fmla="*/ 186 h 641"/>
                  <a:gd name="T16" fmla="*/ 177 w 592"/>
                  <a:gd name="T17" fmla="*/ 155 h 641"/>
                  <a:gd name="T18" fmla="*/ 172 w 592"/>
                  <a:gd name="T19" fmla="*/ 162 h 641"/>
                  <a:gd name="T20" fmla="*/ 172 w 592"/>
                  <a:gd name="T21" fmla="*/ 44 h 641"/>
                  <a:gd name="T22" fmla="*/ 177 w 592"/>
                  <a:gd name="T23" fmla="*/ 51 h 641"/>
                  <a:gd name="T24" fmla="*/ 92 w 592"/>
                  <a:gd name="T25" fmla="*/ 14 h 641"/>
                  <a:gd name="T26" fmla="*/ 183 w 592"/>
                  <a:gd name="T27" fmla="*/ 37 h 641"/>
                  <a:gd name="T28" fmla="*/ 187 w 592"/>
                  <a:gd name="T29" fmla="*/ 44 h 641"/>
                  <a:gd name="T30" fmla="*/ 187 w 592"/>
                  <a:gd name="T31" fmla="*/ 162 h 641"/>
                  <a:gd name="T32" fmla="*/ 182 w 592"/>
                  <a:gd name="T33" fmla="*/ 169 h 641"/>
                  <a:gd name="T34" fmla="*/ 96 w 592"/>
                  <a:gd name="T35" fmla="*/ 200 h 641"/>
                  <a:gd name="T36" fmla="*/ 91 w 592"/>
                  <a:gd name="T37" fmla="*/ 200 h 641"/>
                  <a:gd name="T38" fmla="*/ 5 w 592"/>
                  <a:gd name="T39" fmla="*/ 165 h 641"/>
                  <a:gd name="T40" fmla="*/ 0 w 592"/>
                  <a:gd name="T41" fmla="*/ 158 h 641"/>
                  <a:gd name="T42" fmla="*/ 0 w 592"/>
                  <a:gd name="T43" fmla="*/ 39 h 641"/>
                  <a:gd name="T44" fmla="*/ 5 w 592"/>
                  <a:gd name="T45" fmla="*/ 32 h 641"/>
                  <a:gd name="T46" fmla="*/ 92 w 592"/>
                  <a:gd name="T47" fmla="*/ 1 h 641"/>
                  <a:gd name="T48" fmla="*/ 98 w 592"/>
                  <a:gd name="T49" fmla="*/ 1 h 641"/>
                  <a:gd name="T50" fmla="*/ 183 w 592"/>
                  <a:gd name="T51" fmla="*/ 37 h 64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641"/>
                  <a:gd name="T80" fmla="*/ 592 w 592"/>
                  <a:gd name="T81" fmla="*/ 641 h 64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641">
                    <a:moveTo>
                      <a:pt x="290" y="46"/>
                    </a:moveTo>
                    <a:lnTo>
                      <a:pt x="308" y="47"/>
                    </a:lnTo>
                    <a:lnTo>
                      <a:pt x="33" y="146"/>
                    </a:lnTo>
                    <a:lnTo>
                      <a:pt x="48" y="124"/>
                    </a:lnTo>
                    <a:lnTo>
                      <a:pt x="48" y="503"/>
                    </a:lnTo>
                    <a:lnTo>
                      <a:pt x="34" y="480"/>
                    </a:lnTo>
                    <a:lnTo>
                      <a:pt x="306" y="594"/>
                    </a:lnTo>
                    <a:lnTo>
                      <a:pt x="288" y="594"/>
                    </a:lnTo>
                    <a:lnTo>
                      <a:pt x="560" y="495"/>
                    </a:lnTo>
                    <a:lnTo>
                      <a:pt x="544" y="517"/>
                    </a:lnTo>
                    <a:lnTo>
                      <a:pt x="544" y="141"/>
                    </a:lnTo>
                    <a:lnTo>
                      <a:pt x="559" y="163"/>
                    </a:lnTo>
                    <a:lnTo>
                      <a:pt x="290" y="46"/>
                    </a:lnTo>
                    <a:close/>
                    <a:moveTo>
                      <a:pt x="578" y="119"/>
                    </a:moveTo>
                    <a:cubicBezTo>
                      <a:pt x="587" y="123"/>
                      <a:pt x="592" y="131"/>
                      <a:pt x="592" y="141"/>
                    </a:cubicBezTo>
                    <a:lnTo>
                      <a:pt x="592" y="517"/>
                    </a:lnTo>
                    <a:cubicBezTo>
                      <a:pt x="592" y="527"/>
                      <a:pt x="586" y="536"/>
                      <a:pt x="577" y="540"/>
                    </a:cubicBezTo>
                    <a:lnTo>
                      <a:pt x="305" y="639"/>
                    </a:lnTo>
                    <a:cubicBezTo>
                      <a:pt x="299" y="641"/>
                      <a:pt x="293" y="641"/>
                      <a:pt x="287" y="639"/>
                    </a:cubicBezTo>
                    <a:lnTo>
                      <a:pt x="15" y="525"/>
                    </a:lnTo>
                    <a:cubicBezTo>
                      <a:pt x="6" y="521"/>
                      <a:pt x="0" y="512"/>
                      <a:pt x="0" y="503"/>
                    </a:cubicBezTo>
                    <a:lnTo>
                      <a:pt x="0" y="124"/>
                    </a:lnTo>
                    <a:cubicBezTo>
                      <a:pt x="0" y="113"/>
                      <a:pt x="7" y="104"/>
                      <a:pt x="16" y="101"/>
                    </a:cubicBezTo>
                    <a:lnTo>
                      <a:pt x="292" y="2"/>
                    </a:lnTo>
                    <a:cubicBezTo>
                      <a:pt x="297" y="0"/>
                      <a:pt x="304" y="0"/>
                      <a:pt x="309" y="2"/>
                    </a:cubicBezTo>
                    <a:lnTo>
                      <a:pt x="578" y="119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13" name="Freeform 710"/>
              <p:cNvSpPr>
                <a:spLocks/>
              </p:cNvSpPr>
              <p:nvPr/>
            </p:nvSpPr>
            <p:spPr bwMode="auto">
              <a:xfrm>
                <a:off x="6314874" y="2645760"/>
                <a:ext cx="176088" cy="242171"/>
              </a:xfrm>
              <a:custGeom>
                <a:avLst/>
                <a:gdLst>
                  <a:gd name="T0" fmla="*/ 86 w 86"/>
                  <a:gd name="T1" fmla="*/ 156 h 156"/>
                  <a:gd name="T2" fmla="*/ 0 w 86"/>
                  <a:gd name="T3" fmla="*/ 120 h 156"/>
                  <a:gd name="T4" fmla="*/ 0 w 86"/>
                  <a:gd name="T5" fmla="*/ 0 h 156"/>
                  <a:gd name="T6" fmla="*/ 86 w 86"/>
                  <a:gd name="T7" fmla="*/ 37 h 156"/>
                  <a:gd name="T8" fmla="*/ 86 w 86"/>
                  <a:gd name="T9" fmla="*/ 156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6"/>
                  <a:gd name="T16" fmla="*/ 0 h 156"/>
                  <a:gd name="T17" fmla="*/ 86 w 86"/>
                  <a:gd name="T18" fmla="*/ 156 h 1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6" h="156">
                    <a:moveTo>
                      <a:pt x="86" y="156"/>
                    </a:moveTo>
                    <a:lnTo>
                      <a:pt x="0" y="120"/>
                    </a:lnTo>
                    <a:lnTo>
                      <a:pt x="0" y="0"/>
                    </a:lnTo>
                    <a:lnTo>
                      <a:pt x="86" y="37"/>
                    </a:lnTo>
                    <a:lnTo>
                      <a:pt x="86" y="15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14" name="Freeform 711"/>
              <p:cNvSpPr>
                <a:spLocks/>
              </p:cNvSpPr>
              <p:nvPr/>
            </p:nvSpPr>
            <p:spPr bwMode="auto">
              <a:xfrm>
                <a:off x="6347635" y="2676808"/>
                <a:ext cx="122852" cy="69857"/>
              </a:xfrm>
              <a:custGeom>
                <a:avLst/>
                <a:gdLst>
                  <a:gd name="T0" fmla="*/ 60 w 60"/>
                  <a:gd name="T1" fmla="*/ 45 h 45"/>
                  <a:gd name="T2" fmla="*/ 0 w 60"/>
                  <a:gd name="T3" fmla="*/ 19 h 45"/>
                  <a:gd name="T4" fmla="*/ 0 w 60"/>
                  <a:gd name="T5" fmla="*/ 0 h 45"/>
                  <a:gd name="T6" fmla="*/ 60 w 60"/>
                  <a:gd name="T7" fmla="*/ 27 h 45"/>
                  <a:gd name="T8" fmla="*/ 60 w 60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5"/>
                  <a:gd name="T17" fmla="*/ 60 w 60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5">
                    <a:moveTo>
                      <a:pt x="60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0" y="27"/>
                    </a:lnTo>
                    <a:lnTo>
                      <a:pt x="60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15" name="Freeform 712"/>
              <p:cNvSpPr>
                <a:spLocks/>
              </p:cNvSpPr>
              <p:nvPr/>
            </p:nvSpPr>
            <p:spPr bwMode="auto">
              <a:xfrm>
                <a:off x="6347635" y="2723379"/>
                <a:ext cx="122852" cy="71409"/>
              </a:xfrm>
              <a:custGeom>
                <a:avLst/>
                <a:gdLst>
                  <a:gd name="T0" fmla="*/ 60 w 60"/>
                  <a:gd name="T1" fmla="*/ 46 h 46"/>
                  <a:gd name="T2" fmla="*/ 0 w 60"/>
                  <a:gd name="T3" fmla="*/ 20 h 46"/>
                  <a:gd name="T4" fmla="*/ 0 w 60"/>
                  <a:gd name="T5" fmla="*/ 0 h 46"/>
                  <a:gd name="T6" fmla="*/ 60 w 60"/>
                  <a:gd name="T7" fmla="*/ 27 h 46"/>
                  <a:gd name="T8" fmla="*/ 60 w 60"/>
                  <a:gd name="T9" fmla="*/ 4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6"/>
                  <a:gd name="T17" fmla="*/ 60 w 60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6">
                    <a:moveTo>
                      <a:pt x="60" y="46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60" y="27"/>
                    </a:lnTo>
                    <a:lnTo>
                      <a:pt x="60" y="46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16" name="Freeform 713"/>
              <p:cNvSpPr>
                <a:spLocks/>
              </p:cNvSpPr>
              <p:nvPr/>
            </p:nvSpPr>
            <p:spPr bwMode="auto">
              <a:xfrm>
                <a:off x="6347635" y="2771503"/>
                <a:ext cx="122852" cy="69857"/>
              </a:xfrm>
              <a:custGeom>
                <a:avLst/>
                <a:gdLst>
                  <a:gd name="T0" fmla="*/ 60 w 60"/>
                  <a:gd name="T1" fmla="*/ 45 h 45"/>
                  <a:gd name="T2" fmla="*/ 0 w 60"/>
                  <a:gd name="T3" fmla="*/ 19 h 45"/>
                  <a:gd name="T4" fmla="*/ 0 w 60"/>
                  <a:gd name="T5" fmla="*/ 0 h 45"/>
                  <a:gd name="T6" fmla="*/ 60 w 60"/>
                  <a:gd name="T7" fmla="*/ 26 h 45"/>
                  <a:gd name="T8" fmla="*/ 60 w 60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5"/>
                  <a:gd name="T17" fmla="*/ 60 w 60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5">
                    <a:moveTo>
                      <a:pt x="60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0" y="26"/>
                    </a:lnTo>
                    <a:lnTo>
                      <a:pt x="60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917" name="Picture 714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95057" y="2658179"/>
                <a:ext cx="196563" cy="2328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8" name="Freeform 715"/>
              <p:cNvSpPr>
                <a:spLocks/>
              </p:cNvSpPr>
              <p:nvPr/>
            </p:nvSpPr>
            <p:spPr bwMode="auto">
              <a:xfrm>
                <a:off x="6314874" y="2599189"/>
                <a:ext cx="350128" cy="108666"/>
              </a:xfrm>
              <a:custGeom>
                <a:avLst/>
                <a:gdLst>
                  <a:gd name="T0" fmla="*/ 171 w 171"/>
                  <a:gd name="T1" fmla="*/ 38 h 70"/>
                  <a:gd name="T2" fmla="*/ 86 w 171"/>
                  <a:gd name="T3" fmla="*/ 70 h 70"/>
                  <a:gd name="T4" fmla="*/ 0 w 171"/>
                  <a:gd name="T5" fmla="*/ 32 h 70"/>
                  <a:gd name="T6" fmla="*/ 87 w 171"/>
                  <a:gd name="T7" fmla="*/ 0 h 70"/>
                  <a:gd name="T8" fmla="*/ 171 w 171"/>
                  <a:gd name="T9" fmla="*/ 3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70"/>
                  <a:gd name="T17" fmla="*/ 171 w 171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70">
                    <a:moveTo>
                      <a:pt x="171" y="38"/>
                    </a:moveTo>
                    <a:lnTo>
                      <a:pt x="86" y="70"/>
                    </a:lnTo>
                    <a:lnTo>
                      <a:pt x="0" y="32"/>
                    </a:lnTo>
                    <a:lnTo>
                      <a:pt x="87" y="0"/>
                    </a:lnTo>
                    <a:lnTo>
                      <a:pt x="171" y="3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grpSp>
            <p:nvGrpSpPr>
              <p:cNvPr id="28" name="그룹 27"/>
              <p:cNvGrpSpPr/>
              <p:nvPr/>
            </p:nvGrpSpPr>
            <p:grpSpPr>
              <a:xfrm>
                <a:off x="5020834" y="2553554"/>
                <a:ext cx="771919" cy="156791"/>
                <a:chOff x="5317726" y="2232827"/>
                <a:chExt cx="771919" cy="156791"/>
              </a:xfrm>
            </p:grpSpPr>
            <p:sp>
              <p:nvSpPr>
                <p:cNvPr id="702" name="Rectangle 1178"/>
                <p:cNvSpPr>
                  <a:spLocks noChangeArrowheads="1"/>
                </p:cNvSpPr>
                <p:nvPr/>
              </p:nvSpPr>
              <p:spPr bwMode="auto">
                <a:xfrm>
                  <a:off x="5321821" y="2237485"/>
                  <a:ext cx="761681" cy="147476"/>
                </a:xfrm>
                <a:prstGeom prst="rect">
                  <a:avLst/>
                </a:pr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703" name="Freeform 1179"/>
                <p:cNvSpPr>
                  <a:spLocks noEditPoints="1"/>
                </p:cNvSpPr>
                <p:nvPr/>
              </p:nvSpPr>
              <p:spPr bwMode="auto">
                <a:xfrm>
                  <a:off x="5317726" y="2232827"/>
                  <a:ext cx="771919" cy="156791"/>
                </a:xfrm>
                <a:custGeom>
                  <a:avLst/>
                  <a:gdLst>
                    <a:gd name="T0" fmla="*/ 0 w 377"/>
                    <a:gd name="T1" fmla="*/ 0 h 101"/>
                    <a:gd name="T2" fmla="*/ 598488 w 377"/>
                    <a:gd name="T3" fmla="*/ 0 h 101"/>
                    <a:gd name="T4" fmla="*/ 598488 w 377"/>
                    <a:gd name="T5" fmla="*/ 160338 h 101"/>
                    <a:gd name="T6" fmla="*/ 0 w 377"/>
                    <a:gd name="T7" fmla="*/ 160338 h 101"/>
                    <a:gd name="T8" fmla="*/ 0 w 377"/>
                    <a:gd name="T9" fmla="*/ 0 h 101"/>
                    <a:gd name="T10" fmla="*/ 7938 w 377"/>
                    <a:gd name="T11" fmla="*/ 155575 h 101"/>
                    <a:gd name="T12" fmla="*/ 3175 w 377"/>
                    <a:gd name="T13" fmla="*/ 152400 h 101"/>
                    <a:gd name="T14" fmla="*/ 593725 w 377"/>
                    <a:gd name="T15" fmla="*/ 152400 h 101"/>
                    <a:gd name="T16" fmla="*/ 590550 w 377"/>
                    <a:gd name="T17" fmla="*/ 155575 h 101"/>
                    <a:gd name="T18" fmla="*/ 590550 w 377"/>
                    <a:gd name="T19" fmla="*/ 4763 h 101"/>
                    <a:gd name="T20" fmla="*/ 593725 w 377"/>
                    <a:gd name="T21" fmla="*/ 7938 h 101"/>
                    <a:gd name="T22" fmla="*/ 3175 w 377"/>
                    <a:gd name="T23" fmla="*/ 7938 h 101"/>
                    <a:gd name="T24" fmla="*/ 7938 w 377"/>
                    <a:gd name="T25" fmla="*/ 4763 h 101"/>
                    <a:gd name="T26" fmla="*/ 7938 w 377"/>
                    <a:gd name="T27" fmla="*/ 155575 h 10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377"/>
                    <a:gd name="T43" fmla="*/ 0 h 101"/>
                    <a:gd name="T44" fmla="*/ 377 w 377"/>
                    <a:gd name="T45" fmla="*/ 101 h 10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377" h="101">
                      <a:moveTo>
                        <a:pt x="0" y="0"/>
                      </a:moveTo>
                      <a:lnTo>
                        <a:pt x="377" y="0"/>
                      </a:lnTo>
                      <a:lnTo>
                        <a:pt x="377" y="101"/>
                      </a:lnTo>
                      <a:lnTo>
                        <a:pt x="0" y="101"/>
                      </a:lnTo>
                      <a:lnTo>
                        <a:pt x="0" y="0"/>
                      </a:lnTo>
                      <a:close/>
                      <a:moveTo>
                        <a:pt x="5" y="98"/>
                      </a:moveTo>
                      <a:lnTo>
                        <a:pt x="2" y="96"/>
                      </a:lnTo>
                      <a:lnTo>
                        <a:pt x="374" y="96"/>
                      </a:lnTo>
                      <a:lnTo>
                        <a:pt x="372" y="98"/>
                      </a:lnTo>
                      <a:lnTo>
                        <a:pt x="372" y="3"/>
                      </a:lnTo>
                      <a:lnTo>
                        <a:pt x="374" y="5"/>
                      </a:lnTo>
                      <a:lnTo>
                        <a:pt x="2" y="5"/>
                      </a:lnTo>
                      <a:lnTo>
                        <a:pt x="5" y="3"/>
                      </a:lnTo>
                      <a:lnTo>
                        <a:pt x="5" y="98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0" cap="flat">
                  <a:solidFill>
                    <a:srgbClr val="77777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704" name="Rectangle 1180"/>
                <p:cNvSpPr>
                  <a:spLocks noChangeArrowheads="1"/>
                </p:cNvSpPr>
                <p:nvPr/>
              </p:nvSpPr>
              <p:spPr bwMode="auto">
                <a:xfrm>
                  <a:off x="5336154" y="2245245"/>
                  <a:ext cx="629981" cy="1384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r>
                    <a:rPr lang="ko-KR" altLang="ko-KR" sz="900" b="1" dirty="0">
                      <a:solidFill>
                        <a:srgbClr val="000000"/>
                      </a:solidFill>
                      <a:latin typeface="+mn-ea"/>
                    </a:rPr>
                    <a:t>Provider </a:t>
                  </a:r>
                  <a:r>
                    <a:rPr lang="en-US" altLang="ko-KR" sz="900" b="1" dirty="0" smtClean="0">
                      <a:solidFill>
                        <a:srgbClr val="000000"/>
                      </a:solidFill>
                      <a:latin typeface="+mn-ea"/>
                    </a:rPr>
                    <a:t>D</a:t>
                  </a:r>
                  <a:r>
                    <a:rPr lang="ko-KR" altLang="ko-KR" sz="900" b="1" dirty="0" smtClean="0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endParaRPr lang="ko-KR" altLang="ko-KR" sz="2000" dirty="0">
                    <a:latin typeface="+mn-ea"/>
                  </a:endParaRPr>
                </a:p>
              </p:txBody>
            </p:sp>
          </p:grpSp>
        </p:grpSp>
        <p:cxnSp>
          <p:nvCxnSpPr>
            <p:cNvPr id="10" name="직선 화살표 연결선 9"/>
            <p:cNvCxnSpPr/>
            <p:nvPr/>
          </p:nvCxnSpPr>
          <p:spPr>
            <a:xfrm flipV="1">
              <a:off x="2497603" y="3221768"/>
              <a:ext cx="1365317" cy="727634"/>
            </a:xfrm>
            <a:prstGeom prst="straightConnector1">
              <a:avLst/>
            </a:prstGeom>
            <a:ln w="22225"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3" name="직선 화살표 연결선 1242"/>
            <p:cNvCxnSpPr>
              <a:endCxn id="1248" idx="2"/>
            </p:cNvCxnSpPr>
            <p:nvPr/>
          </p:nvCxnSpPr>
          <p:spPr>
            <a:xfrm>
              <a:off x="2574027" y="3945520"/>
              <a:ext cx="3059093" cy="80244"/>
            </a:xfrm>
            <a:prstGeom prst="straightConnector1">
              <a:avLst/>
            </a:prstGeom>
            <a:ln w="22225"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직선 화살표 연결선 1243"/>
            <p:cNvCxnSpPr/>
            <p:nvPr/>
          </p:nvCxnSpPr>
          <p:spPr>
            <a:xfrm flipV="1">
              <a:off x="2497605" y="3293775"/>
              <a:ext cx="2517443" cy="651745"/>
            </a:xfrm>
            <a:prstGeom prst="straightConnector1">
              <a:avLst/>
            </a:prstGeom>
            <a:ln w="22225"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직선 화살표 연결선 1244"/>
            <p:cNvCxnSpPr/>
            <p:nvPr/>
          </p:nvCxnSpPr>
          <p:spPr>
            <a:xfrm>
              <a:off x="2574027" y="3949402"/>
              <a:ext cx="2858393" cy="993178"/>
            </a:xfrm>
            <a:prstGeom prst="straightConnector1">
              <a:avLst/>
            </a:prstGeom>
            <a:ln w="22225"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직선 화살표 연결선 1245"/>
            <p:cNvCxnSpPr/>
            <p:nvPr/>
          </p:nvCxnSpPr>
          <p:spPr>
            <a:xfrm>
              <a:off x="2574027" y="3949402"/>
              <a:ext cx="1886529" cy="1627488"/>
            </a:xfrm>
            <a:prstGeom prst="straightConnector1">
              <a:avLst/>
            </a:prstGeom>
            <a:ln w="22225"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직선 화살표 연결선 1246"/>
            <p:cNvCxnSpPr/>
            <p:nvPr/>
          </p:nvCxnSpPr>
          <p:spPr>
            <a:xfrm>
              <a:off x="2497605" y="3985642"/>
              <a:ext cx="773607" cy="1984676"/>
            </a:xfrm>
            <a:prstGeom prst="straightConnector1">
              <a:avLst/>
            </a:prstGeom>
            <a:ln w="22225"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50" name="그룹 1249"/>
            <p:cNvGrpSpPr/>
            <p:nvPr/>
          </p:nvGrpSpPr>
          <p:grpSpPr>
            <a:xfrm>
              <a:off x="5519104" y="4419862"/>
              <a:ext cx="2029438" cy="787055"/>
              <a:chOff x="4261785" y="4990624"/>
              <a:chExt cx="2029438" cy="787055"/>
            </a:xfrm>
          </p:grpSpPr>
          <p:sp>
            <p:nvSpPr>
              <p:cNvPr id="1251" name="타원 1250"/>
              <p:cNvSpPr/>
              <p:nvPr/>
            </p:nvSpPr>
            <p:spPr>
              <a:xfrm>
                <a:off x="4261785" y="5264620"/>
                <a:ext cx="2029438" cy="484342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grpSp>
            <p:nvGrpSpPr>
              <p:cNvPr id="1252" name="그룹 1251"/>
              <p:cNvGrpSpPr/>
              <p:nvPr/>
            </p:nvGrpSpPr>
            <p:grpSpPr>
              <a:xfrm>
                <a:off x="4535298" y="4990624"/>
                <a:ext cx="1455793" cy="642684"/>
                <a:chOff x="4535298" y="4990624"/>
                <a:chExt cx="1455793" cy="642684"/>
              </a:xfrm>
            </p:grpSpPr>
            <p:sp>
              <p:nvSpPr>
                <p:cNvPr id="1256" name="Freeform 721"/>
                <p:cNvSpPr>
                  <a:spLocks/>
                </p:cNvSpPr>
                <p:nvPr/>
              </p:nvSpPr>
              <p:spPr bwMode="auto">
                <a:xfrm>
                  <a:off x="5090179" y="5003043"/>
                  <a:ext cx="176088" cy="147476"/>
                </a:xfrm>
                <a:custGeom>
                  <a:avLst/>
                  <a:gdLst>
                    <a:gd name="T0" fmla="*/ 43 w 86"/>
                    <a:gd name="T1" fmla="*/ 0 h 95"/>
                    <a:gd name="T2" fmla="*/ 43 w 86"/>
                    <a:gd name="T3" fmla="*/ 0 h 95"/>
                    <a:gd name="T4" fmla="*/ 35 w 86"/>
                    <a:gd name="T5" fmla="*/ 0 h 95"/>
                    <a:gd name="T6" fmla="*/ 27 w 86"/>
                    <a:gd name="T7" fmla="*/ 1 h 95"/>
                    <a:gd name="T8" fmla="*/ 19 w 86"/>
                    <a:gd name="T9" fmla="*/ 3 h 95"/>
                    <a:gd name="T10" fmla="*/ 13 w 86"/>
                    <a:gd name="T11" fmla="*/ 4 h 95"/>
                    <a:gd name="T12" fmla="*/ 8 w 86"/>
                    <a:gd name="T13" fmla="*/ 7 h 95"/>
                    <a:gd name="T14" fmla="*/ 4 w 86"/>
                    <a:gd name="T15" fmla="*/ 9 h 95"/>
                    <a:gd name="T16" fmla="*/ 3 w 86"/>
                    <a:gd name="T17" fmla="*/ 11 h 95"/>
                    <a:gd name="T18" fmla="*/ 2 w 86"/>
                    <a:gd name="T19" fmla="*/ 12 h 95"/>
                    <a:gd name="T20" fmla="*/ 0 w 86"/>
                    <a:gd name="T21" fmla="*/ 14 h 95"/>
                    <a:gd name="T22" fmla="*/ 0 w 86"/>
                    <a:gd name="T23" fmla="*/ 15 h 95"/>
                    <a:gd name="T24" fmla="*/ 0 w 86"/>
                    <a:gd name="T25" fmla="*/ 80 h 95"/>
                    <a:gd name="T26" fmla="*/ 0 w 86"/>
                    <a:gd name="T27" fmla="*/ 82 h 95"/>
                    <a:gd name="T28" fmla="*/ 2 w 86"/>
                    <a:gd name="T29" fmla="*/ 83 h 95"/>
                    <a:gd name="T30" fmla="*/ 3 w 86"/>
                    <a:gd name="T31" fmla="*/ 85 h 95"/>
                    <a:gd name="T32" fmla="*/ 4 w 86"/>
                    <a:gd name="T33" fmla="*/ 86 h 95"/>
                    <a:gd name="T34" fmla="*/ 8 w 86"/>
                    <a:gd name="T35" fmla="*/ 88 h 95"/>
                    <a:gd name="T36" fmla="*/ 13 w 86"/>
                    <a:gd name="T37" fmla="*/ 91 h 95"/>
                    <a:gd name="T38" fmla="*/ 19 w 86"/>
                    <a:gd name="T39" fmla="*/ 92 h 95"/>
                    <a:gd name="T40" fmla="*/ 27 w 86"/>
                    <a:gd name="T41" fmla="*/ 94 h 95"/>
                    <a:gd name="T42" fmla="*/ 35 w 86"/>
                    <a:gd name="T43" fmla="*/ 95 h 95"/>
                    <a:gd name="T44" fmla="*/ 43 w 86"/>
                    <a:gd name="T45" fmla="*/ 95 h 95"/>
                    <a:gd name="T46" fmla="*/ 52 w 86"/>
                    <a:gd name="T47" fmla="*/ 95 h 95"/>
                    <a:gd name="T48" fmla="*/ 60 w 86"/>
                    <a:gd name="T49" fmla="*/ 94 h 95"/>
                    <a:gd name="T50" fmla="*/ 67 w 86"/>
                    <a:gd name="T51" fmla="*/ 92 h 95"/>
                    <a:gd name="T52" fmla="*/ 73 w 86"/>
                    <a:gd name="T53" fmla="*/ 91 h 95"/>
                    <a:gd name="T54" fmla="*/ 79 w 86"/>
                    <a:gd name="T55" fmla="*/ 88 h 95"/>
                    <a:gd name="T56" fmla="*/ 83 w 86"/>
                    <a:gd name="T57" fmla="*/ 86 h 95"/>
                    <a:gd name="T58" fmla="*/ 84 w 86"/>
                    <a:gd name="T59" fmla="*/ 85 h 95"/>
                    <a:gd name="T60" fmla="*/ 85 w 86"/>
                    <a:gd name="T61" fmla="*/ 83 h 95"/>
                    <a:gd name="T62" fmla="*/ 86 w 86"/>
                    <a:gd name="T63" fmla="*/ 82 h 95"/>
                    <a:gd name="T64" fmla="*/ 86 w 86"/>
                    <a:gd name="T65" fmla="*/ 80 h 95"/>
                    <a:gd name="T66" fmla="*/ 86 w 86"/>
                    <a:gd name="T67" fmla="*/ 15 h 95"/>
                    <a:gd name="T68" fmla="*/ 86 w 86"/>
                    <a:gd name="T69" fmla="*/ 14 h 95"/>
                    <a:gd name="T70" fmla="*/ 85 w 86"/>
                    <a:gd name="T71" fmla="*/ 12 h 95"/>
                    <a:gd name="T72" fmla="*/ 84 w 86"/>
                    <a:gd name="T73" fmla="*/ 11 h 95"/>
                    <a:gd name="T74" fmla="*/ 83 w 86"/>
                    <a:gd name="T75" fmla="*/ 9 h 95"/>
                    <a:gd name="T76" fmla="*/ 79 w 86"/>
                    <a:gd name="T77" fmla="*/ 7 h 95"/>
                    <a:gd name="T78" fmla="*/ 73 w 86"/>
                    <a:gd name="T79" fmla="*/ 4 h 95"/>
                    <a:gd name="T80" fmla="*/ 67 w 86"/>
                    <a:gd name="T81" fmla="*/ 3 h 95"/>
                    <a:gd name="T82" fmla="*/ 60 w 86"/>
                    <a:gd name="T83" fmla="*/ 1 h 95"/>
                    <a:gd name="T84" fmla="*/ 52 w 86"/>
                    <a:gd name="T85" fmla="*/ 0 h 95"/>
                    <a:gd name="T86" fmla="*/ 4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5" y="0"/>
                      </a:lnTo>
                      <a:lnTo>
                        <a:pt x="27" y="1"/>
                      </a:lnTo>
                      <a:lnTo>
                        <a:pt x="19" y="3"/>
                      </a:lnTo>
                      <a:lnTo>
                        <a:pt x="13" y="4"/>
                      </a:lnTo>
                      <a:lnTo>
                        <a:pt x="8" y="7"/>
                      </a:lnTo>
                      <a:lnTo>
                        <a:pt x="4" y="9"/>
                      </a:lnTo>
                      <a:lnTo>
                        <a:pt x="3" y="11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2" y="83"/>
                      </a:lnTo>
                      <a:lnTo>
                        <a:pt x="3" y="85"/>
                      </a:lnTo>
                      <a:lnTo>
                        <a:pt x="4" y="86"/>
                      </a:lnTo>
                      <a:lnTo>
                        <a:pt x="8" y="88"/>
                      </a:lnTo>
                      <a:lnTo>
                        <a:pt x="13" y="91"/>
                      </a:lnTo>
                      <a:lnTo>
                        <a:pt x="19" y="92"/>
                      </a:lnTo>
                      <a:lnTo>
                        <a:pt x="27" y="94"/>
                      </a:lnTo>
                      <a:lnTo>
                        <a:pt x="35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60" y="94"/>
                      </a:lnTo>
                      <a:lnTo>
                        <a:pt x="67" y="92"/>
                      </a:lnTo>
                      <a:lnTo>
                        <a:pt x="73" y="91"/>
                      </a:lnTo>
                      <a:lnTo>
                        <a:pt x="79" y="88"/>
                      </a:lnTo>
                      <a:lnTo>
                        <a:pt x="83" y="86"/>
                      </a:lnTo>
                      <a:lnTo>
                        <a:pt x="84" y="85"/>
                      </a:lnTo>
                      <a:lnTo>
                        <a:pt x="85" y="83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5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4" y="11"/>
                      </a:lnTo>
                      <a:lnTo>
                        <a:pt x="83" y="9"/>
                      </a:lnTo>
                      <a:lnTo>
                        <a:pt x="79" y="7"/>
                      </a:lnTo>
                      <a:lnTo>
                        <a:pt x="73" y="4"/>
                      </a:lnTo>
                      <a:lnTo>
                        <a:pt x="67" y="3"/>
                      </a:lnTo>
                      <a:lnTo>
                        <a:pt x="60" y="1"/>
                      </a:lnTo>
                      <a:lnTo>
                        <a:pt x="52" y="0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257" name="Freeform 722"/>
                <p:cNvSpPr>
                  <a:spLocks noEditPoints="1"/>
                </p:cNvSpPr>
                <p:nvPr/>
              </p:nvSpPr>
              <p:spPr bwMode="auto">
                <a:xfrm>
                  <a:off x="5075846" y="4990624"/>
                  <a:ext cx="204753" cy="170761"/>
                </a:xfrm>
                <a:custGeom>
                  <a:avLst/>
                  <a:gdLst>
                    <a:gd name="T0" fmla="*/ 42 w 320"/>
                    <a:gd name="T1" fmla="*/ 16 h 352"/>
                    <a:gd name="T2" fmla="*/ 28 w 320"/>
                    <a:gd name="T3" fmla="*/ 18 h 352"/>
                    <a:gd name="T4" fmla="*/ 17 w 320"/>
                    <a:gd name="T5" fmla="*/ 21 h 352"/>
                    <a:gd name="T6" fmla="*/ 15 w 320"/>
                    <a:gd name="T7" fmla="*/ 23 h 352"/>
                    <a:gd name="T8" fmla="*/ 16 w 320"/>
                    <a:gd name="T9" fmla="*/ 23 h 352"/>
                    <a:gd name="T10" fmla="*/ 14 w 320"/>
                    <a:gd name="T11" fmla="*/ 26 h 352"/>
                    <a:gd name="T12" fmla="*/ 15 w 320"/>
                    <a:gd name="T13" fmla="*/ 23 h 352"/>
                    <a:gd name="T14" fmla="*/ 15 w 320"/>
                    <a:gd name="T15" fmla="*/ 89 h 352"/>
                    <a:gd name="T16" fmla="*/ 14 w 320"/>
                    <a:gd name="T17" fmla="*/ 86 h 352"/>
                    <a:gd name="T18" fmla="*/ 17 w 320"/>
                    <a:gd name="T19" fmla="*/ 88 h 352"/>
                    <a:gd name="T20" fmla="*/ 19 w 320"/>
                    <a:gd name="T21" fmla="*/ 90 h 352"/>
                    <a:gd name="T22" fmla="*/ 23 w 320"/>
                    <a:gd name="T23" fmla="*/ 92 h 352"/>
                    <a:gd name="T24" fmla="*/ 28 w 320"/>
                    <a:gd name="T25" fmla="*/ 93 h 352"/>
                    <a:gd name="T26" fmla="*/ 42 w 320"/>
                    <a:gd name="T27" fmla="*/ 95 h 352"/>
                    <a:gd name="T28" fmla="*/ 58 w 320"/>
                    <a:gd name="T29" fmla="*/ 95 h 352"/>
                    <a:gd name="T30" fmla="*/ 73 w 320"/>
                    <a:gd name="T31" fmla="*/ 93 h 352"/>
                    <a:gd name="T32" fmla="*/ 77 w 320"/>
                    <a:gd name="T33" fmla="*/ 92 h 352"/>
                    <a:gd name="T34" fmla="*/ 82 w 320"/>
                    <a:gd name="T35" fmla="*/ 90 h 352"/>
                    <a:gd name="T36" fmla="*/ 84 w 320"/>
                    <a:gd name="T37" fmla="*/ 88 h 352"/>
                    <a:gd name="T38" fmla="*/ 85 w 320"/>
                    <a:gd name="T39" fmla="*/ 87 h 352"/>
                    <a:gd name="T40" fmla="*/ 85 w 320"/>
                    <a:gd name="T41" fmla="*/ 89 h 352"/>
                    <a:gd name="T42" fmla="*/ 85 w 320"/>
                    <a:gd name="T43" fmla="*/ 23 h 352"/>
                    <a:gd name="T44" fmla="*/ 86 w 320"/>
                    <a:gd name="T45" fmla="*/ 26 h 352"/>
                    <a:gd name="T46" fmla="*/ 85 w 320"/>
                    <a:gd name="T47" fmla="*/ 23 h 352"/>
                    <a:gd name="T48" fmla="*/ 85 w 320"/>
                    <a:gd name="T49" fmla="*/ 23 h 352"/>
                    <a:gd name="T50" fmla="*/ 83 w 320"/>
                    <a:gd name="T51" fmla="*/ 21 h 352"/>
                    <a:gd name="T52" fmla="*/ 72 w 320"/>
                    <a:gd name="T53" fmla="*/ 18 h 352"/>
                    <a:gd name="T54" fmla="*/ 58 w 320"/>
                    <a:gd name="T55" fmla="*/ 16 h 352"/>
                    <a:gd name="T56" fmla="*/ 60 w 320"/>
                    <a:gd name="T57" fmla="*/ 1 h 352"/>
                    <a:gd name="T58" fmla="*/ 76 w 320"/>
                    <a:gd name="T59" fmla="*/ 3 h 352"/>
                    <a:gd name="T60" fmla="*/ 88 w 320"/>
                    <a:gd name="T61" fmla="*/ 7 h 352"/>
                    <a:gd name="T62" fmla="*/ 93 w 320"/>
                    <a:gd name="T63" fmla="*/ 11 h 352"/>
                    <a:gd name="T64" fmla="*/ 96 w 320"/>
                    <a:gd name="T65" fmla="*/ 14 h 352"/>
                    <a:gd name="T66" fmla="*/ 99 w 320"/>
                    <a:gd name="T67" fmla="*/ 17 h 352"/>
                    <a:gd name="T68" fmla="*/ 100 w 320"/>
                    <a:gd name="T69" fmla="*/ 23 h 352"/>
                    <a:gd name="T70" fmla="*/ 100 w 320"/>
                    <a:gd name="T71" fmla="*/ 89 h 352"/>
                    <a:gd name="T72" fmla="*/ 98 w 320"/>
                    <a:gd name="T73" fmla="*/ 95 h 352"/>
                    <a:gd name="T74" fmla="*/ 95 w 320"/>
                    <a:gd name="T75" fmla="*/ 98 h 352"/>
                    <a:gd name="T76" fmla="*/ 90 w 320"/>
                    <a:gd name="T77" fmla="*/ 102 h 352"/>
                    <a:gd name="T78" fmla="*/ 83 w 320"/>
                    <a:gd name="T79" fmla="*/ 105 h 352"/>
                    <a:gd name="T80" fmla="*/ 75 w 320"/>
                    <a:gd name="T81" fmla="*/ 108 h 352"/>
                    <a:gd name="T82" fmla="*/ 59 w 320"/>
                    <a:gd name="T83" fmla="*/ 110 h 352"/>
                    <a:gd name="T84" fmla="*/ 41 w 320"/>
                    <a:gd name="T85" fmla="*/ 110 h 352"/>
                    <a:gd name="T86" fmla="*/ 24 w 320"/>
                    <a:gd name="T87" fmla="*/ 108 h 352"/>
                    <a:gd name="T88" fmla="*/ 17 w 320"/>
                    <a:gd name="T89" fmla="*/ 105 h 352"/>
                    <a:gd name="T90" fmla="*/ 11 w 320"/>
                    <a:gd name="T91" fmla="*/ 102 h 352"/>
                    <a:gd name="T92" fmla="*/ 5 w 320"/>
                    <a:gd name="T93" fmla="*/ 98 h 352"/>
                    <a:gd name="T94" fmla="*/ 3 w 320"/>
                    <a:gd name="T95" fmla="*/ 95 h 352"/>
                    <a:gd name="T96" fmla="*/ 0 w 320"/>
                    <a:gd name="T97" fmla="*/ 89 h 352"/>
                    <a:gd name="T98" fmla="*/ 0 w 320"/>
                    <a:gd name="T99" fmla="*/ 23 h 352"/>
                    <a:gd name="T100" fmla="*/ 1 w 320"/>
                    <a:gd name="T101" fmla="*/ 17 h 352"/>
                    <a:gd name="T102" fmla="*/ 3 w 320"/>
                    <a:gd name="T103" fmla="*/ 14 h 352"/>
                    <a:gd name="T104" fmla="*/ 7 w 320"/>
                    <a:gd name="T105" fmla="*/ 11 h 352"/>
                    <a:gd name="T106" fmla="*/ 12 w 320"/>
                    <a:gd name="T107" fmla="*/ 7 h 352"/>
                    <a:gd name="T108" fmla="*/ 25 w 320"/>
                    <a:gd name="T109" fmla="*/ 3 h 352"/>
                    <a:gd name="T110" fmla="*/ 41 w 320"/>
                    <a:gd name="T111" fmla="*/ 1 h 352"/>
                    <a:gd name="T112" fmla="*/ 60 w 320"/>
                    <a:gd name="T113" fmla="*/ 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258" name="Rectangle 723"/>
                <p:cNvSpPr>
                  <a:spLocks noChangeArrowheads="1"/>
                </p:cNvSpPr>
                <p:nvPr/>
              </p:nvSpPr>
              <p:spPr bwMode="auto">
                <a:xfrm>
                  <a:off x="5079942" y="5018566"/>
                  <a:ext cx="10238" cy="131952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59" name="Rectangle 724"/>
                <p:cNvSpPr>
                  <a:spLocks noChangeArrowheads="1"/>
                </p:cNvSpPr>
                <p:nvPr/>
              </p:nvSpPr>
              <p:spPr bwMode="auto">
                <a:xfrm>
                  <a:off x="5090179" y="5018566"/>
                  <a:ext cx="10238" cy="131952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0" name="Rectangle 725"/>
                <p:cNvSpPr>
                  <a:spLocks noChangeArrowheads="1"/>
                </p:cNvSpPr>
                <p:nvPr/>
              </p:nvSpPr>
              <p:spPr bwMode="auto">
                <a:xfrm>
                  <a:off x="5100417" y="5018566"/>
                  <a:ext cx="10238" cy="131952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1" name="Rectangle 726"/>
                <p:cNvSpPr>
                  <a:spLocks noChangeArrowheads="1"/>
                </p:cNvSpPr>
                <p:nvPr/>
              </p:nvSpPr>
              <p:spPr bwMode="auto">
                <a:xfrm>
                  <a:off x="5110655" y="5018566"/>
                  <a:ext cx="10238" cy="131952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2" name="Rectangle 727"/>
                <p:cNvSpPr>
                  <a:spLocks noChangeArrowheads="1"/>
                </p:cNvSpPr>
                <p:nvPr/>
              </p:nvSpPr>
              <p:spPr bwMode="auto">
                <a:xfrm>
                  <a:off x="5120892" y="5018566"/>
                  <a:ext cx="10238" cy="131952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3" name="Rectangle 728"/>
                <p:cNvSpPr>
                  <a:spLocks noChangeArrowheads="1"/>
                </p:cNvSpPr>
                <p:nvPr/>
              </p:nvSpPr>
              <p:spPr bwMode="auto">
                <a:xfrm>
                  <a:off x="5131130" y="5018566"/>
                  <a:ext cx="10238" cy="131952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4" name="Rectangle 729"/>
                <p:cNvSpPr>
                  <a:spLocks noChangeArrowheads="1"/>
                </p:cNvSpPr>
                <p:nvPr/>
              </p:nvSpPr>
              <p:spPr bwMode="auto">
                <a:xfrm>
                  <a:off x="5141367" y="5018566"/>
                  <a:ext cx="10238" cy="131952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5" name="Rectangle 730"/>
                <p:cNvSpPr>
                  <a:spLocks noChangeArrowheads="1"/>
                </p:cNvSpPr>
                <p:nvPr/>
              </p:nvSpPr>
              <p:spPr bwMode="auto">
                <a:xfrm>
                  <a:off x="5151605" y="5018566"/>
                  <a:ext cx="12285" cy="131952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6" name="Rectangle 731"/>
                <p:cNvSpPr>
                  <a:spLocks noChangeArrowheads="1"/>
                </p:cNvSpPr>
                <p:nvPr/>
              </p:nvSpPr>
              <p:spPr bwMode="auto">
                <a:xfrm>
                  <a:off x="5163890" y="5018566"/>
                  <a:ext cx="20475" cy="131952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7" name="Rectangle 732"/>
                <p:cNvSpPr>
                  <a:spLocks noChangeArrowheads="1"/>
                </p:cNvSpPr>
                <p:nvPr/>
              </p:nvSpPr>
              <p:spPr bwMode="auto">
                <a:xfrm>
                  <a:off x="5184366" y="5018566"/>
                  <a:ext cx="10238" cy="131952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8" name="Rectangle 733"/>
                <p:cNvSpPr>
                  <a:spLocks noChangeArrowheads="1"/>
                </p:cNvSpPr>
                <p:nvPr/>
              </p:nvSpPr>
              <p:spPr bwMode="auto">
                <a:xfrm>
                  <a:off x="5194603" y="5018566"/>
                  <a:ext cx="10238" cy="131952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69" name="Rectangle 734"/>
                <p:cNvSpPr>
                  <a:spLocks noChangeArrowheads="1"/>
                </p:cNvSpPr>
                <p:nvPr/>
              </p:nvSpPr>
              <p:spPr bwMode="auto">
                <a:xfrm>
                  <a:off x="5204841" y="5018566"/>
                  <a:ext cx="10238" cy="131952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70" name="Rectangle 735"/>
                <p:cNvSpPr>
                  <a:spLocks noChangeArrowheads="1"/>
                </p:cNvSpPr>
                <p:nvPr/>
              </p:nvSpPr>
              <p:spPr bwMode="auto">
                <a:xfrm>
                  <a:off x="5215079" y="5018566"/>
                  <a:ext cx="10238" cy="131952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71" name="Rectangle 736"/>
                <p:cNvSpPr>
                  <a:spLocks noChangeArrowheads="1"/>
                </p:cNvSpPr>
                <p:nvPr/>
              </p:nvSpPr>
              <p:spPr bwMode="auto">
                <a:xfrm>
                  <a:off x="5225316" y="5018566"/>
                  <a:ext cx="10238" cy="131952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72" name="Rectangle 737"/>
                <p:cNvSpPr>
                  <a:spLocks noChangeArrowheads="1"/>
                </p:cNvSpPr>
                <p:nvPr/>
              </p:nvSpPr>
              <p:spPr bwMode="auto">
                <a:xfrm>
                  <a:off x="5235554" y="5018566"/>
                  <a:ext cx="10238" cy="131952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73" name="Rectangle 738"/>
                <p:cNvSpPr>
                  <a:spLocks noChangeArrowheads="1"/>
                </p:cNvSpPr>
                <p:nvPr/>
              </p:nvSpPr>
              <p:spPr bwMode="auto">
                <a:xfrm>
                  <a:off x="5245792" y="5018566"/>
                  <a:ext cx="10238" cy="131952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74" name="Rectangle 739"/>
                <p:cNvSpPr>
                  <a:spLocks noChangeArrowheads="1"/>
                </p:cNvSpPr>
                <p:nvPr/>
              </p:nvSpPr>
              <p:spPr bwMode="auto">
                <a:xfrm>
                  <a:off x="5256029" y="5018566"/>
                  <a:ext cx="10238" cy="131952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75" name="Freeform 740"/>
                <p:cNvSpPr>
                  <a:spLocks/>
                </p:cNvSpPr>
                <p:nvPr/>
              </p:nvSpPr>
              <p:spPr bwMode="auto">
                <a:xfrm>
                  <a:off x="5086084" y="4998386"/>
                  <a:ext cx="174040" cy="46571"/>
                </a:xfrm>
                <a:custGeom>
                  <a:avLst/>
                  <a:gdLst>
                    <a:gd name="T0" fmla="*/ 85 w 85"/>
                    <a:gd name="T1" fmla="*/ 15 h 30"/>
                    <a:gd name="T2" fmla="*/ 85 w 85"/>
                    <a:gd name="T3" fmla="*/ 15 h 30"/>
                    <a:gd name="T4" fmla="*/ 85 w 85"/>
                    <a:gd name="T5" fmla="*/ 17 h 30"/>
                    <a:gd name="T6" fmla="*/ 84 w 85"/>
                    <a:gd name="T7" fmla="*/ 19 h 30"/>
                    <a:gd name="T8" fmla="*/ 83 w 85"/>
                    <a:gd name="T9" fmla="*/ 20 h 30"/>
                    <a:gd name="T10" fmla="*/ 82 w 85"/>
                    <a:gd name="T11" fmla="*/ 21 h 30"/>
                    <a:gd name="T12" fmla="*/ 78 w 85"/>
                    <a:gd name="T13" fmla="*/ 24 h 30"/>
                    <a:gd name="T14" fmla="*/ 73 w 85"/>
                    <a:gd name="T15" fmla="*/ 26 h 30"/>
                    <a:gd name="T16" fmla="*/ 67 w 85"/>
                    <a:gd name="T17" fmla="*/ 28 h 30"/>
                    <a:gd name="T18" fmla="*/ 59 w 85"/>
                    <a:gd name="T19" fmla="*/ 30 h 30"/>
                    <a:gd name="T20" fmla="*/ 51 w 85"/>
                    <a:gd name="T21" fmla="*/ 30 h 30"/>
                    <a:gd name="T22" fmla="*/ 43 w 85"/>
                    <a:gd name="T23" fmla="*/ 30 h 30"/>
                    <a:gd name="T24" fmla="*/ 34 w 85"/>
                    <a:gd name="T25" fmla="*/ 30 h 30"/>
                    <a:gd name="T26" fmla="*/ 26 w 85"/>
                    <a:gd name="T27" fmla="*/ 30 h 30"/>
                    <a:gd name="T28" fmla="*/ 19 w 85"/>
                    <a:gd name="T29" fmla="*/ 28 h 30"/>
                    <a:gd name="T30" fmla="*/ 13 w 85"/>
                    <a:gd name="T31" fmla="*/ 26 h 30"/>
                    <a:gd name="T32" fmla="*/ 7 w 85"/>
                    <a:gd name="T33" fmla="*/ 24 h 30"/>
                    <a:gd name="T34" fmla="*/ 3 w 85"/>
                    <a:gd name="T35" fmla="*/ 21 h 30"/>
                    <a:gd name="T36" fmla="*/ 2 w 85"/>
                    <a:gd name="T37" fmla="*/ 20 h 30"/>
                    <a:gd name="T38" fmla="*/ 1 w 85"/>
                    <a:gd name="T39" fmla="*/ 19 h 30"/>
                    <a:gd name="T40" fmla="*/ 0 w 85"/>
                    <a:gd name="T41" fmla="*/ 17 h 30"/>
                    <a:gd name="T42" fmla="*/ 0 w 85"/>
                    <a:gd name="T43" fmla="*/ 15 h 30"/>
                    <a:gd name="T44" fmla="*/ 0 w 85"/>
                    <a:gd name="T45" fmla="*/ 14 h 30"/>
                    <a:gd name="T46" fmla="*/ 1 w 85"/>
                    <a:gd name="T47" fmla="*/ 12 h 30"/>
                    <a:gd name="T48" fmla="*/ 2 w 85"/>
                    <a:gd name="T49" fmla="*/ 11 h 30"/>
                    <a:gd name="T50" fmla="*/ 3 w 85"/>
                    <a:gd name="T51" fmla="*/ 10 h 30"/>
                    <a:gd name="T52" fmla="*/ 7 w 85"/>
                    <a:gd name="T53" fmla="*/ 7 h 30"/>
                    <a:gd name="T54" fmla="*/ 13 w 85"/>
                    <a:gd name="T55" fmla="*/ 5 h 30"/>
                    <a:gd name="T56" fmla="*/ 19 w 85"/>
                    <a:gd name="T57" fmla="*/ 3 h 30"/>
                    <a:gd name="T58" fmla="*/ 26 w 85"/>
                    <a:gd name="T59" fmla="*/ 1 h 30"/>
                    <a:gd name="T60" fmla="*/ 34 w 85"/>
                    <a:gd name="T61" fmla="*/ 1 h 30"/>
                    <a:gd name="T62" fmla="*/ 43 w 85"/>
                    <a:gd name="T63" fmla="*/ 0 h 30"/>
                    <a:gd name="T64" fmla="*/ 51 w 85"/>
                    <a:gd name="T65" fmla="*/ 1 h 30"/>
                    <a:gd name="T66" fmla="*/ 59 w 85"/>
                    <a:gd name="T67" fmla="*/ 1 h 30"/>
                    <a:gd name="T68" fmla="*/ 67 w 85"/>
                    <a:gd name="T69" fmla="*/ 3 h 30"/>
                    <a:gd name="T70" fmla="*/ 73 w 85"/>
                    <a:gd name="T71" fmla="*/ 5 h 30"/>
                    <a:gd name="T72" fmla="*/ 78 w 85"/>
                    <a:gd name="T73" fmla="*/ 7 h 30"/>
                    <a:gd name="T74" fmla="*/ 82 w 85"/>
                    <a:gd name="T75" fmla="*/ 10 h 30"/>
                    <a:gd name="T76" fmla="*/ 83 w 85"/>
                    <a:gd name="T77" fmla="*/ 11 h 30"/>
                    <a:gd name="T78" fmla="*/ 84 w 85"/>
                    <a:gd name="T79" fmla="*/ 12 h 30"/>
                    <a:gd name="T80" fmla="*/ 85 w 85"/>
                    <a:gd name="T81" fmla="*/ 14 h 30"/>
                    <a:gd name="T82" fmla="*/ 85 w 85"/>
                    <a:gd name="T83" fmla="*/ 15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8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59" y="30"/>
                      </a:lnTo>
                      <a:lnTo>
                        <a:pt x="51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6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3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3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3"/>
                      </a:lnTo>
                      <a:lnTo>
                        <a:pt x="26" y="1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1" y="1"/>
                      </a:lnTo>
                      <a:lnTo>
                        <a:pt x="59" y="1"/>
                      </a:lnTo>
                      <a:lnTo>
                        <a:pt x="67" y="3"/>
                      </a:lnTo>
                      <a:lnTo>
                        <a:pt x="73" y="5"/>
                      </a:lnTo>
                      <a:lnTo>
                        <a:pt x="78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4" y="12"/>
                      </a:lnTo>
                      <a:lnTo>
                        <a:pt x="85" y="14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276" name="Freeform 741"/>
                <p:cNvSpPr>
                  <a:spLocks/>
                </p:cNvSpPr>
                <p:nvPr/>
              </p:nvSpPr>
              <p:spPr bwMode="auto">
                <a:xfrm>
                  <a:off x="5215079" y="5041852"/>
                  <a:ext cx="174040" cy="147476"/>
                </a:xfrm>
                <a:custGeom>
                  <a:avLst/>
                  <a:gdLst>
                    <a:gd name="T0" fmla="*/ 42 w 85"/>
                    <a:gd name="T1" fmla="*/ 0 h 95"/>
                    <a:gd name="T2" fmla="*/ 42 w 85"/>
                    <a:gd name="T3" fmla="*/ 0 h 95"/>
                    <a:gd name="T4" fmla="*/ 34 w 85"/>
                    <a:gd name="T5" fmla="*/ 0 h 95"/>
                    <a:gd name="T6" fmla="*/ 26 w 85"/>
                    <a:gd name="T7" fmla="*/ 1 h 95"/>
                    <a:gd name="T8" fmla="*/ 19 w 85"/>
                    <a:gd name="T9" fmla="*/ 3 h 95"/>
                    <a:gd name="T10" fmla="*/ 13 w 85"/>
                    <a:gd name="T11" fmla="*/ 4 h 95"/>
                    <a:gd name="T12" fmla="*/ 7 w 85"/>
                    <a:gd name="T13" fmla="*/ 7 h 95"/>
                    <a:gd name="T14" fmla="*/ 3 w 85"/>
                    <a:gd name="T15" fmla="*/ 9 h 95"/>
                    <a:gd name="T16" fmla="*/ 2 w 85"/>
                    <a:gd name="T17" fmla="*/ 11 h 95"/>
                    <a:gd name="T18" fmla="*/ 1 w 85"/>
                    <a:gd name="T19" fmla="*/ 12 h 95"/>
                    <a:gd name="T20" fmla="*/ 0 w 85"/>
                    <a:gd name="T21" fmla="*/ 14 h 95"/>
                    <a:gd name="T22" fmla="*/ 0 w 85"/>
                    <a:gd name="T23" fmla="*/ 15 h 95"/>
                    <a:gd name="T24" fmla="*/ 0 w 85"/>
                    <a:gd name="T25" fmla="*/ 80 h 95"/>
                    <a:gd name="T26" fmla="*/ 0 w 85"/>
                    <a:gd name="T27" fmla="*/ 82 h 95"/>
                    <a:gd name="T28" fmla="*/ 1 w 85"/>
                    <a:gd name="T29" fmla="*/ 83 h 95"/>
                    <a:gd name="T30" fmla="*/ 2 w 85"/>
                    <a:gd name="T31" fmla="*/ 85 h 95"/>
                    <a:gd name="T32" fmla="*/ 3 w 85"/>
                    <a:gd name="T33" fmla="*/ 86 h 95"/>
                    <a:gd name="T34" fmla="*/ 7 w 85"/>
                    <a:gd name="T35" fmla="*/ 88 h 95"/>
                    <a:gd name="T36" fmla="*/ 13 w 85"/>
                    <a:gd name="T37" fmla="*/ 91 h 95"/>
                    <a:gd name="T38" fmla="*/ 19 w 85"/>
                    <a:gd name="T39" fmla="*/ 93 h 95"/>
                    <a:gd name="T40" fmla="*/ 26 w 85"/>
                    <a:gd name="T41" fmla="*/ 94 h 95"/>
                    <a:gd name="T42" fmla="*/ 34 w 85"/>
                    <a:gd name="T43" fmla="*/ 95 h 95"/>
                    <a:gd name="T44" fmla="*/ 42 w 85"/>
                    <a:gd name="T45" fmla="*/ 95 h 95"/>
                    <a:gd name="T46" fmla="*/ 51 w 85"/>
                    <a:gd name="T47" fmla="*/ 95 h 95"/>
                    <a:gd name="T48" fmla="*/ 59 w 85"/>
                    <a:gd name="T49" fmla="*/ 94 h 95"/>
                    <a:gd name="T50" fmla="*/ 67 w 85"/>
                    <a:gd name="T51" fmla="*/ 93 h 95"/>
                    <a:gd name="T52" fmla="*/ 73 w 85"/>
                    <a:gd name="T53" fmla="*/ 91 h 95"/>
                    <a:gd name="T54" fmla="*/ 78 w 85"/>
                    <a:gd name="T55" fmla="*/ 88 h 95"/>
                    <a:gd name="T56" fmla="*/ 82 w 85"/>
                    <a:gd name="T57" fmla="*/ 86 h 95"/>
                    <a:gd name="T58" fmla="*/ 83 w 85"/>
                    <a:gd name="T59" fmla="*/ 85 h 95"/>
                    <a:gd name="T60" fmla="*/ 84 w 85"/>
                    <a:gd name="T61" fmla="*/ 83 h 95"/>
                    <a:gd name="T62" fmla="*/ 85 w 85"/>
                    <a:gd name="T63" fmla="*/ 82 h 95"/>
                    <a:gd name="T64" fmla="*/ 85 w 85"/>
                    <a:gd name="T65" fmla="*/ 80 h 95"/>
                    <a:gd name="T66" fmla="*/ 85 w 85"/>
                    <a:gd name="T67" fmla="*/ 15 h 95"/>
                    <a:gd name="T68" fmla="*/ 85 w 85"/>
                    <a:gd name="T69" fmla="*/ 14 h 95"/>
                    <a:gd name="T70" fmla="*/ 84 w 85"/>
                    <a:gd name="T71" fmla="*/ 12 h 95"/>
                    <a:gd name="T72" fmla="*/ 83 w 85"/>
                    <a:gd name="T73" fmla="*/ 11 h 95"/>
                    <a:gd name="T74" fmla="*/ 82 w 85"/>
                    <a:gd name="T75" fmla="*/ 9 h 95"/>
                    <a:gd name="T76" fmla="*/ 78 w 85"/>
                    <a:gd name="T77" fmla="*/ 7 h 95"/>
                    <a:gd name="T78" fmla="*/ 73 w 85"/>
                    <a:gd name="T79" fmla="*/ 4 h 95"/>
                    <a:gd name="T80" fmla="*/ 67 w 85"/>
                    <a:gd name="T81" fmla="*/ 3 h 95"/>
                    <a:gd name="T82" fmla="*/ 59 w 85"/>
                    <a:gd name="T83" fmla="*/ 1 h 95"/>
                    <a:gd name="T84" fmla="*/ 51 w 85"/>
                    <a:gd name="T85" fmla="*/ 0 h 95"/>
                    <a:gd name="T86" fmla="*/ 42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2" y="0"/>
                      </a:move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4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8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2" y="95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8" y="88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8" y="7"/>
                      </a:lnTo>
                      <a:lnTo>
                        <a:pt x="73" y="4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0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277" name="Freeform 742"/>
                <p:cNvSpPr>
                  <a:spLocks noEditPoints="1"/>
                </p:cNvSpPr>
                <p:nvPr/>
              </p:nvSpPr>
              <p:spPr bwMode="auto">
                <a:xfrm>
                  <a:off x="5198698" y="5029433"/>
                  <a:ext cx="206801" cy="172314"/>
                </a:xfrm>
                <a:custGeom>
                  <a:avLst/>
                  <a:gdLst>
                    <a:gd name="T0" fmla="*/ 42 w 320"/>
                    <a:gd name="T1" fmla="*/ 16 h 352"/>
                    <a:gd name="T2" fmla="*/ 28 w 320"/>
                    <a:gd name="T3" fmla="*/ 18 h 352"/>
                    <a:gd name="T4" fmla="*/ 18 w 320"/>
                    <a:gd name="T5" fmla="*/ 21 h 352"/>
                    <a:gd name="T6" fmla="*/ 15 w 320"/>
                    <a:gd name="T7" fmla="*/ 23 h 352"/>
                    <a:gd name="T8" fmla="*/ 16 w 320"/>
                    <a:gd name="T9" fmla="*/ 23 h 352"/>
                    <a:gd name="T10" fmla="*/ 14 w 320"/>
                    <a:gd name="T11" fmla="*/ 26 h 352"/>
                    <a:gd name="T12" fmla="*/ 15 w 320"/>
                    <a:gd name="T13" fmla="*/ 23 h 352"/>
                    <a:gd name="T14" fmla="*/ 15 w 320"/>
                    <a:gd name="T15" fmla="*/ 90 h 352"/>
                    <a:gd name="T16" fmla="*/ 15 w 320"/>
                    <a:gd name="T17" fmla="*/ 86 h 352"/>
                    <a:gd name="T18" fmla="*/ 17 w 320"/>
                    <a:gd name="T19" fmla="*/ 89 h 352"/>
                    <a:gd name="T20" fmla="*/ 19 w 320"/>
                    <a:gd name="T21" fmla="*/ 91 h 352"/>
                    <a:gd name="T22" fmla="*/ 24 w 320"/>
                    <a:gd name="T23" fmla="*/ 92 h 352"/>
                    <a:gd name="T24" fmla="*/ 28 w 320"/>
                    <a:gd name="T25" fmla="*/ 94 h 352"/>
                    <a:gd name="T26" fmla="*/ 43 w 320"/>
                    <a:gd name="T27" fmla="*/ 96 h 352"/>
                    <a:gd name="T28" fmla="*/ 59 w 320"/>
                    <a:gd name="T29" fmla="*/ 96 h 352"/>
                    <a:gd name="T30" fmla="*/ 74 w 320"/>
                    <a:gd name="T31" fmla="*/ 94 h 352"/>
                    <a:gd name="T32" fmla="*/ 78 w 320"/>
                    <a:gd name="T33" fmla="*/ 92 h 352"/>
                    <a:gd name="T34" fmla="*/ 82 w 320"/>
                    <a:gd name="T35" fmla="*/ 91 h 352"/>
                    <a:gd name="T36" fmla="*/ 85 w 320"/>
                    <a:gd name="T37" fmla="*/ 89 h 352"/>
                    <a:gd name="T38" fmla="*/ 86 w 320"/>
                    <a:gd name="T39" fmla="*/ 87 h 352"/>
                    <a:gd name="T40" fmla="*/ 86 w 320"/>
                    <a:gd name="T41" fmla="*/ 90 h 352"/>
                    <a:gd name="T42" fmla="*/ 86 w 320"/>
                    <a:gd name="T43" fmla="*/ 23 h 352"/>
                    <a:gd name="T44" fmla="*/ 87 w 320"/>
                    <a:gd name="T45" fmla="*/ 26 h 352"/>
                    <a:gd name="T46" fmla="*/ 86 w 320"/>
                    <a:gd name="T47" fmla="*/ 24 h 352"/>
                    <a:gd name="T48" fmla="*/ 86 w 320"/>
                    <a:gd name="T49" fmla="*/ 23 h 352"/>
                    <a:gd name="T50" fmla="*/ 84 w 320"/>
                    <a:gd name="T51" fmla="*/ 21 h 352"/>
                    <a:gd name="T52" fmla="*/ 73 w 320"/>
                    <a:gd name="T53" fmla="*/ 18 h 352"/>
                    <a:gd name="T54" fmla="*/ 59 w 320"/>
                    <a:gd name="T55" fmla="*/ 16 h 352"/>
                    <a:gd name="T56" fmla="*/ 60 w 320"/>
                    <a:gd name="T57" fmla="*/ 1 h 352"/>
                    <a:gd name="T58" fmla="*/ 77 w 320"/>
                    <a:gd name="T59" fmla="*/ 3 h 352"/>
                    <a:gd name="T60" fmla="*/ 89 w 320"/>
                    <a:gd name="T61" fmla="*/ 7 h 352"/>
                    <a:gd name="T62" fmla="*/ 94 w 320"/>
                    <a:gd name="T63" fmla="*/ 11 h 352"/>
                    <a:gd name="T64" fmla="*/ 97 w 320"/>
                    <a:gd name="T65" fmla="*/ 14 h 352"/>
                    <a:gd name="T66" fmla="*/ 100 w 320"/>
                    <a:gd name="T67" fmla="*/ 18 h 352"/>
                    <a:gd name="T68" fmla="*/ 101 w 320"/>
                    <a:gd name="T69" fmla="*/ 23 h 352"/>
                    <a:gd name="T70" fmla="*/ 101 w 320"/>
                    <a:gd name="T71" fmla="*/ 90 h 352"/>
                    <a:gd name="T72" fmla="*/ 99 w 320"/>
                    <a:gd name="T73" fmla="*/ 96 h 352"/>
                    <a:gd name="T74" fmla="*/ 96 w 320"/>
                    <a:gd name="T75" fmla="*/ 99 h 352"/>
                    <a:gd name="T76" fmla="*/ 91 w 320"/>
                    <a:gd name="T77" fmla="*/ 103 h 352"/>
                    <a:gd name="T78" fmla="*/ 84 w 320"/>
                    <a:gd name="T79" fmla="*/ 106 h 352"/>
                    <a:gd name="T80" fmla="*/ 76 w 320"/>
                    <a:gd name="T81" fmla="*/ 108 h 352"/>
                    <a:gd name="T82" fmla="*/ 60 w 320"/>
                    <a:gd name="T83" fmla="*/ 111 h 352"/>
                    <a:gd name="T84" fmla="*/ 41 w 320"/>
                    <a:gd name="T85" fmla="*/ 111 h 352"/>
                    <a:gd name="T86" fmla="*/ 24 w 320"/>
                    <a:gd name="T87" fmla="*/ 108 h 352"/>
                    <a:gd name="T88" fmla="*/ 17 w 320"/>
                    <a:gd name="T89" fmla="*/ 106 h 352"/>
                    <a:gd name="T90" fmla="*/ 11 w 320"/>
                    <a:gd name="T91" fmla="*/ 103 h 352"/>
                    <a:gd name="T92" fmla="*/ 5 w 320"/>
                    <a:gd name="T93" fmla="*/ 99 h 352"/>
                    <a:gd name="T94" fmla="*/ 3 w 320"/>
                    <a:gd name="T95" fmla="*/ 96 h 352"/>
                    <a:gd name="T96" fmla="*/ 0 w 320"/>
                    <a:gd name="T97" fmla="*/ 90 h 352"/>
                    <a:gd name="T98" fmla="*/ 0 w 320"/>
                    <a:gd name="T99" fmla="*/ 23 h 352"/>
                    <a:gd name="T100" fmla="*/ 1 w 320"/>
                    <a:gd name="T101" fmla="*/ 18 h 352"/>
                    <a:gd name="T102" fmla="*/ 3 w 320"/>
                    <a:gd name="T103" fmla="*/ 15 h 352"/>
                    <a:gd name="T104" fmla="*/ 7 w 320"/>
                    <a:gd name="T105" fmla="*/ 11 h 352"/>
                    <a:gd name="T106" fmla="*/ 12 w 320"/>
                    <a:gd name="T107" fmla="*/ 7 h 352"/>
                    <a:gd name="T108" fmla="*/ 25 w 320"/>
                    <a:gd name="T109" fmla="*/ 3 h 352"/>
                    <a:gd name="T110" fmla="*/ 41 w 320"/>
                    <a:gd name="T111" fmla="*/ 1 h 352"/>
                    <a:gd name="T112" fmla="*/ 60 w 320"/>
                    <a:gd name="T113" fmla="*/ 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278" name="Rectangle 743"/>
                <p:cNvSpPr>
                  <a:spLocks noChangeArrowheads="1"/>
                </p:cNvSpPr>
                <p:nvPr/>
              </p:nvSpPr>
              <p:spPr bwMode="auto">
                <a:xfrm>
                  <a:off x="5204841" y="5057376"/>
                  <a:ext cx="10238" cy="13971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79" name="Rectangle 744"/>
                <p:cNvSpPr>
                  <a:spLocks noChangeArrowheads="1"/>
                </p:cNvSpPr>
                <p:nvPr/>
              </p:nvSpPr>
              <p:spPr bwMode="auto">
                <a:xfrm>
                  <a:off x="5215079" y="5057376"/>
                  <a:ext cx="10238" cy="13971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0" name="Rectangle 745"/>
                <p:cNvSpPr>
                  <a:spLocks noChangeArrowheads="1"/>
                </p:cNvSpPr>
                <p:nvPr/>
              </p:nvSpPr>
              <p:spPr bwMode="auto">
                <a:xfrm>
                  <a:off x="5225316" y="5057376"/>
                  <a:ext cx="10238" cy="13971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1" name="Rectangle 746"/>
                <p:cNvSpPr>
                  <a:spLocks noChangeArrowheads="1"/>
                </p:cNvSpPr>
                <p:nvPr/>
              </p:nvSpPr>
              <p:spPr bwMode="auto">
                <a:xfrm>
                  <a:off x="5235554" y="5057376"/>
                  <a:ext cx="10238" cy="13971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2" name="Rectangle 747"/>
                <p:cNvSpPr>
                  <a:spLocks noChangeArrowheads="1"/>
                </p:cNvSpPr>
                <p:nvPr/>
              </p:nvSpPr>
              <p:spPr bwMode="auto">
                <a:xfrm>
                  <a:off x="5245792" y="5057376"/>
                  <a:ext cx="10238" cy="13971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3" name="Rectangle 748"/>
                <p:cNvSpPr>
                  <a:spLocks noChangeArrowheads="1"/>
                </p:cNvSpPr>
                <p:nvPr/>
              </p:nvSpPr>
              <p:spPr bwMode="auto">
                <a:xfrm>
                  <a:off x="5256029" y="5057376"/>
                  <a:ext cx="10238" cy="13971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4" name="Rectangle 749"/>
                <p:cNvSpPr>
                  <a:spLocks noChangeArrowheads="1"/>
                </p:cNvSpPr>
                <p:nvPr/>
              </p:nvSpPr>
              <p:spPr bwMode="auto">
                <a:xfrm>
                  <a:off x="5266267" y="5057376"/>
                  <a:ext cx="10238" cy="13971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5" name="Rectangle 750"/>
                <p:cNvSpPr>
                  <a:spLocks noChangeArrowheads="1"/>
                </p:cNvSpPr>
                <p:nvPr/>
              </p:nvSpPr>
              <p:spPr bwMode="auto">
                <a:xfrm>
                  <a:off x="5276504" y="5057376"/>
                  <a:ext cx="10238" cy="13971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6" name="Rectangle 751"/>
                <p:cNvSpPr>
                  <a:spLocks noChangeArrowheads="1"/>
                </p:cNvSpPr>
                <p:nvPr/>
              </p:nvSpPr>
              <p:spPr bwMode="auto">
                <a:xfrm>
                  <a:off x="5286742" y="5057376"/>
                  <a:ext cx="20475" cy="139714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7" name="Rectangle 752"/>
                <p:cNvSpPr>
                  <a:spLocks noChangeArrowheads="1"/>
                </p:cNvSpPr>
                <p:nvPr/>
              </p:nvSpPr>
              <p:spPr bwMode="auto">
                <a:xfrm>
                  <a:off x="5307217" y="5057376"/>
                  <a:ext cx="10238" cy="13971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8" name="Rectangle 753"/>
                <p:cNvSpPr>
                  <a:spLocks noChangeArrowheads="1"/>
                </p:cNvSpPr>
                <p:nvPr/>
              </p:nvSpPr>
              <p:spPr bwMode="auto">
                <a:xfrm>
                  <a:off x="5317455" y="5057376"/>
                  <a:ext cx="10238" cy="13971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89" name="Rectangle 754"/>
                <p:cNvSpPr>
                  <a:spLocks noChangeArrowheads="1"/>
                </p:cNvSpPr>
                <p:nvPr/>
              </p:nvSpPr>
              <p:spPr bwMode="auto">
                <a:xfrm>
                  <a:off x="5327693" y="5057376"/>
                  <a:ext cx="10238" cy="13971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90" name="Rectangle 755"/>
                <p:cNvSpPr>
                  <a:spLocks noChangeArrowheads="1"/>
                </p:cNvSpPr>
                <p:nvPr/>
              </p:nvSpPr>
              <p:spPr bwMode="auto">
                <a:xfrm>
                  <a:off x="5337930" y="5057376"/>
                  <a:ext cx="10238" cy="13971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91" name="Rectangle 756"/>
                <p:cNvSpPr>
                  <a:spLocks noChangeArrowheads="1"/>
                </p:cNvSpPr>
                <p:nvPr/>
              </p:nvSpPr>
              <p:spPr bwMode="auto">
                <a:xfrm>
                  <a:off x="5348168" y="5057376"/>
                  <a:ext cx="10238" cy="13971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92" name="Rectangle 757"/>
                <p:cNvSpPr>
                  <a:spLocks noChangeArrowheads="1"/>
                </p:cNvSpPr>
                <p:nvPr/>
              </p:nvSpPr>
              <p:spPr bwMode="auto">
                <a:xfrm>
                  <a:off x="5358406" y="5057376"/>
                  <a:ext cx="10238" cy="13971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93" name="Rectangle 758"/>
                <p:cNvSpPr>
                  <a:spLocks noChangeArrowheads="1"/>
                </p:cNvSpPr>
                <p:nvPr/>
              </p:nvSpPr>
              <p:spPr bwMode="auto">
                <a:xfrm>
                  <a:off x="5368643" y="5057376"/>
                  <a:ext cx="10238" cy="13971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94" name="Rectangle 759"/>
                <p:cNvSpPr>
                  <a:spLocks noChangeArrowheads="1"/>
                </p:cNvSpPr>
                <p:nvPr/>
              </p:nvSpPr>
              <p:spPr bwMode="auto">
                <a:xfrm>
                  <a:off x="5378881" y="5057376"/>
                  <a:ext cx="10238" cy="13971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95" name="Freeform 760"/>
                <p:cNvSpPr>
                  <a:spLocks/>
                </p:cNvSpPr>
                <p:nvPr/>
              </p:nvSpPr>
              <p:spPr bwMode="auto">
                <a:xfrm>
                  <a:off x="5208936" y="5037195"/>
                  <a:ext cx="176088" cy="46571"/>
                </a:xfrm>
                <a:custGeom>
                  <a:avLst/>
                  <a:gdLst>
                    <a:gd name="T0" fmla="*/ 86 w 86"/>
                    <a:gd name="T1" fmla="*/ 15 h 30"/>
                    <a:gd name="T2" fmla="*/ 86 w 86"/>
                    <a:gd name="T3" fmla="*/ 15 h 30"/>
                    <a:gd name="T4" fmla="*/ 86 w 86"/>
                    <a:gd name="T5" fmla="*/ 17 h 30"/>
                    <a:gd name="T6" fmla="*/ 85 w 86"/>
                    <a:gd name="T7" fmla="*/ 19 h 30"/>
                    <a:gd name="T8" fmla="*/ 83 w 86"/>
                    <a:gd name="T9" fmla="*/ 20 h 30"/>
                    <a:gd name="T10" fmla="*/ 82 w 86"/>
                    <a:gd name="T11" fmla="*/ 21 h 30"/>
                    <a:gd name="T12" fmla="*/ 79 w 86"/>
                    <a:gd name="T13" fmla="*/ 24 h 30"/>
                    <a:gd name="T14" fmla="*/ 73 w 86"/>
                    <a:gd name="T15" fmla="*/ 26 h 30"/>
                    <a:gd name="T16" fmla="*/ 67 w 86"/>
                    <a:gd name="T17" fmla="*/ 28 h 30"/>
                    <a:gd name="T18" fmla="*/ 60 w 86"/>
                    <a:gd name="T19" fmla="*/ 30 h 30"/>
                    <a:gd name="T20" fmla="*/ 52 w 86"/>
                    <a:gd name="T21" fmla="*/ 30 h 30"/>
                    <a:gd name="T22" fmla="*/ 43 w 86"/>
                    <a:gd name="T23" fmla="*/ 30 h 30"/>
                    <a:gd name="T24" fmla="*/ 34 w 86"/>
                    <a:gd name="T25" fmla="*/ 30 h 30"/>
                    <a:gd name="T26" fmla="*/ 27 w 86"/>
                    <a:gd name="T27" fmla="*/ 30 h 30"/>
                    <a:gd name="T28" fmla="*/ 19 w 86"/>
                    <a:gd name="T29" fmla="*/ 28 h 30"/>
                    <a:gd name="T30" fmla="*/ 13 w 86"/>
                    <a:gd name="T31" fmla="*/ 26 h 30"/>
                    <a:gd name="T32" fmla="*/ 7 w 86"/>
                    <a:gd name="T33" fmla="*/ 24 h 30"/>
                    <a:gd name="T34" fmla="*/ 4 w 86"/>
                    <a:gd name="T35" fmla="*/ 21 h 30"/>
                    <a:gd name="T36" fmla="*/ 2 w 86"/>
                    <a:gd name="T37" fmla="*/ 20 h 30"/>
                    <a:gd name="T38" fmla="*/ 1 w 86"/>
                    <a:gd name="T39" fmla="*/ 19 h 30"/>
                    <a:gd name="T40" fmla="*/ 0 w 86"/>
                    <a:gd name="T41" fmla="*/ 17 h 30"/>
                    <a:gd name="T42" fmla="*/ 0 w 86"/>
                    <a:gd name="T43" fmla="*/ 15 h 30"/>
                    <a:gd name="T44" fmla="*/ 0 w 86"/>
                    <a:gd name="T45" fmla="*/ 14 h 30"/>
                    <a:gd name="T46" fmla="*/ 1 w 86"/>
                    <a:gd name="T47" fmla="*/ 12 h 30"/>
                    <a:gd name="T48" fmla="*/ 2 w 86"/>
                    <a:gd name="T49" fmla="*/ 11 h 30"/>
                    <a:gd name="T50" fmla="*/ 4 w 86"/>
                    <a:gd name="T51" fmla="*/ 10 h 30"/>
                    <a:gd name="T52" fmla="*/ 7 w 86"/>
                    <a:gd name="T53" fmla="*/ 7 h 30"/>
                    <a:gd name="T54" fmla="*/ 13 w 86"/>
                    <a:gd name="T55" fmla="*/ 5 h 30"/>
                    <a:gd name="T56" fmla="*/ 19 w 86"/>
                    <a:gd name="T57" fmla="*/ 3 h 30"/>
                    <a:gd name="T58" fmla="*/ 27 w 86"/>
                    <a:gd name="T59" fmla="*/ 1 h 30"/>
                    <a:gd name="T60" fmla="*/ 34 w 86"/>
                    <a:gd name="T61" fmla="*/ 1 h 30"/>
                    <a:gd name="T62" fmla="*/ 43 w 86"/>
                    <a:gd name="T63" fmla="*/ 0 h 30"/>
                    <a:gd name="T64" fmla="*/ 52 w 86"/>
                    <a:gd name="T65" fmla="*/ 1 h 30"/>
                    <a:gd name="T66" fmla="*/ 60 w 86"/>
                    <a:gd name="T67" fmla="*/ 1 h 30"/>
                    <a:gd name="T68" fmla="*/ 67 w 86"/>
                    <a:gd name="T69" fmla="*/ 3 h 30"/>
                    <a:gd name="T70" fmla="*/ 73 w 86"/>
                    <a:gd name="T71" fmla="*/ 5 h 30"/>
                    <a:gd name="T72" fmla="*/ 79 w 86"/>
                    <a:gd name="T73" fmla="*/ 7 h 30"/>
                    <a:gd name="T74" fmla="*/ 82 w 86"/>
                    <a:gd name="T75" fmla="*/ 10 h 30"/>
                    <a:gd name="T76" fmla="*/ 83 w 86"/>
                    <a:gd name="T77" fmla="*/ 11 h 30"/>
                    <a:gd name="T78" fmla="*/ 85 w 86"/>
                    <a:gd name="T79" fmla="*/ 12 h 30"/>
                    <a:gd name="T80" fmla="*/ 86 w 86"/>
                    <a:gd name="T81" fmla="*/ 14 h 30"/>
                    <a:gd name="T82" fmla="*/ 86 w 86"/>
                    <a:gd name="T83" fmla="*/ 15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7"/>
                      </a:lnTo>
                      <a:lnTo>
                        <a:pt x="85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60" y="30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7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4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4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3"/>
                      </a:lnTo>
                      <a:lnTo>
                        <a:pt x="27" y="1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2" y="1"/>
                      </a:lnTo>
                      <a:lnTo>
                        <a:pt x="60" y="1"/>
                      </a:lnTo>
                      <a:lnTo>
                        <a:pt x="67" y="3"/>
                      </a:lnTo>
                      <a:lnTo>
                        <a:pt x="73" y="5"/>
                      </a:lnTo>
                      <a:lnTo>
                        <a:pt x="79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5" y="12"/>
                      </a:lnTo>
                      <a:lnTo>
                        <a:pt x="86" y="14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296" name="Freeform 761"/>
                <p:cNvSpPr>
                  <a:spLocks/>
                </p:cNvSpPr>
                <p:nvPr/>
              </p:nvSpPr>
              <p:spPr bwMode="auto">
                <a:xfrm>
                  <a:off x="5348168" y="5080662"/>
                  <a:ext cx="176088" cy="147476"/>
                </a:xfrm>
                <a:custGeom>
                  <a:avLst/>
                  <a:gdLst>
                    <a:gd name="T0" fmla="*/ 43 w 86"/>
                    <a:gd name="T1" fmla="*/ 0 h 95"/>
                    <a:gd name="T2" fmla="*/ 43 w 86"/>
                    <a:gd name="T3" fmla="*/ 0 h 95"/>
                    <a:gd name="T4" fmla="*/ 34 w 86"/>
                    <a:gd name="T5" fmla="*/ 0 h 95"/>
                    <a:gd name="T6" fmla="*/ 26 w 86"/>
                    <a:gd name="T7" fmla="*/ 1 h 95"/>
                    <a:gd name="T8" fmla="*/ 19 w 86"/>
                    <a:gd name="T9" fmla="*/ 3 h 95"/>
                    <a:gd name="T10" fmla="*/ 13 w 86"/>
                    <a:gd name="T11" fmla="*/ 5 h 95"/>
                    <a:gd name="T12" fmla="*/ 7 w 86"/>
                    <a:gd name="T13" fmla="*/ 7 h 95"/>
                    <a:gd name="T14" fmla="*/ 3 w 86"/>
                    <a:gd name="T15" fmla="*/ 9 h 95"/>
                    <a:gd name="T16" fmla="*/ 2 w 86"/>
                    <a:gd name="T17" fmla="*/ 11 h 95"/>
                    <a:gd name="T18" fmla="*/ 1 w 86"/>
                    <a:gd name="T19" fmla="*/ 12 h 95"/>
                    <a:gd name="T20" fmla="*/ 0 w 86"/>
                    <a:gd name="T21" fmla="*/ 14 h 95"/>
                    <a:gd name="T22" fmla="*/ 0 w 86"/>
                    <a:gd name="T23" fmla="*/ 15 h 95"/>
                    <a:gd name="T24" fmla="*/ 0 w 86"/>
                    <a:gd name="T25" fmla="*/ 80 h 95"/>
                    <a:gd name="T26" fmla="*/ 0 w 86"/>
                    <a:gd name="T27" fmla="*/ 82 h 95"/>
                    <a:gd name="T28" fmla="*/ 1 w 86"/>
                    <a:gd name="T29" fmla="*/ 83 h 95"/>
                    <a:gd name="T30" fmla="*/ 2 w 86"/>
                    <a:gd name="T31" fmla="*/ 85 h 95"/>
                    <a:gd name="T32" fmla="*/ 3 w 86"/>
                    <a:gd name="T33" fmla="*/ 86 h 95"/>
                    <a:gd name="T34" fmla="*/ 7 w 86"/>
                    <a:gd name="T35" fmla="*/ 89 h 95"/>
                    <a:gd name="T36" fmla="*/ 13 w 86"/>
                    <a:gd name="T37" fmla="*/ 91 h 95"/>
                    <a:gd name="T38" fmla="*/ 19 w 86"/>
                    <a:gd name="T39" fmla="*/ 93 h 95"/>
                    <a:gd name="T40" fmla="*/ 26 w 86"/>
                    <a:gd name="T41" fmla="*/ 94 h 95"/>
                    <a:gd name="T42" fmla="*/ 34 w 86"/>
                    <a:gd name="T43" fmla="*/ 95 h 95"/>
                    <a:gd name="T44" fmla="*/ 43 w 86"/>
                    <a:gd name="T45" fmla="*/ 95 h 95"/>
                    <a:gd name="T46" fmla="*/ 52 w 86"/>
                    <a:gd name="T47" fmla="*/ 95 h 95"/>
                    <a:gd name="T48" fmla="*/ 59 w 86"/>
                    <a:gd name="T49" fmla="*/ 94 h 95"/>
                    <a:gd name="T50" fmla="*/ 67 w 86"/>
                    <a:gd name="T51" fmla="*/ 93 h 95"/>
                    <a:gd name="T52" fmla="*/ 73 w 86"/>
                    <a:gd name="T53" fmla="*/ 91 h 95"/>
                    <a:gd name="T54" fmla="*/ 79 w 86"/>
                    <a:gd name="T55" fmla="*/ 89 h 95"/>
                    <a:gd name="T56" fmla="*/ 82 w 86"/>
                    <a:gd name="T57" fmla="*/ 86 h 95"/>
                    <a:gd name="T58" fmla="*/ 83 w 86"/>
                    <a:gd name="T59" fmla="*/ 85 h 95"/>
                    <a:gd name="T60" fmla="*/ 85 w 86"/>
                    <a:gd name="T61" fmla="*/ 83 h 95"/>
                    <a:gd name="T62" fmla="*/ 86 w 86"/>
                    <a:gd name="T63" fmla="*/ 82 h 95"/>
                    <a:gd name="T64" fmla="*/ 86 w 86"/>
                    <a:gd name="T65" fmla="*/ 80 h 95"/>
                    <a:gd name="T66" fmla="*/ 86 w 86"/>
                    <a:gd name="T67" fmla="*/ 15 h 95"/>
                    <a:gd name="T68" fmla="*/ 86 w 86"/>
                    <a:gd name="T69" fmla="*/ 14 h 95"/>
                    <a:gd name="T70" fmla="*/ 85 w 86"/>
                    <a:gd name="T71" fmla="*/ 12 h 95"/>
                    <a:gd name="T72" fmla="*/ 83 w 86"/>
                    <a:gd name="T73" fmla="*/ 11 h 95"/>
                    <a:gd name="T74" fmla="*/ 82 w 86"/>
                    <a:gd name="T75" fmla="*/ 9 h 95"/>
                    <a:gd name="T76" fmla="*/ 79 w 86"/>
                    <a:gd name="T77" fmla="*/ 7 h 95"/>
                    <a:gd name="T78" fmla="*/ 73 w 86"/>
                    <a:gd name="T79" fmla="*/ 5 h 95"/>
                    <a:gd name="T80" fmla="*/ 67 w 86"/>
                    <a:gd name="T81" fmla="*/ 3 h 95"/>
                    <a:gd name="T82" fmla="*/ 59 w 86"/>
                    <a:gd name="T83" fmla="*/ 1 h 95"/>
                    <a:gd name="T84" fmla="*/ 52 w 86"/>
                    <a:gd name="T85" fmla="*/ 0 h 95"/>
                    <a:gd name="T86" fmla="*/ 4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4" y="0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5" y="83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5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2" y="0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297" name="Freeform 762"/>
                <p:cNvSpPr>
                  <a:spLocks noEditPoints="1"/>
                </p:cNvSpPr>
                <p:nvPr/>
              </p:nvSpPr>
              <p:spPr bwMode="auto">
                <a:xfrm>
                  <a:off x="5331788" y="5068243"/>
                  <a:ext cx="206801" cy="172314"/>
                </a:xfrm>
                <a:custGeom>
                  <a:avLst/>
                  <a:gdLst>
                    <a:gd name="T0" fmla="*/ 42 w 320"/>
                    <a:gd name="T1" fmla="*/ 16 h 352"/>
                    <a:gd name="T2" fmla="*/ 28 w 320"/>
                    <a:gd name="T3" fmla="*/ 18 h 352"/>
                    <a:gd name="T4" fmla="*/ 18 w 320"/>
                    <a:gd name="T5" fmla="*/ 21 h 352"/>
                    <a:gd name="T6" fmla="*/ 15 w 320"/>
                    <a:gd name="T7" fmla="*/ 23 h 352"/>
                    <a:gd name="T8" fmla="*/ 16 w 320"/>
                    <a:gd name="T9" fmla="*/ 23 h 352"/>
                    <a:gd name="T10" fmla="*/ 14 w 320"/>
                    <a:gd name="T11" fmla="*/ 26 h 352"/>
                    <a:gd name="T12" fmla="*/ 15 w 320"/>
                    <a:gd name="T13" fmla="*/ 23 h 352"/>
                    <a:gd name="T14" fmla="*/ 15 w 320"/>
                    <a:gd name="T15" fmla="*/ 90 h 352"/>
                    <a:gd name="T16" fmla="*/ 15 w 320"/>
                    <a:gd name="T17" fmla="*/ 86 h 352"/>
                    <a:gd name="T18" fmla="*/ 17 w 320"/>
                    <a:gd name="T19" fmla="*/ 89 h 352"/>
                    <a:gd name="T20" fmla="*/ 19 w 320"/>
                    <a:gd name="T21" fmla="*/ 91 h 352"/>
                    <a:gd name="T22" fmla="*/ 24 w 320"/>
                    <a:gd name="T23" fmla="*/ 92 h 352"/>
                    <a:gd name="T24" fmla="*/ 28 w 320"/>
                    <a:gd name="T25" fmla="*/ 94 h 352"/>
                    <a:gd name="T26" fmla="*/ 43 w 320"/>
                    <a:gd name="T27" fmla="*/ 96 h 352"/>
                    <a:gd name="T28" fmla="*/ 59 w 320"/>
                    <a:gd name="T29" fmla="*/ 96 h 352"/>
                    <a:gd name="T30" fmla="*/ 74 w 320"/>
                    <a:gd name="T31" fmla="*/ 94 h 352"/>
                    <a:gd name="T32" fmla="*/ 78 w 320"/>
                    <a:gd name="T33" fmla="*/ 92 h 352"/>
                    <a:gd name="T34" fmla="*/ 82 w 320"/>
                    <a:gd name="T35" fmla="*/ 91 h 352"/>
                    <a:gd name="T36" fmla="*/ 85 w 320"/>
                    <a:gd name="T37" fmla="*/ 89 h 352"/>
                    <a:gd name="T38" fmla="*/ 86 w 320"/>
                    <a:gd name="T39" fmla="*/ 87 h 352"/>
                    <a:gd name="T40" fmla="*/ 86 w 320"/>
                    <a:gd name="T41" fmla="*/ 90 h 352"/>
                    <a:gd name="T42" fmla="*/ 86 w 320"/>
                    <a:gd name="T43" fmla="*/ 23 h 352"/>
                    <a:gd name="T44" fmla="*/ 87 w 320"/>
                    <a:gd name="T45" fmla="*/ 26 h 352"/>
                    <a:gd name="T46" fmla="*/ 86 w 320"/>
                    <a:gd name="T47" fmla="*/ 24 h 352"/>
                    <a:gd name="T48" fmla="*/ 86 w 320"/>
                    <a:gd name="T49" fmla="*/ 23 h 352"/>
                    <a:gd name="T50" fmla="*/ 84 w 320"/>
                    <a:gd name="T51" fmla="*/ 21 h 352"/>
                    <a:gd name="T52" fmla="*/ 73 w 320"/>
                    <a:gd name="T53" fmla="*/ 18 h 352"/>
                    <a:gd name="T54" fmla="*/ 59 w 320"/>
                    <a:gd name="T55" fmla="*/ 16 h 352"/>
                    <a:gd name="T56" fmla="*/ 60 w 320"/>
                    <a:gd name="T57" fmla="*/ 1 h 352"/>
                    <a:gd name="T58" fmla="*/ 77 w 320"/>
                    <a:gd name="T59" fmla="*/ 3 h 352"/>
                    <a:gd name="T60" fmla="*/ 89 w 320"/>
                    <a:gd name="T61" fmla="*/ 7 h 352"/>
                    <a:gd name="T62" fmla="*/ 94 w 320"/>
                    <a:gd name="T63" fmla="*/ 11 h 352"/>
                    <a:gd name="T64" fmla="*/ 97 w 320"/>
                    <a:gd name="T65" fmla="*/ 14 h 352"/>
                    <a:gd name="T66" fmla="*/ 100 w 320"/>
                    <a:gd name="T67" fmla="*/ 18 h 352"/>
                    <a:gd name="T68" fmla="*/ 101 w 320"/>
                    <a:gd name="T69" fmla="*/ 23 h 352"/>
                    <a:gd name="T70" fmla="*/ 101 w 320"/>
                    <a:gd name="T71" fmla="*/ 90 h 352"/>
                    <a:gd name="T72" fmla="*/ 99 w 320"/>
                    <a:gd name="T73" fmla="*/ 96 h 352"/>
                    <a:gd name="T74" fmla="*/ 96 w 320"/>
                    <a:gd name="T75" fmla="*/ 99 h 352"/>
                    <a:gd name="T76" fmla="*/ 91 w 320"/>
                    <a:gd name="T77" fmla="*/ 103 h 352"/>
                    <a:gd name="T78" fmla="*/ 84 w 320"/>
                    <a:gd name="T79" fmla="*/ 106 h 352"/>
                    <a:gd name="T80" fmla="*/ 76 w 320"/>
                    <a:gd name="T81" fmla="*/ 108 h 352"/>
                    <a:gd name="T82" fmla="*/ 60 w 320"/>
                    <a:gd name="T83" fmla="*/ 111 h 352"/>
                    <a:gd name="T84" fmla="*/ 41 w 320"/>
                    <a:gd name="T85" fmla="*/ 111 h 352"/>
                    <a:gd name="T86" fmla="*/ 24 w 320"/>
                    <a:gd name="T87" fmla="*/ 108 h 352"/>
                    <a:gd name="T88" fmla="*/ 17 w 320"/>
                    <a:gd name="T89" fmla="*/ 106 h 352"/>
                    <a:gd name="T90" fmla="*/ 11 w 320"/>
                    <a:gd name="T91" fmla="*/ 103 h 352"/>
                    <a:gd name="T92" fmla="*/ 5 w 320"/>
                    <a:gd name="T93" fmla="*/ 99 h 352"/>
                    <a:gd name="T94" fmla="*/ 3 w 320"/>
                    <a:gd name="T95" fmla="*/ 96 h 352"/>
                    <a:gd name="T96" fmla="*/ 0 w 320"/>
                    <a:gd name="T97" fmla="*/ 90 h 352"/>
                    <a:gd name="T98" fmla="*/ 0 w 320"/>
                    <a:gd name="T99" fmla="*/ 23 h 352"/>
                    <a:gd name="T100" fmla="*/ 1 w 320"/>
                    <a:gd name="T101" fmla="*/ 18 h 352"/>
                    <a:gd name="T102" fmla="*/ 3 w 320"/>
                    <a:gd name="T103" fmla="*/ 15 h 352"/>
                    <a:gd name="T104" fmla="*/ 7 w 320"/>
                    <a:gd name="T105" fmla="*/ 11 h 352"/>
                    <a:gd name="T106" fmla="*/ 12 w 320"/>
                    <a:gd name="T107" fmla="*/ 7 h 352"/>
                    <a:gd name="T108" fmla="*/ 25 w 320"/>
                    <a:gd name="T109" fmla="*/ 3 h 352"/>
                    <a:gd name="T110" fmla="*/ 41 w 320"/>
                    <a:gd name="T111" fmla="*/ 1 h 352"/>
                    <a:gd name="T112" fmla="*/ 60 w 320"/>
                    <a:gd name="T113" fmla="*/ 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298" name="Rectangle 763"/>
                <p:cNvSpPr>
                  <a:spLocks noChangeArrowheads="1"/>
                </p:cNvSpPr>
                <p:nvPr/>
              </p:nvSpPr>
              <p:spPr bwMode="auto">
                <a:xfrm>
                  <a:off x="5337930" y="5096185"/>
                  <a:ext cx="10238" cy="131952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299" name="Rectangle 764"/>
                <p:cNvSpPr>
                  <a:spLocks noChangeArrowheads="1"/>
                </p:cNvSpPr>
                <p:nvPr/>
              </p:nvSpPr>
              <p:spPr bwMode="auto">
                <a:xfrm>
                  <a:off x="5348168" y="5096185"/>
                  <a:ext cx="10238" cy="131952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0" name="Rectangle 765"/>
                <p:cNvSpPr>
                  <a:spLocks noChangeArrowheads="1"/>
                </p:cNvSpPr>
                <p:nvPr/>
              </p:nvSpPr>
              <p:spPr bwMode="auto">
                <a:xfrm>
                  <a:off x="5358406" y="5096185"/>
                  <a:ext cx="10238" cy="131952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1" name="Rectangle 766"/>
                <p:cNvSpPr>
                  <a:spLocks noChangeArrowheads="1"/>
                </p:cNvSpPr>
                <p:nvPr/>
              </p:nvSpPr>
              <p:spPr bwMode="auto">
                <a:xfrm>
                  <a:off x="5368643" y="5096185"/>
                  <a:ext cx="10238" cy="131952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2" name="Rectangle 767"/>
                <p:cNvSpPr>
                  <a:spLocks noChangeArrowheads="1"/>
                </p:cNvSpPr>
                <p:nvPr/>
              </p:nvSpPr>
              <p:spPr bwMode="auto">
                <a:xfrm>
                  <a:off x="5378881" y="5096185"/>
                  <a:ext cx="10238" cy="131952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3" name="Rectangle 768"/>
                <p:cNvSpPr>
                  <a:spLocks noChangeArrowheads="1"/>
                </p:cNvSpPr>
                <p:nvPr/>
              </p:nvSpPr>
              <p:spPr bwMode="auto">
                <a:xfrm>
                  <a:off x="5389119" y="5096185"/>
                  <a:ext cx="10238" cy="131952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4" name="Rectangle 769"/>
                <p:cNvSpPr>
                  <a:spLocks noChangeArrowheads="1"/>
                </p:cNvSpPr>
                <p:nvPr/>
              </p:nvSpPr>
              <p:spPr bwMode="auto">
                <a:xfrm>
                  <a:off x="5399356" y="5096185"/>
                  <a:ext cx="10238" cy="131952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5" name="Rectangle 770"/>
                <p:cNvSpPr>
                  <a:spLocks noChangeArrowheads="1"/>
                </p:cNvSpPr>
                <p:nvPr/>
              </p:nvSpPr>
              <p:spPr bwMode="auto">
                <a:xfrm>
                  <a:off x="5409594" y="5096185"/>
                  <a:ext cx="10238" cy="131952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6" name="Rectangle 771"/>
                <p:cNvSpPr>
                  <a:spLocks noChangeArrowheads="1"/>
                </p:cNvSpPr>
                <p:nvPr/>
              </p:nvSpPr>
              <p:spPr bwMode="auto">
                <a:xfrm>
                  <a:off x="5419832" y="5096185"/>
                  <a:ext cx="20475" cy="131952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7" name="Rectangle 772"/>
                <p:cNvSpPr>
                  <a:spLocks noChangeArrowheads="1"/>
                </p:cNvSpPr>
                <p:nvPr/>
              </p:nvSpPr>
              <p:spPr bwMode="auto">
                <a:xfrm>
                  <a:off x="5440307" y="5096185"/>
                  <a:ext cx="10238" cy="131952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8" name="Rectangle 774"/>
                <p:cNvSpPr>
                  <a:spLocks noChangeArrowheads="1"/>
                </p:cNvSpPr>
                <p:nvPr/>
              </p:nvSpPr>
              <p:spPr bwMode="auto">
                <a:xfrm>
                  <a:off x="5450543" y="5096185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09" name="Rectangle 775"/>
                <p:cNvSpPr>
                  <a:spLocks noChangeArrowheads="1"/>
                </p:cNvSpPr>
                <p:nvPr/>
              </p:nvSpPr>
              <p:spPr bwMode="auto">
                <a:xfrm>
                  <a:off x="5460781" y="5096185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10" name="Rectangle 776"/>
                <p:cNvSpPr>
                  <a:spLocks noChangeArrowheads="1"/>
                </p:cNvSpPr>
                <p:nvPr/>
              </p:nvSpPr>
              <p:spPr bwMode="auto">
                <a:xfrm>
                  <a:off x="5471019" y="5096185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11" name="Rectangle 777"/>
                <p:cNvSpPr>
                  <a:spLocks noChangeArrowheads="1"/>
                </p:cNvSpPr>
                <p:nvPr/>
              </p:nvSpPr>
              <p:spPr bwMode="auto">
                <a:xfrm>
                  <a:off x="5481257" y="5096185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12" name="Rectangle 778"/>
                <p:cNvSpPr>
                  <a:spLocks noChangeArrowheads="1"/>
                </p:cNvSpPr>
                <p:nvPr/>
              </p:nvSpPr>
              <p:spPr bwMode="auto">
                <a:xfrm>
                  <a:off x="5491494" y="5096185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13" name="Rectangle 779"/>
                <p:cNvSpPr>
                  <a:spLocks noChangeArrowheads="1"/>
                </p:cNvSpPr>
                <p:nvPr/>
              </p:nvSpPr>
              <p:spPr bwMode="auto">
                <a:xfrm>
                  <a:off x="5501733" y="5096185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14" name="Rectangle 780"/>
                <p:cNvSpPr>
                  <a:spLocks noChangeArrowheads="1"/>
                </p:cNvSpPr>
                <p:nvPr/>
              </p:nvSpPr>
              <p:spPr bwMode="auto">
                <a:xfrm>
                  <a:off x="5511969" y="5096185"/>
                  <a:ext cx="12285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15" name="Freeform 781"/>
                <p:cNvSpPr>
                  <a:spLocks/>
                </p:cNvSpPr>
                <p:nvPr/>
              </p:nvSpPr>
              <p:spPr bwMode="auto">
                <a:xfrm>
                  <a:off x="5344072" y="5076005"/>
                  <a:ext cx="174040" cy="46571"/>
                </a:xfrm>
                <a:custGeom>
                  <a:avLst/>
                  <a:gdLst>
                    <a:gd name="T0" fmla="*/ 134938 w 85"/>
                    <a:gd name="T1" fmla="*/ 23813 h 30"/>
                    <a:gd name="T2" fmla="*/ 134938 w 85"/>
                    <a:gd name="T3" fmla="*/ 23813 h 30"/>
                    <a:gd name="T4" fmla="*/ 134938 w 85"/>
                    <a:gd name="T5" fmla="*/ 26988 h 30"/>
                    <a:gd name="T6" fmla="*/ 133350 w 85"/>
                    <a:gd name="T7" fmla="*/ 30163 h 30"/>
                    <a:gd name="T8" fmla="*/ 131763 w 85"/>
                    <a:gd name="T9" fmla="*/ 31750 h 30"/>
                    <a:gd name="T10" fmla="*/ 130175 w 85"/>
                    <a:gd name="T11" fmla="*/ 33338 h 30"/>
                    <a:gd name="T12" fmla="*/ 123825 w 85"/>
                    <a:gd name="T13" fmla="*/ 38100 h 30"/>
                    <a:gd name="T14" fmla="*/ 114300 w 85"/>
                    <a:gd name="T15" fmla="*/ 41275 h 30"/>
                    <a:gd name="T16" fmla="*/ 104775 w 85"/>
                    <a:gd name="T17" fmla="*/ 44450 h 30"/>
                    <a:gd name="T18" fmla="*/ 93663 w 85"/>
                    <a:gd name="T19" fmla="*/ 47625 h 30"/>
                    <a:gd name="T20" fmla="*/ 80963 w 85"/>
                    <a:gd name="T21" fmla="*/ 47625 h 30"/>
                    <a:gd name="T22" fmla="*/ 66675 w 85"/>
                    <a:gd name="T23" fmla="*/ 47625 h 30"/>
                    <a:gd name="T24" fmla="*/ 53975 w 85"/>
                    <a:gd name="T25" fmla="*/ 47625 h 30"/>
                    <a:gd name="T26" fmla="*/ 41275 w 85"/>
                    <a:gd name="T27" fmla="*/ 47625 h 30"/>
                    <a:gd name="T28" fmla="*/ 28575 w 85"/>
                    <a:gd name="T29" fmla="*/ 44450 h 30"/>
                    <a:gd name="T30" fmla="*/ 19050 w 85"/>
                    <a:gd name="T31" fmla="*/ 41275 h 30"/>
                    <a:gd name="T32" fmla="*/ 11113 w 85"/>
                    <a:gd name="T33" fmla="*/ 38100 h 30"/>
                    <a:gd name="T34" fmla="*/ 4763 w 85"/>
                    <a:gd name="T35" fmla="*/ 33338 h 30"/>
                    <a:gd name="T36" fmla="*/ 3175 w 85"/>
                    <a:gd name="T37" fmla="*/ 31750 h 30"/>
                    <a:gd name="T38" fmla="*/ 1588 w 85"/>
                    <a:gd name="T39" fmla="*/ 30163 h 30"/>
                    <a:gd name="T40" fmla="*/ 0 w 85"/>
                    <a:gd name="T41" fmla="*/ 26988 h 30"/>
                    <a:gd name="T42" fmla="*/ 0 w 85"/>
                    <a:gd name="T43" fmla="*/ 23813 h 30"/>
                    <a:gd name="T44" fmla="*/ 0 w 85"/>
                    <a:gd name="T45" fmla="*/ 22225 h 30"/>
                    <a:gd name="T46" fmla="*/ 1588 w 85"/>
                    <a:gd name="T47" fmla="*/ 20638 h 30"/>
                    <a:gd name="T48" fmla="*/ 3175 w 85"/>
                    <a:gd name="T49" fmla="*/ 17463 h 30"/>
                    <a:gd name="T50" fmla="*/ 4763 w 85"/>
                    <a:gd name="T51" fmla="*/ 15875 h 30"/>
                    <a:gd name="T52" fmla="*/ 11113 w 85"/>
                    <a:gd name="T53" fmla="*/ 11113 h 30"/>
                    <a:gd name="T54" fmla="*/ 19050 w 85"/>
                    <a:gd name="T55" fmla="*/ 7938 h 30"/>
                    <a:gd name="T56" fmla="*/ 28575 w 85"/>
                    <a:gd name="T57" fmla="*/ 4763 h 30"/>
                    <a:gd name="T58" fmla="*/ 41275 w 85"/>
                    <a:gd name="T59" fmla="*/ 3175 h 30"/>
                    <a:gd name="T60" fmla="*/ 53975 w 85"/>
                    <a:gd name="T61" fmla="*/ 1588 h 30"/>
                    <a:gd name="T62" fmla="*/ 66675 w 85"/>
                    <a:gd name="T63" fmla="*/ 0 h 30"/>
                    <a:gd name="T64" fmla="*/ 80963 w 85"/>
                    <a:gd name="T65" fmla="*/ 1588 h 30"/>
                    <a:gd name="T66" fmla="*/ 93663 w 85"/>
                    <a:gd name="T67" fmla="*/ 3175 h 30"/>
                    <a:gd name="T68" fmla="*/ 104775 w 85"/>
                    <a:gd name="T69" fmla="*/ 4763 h 30"/>
                    <a:gd name="T70" fmla="*/ 114300 w 85"/>
                    <a:gd name="T71" fmla="*/ 7938 h 30"/>
                    <a:gd name="T72" fmla="*/ 123825 w 85"/>
                    <a:gd name="T73" fmla="*/ 11113 h 30"/>
                    <a:gd name="T74" fmla="*/ 130175 w 85"/>
                    <a:gd name="T75" fmla="*/ 15875 h 30"/>
                    <a:gd name="T76" fmla="*/ 131763 w 85"/>
                    <a:gd name="T77" fmla="*/ 17463 h 30"/>
                    <a:gd name="T78" fmla="*/ 133350 w 85"/>
                    <a:gd name="T79" fmla="*/ 20638 h 30"/>
                    <a:gd name="T80" fmla="*/ 134938 w 85"/>
                    <a:gd name="T81" fmla="*/ 22225 h 30"/>
                    <a:gd name="T82" fmla="*/ 134938 w 85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8" y="24"/>
                      </a:lnTo>
                      <a:lnTo>
                        <a:pt x="72" y="26"/>
                      </a:lnTo>
                      <a:lnTo>
                        <a:pt x="66" y="28"/>
                      </a:lnTo>
                      <a:lnTo>
                        <a:pt x="59" y="30"/>
                      </a:lnTo>
                      <a:lnTo>
                        <a:pt x="51" y="30"/>
                      </a:lnTo>
                      <a:lnTo>
                        <a:pt x="42" y="30"/>
                      </a:lnTo>
                      <a:lnTo>
                        <a:pt x="34" y="30"/>
                      </a:lnTo>
                      <a:lnTo>
                        <a:pt x="26" y="30"/>
                      </a:lnTo>
                      <a:lnTo>
                        <a:pt x="18" y="28"/>
                      </a:lnTo>
                      <a:lnTo>
                        <a:pt x="12" y="26"/>
                      </a:lnTo>
                      <a:lnTo>
                        <a:pt x="7" y="24"/>
                      </a:lnTo>
                      <a:lnTo>
                        <a:pt x="3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3" y="10"/>
                      </a:lnTo>
                      <a:lnTo>
                        <a:pt x="7" y="7"/>
                      </a:lnTo>
                      <a:lnTo>
                        <a:pt x="12" y="5"/>
                      </a:lnTo>
                      <a:lnTo>
                        <a:pt x="18" y="3"/>
                      </a:lnTo>
                      <a:lnTo>
                        <a:pt x="26" y="2"/>
                      </a:lnTo>
                      <a:lnTo>
                        <a:pt x="34" y="1"/>
                      </a:lnTo>
                      <a:lnTo>
                        <a:pt x="42" y="0"/>
                      </a:lnTo>
                      <a:lnTo>
                        <a:pt x="51" y="1"/>
                      </a:lnTo>
                      <a:lnTo>
                        <a:pt x="59" y="2"/>
                      </a:lnTo>
                      <a:lnTo>
                        <a:pt x="66" y="3"/>
                      </a:lnTo>
                      <a:lnTo>
                        <a:pt x="72" y="5"/>
                      </a:lnTo>
                      <a:lnTo>
                        <a:pt x="78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4" y="13"/>
                      </a:lnTo>
                      <a:lnTo>
                        <a:pt x="85" y="14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16" name="Freeform 782"/>
                <p:cNvSpPr>
                  <a:spLocks/>
                </p:cNvSpPr>
                <p:nvPr/>
              </p:nvSpPr>
              <p:spPr bwMode="auto">
                <a:xfrm>
                  <a:off x="4977565" y="5072900"/>
                  <a:ext cx="174040" cy="147476"/>
                </a:xfrm>
                <a:custGeom>
                  <a:avLst/>
                  <a:gdLst>
                    <a:gd name="T0" fmla="*/ 68263 w 85"/>
                    <a:gd name="T1" fmla="*/ 0 h 95"/>
                    <a:gd name="T2" fmla="*/ 68263 w 85"/>
                    <a:gd name="T3" fmla="*/ 0 h 95"/>
                    <a:gd name="T4" fmla="*/ 53975 w 85"/>
                    <a:gd name="T5" fmla="*/ 0 h 95"/>
                    <a:gd name="T6" fmla="*/ 41275 w 85"/>
                    <a:gd name="T7" fmla="*/ 1588 h 95"/>
                    <a:gd name="T8" fmla="*/ 30163 w 85"/>
                    <a:gd name="T9" fmla="*/ 4763 h 95"/>
                    <a:gd name="T10" fmla="*/ 20638 w 85"/>
                    <a:gd name="T11" fmla="*/ 7938 h 95"/>
                    <a:gd name="T12" fmla="*/ 11113 w 85"/>
                    <a:gd name="T13" fmla="*/ 11113 h 95"/>
                    <a:gd name="T14" fmla="*/ 4763 w 85"/>
                    <a:gd name="T15" fmla="*/ 14288 h 95"/>
                    <a:gd name="T16" fmla="*/ 3175 w 85"/>
                    <a:gd name="T17" fmla="*/ 17463 h 95"/>
                    <a:gd name="T18" fmla="*/ 1588 w 85"/>
                    <a:gd name="T19" fmla="*/ 19050 h 95"/>
                    <a:gd name="T20" fmla="*/ 0 w 85"/>
                    <a:gd name="T21" fmla="*/ 22225 h 95"/>
                    <a:gd name="T22" fmla="*/ 0 w 85"/>
                    <a:gd name="T23" fmla="*/ 23813 h 95"/>
                    <a:gd name="T24" fmla="*/ 0 w 85"/>
                    <a:gd name="T25" fmla="*/ 127000 h 95"/>
                    <a:gd name="T26" fmla="*/ 0 w 85"/>
                    <a:gd name="T27" fmla="*/ 130175 h 95"/>
                    <a:gd name="T28" fmla="*/ 1588 w 85"/>
                    <a:gd name="T29" fmla="*/ 131763 h 95"/>
                    <a:gd name="T30" fmla="*/ 3175 w 85"/>
                    <a:gd name="T31" fmla="*/ 134938 h 95"/>
                    <a:gd name="T32" fmla="*/ 4763 w 85"/>
                    <a:gd name="T33" fmla="*/ 136525 h 95"/>
                    <a:gd name="T34" fmla="*/ 11113 w 85"/>
                    <a:gd name="T35" fmla="*/ 141288 h 95"/>
                    <a:gd name="T36" fmla="*/ 20638 w 85"/>
                    <a:gd name="T37" fmla="*/ 144463 h 95"/>
                    <a:gd name="T38" fmla="*/ 30163 w 85"/>
                    <a:gd name="T39" fmla="*/ 147638 h 95"/>
                    <a:gd name="T40" fmla="*/ 41275 w 85"/>
                    <a:gd name="T41" fmla="*/ 149225 h 95"/>
                    <a:gd name="T42" fmla="*/ 53975 w 85"/>
                    <a:gd name="T43" fmla="*/ 150813 h 95"/>
                    <a:gd name="T44" fmla="*/ 68263 w 85"/>
                    <a:gd name="T45" fmla="*/ 150813 h 95"/>
                    <a:gd name="T46" fmla="*/ 82550 w 85"/>
                    <a:gd name="T47" fmla="*/ 150813 h 95"/>
                    <a:gd name="T48" fmla="*/ 93663 w 85"/>
                    <a:gd name="T49" fmla="*/ 149225 h 95"/>
                    <a:gd name="T50" fmla="*/ 106363 w 85"/>
                    <a:gd name="T51" fmla="*/ 147638 h 95"/>
                    <a:gd name="T52" fmla="*/ 115888 w 85"/>
                    <a:gd name="T53" fmla="*/ 144463 h 95"/>
                    <a:gd name="T54" fmla="*/ 125413 w 85"/>
                    <a:gd name="T55" fmla="*/ 141288 h 95"/>
                    <a:gd name="T56" fmla="*/ 130175 w 85"/>
                    <a:gd name="T57" fmla="*/ 136525 h 95"/>
                    <a:gd name="T58" fmla="*/ 131763 w 85"/>
                    <a:gd name="T59" fmla="*/ 134938 h 95"/>
                    <a:gd name="T60" fmla="*/ 134938 w 85"/>
                    <a:gd name="T61" fmla="*/ 131763 h 95"/>
                    <a:gd name="T62" fmla="*/ 134938 w 85"/>
                    <a:gd name="T63" fmla="*/ 130175 h 95"/>
                    <a:gd name="T64" fmla="*/ 134938 w 85"/>
                    <a:gd name="T65" fmla="*/ 127000 h 95"/>
                    <a:gd name="T66" fmla="*/ 134938 w 85"/>
                    <a:gd name="T67" fmla="*/ 23813 h 95"/>
                    <a:gd name="T68" fmla="*/ 134938 w 85"/>
                    <a:gd name="T69" fmla="*/ 22225 h 95"/>
                    <a:gd name="T70" fmla="*/ 134938 w 85"/>
                    <a:gd name="T71" fmla="*/ 19050 h 95"/>
                    <a:gd name="T72" fmla="*/ 131763 w 85"/>
                    <a:gd name="T73" fmla="*/ 17463 h 95"/>
                    <a:gd name="T74" fmla="*/ 130175 w 85"/>
                    <a:gd name="T75" fmla="*/ 14288 h 95"/>
                    <a:gd name="T76" fmla="*/ 125413 w 85"/>
                    <a:gd name="T77" fmla="*/ 11113 h 95"/>
                    <a:gd name="T78" fmla="*/ 115888 w 85"/>
                    <a:gd name="T79" fmla="*/ 7938 h 95"/>
                    <a:gd name="T80" fmla="*/ 106363 w 85"/>
                    <a:gd name="T81" fmla="*/ 4763 h 95"/>
                    <a:gd name="T82" fmla="*/ 93663 w 85"/>
                    <a:gd name="T83" fmla="*/ 1588 h 95"/>
                    <a:gd name="T84" fmla="*/ 82550 w 85"/>
                    <a:gd name="T85" fmla="*/ 0 h 95"/>
                    <a:gd name="T86" fmla="*/ 68263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4" y="0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5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5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2" y="0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17" name="Freeform 783"/>
                <p:cNvSpPr>
                  <a:spLocks noEditPoints="1"/>
                </p:cNvSpPr>
                <p:nvPr/>
              </p:nvSpPr>
              <p:spPr bwMode="auto">
                <a:xfrm>
                  <a:off x="4961185" y="5060481"/>
                  <a:ext cx="206802" cy="172314"/>
                </a:xfrm>
                <a:custGeom>
                  <a:avLst/>
                  <a:gdLst>
                    <a:gd name="T0" fmla="*/ 67142 w 320"/>
                    <a:gd name="T1" fmla="*/ 25030 h 352"/>
                    <a:gd name="T2" fmla="*/ 44594 w 320"/>
                    <a:gd name="T3" fmla="*/ 28534 h 352"/>
                    <a:gd name="T4" fmla="*/ 28059 w 320"/>
                    <a:gd name="T5" fmla="*/ 34041 h 352"/>
                    <a:gd name="T6" fmla="*/ 24051 w 320"/>
                    <a:gd name="T7" fmla="*/ 37045 h 352"/>
                    <a:gd name="T8" fmla="*/ 26055 w 320"/>
                    <a:gd name="T9" fmla="*/ 36044 h 352"/>
                    <a:gd name="T10" fmla="*/ 22548 w 320"/>
                    <a:gd name="T11" fmla="*/ 41050 h 352"/>
                    <a:gd name="T12" fmla="*/ 24051 w 320"/>
                    <a:gd name="T13" fmla="*/ 36544 h 352"/>
                    <a:gd name="T14" fmla="*/ 24051 w 320"/>
                    <a:gd name="T15" fmla="*/ 143173 h 352"/>
                    <a:gd name="T16" fmla="*/ 23049 w 320"/>
                    <a:gd name="T17" fmla="*/ 137166 h 352"/>
                    <a:gd name="T18" fmla="*/ 26556 w 320"/>
                    <a:gd name="T19" fmla="*/ 141671 h 352"/>
                    <a:gd name="T20" fmla="*/ 30063 w 320"/>
                    <a:gd name="T21" fmla="*/ 143674 h 352"/>
                    <a:gd name="T22" fmla="*/ 37579 w 320"/>
                    <a:gd name="T23" fmla="*/ 146677 h 352"/>
                    <a:gd name="T24" fmla="*/ 45095 w 320"/>
                    <a:gd name="T25" fmla="*/ 148680 h 352"/>
                    <a:gd name="T26" fmla="*/ 67643 w 320"/>
                    <a:gd name="T27" fmla="*/ 151683 h 352"/>
                    <a:gd name="T28" fmla="*/ 93698 w 320"/>
                    <a:gd name="T29" fmla="*/ 151683 h 352"/>
                    <a:gd name="T30" fmla="*/ 116746 w 320"/>
                    <a:gd name="T31" fmla="*/ 148680 h 352"/>
                    <a:gd name="T32" fmla="*/ 123260 w 320"/>
                    <a:gd name="T33" fmla="*/ 146677 h 352"/>
                    <a:gd name="T34" fmla="*/ 130776 w 320"/>
                    <a:gd name="T35" fmla="*/ 143674 h 352"/>
                    <a:gd name="T36" fmla="*/ 134283 w 320"/>
                    <a:gd name="T37" fmla="*/ 141671 h 352"/>
                    <a:gd name="T38" fmla="*/ 136788 w 320"/>
                    <a:gd name="T39" fmla="*/ 138668 h 352"/>
                    <a:gd name="T40" fmla="*/ 136287 w 320"/>
                    <a:gd name="T41" fmla="*/ 143173 h 352"/>
                    <a:gd name="T42" fmla="*/ 136287 w 320"/>
                    <a:gd name="T43" fmla="*/ 36544 h 352"/>
                    <a:gd name="T44" fmla="*/ 138292 w 320"/>
                    <a:gd name="T45" fmla="*/ 41050 h 352"/>
                    <a:gd name="T46" fmla="*/ 135786 w 320"/>
                    <a:gd name="T47" fmla="*/ 37545 h 352"/>
                    <a:gd name="T48" fmla="*/ 136788 w 320"/>
                    <a:gd name="T49" fmla="*/ 37045 h 352"/>
                    <a:gd name="T50" fmla="*/ 132780 w 320"/>
                    <a:gd name="T51" fmla="*/ 34041 h 352"/>
                    <a:gd name="T52" fmla="*/ 115744 w 320"/>
                    <a:gd name="T53" fmla="*/ 28534 h 352"/>
                    <a:gd name="T54" fmla="*/ 93196 w 320"/>
                    <a:gd name="T55" fmla="*/ 25030 h 352"/>
                    <a:gd name="T56" fmla="*/ 95702 w 320"/>
                    <a:gd name="T57" fmla="*/ 1001 h 352"/>
                    <a:gd name="T58" fmla="*/ 122258 w 320"/>
                    <a:gd name="T59" fmla="*/ 5507 h 352"/>
                    <a:gd name="T60" fmla="*/ 141298 w 320"/>
                    <a:gd name="T61" fmla="*/ 11514 h 352"/>
                    <a:gd name="T62" fmla="*/ 149816 w 320"/>
                    <a:gd name="T63" fmla="*/ 17021 h 352"/>
                    <a:gd name="T64" fmla="*/ 154325 w 320"/>
                    <a:gd name="T65" fmla="*/ 22027 h 352"/>
                    <a:gd name="T66" fmla="*/ 158835 w 320"/>
                    <a:gd name="T67" fmla="*/ 28034 h 352"/>
                    <a:gd name="T68" fmla="*/ 160338 w 320"/>
                    <a:gd name="T69" fmla="*/ 36544 h 352"/>
                    <a:gd name="T70" fmla="*/ 160338 w 320"/>
                    <a:gd name="T71" fmla="*/ 143173 h 352"/>
                    <a:gd name="T72" fmla="*/ 156831 w 320"/>
                    <a:gd name="T73" fmla="*/ 151683 h 352"/>
                    <a:gd name="T74" fmla="*/ 152321 w 320"/>
                    <a:gd name="T75" fmla="*/ 157691 h 352"/>
                    <a:gd name="T76" fmla="*/ 143803 w 320"/>
                    <a:gd name="T77" fmla="*/ 163698 h 352"/>
                    <a:gd name="T78" fmla="*/ 133281 w 320"/>
                    <a:gd name="T79" fmla="*/ 168704 h 352"/>
                    <a:gd name="T80" fmla="*/ 120755 w 320"/>
                    <a:gd name="T81" fmla="*/ 172208 h 352"/>
                    <a:gd name="T82" fmla="*/ 95201 w 320"/>
                    <a:gd name="T83" fmla="*/ 175712 h 352"/>
                    <a:gd name="T84" fmla="*/ 65137 w 320"/>
                    <a:gd name="T85" fmla="*/ 175712 h 352"/>
                    <a:gd name="T86" fmla="*/ 38581 w 320"/>
                    <a:gd name="T87" fmla="*/ 172208 h 352"/>
                    <a:gd name="T88" fmla="*/ 27558 w 320"/>
                    <a:gd name="T89" fmla="*/ 168704 h 352"/>
                    <a:gd name="T90" fmla="*/ 17036 w 320"/>
                    <a:gd name="T91" fmla="*/ 163698 h 352"/>
                    <a:gd name="T92" fmla="*/ 8518 w 320"/>
                    <a:gd name="T93" fmla="*/ 157691 h 352"/>
                    <a:gd name="T94" fmla="*/ 5011 w 320"/>
                    <a:gd name="T95" fmla="*/ 152685 h 352"/>
                    <a:gd name="T96" fmla="*/ 0 w 320"/>
                    <a:gd name="T97" fmla="*/ 143173 h 352"/>
                    <a:gd name="T98" fmla="*/ 0 w 320"/>
                    <a:gd name="T99" fmla="*/ 36544 h 352"/>
                    <a:gd name="T100" fmla="*/ 2004 w 320"/>
                    <a:gd name="T101" fmla="*/ 28034 h 352"/>
                    <a:gd name="T102" fmla="*/ 5512 w 320"/>
                    <a:gd name="T103" fmla="*/ 23028 h 352"/>
                    <a:gd name="T104" fmla="*/ 11023 w 320"/>
                    <a:gd name="T105" fmla="*/ 17021 h 352"/>
                    <a:gd name="T106" fmla="*/ 19541 w 320"/>
                    <a:gd name="T107" fmla="*/ 11514 h 352"/>
                    <a:gd name="T108" fmla="*/ 39583 w 320"/>
                    <a:gd name="T109" fmla="*/ 5006 h 352"/>
                    <a:gd name="T110" fmla="*/ 65638 w 320"/>
                    <a:gd name="T111" fmla="*/ 1001 h 352"/>
                    <a:gd name="T112" fmla="*/ 95702 w 320"/>
                    <a:gd name="T113" fmla="*/ 100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18" name="Rectangle 784"/>
                <p:cNvSpPr>
                  <a:spLocks noChangeArrowheads="1"/>
                </p:cNvSpPr>
                <p:nvPr/>
              </p:nvSpPr>
              <p:spPr bwMode="auto">
                <a:xfrm>
                  <a:off x="4967326" y="5088424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19" name="Rectangle 785"/>
                <p:cNvSpPr>
                  <a:spLocks noChangeArrowheads="1"/>
                </p:cNvSpPr>
                <p:nvPr/>
              </p:nvSpPr>
              <p:spPr bwMode="auto">
                <a:xfrm>
                  <a:off x="4977565" y="5088424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0" name="Rectangle 786"/>
                <p:cNvSpPr>
                  <a:spLocks noChangeArrowheads="1"/>
                </p:cNvSpPr>
                <p:nvPr/>
              </p:nvSpPr>
              <p:spPr bwMode="auto">
                <a:xfrm>
                  <a:off x="4987802" y="5088424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1" name="Rectangle 787"/>
                <p:cNvSpPr>
                  <a:spLocks noChangeArrowheads="1"/>
                </p:cNvSpPr>
                <p:nvPr/>
              </p:nvSpPr>
              <p:spPr bwMode="auto">
                <a:xfrm>
                  <a:off x="4998040" y="5088424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2" name="Rectangle 788"/>
                <p:cNvSpPr>
                  <a:spLocks noChangeArrowheads="1"/>
                </p:cNvSpPr>
                <p:nvPr/>
              </p:nvSpPr>
              <p:spPr bwMode="auto">
                <a:xfrm>
                  <a:off x="5008277" y="5088424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3" name="Rectangle 789"/>
                <p:cNvSpPr>
                  <a:spLocks noChangeArrowheads="1"/>
                </p:cNvSpPr>
                <p:nvPr/>
              </p:nvSpPr>
              <p:spPr bwMode="auto">
                <a:xfrm>
                  <a:off x="5018515" y="5088424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4" name="Rectangle 790"/>
                <p:cNvSpPr>
                  <a:spLocks noChangeArrowheads="1"/>
                </p:cNvSpPr>
                <p:nvPr/>
              </p:nvSpPr>
              <p:spPr bwMode="auto">
                <a:xfrm>
                  <a:off x="5028752" y="5088424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5" name="Rectangle 791"/>
                <p:cNvSpPr>
                  <a:spLocks noChangeArrowheads="1"/>
                </p:cNvSpPr>
                <p:nvPr/>
              </p:nvSpPr>
              <p:spPr bwMode="auto">
                <a:xfrm>
                  <a:off x="5038990" y="5088424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6" name="Rectangle 792"/>
                <p:cNvSpPr>
                  <a:spLocks noChangeArrowheads="1"/>
                </p:cNvSpPr>
                <p:nvPr/>
              </p:nvSpPr>
              <p:spPr bwMode="auto">
                <a:xfrm>
                  <a:off x="5049228" y="5088424"/>
                  <a:ext cx="20476" cy="131953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7" name="Rectangle 793"/>
                <p:cNvSpPr>
                  <a:spLocks noChangeArrowheads="1"/>
                </p:cNvSpPr>
                <p:nvPr/>
              </p:nvSpPr>
              <p:spPr bwMode="auto">
                <a:xfrm>
                  <a:off x="5069702" y="5088424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8" name="Rectangle 794"/>
                <p:cNvSpPr>
                  <a:spLocks noChangeArrowheads="1"/>
                </p:cNvSpPr>
                <p:nvPr/>
              </p:nvSpPr>
              <p:spPr bwMode="auto">
                <a:xfrm>
                  <a:off x="5079941" y="5088424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29" name="Rectangle 795"/>
                <p:cNvSpPr>
                  <a:spLocks noChangeArrowheads="1"/>
                </p:cNvSpPr>
                <p:nvPr/>
              </p:nvSpPr>
              <p:spPr bwMode="auto">
                <a:xfrm>
                  <a:off x="5090178" y="5088424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30" name="Rectangle 796"/>
                <p:cNvSpPr>
                  <a:spLocks noChangeArrowheads="1"/>
                </p:cNvSpPr>
                <p:nvPr/>
              </p:nvSpPr>
              <p:spPr bwMode="auto">
                <a:xfrm>
                  <a:off x="5100416" y="5088424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31" name="Rectangle 797"/>
                <p:cNvSpPr>
                  <a:spLocks noChangeArrowheads="1"/>
                </p:cNvSpPr>
                <p:nvPr/>
              </p:nvSpPr>
              <p:spPr bwMode="auto">
                <a:xfrm>
                  <a:off x="5110654" y="5088424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32" name="Rectangle 798"/>
                <p:cNvSpPr>
                  <a:spLocks noChangeArrowheads="1"/>
                </p:cNvSpPr>
                <p:nvPr/>
              </p:nvSpPr>
              <p:spPr bwMode="auto">
                <a:xfrm>
                  <a:off x="5120892" y="5088424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33" name="Rectangle 799"/>
                <p:cNvSpPr>
                  <a:spLocks noChangeArrowheads="1"/>
                </p:cNvSpPr>
                <p:nvPr/>
              </p:nvSpPr>
              <p:spPr bwMode="auto">
                <a:xfrm>
                  <a:off x="5131129" y="5088424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34" name="Rectangle 800"/>
                <p:cNvSpPr>
                  <a:spLocks noChangeArrowheads="1"/>
                </p:cNvSpPr>
                <p:nvPr/>
              </p:nvSpPr>
              <p:spPr bwMode="auto">
                <a:xfrm>
                  <a:off x="5141367" y="5088424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35" name="Freeform 801"/>
                <p:cNvSpPr>
                  <a:spLocks/>
                </p:cNvSpPr>
                <p:nvPr/>
              </p:nvSpPr>
              <p:spPr bwMode="auto">
                <a:xfrm>
                  <a:off x="4971421" y="5068242"/>
                  <a:ext cx="176088" cy="46571"/>
                </a:xfrm>
                <a:custGeom>
                  <a:avLst/>
                  <a:gdLst>
                    <a:gd name="T0" fmla="*/ 136525 w 86"/>
                    <a:gd name="T1" fmla="*/ 23813 h 30"/>
                    <a:gd name="T2" fmla="*/ 136525 w 86"/>
                    <a:gd name="T3" fmla="*/ 23813 h 30"/>
                    <a:gd name="T4" fmla="*/ 136525 w 86"/>
                    <a:gd name="T5" fmla="*/ 26988 h 30"/>
                    <a:gd name="T6" fmla="*/ 134938 w 86"/>
                    <a:gd name="T7" fmla="*/ 30163 h 30"/>
                    <a:gd name="T8" fmla="*/ 133350 w 86"/>
                    <a:gd name="T9" fmla="*/ 31750 h 30"/>
                    <a:gd name="T10" fmla="*/ 131763 w 86"/>
                    <a:gd name="T11" fmla="*/ 33338 h 30"/>
                    <a:gd name="T12" fmla="*/ 125413 w 86"/>
                    <a:gd name="T13" fmla="*/ 38100 h 30"/>
                    <a:gd name="T14" fmla="*/ 115888 w 86"/>
                    <a:gd name="T15" fmla="*/ 41275 h 30"/>
                    <a:gd name="T16" fmla="*/ 106363 w 86"/>
                    <a:gd name="T17" fmla="*/ 44450 h 30"/>
                    <a:gd name="T18" fmla="*/ 95250 w 86"/>
                    <a:gd name="T19" fmla="*/ 47625 h 30"/>
                    <a:gd name="T20" fmla="*/ 82550 w 86"/>
                    <a:gd name="T21" fmla="*/ 47625 h 30"/>
                    <a:gd name="T22" fmla="*/ 68263 w 86"/>
                    <a:gd name="T23" fmla="*/ 47625 h 30"/>
                    <a:gd name="T24" fmla="*/ 55563 w 86"/>
                    <a:gd name="T25" fmla="*/ 47625 h 30"/>
                    <a:gd name="T26" fmla="*/ 42862 w 86"/>
                    <a:gd name="T27" fmla="*/ 47625 h 30"/>
                    <a:gd name="T28" fmla="*/ 30163 w 86"/>
                    <a:gd name="T29" fmla="*/ 44450 h 30"/>
                    <a:gd name="T30" fmla="*/ 20637 w 86"/>
                    <a:gd name="T31" fmla="*/ 41275 h 30"/>
                    <a:gd name="T32" fmla="*/ 12700 w 86"/>
                    <a:gd name="T33" fmla="*/ 38100 h 30"/>
                    <a:gd name="T34" fmla="*/ 6350 w 86"/>
                    <a:gd name="T35" fmla="*/ 33338 h 30"/>
                    <a:gd name="T36" fmla="*/ 4762 w 86"/>
                    <a:gd name="T37" fmla="*/ 31750 h 30"/>
                    <a:gd name="T38" fmla="*/ 3175 w 86"/>
                    <a:gd name="T39" fmla="*/ 30163 h 30"/>
                    <a:gd name="T40" fmla="*/ 0 w 86"/>
                    <a:gd name="T41" fmla="*/ 26988 h 30"/>
                    <a:gd name="T42" fmla="*/ 0 w 86"/>
                    <a:gd name="T43" fmla="*/ 23813 h 30"/>
                    <a:gd name="T44" fmla="*/ 0 w 86"/>
                    <a:gd name="T45" fmla="*/ 22225 h 30"/>
                    <a:gd name="T46" fmla="*/ 3175 w 86"/>
                    <a:gd name="T47" fmla="*/ 20638 h 30"/>
                    <a:gd name="T48" fmla="*/ 4762 w 86"/>
                    <a:gd name="T49" fmla="*/ 17463 h 30"/>
                    <a:gd name="T50" fmla="*/ 6350 w 86"/>
                    <a:gd name="T51" fmla="*/ 15875 h 30"/>
                    <a:gd name="T52" fmla="*/ 12700 w 86"/>
                    <a:gd name="T53" fmla="*/ 11113 h 30"/>
                    <a:gd name="T54" fmla="*/ 20637 w 86"/>
                    <a:gd name="T55" fmla="*/ 7938 h 30"/>
                    <a:gd name="T56" fmla="*/ 30163 w 86"/>
                    <a:gd name="T57" fmla="*/ 4763 h 30"/>
                    <a:gd name="T58" fmla="*/ 42862 w 86"/>
                    <a:gd name="T59" fmla="*/ 3175 h 30"/>
                    <a:gd name="T60" fmla="*/ 55563 w 86"/>
                    <a:gd name="T61" fmla="*/ 1588 h 30"/>
                    <a:gd name="T62" fmla="*/ 68263 w 86"/>
                    <a:gd name="T63" fmla="*/ 0 h 30"/>
                    <a:gd name="T64" fmla="*/ 82550 w 86"/>
                    <a:gd name="T65" fmla="*/ 1588 h 30"/>
                    <a:gd name="T66" fmla="*/ 95250 w 86"/>
                    <a:gd name="T67" fmla="*/ 3175 h 30"/>
                    <a:gd name="T68" fmla="*/ 106363 w 86"/>
                    <a:gd name="T69" fmla="*/ 4763 h 30"/>
                    <a:gd name="T70" fmla="*/ 115888 w 86"/>
                    <a:gd name="T71" fmla="*/ 7938 h 30"/>
                    <a:gd name="T72" fmla="*/ 125413 w 86"/>
                    <a:gd name="T73" fmla="*/ 11113 h 30"/>
                    <a:gd name="T74" fmla="*/ 131763 w 86"/>
                    <a:gd name="T75" fmla="*/ 15875 h 30"/>
                    <a:gd name="T76" fmla="*/ 133350 w 86"/>
                    <a:gd name="T77" fmla="*/ 17463 h 30"/>
                    <a:gd name="T78" fmla="*/ 134938 w 86"/>
                    <a:gd name="T79" fmla="*/ 20638 h 30"/>
                    <a:gd name="T80" fmla="*/ 136525 w 86"/>
                    <a:gd name="T81" fmla="*/ 22225 h 30"/>
                    <a:gd name="T82" fmla="*/ 136525 w 86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7"/>
                      </a:lnTo>
                      <a:lnTo>
                        <a:pt x="85" y="19"/>
                      </a:lnTo>
                      <a:lnTo>
                        <a:pt x="84" y="20"/>
                      </a:lnTo>
                      <a:lnTo>
                        <a:pt x="83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60" y="30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5" y="30"/>
                      </a:lnTo>
                      <a:lnTo>
                        <a:pt x="27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8" y="24"/>
                      </a:lnTo>
                      <a:lnTo>
                        <a:pt x="4" y="21"/>
                      </a:lnTo>
                      <a:lnTo>
                        <a:pt x="3" y="20"/>
                      </a:lnTo>
                      <a:lnTo>
                        <a:pt x="2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2" y="13"/>
                      </a:lnTo>
                      <a:lnTo>
                        <a:pt x="3" y="11"/>
                      </a:lnTo>
                      <a:lnTo>
                        <a:pt x="4" y="10"/>
                      </a:lnTo>
                      <a:lnTo>
                        <a:pt x="8" y="7"/>
                      </a:lnTo>
                      <a:lnTo>
                        <a:pt x="13" y="5"/>
                      </a:lnTo>
                      <a:lnTo>
                        <a:pt x="19" y="3"/>
                      </a:lnTo>
                      <a:lnTo>
                        <a:pt x="27" y="2"/>
                      </a:lnTo>
                      <a:lnTo>
                        <a:pt x="35" y="1"/>
                      </a:lnTo>
                      <a:lnTo>
                        <a:pt x="43" y="0"/>
                      </a:lnTo>
                      <a:lnTo>
                        <a:pt x="52" y="1"/>
                      </a:lnTo>
                      <a:lnTo>
                        <a:pt x="60" y="2"/>
                      </a:lnTo>
                      <a:lnTo>
                        <a:pt x="67" y="3"/>
                      </a:lnTo>
                      <a:lnTo>
                        <a:pt x="73" y="5"/>
                      </a:lnTo>
                      <a:lnTo>
                        <a:pt x="79" y="7"/>
                      </a:lnTo>
                      <a:lnTo>
                        <a:pt x="83" y="10"/>
                      </a:lnTo>
                      <a:lnTo>
                        <a:pt x="84" y="11"/>
                      </a:lnTo>
                      <a:lnTo>
                        <a:pt x="85" y="13"/>
                      </a:lnTo>
                      <a:lnTo>
                        <a:pt x="86" y="14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36" name="Freeform 802"/>
                <p:cNvSpPr>
                  <a:spLocks/>
                </p:cNvSpPr>
                <p:nvPr/>
              </p:nvSpPr>
              <p:spPr bwMode="auto">
                <a:xfrm>
                  <a:off x="5100416" y="5111709"/>
                  <a:ext cx="176088" cy="147476"/>
                </a:xfrm>
                <a:custGeom>
                  <a:avLst/>
                  <a:gdLst>
                    <a:gd name="T0" fmla="*/ 68263 w 86"/>
                    <a:gd name="T1" fmla="*/ 0 h 95"/>
                    <a:gd name="T2" fmla="*/ 68263 w 86"/>
                    <a:gd name="T3" fmla="*/ 0 h 95"/>
                    <a:gd name="T4" fmla="*/ 55563 w 86"/>
                    <a:gd name="T5" fmla="*/ 1588 h 95"/>
                    <a:gd name="T6" fmla="*/ 42862 w 86"/>
                    <a:gd name="T7" fmla="*/ 1588 h 95"/>
                    <a:gd name="T8" fmla="*/ 30163 w 86"/>
                    <a:gd name="T9" fmla="*/ 4763 h 95"/>
                    <a:gd name="T10" fmla="*/ 20637 w 86"/>
                    <a:gd name="T11" fmla="*/ 7938 h 95"/>
                    <a:gd name="T12" fmla="*/ 12700 w 86"/>
                    <a:gd name="T13" fmla="*/ 11113 h 95"/>
                    <a:gd name="T14" fmla="*/ 6350 w 86"/>
                    <a:gd name="T15" fmla="*/ 14288 h 95"/>
                    <a:gd name="T16" fmla="*/ 4762 w 86"/>
                    <a:gd name="T17" fmla="*/ 17463 h 95"/>
                    <a:gd name="T18" fmla="*/ 3175 w 86"/>
                    <a:gd name="T19" fmla="*/ 19050 h 95"/>
                    <a:gd name="T20" fmla="*/ 0 w 86"/>
                    <a:gd name="T21" fmla="*/ 22225 h 95"/>
                    <a:gd name="T22" fmla="*/ 0 w 86"/>
                    <a:gd name="T23" fmla="*/ 23813 h 95"/>
                    <a:gd name="T24" fmla="*/ 0 w 86"/>
                    <a:gd name="T25" fmla="*/ 127000 h 95"/>
                    <a:gd name="T26" fmla="*/ 0 w 86"/>
                    <a:gd name="T27" fmla="*/ 130175 h 95"/>
                    <a:gd name="T28" fmla="*/ 3175 w 86"/>
                    <a:gd name="T29" fmla="*/ 131763 h 95"/>
                    <a:gd name="T30" fmla="*/ 4762 w 86"/>
                    <a:gd name="T31" fmla="*/ 134938 h 95"/>
                    <a:gd name="T32" fmla="*/ 6350 w 86"/>
                    <a:gd name="T33" fmla="*/ 136525 h 95"/>
                    <a:gd name="T34" fmla="*/ 12700 w 86"/>
                    <a:gd name="T35" fmla="*/ 141288 h 95"/>
                    <a:gd name="T36" fmla="*/ 20637 w 86"/>
                    <a:gd name="T37" fmla="*/ 144463 h 95"/>
                    <a:gd name="T38" fmla="*/ 30163 w 86"/>
                    <a:gd name="T39" fmla="*/ 147638 h 95"/>
                    <a:gd name="T40" fmla="*/ 42862 w 86"/>
                    <a:gd name="T41" fmla="*/ 149225 h 95"/>
                    <a:gd name="T42" fmla="*/ 55563 w 86"/>
                    <a:gd name="T43" fmla="*/ 150813 h 95"/>
                    <a:gd name="T44" fmla="*/ 68263 w 86"/>
                    <a:gd name="T45" fmla="*/ 150813 h 95"/>
                    <a:gd name="T46" fmla="*/ 82550 w 86"/>
                    <a:gd name="T47" fmla="*/ 150813 h 95"/>
                    <a:gd name="T48" fmla="*/ 95250 w 86"/>
                    <a:gd name="T49" fmla="*/ 149225 h 95"/>
                    <a:gd name="T50" fmla="*/ 106363 w 86"/>
                    <a:gd name="T51" fmla="*/ 147638 h 95"/>
                    <a:gd name="T52" fmla="*/ 115888 w 86"/>
                    <a:gd name="T53" fmla="*/ 144463 h 95"/>
                    <a:gd name="T54" fmla="*/ 125413 w 86"/>
                    <a:gd name="T55" fmla="*/ 141288 h 95"/>
                    <a:gd name="T56" fmla="*/ 131763 w 86"/>
                    <a:gd name="T57" fmla="*/ 136525 h 95"/>
                    <a:gd name="T58" fmla="*/ 133350 w 86"/>
                    <a:gd name="T59" fmla="*/ 134938 h 95"/>
                    <a:gd name="T60" fmla="*/ 134938 w 86"/>
                    <a:gd name="T61" fmla="*/ 131763 h 95"/>
                    <a:gd name="T62" fmla="*/ 136525 w 86"/>
                    <a:gd name="T63" fmla="*/ 130175 h 95"/>
                    <a:gd name="T64" fmla="*/ 136525 w 86"/>
                    <a:gd name="T65" fmla="*/ 127000 h 95"/>
                    <a:gd name="T66" fmla="*/ 136525 w 86"/>
                    <a:gd name="T67" fmla="*/ 23813 h 95"/>
                    <a:gd name="T68" fmla="*/ 136525 w 86"/>
                    <a:gd name="T69" fmla="*/ 22225 h 95"/>
                    <a:gd name="T70" fmla="*/ 134938 w 86"/>
                    <a:gd name="T71" fmla="*/ 19050 h 95"/>
                    <a:gd name="T72" fmla="*/ 133350 w 86"/>
                    <a:gd name="T73" fmla="*/ 17463 h 95"/>
                    <a:gd name="T74" fmla="*/ 131763 w 86"/>
                    <a:gd name="T75" fmla="*/ 14288 h 95"/>
                    <a:gd name="T76" fmla="*/ 125413 w 86"/>
                    <a:gd name="T77" fmla="*/ 11113 h 95"/>
                    <a:gd name="T78" fmla="*/ 115888 w 86"/>
                    <a:gd name="T79" fmla="*/ 7938 h 95"/>
                    <a:gd name="T80" fmla="*/ 106363 w 86"/>
                    <a:gd name="T81" fmla="*/ 4763 h 95"/>
                    <a:gd name="T82" fmla="*/ 95250 w 86"/>
                    <a:gd name="T83" fmla="*/ 1588 h 95"/>
                    <a:gd name="T84" fmla="*/ 82550 w 86"/>
                    <a:gd name="T85" fmla="*/ 1588 h 95"/>
                    <a:gd name="T86" fmla="*/ 6826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5" y="1"/>
                      </a:lnTo>
                      <a:lnTo>
                        <a:pt x="27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8" y="7"/>
                      </a:lnTo>
                      <a:lnTo>
                        <a:pt x="4" y="9"/>
                      </a:lnTo>
                      <a:lnTo>
                        <a:pt x="3" y="11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2" y="83"/>
                      </a:lnTo>
                      <a:lnTo>
                        <a:pt x="3" y="85"/>
                      </a:lnTo>
                      <a:lnTo>
                        <a:pt x="4" y="86"/>
                      </a:lnTo>
                      <a:lnTo>
                        <a:pt x="8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7" y="94"/>
                      </a:lnTo>
                      <a:lnTo>
                        <a:pt x="35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60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3" y="86"/>
                      </a:lnTo>
                      <a:lnTo>
                        <a:pt x="84" y="85"/>
                      </a:lnTo>
                      <a:lnTo>
                        <a:pt x="85" y="83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5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4" y="11"/>
                      </a:lnTo>
                      <a:lnTo>
                        <a:pt x="83" y="9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60" y="1"/>
                      </a:lnTo>
                      <a:lnTo>
                        <a:pt x="52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37" name="Freeform 803"/>
                <p:cNvSpPr>
                  <a:spLocks noEditPoints="1"/>
                </p:cNvSpPr>
                <p:nvPr/>
              </p:nvSpPr>
              <p:spPr bwMode="auto">
                <a:xfrm>
                  <a:off x="5086083" y="5099290"/>
                  <a:ext cx="204753" cy="172314"/>
                </a:xfrm>
                <a:custGeom>
                  <a:avLst/>
                  <a:gdLst>
                    <a:gd name="T0" fmla="*/ 66477 w 320"/>
                    <a:gd name="T1" fmla="*/ 25030 h 352"/>
                    <a:gd name="T2" fmla="*/ 44152 w 320"/>
                    <a:gd name="T3" fmla="*/ 28534 h 352"/>
                    <a:gd name="T4" fmla="*/ 27781 w 320"/>
                    <a:gd name="T5" fmla="*/ 34041 h 352"/>
                    <a:gd name="T6" fmla="*/ 23812 w 320"/>
                    <a:gd name="T7" fmla="*/ 37045 h 352"/>
                    <a:gd name="T8" fmla="*/ 25797 w 320"/>
                    <a:gd name="T9" fmla="*/ 36044 h 352"/>
                    <a:gd name="T10" fmla="*/ 22324 w 320"/>
                    <a:gd name="T11" fmla="*/ 41050 h 352"/>
                    <a:gd name="T12" fmla="*/ 23812 w 320"/>
                    <a:gd name="T13" fmla="*/ 36544 h 352"/>
                    <a:gd name="T14" fmla="*/ 23812 w 320"/>
                    <a:gd name="T15" fmla="*/ 143173 h 352"/>
                    <a:gd name="T16" fmla="*/ 22820 w 320"/>
                    <a:gd name="T17" fmla="*/ 137166 h 352"/>
                    <a:gd name="T18" fmla="*/ 26293 w 320"/>
                    <a:gd name="T19" fmla="*/ 141671 h 352"/>
                    <a:gd name="T20" fmla="*/ 29766 w 320"/>
                    <a:gd name="T21" fmla="*/ 143674 h 352"/>
                    <a:gd name="T22" fmla="*/ 37207 w 320"/>
                    <a:gd name="T23" fmla="*/ 146677 h 352"/>
                    <a:gd name="T24" fmla="*/ 44648 w 320"/>
                    <a:gd name="T25" fmla="*/ 148680 h 352"/>
                    <a:gd name="T26" fmla="*/ 66973 w 320"/>
                    <a:gd name="T27" fmla="*/ 151683 h 352"/>
                    <a:gd name="T28" fmla="*/ 92770 w 320"/>
                    <a:gd name="T29" fmla="*/ 151683 h 352"/>
                    <a:gd name="T30" fmla="*/ 115590 w 320"/>
                    <a:gd name="T31" fmla="*/ 148680 h 352"/>
                    <a:gd name="T32" fmla="*/ 122039 w 320"/>
                    <a:gd name="T33" fmla="*/ 146677 h 352"/>
                    <a:gd name="T34" fmla="*/ 129480 w 320"/>
                    <a:gd name="T35" fmla="*/ 143674 h 352"/>
                    <a:gd name="T36" fmla="*/ 132953 w 320"/>
                    <a:gd name="T37" fmla="*/ 141671 h 352"/>
                    <a:gd name="T38" fmla="*/ 135434 w 320"/>
                    <a:gd name="T39" fmla="*/ 138668 h 352"/>
                    <a:gd name="T40" fmla="*/ 134938 w 320"/>
                    <a:gd name="T41" fmla="*/ 143173 h 352"/>
                    <a:gd name="T42" fmla="*/ 134938 w 320"/>
                    <a:gd name="T43" fmla="*/ 36544 h 352"/>
                    <a:gd name="T44" fmla="*/ 136922 w 320"/>
                    <a:gd name="T45" fmla="*/ 41050 h 352"/>
                    <a:gd name="T46" fmla="*/ 134441 w 320"/>
                    <a:gd name="T47" fmla="*/ 37545 h 352"/>
                    <a:gd name="T48" fmla="*/ 135434 w 320"/>
                    <a:gd name="T49" fmla="*/ 37045 h 352"/>
                    <a:gd name="T50" fmla="*/ 131465 w 320"/>
                    <a:gd name="T51" fmla="*/ 34041 h 352"/>
                    <a:gd name="T52" fmla="*/ 114598 w 320"/>
                    <a:gd name="T53" fmla="*/ 28534 h 352"/>
                    <a:gd name="T54" fmla="*/ 92273 w 320"/>
                    <a:gd name="T55" fmla="*/ 25030 h 352"/>
                    <a:gd name="T56" fmla="*/ 94754 w 320"/>
                    <a:gd name="T57" fmla="*/ 1001 h 352"/>
                    <a:gd name="T58" fmla="*/ 121047 w 320"/>
                    <a:gd name="T59" fmla="*/ 5507 h 352"/>
                    <a:gd name="T60" fmla="*/ 139898 w 320"/>
                    <a:gd name="T61" fmla="*/ 11514 h 352"/>
                    <a:gd name="T62" fmla="*/ 148332 w 320"/>
                    <a:gd name="T63" fmla="*/ 17021 h 352"/>
                    <a:gd name="T64" fmla="*/ 152797 w 320"/>
                    <a:gd name="T65" fmla="*/ 22027 h 352"/>
                    <a:gd name="T66" fmla="*/ 157262 w 320"/>
                    <a:gd name="T67" fmla="*/ 28034 h 352"/>
                    <a:gd name="T68" fmla="*/ 158750 w 320"/>
                    <a:gd name="T69" fmla="*/ 36544 h 352"/>
                    <a:gd name="T70" fmla="*/ 158750 w 320"/>
                    <a:gd name="T71" fmla="*/ 143173 h 352"/>
                    <a:gd name="T72" fmla="*/ 155277 w 320"/>
                    <a:gd name="T73" fmla="*/ 151683 h 352"/>
                    <a:gd name="T74" fmla="*/ 150813 w 320"/>
                    <a:gd name="T75" fmla="*/ 157691 h 352"/>
                    <a:gd name="T76" fmla="*/ 142379 w 320"/>
                    <a:gd name="T77" fmla="*/ 163698 h 352"/>
                    <a:gd name="T78" fmla="*/ 131961 w 320"/>
                    <a:gd name="T79" fmla="*/ 168704 h 352"/>
                    <a:gd name="T80" fmla="*/ 119559 w 320"/>
                    <a:gd name="T81" fmla="*/ 172208 h 352"/>
                    <a:gd name="T82" fmla="*/ 94258 w 320"/>
                    <a:gd name="T83" fmla="*/ 175712 h 352"/>
                    <a:gd name="T84" fmla="*/ 64492 w 320"/>
                    <a:gd name="T85" fmla="*/ 175712 h 352"/>
                    <a:gd name="T86" fmla="*/ 38199 w 320"/>
                    <a:gd name="T87" fmla="*/ 172208 h 352"/>
                    <a:gd name="T88" fmla="*/ 27285 w 320"/>
                    <a:gd name="T89" fmla="*/ 168704 h 352"/>
                    <a:gd name="T90" fmla="*/ 16867 w 320"/>
                    <a:gd name="T91" fmla="*/ 163698 h 352"/>
                    <a:gd name="T92" fmla="*/ 8434 w 320"/>
                    <a:gd name="T93" fmla="*/ 157691 h 352"/>
                    <a:gd name="T94" fmla="*/ 4961 w 320"/>
                    <a:gd name="T95" fmla="*/ 152685 h 352"/>
                    <a:gd name="T96" fmla="*/ 0 w 320"/>
                    <a:gd name="T97" fmla="*/ 143173 h 352"/>
                    <a:gd name="T98" fmla="*/ 0 w 320"/>
                    <a:gd name="T99" fmla="*/ 36544 h 352"/>
                    <a:gd name="T100" fmla="*/ 1984 w 320"/>
                    <a:gd name="T101" fmla="*/ 28034 h 352"/>
                    <a:gd name="T102" fmla="*/ 5457 w 320"/>
                    <a:gd name="T103" fmla="*/ 23028 h 352"/>
                    <a:gd name="T104" fmla="*/ 10914 w 320"/>
                    <a:gd name="T105" fmla="*/ 17021 h 352"/>
                    <a:gd name="T106" fmla="*/ 19348 w 320"/>
                    <a:gd name="T107" fmla="*/ 11514 h 352"/>
                    <a:gd name="T108" fmla="*/ 39191 w 320"/>
                    <a:gd name="T109" fmla="*/ 5006 h 352"/>
                    <a:gd name="T110" fmla="*/ 64988 w 320"/>
                    <a:gd name="T111" fmla="*/ 1001 h 352"/>
                    <a:gd name="T112" fmla="*/ 94754 w 320"/>
                    <a:gd name="T113" fmla="*/ 100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38" name="Rectangle 804"/>
                <p:cNvSpPr>
                  <a:spLocks noChangeArrowheads="1"/>
                </p:cNvSpPr>
                <p:nvPr/>
              </p:nvSpPr>
              <p:spPr bwMode="auto">
                <a:xfrm>
                  <a:off x="5090178" y="5127232"/>
                  <a:ext cx="10238" cy="13971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39" name="Rectangle 805"/>
                <p:cNvSpPr>
                  <a:spLocks noChangeArrowheads="1"/>
                </p:cNvSpPr>
                <p:nvPr/>
              </p:nvSpPr>
              <p:spPr bwMode="auto">
                <a:xfrm>
                  <a:off x="5100416" y="5127232"/>
                  <a:ext cx="10238" cy="13971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0" name="Rectangle 806"/>
                <p:cNvSpPr>
                  <a:spLocks noChangeArrowheads="1"/>
                </p:cNvSpPr>
                <p:nvPr/>
              </p:nvSpPr>
              <p:spPr bwMode="auto">
                <a:xfrm>
                  <a:off x="5110654" y="5127232"/>
                  <a:ext cx="10238" cy="13971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1" name="Rectangle 807"/>
                <p:cNvSpPr>
                  <a:spLocks noChangeArrowheads="1"/>
                </p:cNvSpPr>
                <p:nvPr/>
              </p:nvSpPr>
              <p:spPr bwMode="auto">
                <a:xfrm>
                  <a:off x="5120892" y="5127232"/>
                  <a:ext cx="10238" cy="13971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2" name="Rectangle 808"/>
                <p:cNvSpPr>
                  <a:spLocks noChangeArrowheads="1"/>
                </p:cNvSpPr>
                <p:nvPr/>
              </p:nvSpPr>
              <p:spPr bwMode="auto">
                <a:xfrm>
                  <a:off x="5131129" y="5127232"/>
                  <a:ext cx="10238" cy="13971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3" name="Rectangle 809"/>
                <p:cNvSpPr>
                  <a:spLocks noChangeArrowheads="1"/>
                </p:cNvSpPr>
                <p:nvPr/>
              </p:nvSpPr>
              <p:spPr bwMode="auto">
                <a:xfrm>
                  <a:off x="5141367" y="5127232"/>
                  <a:ext cx="10238" cy="13971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4" name="Rectangle 810"/>
                <p:cNvSpPr>
                  <a:spLocks noChangeArrowheads="1"/>
                </p:cNvSpPr>
                <p:nvPr/>
              </p:nvSpPr>
              <p:spPr bwMode="auto">
                <a:xfrm>
                  <a:off x="5151604" y="5127232"/>
                  <a:ext cx="12285" cy="13971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5" name="Rectangle 811"/>
                <p:cNvSpPr>
                  <a:spLocks noChangeArrowheads="1"/>
                </p:cNvSpPr>
                <p:nvPr/>
              </p:nvSpPr>
              <p:spPr bwMode="auto">
                <a:xfrm>
                  <a:off x="5163890" y="5127232"/>
                  <a:ext cx="10238" cy="13971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6" name="Rectangle 812"/>
                <p:cNvSpPr>
                  <a:spLocks noChangeArrowheads="1"/>
                </p:cNvSpPr>
                <p:nvPr/>
              </p:nvSpPr>
              <p:spPr bwMode="auto">
                <a:xfrm>
                  <a:off x="5174128" y="5127232"/>
                  <a:ext cx="20476" cy="139714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7" name="Rectangle 813"/>
                <p:cNvSpPr>
                  <a:spLocks noChangeArrowheads="1"/>
                </p:cNvSpPr>
                <p:nvPr/>
              </p:nvSpPr>
              <p:spPr bwMode="auto">
                <a:xfrm>
                  <a:off x="5194602" y="5127232"/>
                  <a:ext cx="10238" cy="13971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8" name="Rectangle 814"/>
                <p:cNvSpPr>
                  <a:spLocks noChangeArrowheads="1"/>
                </p:cNvSpPr>
                <p:nvPr/>
              </p:nvSpPr>
              <p:spPr bwMode="auto">
                <a:xfrm>
                  <a:off x="5204840" y="5127232"/>
                  <a:ext cx="10238" cy="13971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49" name="Rectangle 815"/>
                <p:cNvSpPr>
                  <a:spLocks noChangeArrowheads="1"/>
                </p:cNvSpPr>
                <p:nvPr/>
              </p:nvSpPr>
              <p:spPr bwMode="auto">
                <a:xfrm>
                  <a:off x="5215078" y="5127232"/>
                  <a:ext cx="10238" cy="13971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50" name="Rectangle 816"/>
                <p:cNvSpPr>
                  <a:spLocks noChangeArrowheads="1"/>
                </p:cNvSpPr>
                <p:nvPr/>
              </p:nvSpPr>
              <p:spPr bwMode="auto">
                <a:xfrm>
                  <a:off x="5225315" y="5127232"/>
                  <a:ext cx="10238" cy="13971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51" name="Rectangle 817"/>
                <p:cNvSpPr>
                  <a:spLocks noChangeArrowheads="1"/>
                </p:cNvSpPr>
                <p:nvPr/>
              </p:nvSpPr>
              <p:spPr bwMode="auto">
                <a:xfrm>
                  <a:off x="5235554" y="5127232"/>
                  <a:ext cx="10238" cy="13971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52" name="Rectangle 818"/>
                <p:cNvSpPr>
                  <a:spLocks noChangeArrowheads="1"/>
                </p:cNvSpPr>
                <p:nvPr/>
              </p:nvSpPr>
              <p:spPr bwMode="auto">
                <a:xfrm>
                  <a:off x="5245790" y="5127232"/>
                  <a:ext cx="10238" cy="13971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53" name="Rectangle 819"/>
                <p:cNvSpPr>
                  <a:spLocks noChangeArrowheads="1"/>
                </p:cNvSpPr>
                <p:nvPr/>
              </p:nvSpPr>
              <p:spPr bwMode="auto">
                <a:xfrm>
                  <a:off x="5256028" y="5127232"/>
                  <a:ext cx="10238" cy="13971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54" name="Rectangle 820"/>
                <p:cNvSpPr>
                  <a:spLocks noChangeArrowheads="1"/>
                </p:cNvSpPr>
                <p:nvPr/>
              </p:nvSpPr>
              <p:spPr bwMode="auto">
                <a:xfrm>
                  <a:off x="5266266" y="5127232"/>
                  <a:ext cx="10238" cy="13971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55" name="Freeform 821"/>
                <p:cNvSpPr>
                  <a:spLocks/>
                </p:cNvSpPr>
                <p:nvPr/>
              </p:nvSpPr>
              <p:spPr bwMode="auto">
                <a:xfrm>
                  <a:off x="5096321" y="5107052"/>
                  <a:ext cx="174040" cy="46571"/>
                </a:xfrm>
                <a:custGeom>
                  <a:avLst/>
                  <a:gdLst>
                    <a:gd name="T0" fmla="*/ 134938 w 85"/>
                    <a:gd name="T1" fmla="*/ 23813 h 30"/>
                    <a:gd name="T2" fmla="*/ 134938 w 85"/>
                    <a:gd name="T3" fmla="*/ 23813 h 30"/>
                    <a:gd name="T4" fmla="*/ 134938 w 85"/>
                    <a:gd name="T5" fmla="*/ 26988 h 30"/>
                    <a:gd name="T6" fmla="*/ 133350 w 85"/>
                    <a:gd name="T7" fmla="*/ 30163 h 30"/>
                    <a:gd name="T8" fmla="*/ 131763 w 85"/>
                    <a:gd name="T9" fmla="*/ 31750 h 30"/>
                    <a:gd name="T10" fmla="*/ 130175 w 85"/>
                    <a:gd name="T11" fmla="*/ 33338 h 30"/>
                    <a:gd name="T12" fmla="*/ 123825 w 85"/>
                    <a:gd name="T13" fmla="*/ 38100 h 30"/>
                    <a:gd name="T14" fmla="*/ 115888 w 85"/>
                    <a:gd name="T15" fmla="*/ 41275 h 30"/>
                    <a:gd name="T16" fmla="*/ 106363 w 85"/>
                    <a:gd name="T17" fmla="*/ 44450 h 30"/>
                    <a:gd name="T18" fmla="*/ 93663 w 85"/>
                    <a:gd name="T19" fmla="*/ 47625 h 30"/>
                    <a:gd name="T20" fmla="*/ 80963 w 85"/>
                    <a:gd name="T21" fmla="*/ 47625 h 30"/>
                    <a:gd name="T22" fmla="*/ 68263 w 85"/>
                    <a:gd name="T23" fmla="*/ 47625 h 30"/>
                    <a:gd name="T24" fmla="*/ 53975 w 85"/>
                    <a:gd name="T25" fmla="*/ 47625 h 30"/>
                    <a:gd name="T26" fmla="*/ 41275 w 85"/>
                    <a:gd name="T27" fmla="*/ 47625 h 30"/>
                    <a:gd name="T28" fmla="*/ 30163 w 85"/>
                    <a:gd name="T29" fmla="*/ 44450 h 30"/>
                    <a:gd name="T30" fmla="*/ 20638 w 85"/>
                    <a:gd name="T31" fmla="*/ 41275 h 30"/>
                    <a:gd name="T32" fmla="*/ 11113 w 85"/>
                    <a:gd name="T33" fmla="*/ 38100 h 30"/>
                    <a:gd name="T34" fmla="*/ 4763 w 85"/>
                    <a:gd name="T35" fmla="*/ 33338 h 30"/>
                    <a:gd name="T36" fmla="*/ 3175 w 85"/>
                    <a:gd name="T37" fmla="*/ 31750 h 30"/>
                    <a:gd name="T38" fmla="*/ 1588 w 85"/>
                    <a:gd name="T39" fmla="*/ 30163 h 30"/>
                    <a:gd name="T40" fmla="*/ 0 w 85"/>
                    <a:gd name="T41" fmla="*/ 26988 h 30"/>
                    <a:gd name="T42" fmla="*/ 0 w 85"/>
                    <a:gd name="T43" fmla="*/ 23813 h 30"/>
                    <a:gd name="T44" fmla="*/ 0 w 85"/>
                    <a:gd name="T45" fmla="*/ 22225 h 30"/>
                    <a:gd name="T46" fmla="*/ 1588 w 85"/>
                    <a:gd name="T47" fmla="*/ 20638 h 30"/>
                    <a:gd name="T48" fmla="*/ 3175 w 85"/>
                    <a:gd name="T49" fmla="*/ 17463 h 30"/>
                    <a:gd name="T50" fmla="*/ 4763 w 85"/>
                    <a:gd name="T51" fmla="*/ 15875 h 30"/>
                    <a:gd name="T52" fmla="*/ 11113 w 85"/>
                    <a:gd name="T53" fmla="*/ 11113 h 30"/>
                    <a:gd name="T54" fmla="*/ 20638 w 85"/>
                    <a:gd name="T55" fmla="*/ 7938 h 30"/>
                    <a:gd name="T56" fmla="*/ 30163 w 85"/>
                    <a:gd name="T57" fmla="*/ 6350 h 30"/>
                    <a:gd name="T58" fmla="*/ 41275 w 85"/>
                    <a:gd name="T59" fmla="*/ 3175 h 30"/>
                    <a:gd name="T60" fmla="*/ 53975 w 85"/>
                    <a:gd name="T61" fmla="*/ 1588 h 30"/>
                    <a:gd name="T62" fmla="*/ 68263 w 85"/>
                    <a:gd name="T63" fmla="*/ 0 h 30"/>
                    <a:gd name="T64" fmla="*/ 80963 w 85"/>
                    <a:gd name="T65" fmla="*/ 1588 h 30"/>
                    <a:gd name="T66" fmla="*/ 93663 w 85"/>
                    <a:gd name="T67" fmla="*/ 3175 h 30"/>
                    <a:gd name="T68" fmla="*/ 106363 w 85"/>
                    <a:gd name="T69" fmla="*/ 6350 h 30"/>
                    <a:gd name="T70" fmla="*/ 115888 w 85"/>
                    <a:gd name="T71" fmla="*/ 7938 h 30"/>
                    <a:gd name="T72" fmla="*/ 123825 w 85"/>
                    <a:gd name="T73" fmla="*/ 11113 h 30"/>
                    <a:gd name="T74" fmla="*/ 130175 w 85"/>
                    <a:gd name="T75" fmla="*/ 15875 h 30"/>
                    <a:gd name="T76" fmla="*/ 131763 w 85"/>
                    <a:gd name="T77" fmla="*/ 17463 h 30"/>
                    <a:gd name="T78" fmla="*/ 133350 w 85"/>
                    <a:gd name="T79" fmla="*/ 20638 h 30"/>
                    <a:gd name="T80" fmla="*/ 134938 w 85"/>
                    <a:gd name="T81" fmla="*/ 22225 h 30"/>
                    <a:gd name="T82" fmla="*/ 134938 w 85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8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59" y="30"/>
                      </a:lnTo>
                      <a:lnTo>
                        <a:pt x="51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6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3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3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4"/>
                      </a:lnTo>
                      <a:lnTo>
                        <a:pt x="26" y="2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1" y="1"/>
                      </a:lnTo>
                      <a:lnTo>
                        <a:pt x="59" y="2"/>
                      </a:lnTo>
                      <a:lnTo>
                        <a:pt x="67" y="4"/>
                      </a:lnTo>
                      <a:lnTo>
                        <a:pt x="73" y="5"/>
                      </a:lnTo>
                      <a:lnTo>
                        <a:pt x="78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4" y="13"/>
                      </a:lnTo>
                      <a:lnTo>
                        <a:pt x="85" y="14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56" name="Freeform 822"/>
                <p:cNvSpPr>
                  <a:spLocks/>
                </p:cNvSpPr>
                <p:nvPr/>
              </p:nvSpPr>
              <p:spPr bwMode="auto">
                <a:xfrm>
                  <a:off x="5235554" y="5150519"/>
                  <a:ext cx="174040" cy="147476"/>
                </a:xfrm>
                <a:custGeom>
                  <a:avLst/>
                  <a:gdLst>
                    <a:gd name="T0" fmla="*/ 66675 w 85"/>
                    <a:gd name="T1" fmla="*/ 0 h 95"/>
                    <a:gd name="T2" fmla="*/ 66675 w 85"/>
                    <a:gd name="T3" fmla="*/ 0 h 95"/>
                    <a:gd name="T4" fmla="*/ 53975 w 85"/>
                    <a:gd name="T5" fmla="*/ 1588 h 95"/>
                    <a:gd name="T6" fmla="*/ 41275 w 85"/>
                    <a:gd name="T7" fmla="*/ 1588 h 95"/>
                    <a:gd name="T8" fmla="*/ 30163 w 85"/>
                    <a:gd name="T9" fmla="*/ 4763 h 95"/>
                    <a:gd name="T10" fmla="*/ 20638 w 85"/>
                    <a:gd name="T11" fmla="*/ 7938 h 95"/>
                    <a:gd name="T12" fmla="*/ 11113 w 85"/>
                    <a:gd name="T13" fmla="*/ 11113 h 95"/>
                    <a:gd name="T14" fmla="*/ 4763 w 85"/>
                    <a:gd name="T15" fmla="*/ 14288 h 95"/>
                    <a:gd name="T16" fmla="*/ 3175 w 85"/>
                    <a:gd name="T17" fmla="*/ 17463 h 95"/>
                    <a:gd name="T18" fmla="*/ 1588 w 85"/>
                    <a:gd name="T19" fmla="*/ 19050 h 95"/>
                    <a:gd name="T20" fmla="*/ 0 w 85"/>
                    <a:gd name="T21" fmla="*/ 22225 h 95"/>
                    <a:gd name="T22" fmla="*/ 0 w 85"/>
                    <a:gd name="T23" fmla="*/ 23813 h 95"/>
                    <a:gd name="T24" fmla="*/ 0 w 85"/>
                    <a:gd name="T25" fmla="*/ 127000 h 95"/>
                    <a:gd name="T26" fmla="*/ 0 w 85"/>
                    <a:gd name="T27" fmla="*/ 130175 h 95"/>
                    <a:gd name="T28" fmla="*/ 1588 w 85"/>
                    <a:gd name="T29" fmla="*/ 131763 h 95"/>
                    <a:gd name="T30" fmla="*/ 3175 w 85"/>
                    <a:gd name="T31" fmla="*/ 134938 h 95"/>
                    <a:gd name="T32" fmla="*/ 4763 w 85"/>
                    <a:gd name="T33" fmla="*/ 136525 h 95"/>
                    <a:gd name="T34" fmla="*/ 11113 w 85"/>
                    <a:gd name="T35" fmla="*/ 141288 h 95"/>
                    <a:gd name="T36" fmla="*/ 20638 w 85"/>
                    <a:gd name="T37" fmla="*/ 144463 h 95"/>
                    <a:gd name="T38" fmla="*/ 30163 w 85"/>
                    <a:gd name="T39" fmla="*/ 147638 h 95"/>
                    <a:gd name="T40" fmla="*/ 41275 w 85"/>
                    <a:gd name="T41" fmla="*/ 149225 h 95"/>
                    <a:gd name="T42" fmla="*/ 53975 w 85"/>
                    <a:gd name="T43" fmla="*/ 150813 h 95"/>
                    <a:gd name="T44" fmla="*/ 66675 w 85"/>
                    <a:gd name="T45" fmla="*/ 150813 h 95"/>
                    <a:gd name="T46" fmla="*/ 80963 w 85"/>
                    <a:gd name="T47" fmla="*/ 150813 h 95"/>
                    <a:gd name="T48" fmla="*/ 93663 w 85"/>
                    <a:gd name="T49" fmla="*/ 149225 h 95"/>
                    <a:gd name="T50" fmla="*/ 106363 w 85"/>
                    <a:gd name="T51" fmla="*/ 147638 h 95"/>
                    <a:gd name="T52" fmla="*/ 115888 w 85"/>
                    <a:gd name="T53" fmla="*/ 144463 h 95"/>
                    <a:gd name="T54" fmla="*/ 123825 w 85"/>
                    <a:gd name="T55" fmla="*/ 141288 h 95"/>
                    <a:gd name="T56" fmla="*/ 130175 w 85"/>
                    <a:gd name="T57" fmla="*/ 136525 h 95"/>
                    <a:gd name="T58" fmla="*/ 131763 w 85"/>
                    <a:gd name="T59" fmla="*/ 134938 h 95"/>
                    <a:gd name="T60" fmla="*/ 133350 w 85"/>
                    <a:gd name="T61" fmla="*/ 131763 h 95"/>
                    <a:gd name="T62" fmla="*/ 134938 w 85"/>
                    <a:gd name="T63" fmla="*/ 130175 h 95"/>
                    <a:gd name="T64" fmla="*/ 134938 w 85"/>
                    <a:gd name="T65" fmla="*/ 127000 h 95"/>
                    <a:gd name="T66" fmla="*/ 134938 w 85"/>
                    <a:gd name="T67" fmla="*/ 23813 h 95"/>
                    <a:gd name="T68" fmla="*/ 134938 w 85"/>
                    <a:gd name="T69" fmla="*/ 22225 h 95"/>
                    <a:gd name="T70" fmla="*/ 133350 w 85"/>
                    <a:gd name="T71" fmla="*/ 19050 h 95"/>
                    <a:gd name="T72" fmla="*/ 131763 w 85"/>
                    <a:gd name="T73" fmla="*/ 17463 h 95"/>
                    <a:gd name="T74" fmla="*/ 130175 w 85"/>
                    <a:gd name="T75" fmla="*/ 14288 h 95"/>
                    <a:gd name="T76" fmla="*/ 123825 w 85"/>
                    <a:gd name="T77" fmla="*/ 11113 h 95"/>
                    <a:gd name="T78" fmla="*/ 115888 w 85"/>
                    <a:gd name="T79" fmla="*/ 7938 h 95"/>
                    <a:gd name="T80" fmla="*/ 106363 w 85"/>
                    <a:gd name="T81" fmla="*/ 4763 h 95"/>
                    <a:gd name="T82" fmla="*/ 93663 w 85"/>
                    <a:gd name="T83" fmla="*/ 1588 h 95"/>
                    <a:gd name="T84" fmla="*/ 80963 w 85"/>
                    <a:gd name="T85" fmla="*/ 1588 h 95"/>
                    <a:gd name="T86" fmla="*/ 66675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2" y="0"/>
                      </a:moveTo>
                      <a:lnTo>
                        <a:pt x="42" y="0"/>
                      </a:lnTo>
                      <a:lnTo>
                        <a:pt x="34" y="1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2" y="95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8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8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57" name="Freeform 823"/>
                <p:cNvSpPr>
                  <a:spLocks noEditPoints="1"/>
                </p:cNvSpPr>
                <p:nvPr/>
              </p:nvSpPr>
              <p:spPr bwMode="auto">
                <a:xfrm>
                  <a:off x="5219173" y="5138100"/>
                  <a:ext cx="206802" cy="172314"/>
                </a:xfrm>
                <a:custGeom>
                  <a:avLst/>
                  <a:gdLst>
                    <a:gd name="T0" fmla="*/ 67142 w 320"/>
                    <a:gd name="T1" fmla="*/ 25030 h 352"/>
                    <a:gd name="T2" fmla="*/ 44594 w 320"/>
                    <a:gd name="T3" fmla="*/ 28534 h 352"/>
                    <a:gd name="T4" fmla="*/ 28059 w 320"/>
                    <a:gd name="T5" fmla="*/ 34041 h 352"/>
                    <a:gd name="T6" fmla="*/ 24051 w 320"/>
                    <a:gd name="T7" fmla="*/ 37045 h 352"/>
                    <a:gd name="T8" fmla="*/ 26055 w 320"/>
                    <a:gd name="T9" fmla="*/ 36044 h 352"/>
                    <a:gd name="T10" fmla="*/ 22548 w 320"/>
                    <a:gd name="T11" fmla="*/ 41050 h 352"/>
                    <a:gd name="T12" fmla="*/ 24051 w 320"/>
                    <a:gd name="T13" fmla="*/ 36544 h 352"/>
                    <a:gd name="T14" fmla="*/ 24051 w 320"/>
                    <a:gd name="T15" fmla="*/ 143173 h 352"/>
                    <a:gd name="T16" fmla="*/ 23049 w 320"/>
                    <a:gd name="T17" fmla="*/ 137166 h 352"/>
                    <a:gd name="T18" fmla="*/ 26556 w 320"/>
                    <a:gd name="T19" fmla="*/ 141671 h 352"/>
                    <a:gd name="T20" fmla="*/ 30063 w 320"/>
                    <a:gd name="T21" fmla="*/ 143674 h 352"/>
                    <a:gd name="T22" fmla="*/ 37579 w 320"/>
                    <a:gd name="T23" fmla="*/ 146677 h 352"/>
                    <a:gd name="T24" fmla="*/ 45095 w 320"/>
                    <a:gd name="T25" fmla="*/ 148680 h 352"/>
                    <a:gd name="T26" fmla="*/ 67643 w 320"/>
                    <a:gd name="T27" fmla="*/ 151683 h 352"/>
                    <a:gd name="T28" fmla="*/ 93698 w 320"/>
                    <a:gd name="T29" fmla="*/ 151683 h 352"/>
                    <a:gd name="T30" fmla="*/ 116746 w 320"/>
                    <a:gd name="T31" fmla="*/ 148680 h 352"/>
                    <a:gd name="T32" fmla="*/ 123260 w 320"/>
                    <a:gd name="T33" fmla="*/ 146677 h 352"/>
                    <a:gd name="T34" fmla="*/ 130776 w 320"/>
                    <a:gd name="T35" fmla="*/ 143674 h 352"/>
                    <a:gd name="T36" fmla="*/ 134283 w 320"/>
                    <a:gd name="T37" fmla="*/ 141671 h 352"/>
                    <a:gd name="T38" fmla="*/ 136788 w 320"/>
                    <a:gd name="T39" fmla="*/ 138668 h 352"/>
                    <a:gd name="T40" fmla="*/ 136287 w 320"/>
                    <a:gd name="T41" fmla="*/ 143173 h 352"/>
                    <a:gd name="T42" fmla="*/ 136287 w 320"/>
                    <a:gd name="T43" fmla="*/ 36544 h 352"/>
                    <a:gd name="T44" fmla="*/ 138292 w 320"/>
                    <a:gd name="T45" fmla="*/ 41050 h 352"/>
                    <a:gd name="T46" fmla="*/ 135786 w 320"/>
                    <a:gd name="T47" fmla="*/ 37545 h 352"/>
                    <a:gd name="T48" fmla="*/ 136788 w 320"/>
                    <a:gd name="T49" fmla="*/ 37045 h 352"/>
                    <a:gd name="T50" fmla="*/ 132780 w 320"/>
                    <a:gd name="T51" fmla="*/ 34041 h 352"/>
                    <a:gd name="T52" fmla="*/ 115744 w 320"/>
                    <a:gd name="T53" fmla="*/ 28534 h 352"/>
                    <a:gd name="T54" fmla="*/ 93196 w 320"/>
                    <a:gd name="T55" fmla="*/ 25030 h 352"/>
                    <a:gd name="T56" fmla="*/ 95702 w 320"/>
                    <a:gd name="T57" fmla="*/ 1001 h 352"/>
                    <a:gd name="T58" fmla="*/ 122258 w 320"/>
                    <a:gd name="T59" fmla="*/ 5507 h 352"/>
                    <a:gd name="T60" fmla="*/ 141298 w 320"/>
                    <a:gd name="T61" fmla="*/ 11514 h 352"/>
                    <a:gd name="T62" fmla="*/ 149816 w 320"/>
                    <a:gd name="T63" fmla="*/ 17021 h 352"/>
                    <a:gd name="T64" fmla="*/ 154325 w 320"/>
                    <a:gd name="T65" fmla="*/ 22027 h 352"/>
                    <a:gd name="T66" fmla="*/ 158835 w 320"/>
                    <a:gd name="T67" fmla="*/ 28034 h 352"/>
                    <a:gd name="T68" fmla="*/ 160338 w 320"/>
                    <a:gd name="T69" fmla="*/ 36544 h 352"/>
                    <a:gd name="T70" fmla="*/ 160338 w 320"/>
                    <a:gd name="T71" fmla="*/ 143173 h 352"/>
                    <a:gd name="T72" fmla="*/ 156831 w 320"/>
                    <a:gd name="T73" fmla="*/ 151683 h 352"/>
                    <a:gd name="T74" fmla="*/ 152321 w 320"/>
                    <a:gd name="T75" fmla="*/ 157691 h 352"/>
                    <a:gd name="T76" fmla="*/ 143803 w 320"/>
                    <a:gd name="T77" fmla="*/ 163698 h 352"/>
                    <a:gd name="T78" fmla="*/ 133281 w 320"/>
                    <a:gd name="T79" fmla="*/ 168704 h 352"/>
                    <a:gd name="T80" fmla="*/ 120755 w 320"/>
                    <a:gd name="T81" fmla="*/ 172208 h 352"/>
                    <a:gd name="T82" fmla="*/ 95201 w 320"/>
                    <a:gd name="T83" fmla="*/ 175712 h 352"/>
                    <a:gd name="T84" fmla="*/ 65137 w 320"/>
                    <a:gd name="T85" fmla="*/ 175712 h 352"/>
                    <a:gd name="T86" fmla="*/ 38581 w 320"/>
                    <a:gd name="T87" fmla="*/ 172208 h 352"/>
                    <a:gd name="T88" fmla="*/ 27558 w 320"/>
                    <a:gd name="T89" fmla="*/ 168704 h 352"/>
                    <a:gd name="T90" fmla="*/ 17036 w 320"/>
                    <a:gd name="T91" fmla="*/ 163698 h 352"/>
                    <a:gd name="T92" fmla="*/ 8518 w 320"/>
                    <a:gd name="T93" fmla="*/ 157691 h 352"/>
                    <a:gd name="T94" fmla="*/ 5011 w 320"/>
                    <a:gd name="T95" fmla="*/ 152685 h 352"/>
                    <a:gd name="T96" fmla="*/ 0 w 320"/>
                    <a:gd name="T97" fmla="*/ 143173 h 352"/>
                    <a:gd name="T98" fmla="*/ 0 w 320"/>
                    <a:gd name="T99" fmla="*/ 36544 h 352"/>
                    <a:gd name="T100" fmla="*/ 2004 w 320"/>
                    <a:gd name="T101" fmla="*/ 28034 h 352"/>
                    <a:gd name="T102" fmla="*/ 5512 w 320"/>
                    <a:gd name="T103" fmla="*/ 23028 h 352"/>
                    <a:gd name="T104" fmla="*/ 11023 w 320"/>
                    <a:gd name="T105" fmla="*/ 17021 h 352"/>
                    <a:gd name="T106" fmla="*/ 19541 w 320"/>
                    <a:gd name="T107" fmla="*/ 11514 h 352"/>
                    <a:gd name="T108" fmla="*/ 39583 w 320"/>
                    <a:gd name="T109" fmla="*/ 5006 h 352"/>
                    <a:gd name="T110" fmla="*/ 65638 w 320"/>
                    <a:gd name="T111" fmla="*/ 1001 h 352"/>
                    <a:gd name="T112" fmla="*/ 95702 w 320"/>
                    <a:gd name="T113" fmla="*/ 100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58" name="Rectangle 824"/>
                <p:cNvSpPr>
                  <a:spLocks noChangeArrowheads="1"/>
                </p:cNvSpPr>
                <p:nvPr/>
              </p:nvSpPr>
              <p:spPr bwMode="auto">
                <a:xfrm>
                  <a:off x="5225315" y="5166042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59" name="Rectangle 825"/>
                <p:cNvSpPr>
                  <a:spLocks noChangeArrowheads="1"/>
                </p:cNvSpPr>
                <p:nvPr/>
              </p:nvSpPr>
              <p:spPr bwMode="auto">
                <a:xfrm>
                  <a:off x="5235554" y="5166042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0" name="Rectangle 826"/>
                <p:cNvSpPr>
                  <a:spLocks noChangeArrowheads="1"/>
                </p:cNvSpPr>
                <p:nvPr/>
              </p:nvSpPr>
              <p:spPr bwMode="auto">
                <a:xfrm>
                  <a:off x="5245790" y="5166042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1" name="Rectangle 827"/>
                <p:cNvSpPr>
                  <a:spLocks noChangeArrowheads="1"/>
                </p:cNvSpPr>
                <p:nvPr/>
              </p:nvSpPr>
              <p:spPr bwMode="auto">
                <a:xfrm>
                  <a:off x="5256028" y="5166042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2" name="Rectangle 828"/>
                <p:cNvSpPr>
                  <a:spLocks noChangeArrowheads="1"/>
                </p:cNvSpPr>
                <p:nvPr/>
              </p:nvSpPr>
              <p:spPr bwMode="auto">
                <a:xfrm>
                  <a:off x="5266266" y="5166042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3" name="Rectangle 829"/>
                <p:cNvSpPr>
                  <a:spLocks noChangeArrowheads="1"/>
                </p:cNvSpPr>
                <p:nvPr/>
              </p:nvSpPr>
              <p:spPr bwMode="auto">
                <a:xfrm>
                  <a:off x="5276504" y="5166042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4" name="Rectangle 830"/>
                <p:cNvSpPr>
                  <a:spLocks noChangeArrowheads="1"/>
                </p:cNvSpPr>
                <p:nvPr/>
              </p:nvSpPr>
              <p:spPr bwMode="auto">
                <a:xfrm>
                  <a:off x="5286741" y="5166042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5" name="Rectangle 831"/>
                <p:cNvSpPr>
                  <a:spLocks noChangeArrowheads="1"/>
                </p:cNvSpPr>
                <p:nvPr/>
              </p:nvSpPr>
              <p:spPr bwMode="auto">
                <a:xfrm>
                  <a:off x="5296979" y="5166042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6" name="Rectangle 832"/>
                <p:cNvSpPr>
                  <a:spLocks noChangeArrowheads="1"/>
                </p:cNvSpPr>
                <p:nvPr/>
              </p:nvSpPr>
              <p:spPr bwMode="auto">
                <a:xfrm>
                  <a:off x="5307216" y="5166042"/>
                  <a:ext cx="20476" cy="131953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7" name="Rectangle 833"/>
                <p:cNvSpPr>
                  <a:spLocks noChangeArrowheads="1"/>
                </p:cNvSpPr>
                <p:nvPr/>
              </p:nvSpPr>
              <p:spPr bwMode="auto">
                <a:xfrm>
                  <a:off x="5327691" y="5166042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8" name="Rectangle 834"/>
                <p:cNvSpPr>
                  <a:spLocks noChangeArrowheads="1"/>
                </p:cNvSpPr>
                <p:nvPr/>
              </p:nvSpPr>
              <p:spPr bwMode="auto">
                <a:xfrm>
                  <a:off x="5337930" y="5166042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69" name="Rectangle 835"/>
                <p:cNvSpPr>
                  <a:spLocks noChangeArrowheads="1"/>
                </p:cNvSpPr>
                <p:nvPr/>
              </p:nvSpPr>
              <p:spPr bwMode="auto">
                <a:xfrm>
                  <a:off x="5348167" y="5166042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70" name="Rectangle 836"/>
                <p:cNvSpPr>
                  <a:spLocks noChangeArrowheads="1"/>
                </p:cNvSpPr>
                <p:nvPr/>
              </p:nvSpPr>
              <p:spPr bwMode="auto">
                <a:xfrm>
                  <a:off x="5358405" y="5166042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71" name="Rectangle 837"/>
                <p:cNvSpPr>
                  <a:spLocks noChangeArrowheads="1"/>
                </p:cNvSpPr>
                <p:nvPr/>
              </p:nvSpPr>
              <p:spPr bwMode="auto">
                <a:xfrm>
                  <a:off x="5368642" y="5166042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72" name="Rectangle 838"/>
                <p:cNvSpPr>
                  <a:spLocks noChangeArrowheads="1"/>
                </p:cNvSpPr>
                <p:nvPr/>
              </p:nvSpPr>
              <p:spPr bwMode="auto">
                <a:xfrm>
                  <a:off x="5378880" y="5166042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73" name="Rectangle 839"/>
                <p:cNvSpPr>
                  <a:spLocks noChangeArrowheads="1"/>
                </p:cNvSpPr>
                <p:nvPr/>
              </p:nvSpPr>
              <p:spPr bwMode="auto">
                <a:xfrm>
                  <a:off x="5389117" y="5166042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74" name="Rectangle 840"/>
                <p:cNvSpPr>
                  <a:spLocks noChangeArrowheads="1"/>
                </p:cNvSpPr>
                <p:nvPr/>
              </p:nvSpPr>
              <p:spPr bwMode="auto">
                <a:xfrm>
                  <a:off x="5399356" y="5166042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375" name="Freeform 841"/>
                <p:cNvSpPr>
                  <a:spLocks/>
                </p:cNvSpPr>
                <p:nvPr/>
              </p:nvSpPr>
              <p:spPr bwMode="auto">
                <a:xfrm>
                  <a:off x="5229410" y="5145861"/>
                  <a:ext cx="176088" cy="48124"/>
                </a:xfrm>
                <a:custGeom>
                  <a:avLst/>
                  <a:gdLst>
                    <a:gd name="T0" fmla="*/ 136525 w 86"/>
                    <a:gd name="T1" fmla="*/ 25400 h 31"/>
                    <a:gd name="T2" fmla="*/ 136525 w 86"/>
                    <a:gd name="T3" fmla="*/ 25400 h 31"/>
                    <a:gd name="T4" fmla="*/ 136525 w 86"/>
                    <a:gd name="T5" fmla="*/ 26988 h 31"/>
                    <a:gd name="T6" fmla="*/ 134938 w 86"/>
                    <a:gd name="T7" fmla="*/ 30163 h 31"/>
                    <a:gd name="T8" fmla="*/ 131763 w 86"/>
                    <a:gd name="T9" fmla="*/ 31750 h 31"/>
                    <a:gd name="T10" fmla="*/ 131763 w 86"/>
                    <a:gd name="T11" fmla="*/ 33338 h 31"/>
                    <a:gd name="T12" fmla="*/ 125413 w 86"/>
                    <a:gd name="T13" fmla="*/ 38100 h 31"/>
                    <a:gd name="T14" fmla="*/ 115888 w 86"/>
                    <a:gd name="T15" fmla="*/ 41275 h 31"/>
                    <a:gd name="T16" fmla="*/ 106363 w 86"/>
                    <a:gd name="T17" fmla="*/ 44450 h 31"/>
                    <a:gd name="T18" fmla="*/ 95250 w 86"/>
                    <a:gd name="T19" fmla="*/ 47625 h 31"/>
                    <a:gd name="T20" fmla="*/ 82550 w 86"/>
                    <a:gd name="T21" fmla="*/ 49213 h 31"/>
                    <a:gd name="T22" fmla="*/ 68263 w 86"/>
                    <a:gd name="T23" fmla="*/ 49213 h 31"/>
                    <a:gd name="T24" fmla="*/ 53975 w 86"/>
                    <a:gd name="T25" fmla="*/ 49213 h 31"/>
                    <a:gd name="T26" fmla="*/ 42862 w 86"/>
                    <a:gd name="T27" fmla="*/ 47625 h 31"/>
                    <a:gd name="T28" fmla="*/ 30163 w 86"/>
                    <a:gd name="T29" fmla="*/ 44450 h 31"/>
                    <a:gd name="T30" fmla="*/ 20637 w 86"/>
                    <a:gd name="T31" fmla="*/ 41275 h 31"/>
                    <a:gd name="T32" fmla="*/ 11112 w 86"/>
                    <a:gd name="T33" fmla="*/ 38100 h 31"/>
                    <a:gd name="T34" fmla="*/ 6350 w 86"/>
                    <a:gd name="T35" fmla="*/ 33338 h 31"/>
                    <a:gd name="T36" fmla="*/ 3175 w 86"/>
                    <a:gd name="T37" fmla="*/ 31750 h 31"/>
                    <a:gd name="T38" fmla="*/ 1588 w 86"/>
                    <a:gd name="T39" fmla="*/ 30163 h 31"/>
                    <a:gd name="T40" fmla="*/ 0 w 86"/>
                    <a:gd name="T41" fmla="*/ 26988 h 31"/>
                    <a:gd name="T42" fmla="*/ 0 w 86"/>
                    <a:gd name="T43" fmla="*/ 25400 h 31"/>
                    <a:gd name="T44" fmla="*/ 0 w 86"/>
                    <a:gd name="T45" fmla="*/ 22225 h 31"/>
                    <a:gd name="T46" fmla="*/ 1588 w 86"/>
                    <a:gd name="T47" fmla="*/ 20638 h 31"/>
                    <a:gd name="T48" fmla="*/ 3175 w 86"/>
                    <a:gd name="T49" fmla="*/ 17463 h 31"/>
                    <a:gd name="T50" fmla="*/ 6350 w 86"/>
                    <a:gd name="T51" fmla="*/ 15875 h 31"/>
                    <a:gd name="T52" fmla="*/ 11112 w 86"/>
                    <a:gd name="T53" fmla="*/ 11113 h 31"/>
                    <a:gd name="T54" fmla="*/ 20637 w 86"/>
                    <a:gd name="T55" fmla="*/ 7938 h 31"/>
                    <a:gd name="T56" fmla="*/ 30163 w 86"/>
                    <a:gd name="T57" fmla="*/ 6350 h 31"/>
                    <a:gd name="T58" fmla="*/ 42862 w 86"/>
                    <a:gd name="T59" fmla="*/ 3175 h 31"/>
                    <a:gd name="T60" fmla="*/ 53975 w 86"/>
                    <a:gd name="T61" fmla="*/ 1588 h 31"/>
                    <a:gd name="T62" fmla="*/ 68263 w 86"/>
                    <a:gd name="T63" fmla="*/ 0 h 31"/>
                    <a:gd name="T64" fmla="*/ 82550 w 86"/>
                    <a:gd name="T65" fmla="*/ 1588 h 31"/>
                    <a:gd name="T66" fmla="*/ 95250 w 86"/>
                    <a:gd name="T67" fmla="*/ 3175 h 31"/>
                    <a:gd name="T68" fmla="*/ 106363 w 86"/>
                    <a:gd name="T69" fmla="*/ 6350 h 31"/>
                    <a:gd name="T70" fmla="*/ 115888 w 86"/>
                    <a:gd name="T71" fmla="*/ 7938 h 31"/>
                    <a:gd name="T72" fmla="*/ 125413 w 86"/>
                    <a:gd name="T73" fmla="*/ 11113 h 31"/>
                    <a:gd name="T74" fmla="*/ 131763 w 86"/>
                    <a:gd name="T75" fmla="*/ 15875 h 31"/>
                    <a:gd name="T76" fmla="*/ 131763 w 86"/>
                    <a:gd name="T77" fmla="*/ 17463 h 31"/>
                    <a:gd name="T78" fmla="*/ 134938 w 86"/>
                    <a:gd name="T79" fmla="*/ 20638 h 31"/>
                    <a:gd name="T80" fmla="*/ 136525 w 86"/>
                    <a:gd name="T81" fmla="*/ 22225 h 31"/>
                    <a:gd name="T82" fmla="*/ 136525 w 86"/>
                    <a:gd name="T83" fmla="*/ 25400 h 3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1"/>
                    <a:gd name="T128" fmla="*/ 86 w 86"/>
                    <a:gd name="T129" fmla="*/ 31 h 3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1">
                      <a:moveTo>
                        <a:pt x="86" y="16"/>
                      </a:moveTo>
                      <a:lnTo>
                        <a:pt x="86" y="16"/>
                      </a:lnTo>
                      <a:lnTo>
                        <a:pt x="86" y="17"/>
                      </a:lnTo>
                      <a:lnTo>
                        <a:pt x="85" y="19"/>
                      </a:lnTo>
                      <a:lnTo>
                        <a:pt x="83" y="20"/>
                      </a:lnTo>
                      <a:lnTo>
                        <a:pt x="83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60" y="30"/>
                      </a:lnTo>
                      <a:lnTo>
                        <a:pt x="52" y="31"/>
                      </a:lnTo>
                      <a:lnTo>
                        <a:pt x="43" y="31"/>
                      </a:lnTo>
                      <a:lnTo>
                        <a:pt x="34" y="31"/>
                      </a:lnTo>
                      <a:lnTo>
                        <a:pt x="27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4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4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4"/>
                      </a:lnTo>
                      <a:lnTo>
                        <a:pt x="27" y="2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2" y="1"/>
                      </a:lnTo>
                      <a:lnTo>
                        <a:pt x="60" y="2"/>
                      </a:lnTo>
                      <a:lnTo>
                        <a:pt x="67" y="4"/>
                      </a:lnTo>
                      <a:lnTo>
                        <a:pt x="73" y="5"/>
                      </a:lnTo>
                      <a:lnTo>
                        <a:pt x="79" y="7"/>
                      </a:lnTo>
                      <a:lnTo>
                        <a:pt x="83" y="10"/>
                      </a:lnTo>
                      <a:lnTo>
                        <a:pt x="83" y="11"/>
                      </a:lnTo>
                      <a:lnTo>
                        <a:pt x="85" y="13"/>
                      </a:lnTo>
                      <a:lnTo>
                        <a:pt x="86" y="14"/>
                      </a:lnTo>
                      <a:lnTo>
                        <a:pt x="86" y="16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376" name="Picture 842"/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88863" y="5212614"/>
                  <a:ext cx="309178" cy="108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77" name="Freeform 843"/>
                <p:cNvSpPr>
                  <a:spLocks/>
                </p:cNvSpPr>
                <p:nvPr/>
              </p:nvSpPr>
              <p:spPr bwMode="auto">
                <a:xfrm>
                  <a:off x="4791239" y="5111709"/>
                  <a:ext cx="196563" cy="155238"/>
                </a:xfrm>
                <a:custGeom>
                  <a:avLst/>
                  <a:gdLst>
                    <a:gd name="T0" fmla="*/ 77787 w 96"/>
                    <a:gd name="T1" fmla="*/ 0 h 100"/>
                    <a:gd name="T2" fmla="*/ 0 w 96"/>
                    <a:gd name="T3" fmla="*/ 26988 h 100"/>
                    <a:gd name="T4" fmla="*/ 0 w 96"/>
                    <a:gd name="T5" fmla="*/ 128588 h 100"/>
                    <a:gd name="T6" fmla="*/ 76200 w 96"/>
                    <a:gd name="T7" fmla="*/ 158750 h 100"/>
                    <a:gd name="T8" fmla="*/ 152400 w 96"/>
                    <a:gd name="T9" fmla="*/ 133350 h 100"/>
                    <a:gd name="T10" fmla="*/ 152400 w 96"/>
                    <a:gd name="T11" fmla="*/ 31750 h 100"/>
                    <a:gd name="T12" fmla="*/ 77787 w 96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0"/>
                    <a:gd name="T23" fmla="*/ 96 w 96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0">
                      <a:moveTo>
                        <a:pt x="49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8" y="100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78" name="Freeform 844"/>
                <p:cNvSpPr>
                  <a:spLocks noEditPoints="1"/>
                </p:cNvSpPr>
                <p:nvPr/>
              </p:nvSpPr>
              <p:spPr bwMode="auto">
                <a:xfrm>
                  <a:off x="4776906" y="5099290"/>
                  <a:ext cx="227276" cy="180076"/>
                </a:xfrm>
                <a:custGeom>
                  <a:avLst/>
                  <a:gdLst>
                    <a:gd name="T0" fmla="*/ 84602 w 352"/>
                    <a:gd name="T1" fmla="*/ 23455 h 369"/>
                    <a:gd name="T2" fmla="*/ 93113 w 352"/>
                    <a:gd name="T3" fmla="*/ 23455 h 369"/>
                    <a:gd name="T4" fmla="*/ 16019 w 352"/>
                    <a:gd name="T5" fmla="*/ 50404 h 369"/>
                    <a:gd name="T6" fmla="*/ 24029 w 352"/>
                    <a:gd name="T7" fmla="*/ 38926 h 369"/>
                    <a:gd name="T8" fmla="*/ 24029 w 352"/>
                    <a:gd name="T9" fmla="*/ 141232 h 369"/>
                    <a:gd name="T10" fmla="*/ 16520 w 352"/>
                    <a:gd name="T11" fmla="*/ 130252 h 369"/>
                    <a:gd name="T12" fmla="*/ 92612 w 352"/>
                    <a:gd name="T13" fmla="*/ 160695 h 369"/>
                    <a:gd name="T14" fmla="*/ 84102 w 352"/>
                    <a:gd name="T15" fmla="*/ 160695 h 369"/>
                    <a:gd name="T16" fmla="*/ 160194 w 352"/>
                    <a:gd name="T17" fmla="*/ 133746 h 369"/>
                    <a:gd name="T18" fmla="*/ 152184 w 352"/>
                    <a:gd name="T19" fmla="*/ 145224 h 369"/>
                    <a:gd name="T20" fmla="*/ 152184 w 352"/>
                    <a:gd name="T21" fmla="*/ 43417 h 369"/>
                    <a:gd name="T22" fmla="*/ 159693 w 352"/>
                    <a:gd name="T23" fmla="*/ 54896 h 369"/>
                    <a:gd name="T24" fmla="*/ 84602 w 352"/>
                    <a:gd name="T25" fmla="*/ 23455 h 369"/>
                    <a:gd name="T26" fmla="*/ 169205 w 352"/>
                    <a:gd name="T27" fmla="*/ 32438 h 369"/>
                    <a:gd name="T28" fmla="*/ 176213 w 352"/>
                    <a:gd name="T29" fmla="*/ 43417 h 369"/>
                    <a:gd name="T30" fmla="*/ 176213 w 352"/>
                    <a:gd name="T31" fmla="*/ 145224 h 369"/>
                    <a:gd name="T32" fmla="*/ 168203 w 352"/>
                    <a:gd name="T33" fmla="*/ 156702 h 369"/>
                    <a:gd name="T34" fmla="*/ 92111 w 352"/>
                    <a:gd name="T35" fmla="*/ 183152 h 369"/>
                    <a:gd name="T36" fmla="*/ 83601 w 352"/>
                    <a:gd name="T37" fmla="*/ 183152 h 369"/>
                    <a:gd name="T38" fmla="*/ 7509 w 352"/>
                    <a:gd name="T39" fmla="*/ 152211 h 369"/>
                    <a:gd name="T40" fmla="*/ 0 w 352"/>
                    <a:gd name="T41" fmla="*/ 141232 h 369"/>
                    <a:gd name="T42" fmla="*/ 0 w 352"/>
                    <a:gd name="T43" fmla="*/ 38926 h 369"/>
                    <a:gd name="T44" fmla="*/ 8510 w 352"/>
                    <a:gd name="T45" fmla="*/ 27448 h 369"/>
                    <a:gd name="T46" fmla="*/ 85103 w 352"/>
                    <a:gd name="T47" fmla="*/ 998 h 369"/>
                    <a:gd name="T48" fmla="*/ 94114 w 352"/>
                    <a:gd name="T49" fmla="*/ 998 h 369"/>
                    <a:gd name="T50" fmla="*/ 169205 w 352"/>
                    <a:gd name="T51" fmla="*/ 32438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79" name="Freeform 845"/>
                <p:cNvSpPr>
                  <a:spLocks/>
                </p:cNvSpPr>
                <p:nvPr/>
              </p:nvSpPr>
              <p:spPr bwMode="auto">
                <a:xfrm>
                  <a:off x="4787144" y="5130337"/>
                  <a:ext cx="92140" cy="133504"/>
                </a:xfrm>
                <a:custGeom>
                  <a:avLst/>
                  <a:gdLst>
                    <a:gd name="T0" fmla="*/ 71438 w 45"/>
                    <a:gd name="T1" fmla="*/ 136525 h 86"/>
                    <a:gd name="T2" fmla="*/ 0 w 45"/>
                    <a:gd name="T3" fmla="*/ 104775 h 86"/>
                    <a:gd name="T4" fmla="*/ 0 w 45"/>
                    <a:gd name="T5" fmla="*/ 0 h 86"/>
                    <a:gd name="T6" fmla="*/ 71438 w 45"/>
                    <a:gd name="T7" fmla="*/ 33338 h 86"/>
                    <a:gd name="T8" fmla="*/ 71438 w 45"/>
                    <a:gd name="T9" fmla="*/ 136525 h 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6"/>
                    <a:gd name="T17" fmla="*/ 45 w 45"/>
                    <a:gd name="T18" fmla="*/ 86 h 8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6">
                      <a:moveTo>
                        <a:pt x="45" y="86"/>
                      </a:moveTo>
                      <a:lnTo>
                        <a:pt x="0" y="66"/>
                      </a:lnTo>
                      <a:lnTo>
                        <a:pt x="0" y="0"/>
                      </a:lnTo>
                      <a:lnTo>
                        <a:pt x="45" y="21"/>
                      </a:lnTo>
                      <a:lnTo>
                        <a:pt x="45" y="86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80" name="Freeform 846"/>
                <p:cNvSpPr>
                  <a:spLocks/>
                </p:cNvSpPr>
                <p:nvPr/>
              </p:nvSpPr>
              <p:spPr bwMode="auto">
                <a:xfrm>
                  <a:off x="4797382" y="5153623"/>
                  <a:ext cx="71664" cy="32600"/>
                </a:xfrm>
                <a:custGeom>
                  <a:avLst/>
                  <a:gdLst>
                    <a:gd name="T0" fmla="*/ 55563 w 35"/>
                    <a:gd name="T1" fmla="*/ 33338 h 21"/>
                    <a:gd name="T2" fmla="*/ 0 w 35"/>
                    <a:gd name="T3" fmla="*/ 14288 h 21"/>
                    <a:gd name="T4" fmla="*/ 0 w 35"/>
                    <a:gd name="T5" fmla="*/ 0 h 21"/>
                    <a:gd name="T6" fmla="*/ 55563 w 35"/>
                    <a:gd name="T7" fmla="*/ 19050 h 21"/>
                    <a:gd name="T8" fmla="*/ 55563 w 35"/>
                    <a:gd name="T9" fmla="*/ 33338 h 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1"/>
                    <a:gd name="T17" fmla="*/ 35 w 35"/>
                    <a:gd name="T18" fmla="*/ 21 h 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1">
                      <a:moveTo>
                        <a:pt x="35" y="21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1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81" name="Freeform 847"/>
                <p:cNvSpPr>
                  <a:spLocks/>
                </p:cNvSpPr>
                <p:nvPr/>
              </p:nvSpPr>
              <p:spPr bwMode="auto">
                <a:xfrm>
                  <a:off x="4797382" y="5178461"/>
                  <a:ext cx="71664" cy="31048"/>
                </a:xfrm>
                <a:custGeom>
                  <a:avLst/>
                  <a:gdLst>
                    <a:gd name="T0" fmla="*/ 55563 w 35"/>
                    <a:gd name="T1" fmla="*/ 31750 h 20"/>
                    <a:gd name="T2" fmla="*/ 0 w 35"/>
                    <a:gd name="T3" fmla="*/ 12700 h 20"/>
                    <a:gd name="T4" fmla="*/ 0 w 35"/>
                    <a:gd name="T5" fmla="*/ 0 h 20"/>
                    <a:gd name="T6" fmla="*/ 55563 w 35"/>
                    <a:gd name="T7" fmla="*/ 19050 h 20"/>
                    <a:gd name="T8" fmla="*/ 55563 w 35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0"/>
                    <a:gd name="T17" fmla="*/ 35 w 35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0">
                      <a:moveTo>
                        <a:pt x="35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82" name="Freeform 848"/>
                <p:cNvSpPr>
                  <a:spLocks/>
                </p:cNvSpPr>
                <p:nvPr/>
              </p:nvSpPr>
              <p:spPr bwMode="auto">
                <a:xfrm>
                  <a:off x="4797382" y="5201747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5875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383" name="Picture 849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85425" y="5134995"/>
                  <a:ext cx="102376" cy="13195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84" name="Freeform 850"/>
                <p:cNvSpPr>
                  <a:spLocks/>
                </p:cNvSpPr>
                <p:nvPr/>
              </p:nvSpPr>
              <p:spPr bwMode="auto">
                <a:xfrm>
                  <a:off x="4787144" y="5107052"/>
                  <a:ext cx="196563" cy="54334"/>
                </a:xfrm>
                <a:custGeom>
                  <a:avLst/>
                  <a:gdLst>
                    <a:gd name="T0" fmla="*/ 152400 w 96"/>
                    <a:gd name="T1" fmla="*/ 30163 h 35"/>
                    <a:gd name="T2" fmla="*/ 76200 w 96"/>
                    <a:gd name="T3" fmla="*/ 55563 h 35"/>
                    <a:gd name="T4" fmla="*/ 0 w 96"/>
                    <a:gd name="T5" fmla="*/ 26988 h 35"/>
                    <a:gd name="T6" fmla="*/ 76200 w 96"/>
                    <a:gd name="T7" fmla="*/ 0 h 35"/>
                    <a:gd name="T8" fmla="*/ 152400 w 96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35"/>
                    <a:gd name="T17" fmla="*/ 96 w 96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35">
                      <a:moveTo>
                        <a:pt x="96" y="19"/>
                      </a:moveTo>
                      <a:lnTo>
                        <a:pt x="48" y="35"/>
                      </a:lnTo>
                      <a:lnTo>
                        <a:pt x="0" y="17"/>
                      </a:lnTo>
                      <a:lnTo>
                        <a:pt x="48" y="0"/>
                      </a:lnTo>
                      <a:lnTo>
                        <a:pt x="96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385" name="Picture 851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44475" y="5266946"/>
                  <a:ext cx="296893" cy="1009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86" name="Freeform 852"/>
                <p:cNvSpPr>
                  <a:spLocks/>
                </p:cNvSpPr>
                <p:nvPr/>
              </p:nvSpPr>
              <p:spPr bwMode="auto">
                <a:xfrm>
                  <a:off x="4946851" y="5166042"/>
                  <a:ext cx="184277" cy="147476"/>
                </a:xfrm>
                <a:custGeom>
                  <a:avLst/>
                  <a:gdLst>
                    <a:gd name="T0" fmla="*/ 73025 w 90"/>
                    <a:gd name="T1" fmla="*/ 0 h 95"/>
                    <a:gd name="T2" fmla="*/ 0 w 90"/>
                    <a:gd name="T3" fmla="*/ 25400 h 95"/>
                    <a:gd name="T4" fmla="*/ 0 w 90"/>
                    <a:gd name="T5" fmla="*/ 122238 h 95"/>
                    <a:gd name="T6" fmla="*/ 71438 w 90"/>
                    <a:gd name="T7" fmla="*/ 150813 h 95"/>
                    <a:gd name="T8" fmla="*/ 142875 w 90"/>
                    <a:gd name="T9" fmla="*/ 127000 h 95"/>
                    <a:gd name="T10" fmla="*/ 142875 w 90"/>
                    <a:gd name="T11" fmla="*/ 30163 h 95"/>
                    <a:gd name="T12" fmla="*/ 73025 w 90"/>
                    <a:gd name="T13" fmla="*/ 0 h 9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0"/>
                    <a:gd name="T22" fmla="*/ 0 h 95"/>
                    <a:gd name="T23" fmla="*/ 90 w 90"/>
                    <a:gd name="T24" fmla="*/ 95 h 9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0" h="95">
                      <a:moveTo>
                        <a:pt x="46" y="0"/>
                      </a:moveTo>
                      <a:lnTo>
                        <a:pt x="0" y="16"/>
                      </a:lnTo>
                      <a:lnTo>
                        <a:pt x="0" y="77"/>
                      </a:lnTo>
                      <a:lnTo>
                        <a:pt x="45" y="95"/>
                      </a:lnTo>
                      <a:lnTo>
                        <a:pt x="90" y="80"/>
                      </a:lnTo>
                      <a:lnTo>
                        <a:pt x="90" y="19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87" name="Freeform 853"/>
                <p:cNvSpPr>
                  <a:spLocks noEditPoints="1"/>
                </p:cNvSpPr>
                <p:nvPr/>
              </p:nvSpPr>
              <p:spPr bwMode="auto">
                <a:xfrm>
                  <a:off x="4930471" y="5153623"/>
                  <a:ext cx="217038" cy="172314"/>
                </a:xfrm>
                <a:custGeom>
                  <a:avLst/>
                  <a:gdLst>
                    <a:gd name="T0" fmla="*/ 80632 w 336"/>
                    <a:gd name="T1" fmla="*/ 23462 h 353"/>
                    <a:gd name="T2" fmla="*/ 89146 w 336"/>
                    <a:gd name="T3" fmla="*/ 23462 h 353"/>
                    <a:gd name="T4" fmla="*/ 16026 w 336"/>
                    <a:gd name="T5" fmla="*/ 48920 h 353"/>
                    <a:gd name="T6" fmla="*/ 24039 w 336"/>
                    <a:gd name="T7" fmla="*/ 37439 h 353"/>
                    <a:gd name="T8" fmla="*/ 24039 w 336"/>
                    <a:gd name="T9" fmla="*/ 134780 h 353"/>
                    <a:gd name="T10" fmla="*/ 16527 w 336"/>
                    <a:gd name="T11" fmla="*/ 123798 h 353"/>
                    <a:gd name="T12" fmla="*/ 88645 w 336"/>
                    <a:gd name="T13" fmla="*/ 152751 h 353"/>
                    <a:gd name="T14" fmla="*/ 80131 w 336"/>
                    <a:gd name="T15" fmla="*/ 152751 h 353"/>
                    <a:gd name="T16" fmla="*/ 152249 w 336"/>
                    <a:gd name="T17" fmla="*/ 127293 h 353"/>
                    <a:gd name="T18" fmla="*/ 144236 w 336"/>
                    <a:gd name="T19" fmla="*/ 138774 h 353"/>
                    <a:gd name="T20" fmla="*/ 144236 w 336"/>
                    <a:gd name="T21" fmla="*/ 41932 h 353"/>
                    <a:gd name="T22" fmla="*/ 151748 w 336"/>
                    <a:gd name="T23" fmla="*/ 52914 h 353"/>
                    <a:gd name="T24" fmla="*/ 80632 w 336"/>
                    <a:gd name="T25" fmla="*/ 23462 h 353"/>
                    <a:gd name="T26" fmla="*/ 161264 w 336"/>
                    <a:gd name="T27" fmla="*/ 30950 h 353"/>
                    <a:gd name="T28" fmla="*/ 168275 w 336"/>
                    <a:gd name="T29" fmla="*/ 41932 h 353"/>
                    <a:gd name="T30" fmla="*/ 168275 w 336"/>
                    <a:gd name="T31" fmla="*/ 138774 h 353"/>
                    <a:gd name="T32" fmla="*/ 160262 w 336"/>
                    <a:gd name="T33" fmla="*/ 149756 h 353"/>
                    <a:gd name="T34" fmla="*/ 88144 w 336"/>
                    <a:gd name="T35" fmla="*/ 175215 h 353"/>
                    <a:gd name="T36" fmla="*/ 79630 w 336"/>
                    <a:gd name="T37" fmla="*/ 175215 h 353"/>
                    <a:gd name="T38" fmla="*/ 7512 w 336"/>
                    <a:gd name="T39" fmla="*/ 145763 h 353"/>
                    <a:gd name="T40" fmla="*/ 0 w 336"/>
                    <a:gd name="T41" fmla="*/ 134780 h 353"/>
                    <a:gd name="T42" fmla="*/ 0 w 336"/>
                    <a:gd name="T43" fmla="*/ 37439 h 353"/>
                    <a:gd name="T44" fmla="*/ 8514 w 336"/>
                    <a:gd name="T45" fmla="*/ 26457 h 353"/>
                    <a:gd name="T46" fmla="*/ 81133 w 336"/>
                    <a:gd name="T47" fmla="*/ 998 h 353"/>
                    <a:gd name="T48" fmla="*/ 89647 w 336"/>
                    <a:gd name="T49" fmla="*/ 998 h 353"/>
                    <a:gd name="T50" fmla="*/ 161264 w 336"/>
                    <a:gd name="T51" fmla="*/ 30950 h 3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53"/>
                    <a:gd name="T80" fmla="*/ 336 w 336"/>
                    <a:gd name="T81" fmla="*/ 353 h 35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53">
                      <a:moveTo>
                        <a:pt x="161" y="47"/>
                      </a:moveTo>
                      <a:lnTo>
                        <a:pt x="178" y="47"/>
                      </a:lnTo>
                      <a:lnTo>
                        <a:pt x="32" y="98"/>
                      </a:lnTo>
                      <a:lnTo>
                        <a:pt x="48" y="75"/>
                      </a:lnTo>
                      <a:lnTo>
                        <a:pt x="48" y="270"/>
                      </a:lnTo>
                      <a:lnTo>
                        <a:pt x="33" y="248"/>
                      </a:lnTo>
                      <a:lnTo>
                        <a:pt x="177" y="306"/>
                      </a:lnTo>
                      <a:lnTo>
                        <a:pt x="160" y="306"/>
                      </a:lnTo>
                      <a:lnTo>
                        <a:pt x="304" y="255"/>
                      </a:lnTo>
                      <a:lnTo>
                        <a:pt x="288" y="278"/>
                      </a:lnTo>
                      <a:lnTo>
                        <a:pt x="288" y="84"/>
                      </a:lnTo>
                      <a:lnTo>
                        <a:pt x="303" y="106"/>
                      </a:lnTo>
                      <a:lnTo>
                        <a:pt x="161" y="47"/>
                      </a:lnTo>
                      <a:close/>
                      <a:moveTo>
                        <a:pt x="322" y="62"/>
                      </a:moveTo>
                      <a:cubicBezTo>
                        <a:pt x="331" y="66"/>
                        <a:pt x="336" y="75"/>
                        <a:pt x="336" y="84"/>
                      </a:cubicBezTo>
                      <a:lnTo>
                        <a:pt x="336" y="278"/>
                      </a:lnTo>
                      <a:cubicBezTo>
                        <a:pt x="336" y="288"/>
                        <a:pt x="330" y="297"/>
                        <a:pt x="320" y="300"/>
                      </a:cubicBezTo>
                      <a:lnTo>
                        <a:pt x="176" y="351"/>
                      </a:lnTo>
                      <a:cubicBezTo>
                        <a:pt x="171" y="353"/>
                        <a:pt x="165" y="353"/>
                        <a:pt x="159" y="351"/>
                      </a:cubicBezTo>
                      <a:lnTo>
                        <a:pt x="15" y="292"/>
                      </a:lnTo>
                      <a:cubicBezTo>
                        <a:pt x="6" y="289"/>
                        <a:pt x="0" y="280"/>
                        <a:pt x="0" y="270"/>
                      </a:cubicBezTo>
                      <a:lnTo>
                        <a:pt x="0" y="75"/>
                      </a:lnTo>
                      <a:cubicBezTo>
                        <a:pt x="0" y="65"/>
                        <a:pt x="7" y="56"/>
                        <a:pt x="17" y="53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79" y="2"/>
                      </a:cubicBezTo>
                      <a:lnTo>
                        <a:pt x="322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88" name="Freeform 854"/>
                <p:cNvSpPr>
                  <a:spLocks/>
                </p:cNvSpPr>
                <p:nvPr/>
              </p:nvSpPr>
              <p:spPr bwMode="auto">
                <a:xfrm>
                  <a:off x="4940709" y="5186223"/>
                  <a:ext cx="94186" cy="124190"/>
                </a:xfrm>
                <a:custGeom>
                  <a:avLst/>
                  <a:gdLst>
                    <a:gd name="T0" fmla="*/ 73025 w 46"/>
                    <a:gd name="T1" fmla="*/ 127000 h 80"/>
                    <a:gd name="T2" fmla="*/ 0 w 46"/>
                    <a:gd name="T3" fmla="*/ 96837 h 80"/>
                    <a:gd name="T4" fmla="*/ 0 w 46"/>
                    <a:gd name="T5" fmla="*/ 0 h 80"/>
                    <a:gd name="T6" fmla="*/ 73025 w 46"/>
                    <a:gd name="T7" fmla="*/ 30163 h 80"/>
                    <a:gd name="T8" fmla="*/ 73025 w 46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6"/>
                    <a:gd name="T16" fmla="*/ 0 h 80"/>
                    <a:gd name="T17" fmla="*/ 46 w 46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6" h="80">
                      <a:moveTo>
                        <a:pt x="46" y="80"/>
                      </a:moveTo>
                      <a:lnTo>
                        <a:pt x="0" y="61"/>
                      </a:lnTo>
                      <a:lnTo>
                        <a:pt x="0" y="0"/>
                      </a:lnTo>
                      <a:lnTo>
                        <a:pt x="46" y="19"/>
                      </a:lnTo>
                      <a:lnTo>
                        <a:pt x="46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89" name="Freeform 855"/>
                <p:cNvSpPr>
                  <a:spLocks/>
                </p:cNvSpPr>
                <p:nvPr/>
              </p:nvSpPr>
              <p:spPr bwMode="auto">
                <a:xfrm>
                  <a:off x="4950946" y="5201747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5875 h 25"/>
                    <a:gd name="T4" fmla="*/ 0 w 36"/>
                    <a:gd name="T5" fmla="*/ 0 h 25"/>
                    <a:gd name="T6" fmla="*/ 57150 w 36"/>
                    <a:gd name="T7" fmla="*/ 22225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6" y="14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90" name="Freeform 856"/>
                <p:cNvSpPr>
                  <a:spLocks/>
                </p:cNvSpPr>
                <p:nvPr/>
              </p:nvSpPr>
              <p:spPr bwMode="auto">
                <a:xfrm>
                  <a:off x="4950946" y="5225033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5875 h 25"/>
                    <a:gd name="T4" fmla="*/ 0 w 36"/>
                    <a:gd name="T5" fmla="*/ 0 h 25"/>
                    <a:gd name="T6" fmla="*/ 57150 w 36"/>
                    <a:gd name="T7" fmla="*/ 23813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6" y="15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91" name="Freeform 857"/>
                <p:cNvSpPr>
                  <a:spLocks/>
                </p:cNvSpPr>
                <p:nvPr/>
              </p:nvSpPr>
              <p:spPr bwMode="auto">
                <a:xfrm>
                  <a:off x="4950946" y="5248318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5875 h 25"/>
                    <a:gd name="T4" fmla="*/ 0 w 36"/>
                    <a:gd name="T5" fmla="*/ 0 h 25"/>
                    <a:gd name="T6" fmla="*/ 57150 w 36"/>
                    <a:gd name="T7" fmla="*/ 23813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6" y="15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392" name="Picture 858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752" y="5181566"/>
                  <a:ext cx="102376" cy="13195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3" name="Freeform 859"/>
                <p:cNvSpPr>
                  <a:spLocks/>
                </p:cNvSpPr>
                <p:nvPr/>
              </p:nvSpPr>
              <p:spPr bwMode="auto">
                <a:xfrm>
                  <a:off x="4940709" y="5161385"/>
                  <a:ext cx="186326" cy="55886"/>
                </a:xfrm>
                <a:custGeom>
                  <a:avLst/>
                  <a:gdLst>
                    <a:gd name="T0" fmla="*/ 144463 w 91"/>
                    <a:gd name="T1" fmla="*/ 31750 h 36"/>
                    <a:gd name="T2" fmla="*/ 73025 w 91"/>
                    <a:gd name="T3" fmla="*/ 57150 h 36"/>
                    <a:gd name="T4" fmla="*/ 0 w 91"/>
                    <a:gd name="T5" fmla="*/ 26988 h 36"/>
                    <a:gd name="T6" fmla="*/ 73025 w 91"/>
                    <a:gd name="T7" fmla="*/ 0 h 36"/>
                    <a:gd name="T8" fmla="*/ 144463 w 91"/>
                    <a:gd name="T9" fmla="*/ 31750 h 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1"/>
                    <a:gd name="T16" fmla="*/ 0 h 36"/>
                    <a:gd name="T17" fmla="*/ 91 w 91"/>
                    <a:gd name="T18" fmla="*/ 36 h 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1" h="36">
                      <a:moveTo>
                        <a:pt x="91" y="20"/>
                      </a:moveTo>
                      <a:lnTo>
                        <a:pt x="46" y="36"/>
                      </a:lnTo>
                      <a:lnTo>
                        <a:pt x="0" y="17"/>
                      </a:lnTo>
                      <a:lnTo>
                        <a:pt x="46" y="0"/>
                      </a:lnTo>
                      <a:lnTo>
                        <a:pt x="91" y="2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394" name="Picture 860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7802" y="5313518"/>
                  <a:ext cx="309178" cy="10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5" name="Freeform 861"/>
                <p:cNvSpPr>
                  <a:spLocks/>
                </p:cNvSpPr>
                <p:nvPr/>
              </p:nvSpPr>
              <p:spPr bwMode="auto">
                <a:xfrm>
                  <a:off x="5100416" y="5204851"/>
                  <a:ext cx="186326" cy="155238"/>
                </a:xfrm>
                <a:custGeom>
                  <a:avLst/>
                  <a:gdLst>
                    <a:gd name="T0" fmla="*/ 73025 w 91"/>
                    <a:gd name="T1" fmla="*/ 0 h 100"/>
                    <a:gd name="T2" fmla="*/ 0 w 91"/>
                    <a:gd name="T3" fmla="*/ 26988 h 100"/>
                    <a:gd name="T4" fmla="*/ 0 w 91"/>
                    <a:gd name="T5" fmla="*/ 128588 h 100"/>
                    <a:gd name="T6" fmla="*/ 73025 w 91"/>
                    <a:gd name="T7" fmla="*/ 158750 h 100"/>
                    <a:gd name="T8" fmla="*/ 144463 w 91"/>
                    <a:gd name="T9" fmla="*/ 133350 h 100"/>
                    <a:gd name="T10" fmla="*/ 144463 w 91"/>
                    <a:gd name="T11" fmla="*/ 31750 h 100"/>
                    <a:gd name="T12" fmla="*/ 73025 w 91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1"/>
                    <a:gd name="T22" fmla="*/ 0 h 100"/>
                    <a:gd name="T23" fmla="*/ 91 w 91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1" h="100">
                      <a:moveTo>
                        <a:pt x="46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6" y="100"/>
                      </a:lnTo>
                      <a:lnTo>
                        <a:pt x="91" y="84"/>
                      </a:lnTo>
                      <a:lnTo>
                        <a:pt x="91" y="20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96" name="Freeform 862"/>
                <p:cNvSpPr>
                  <a:spLocks noEditPoints="1"/>
                </p:cNvSpPr>
                <p:nvPr/>
              </p:nvSpPr>
              <p:spPr bwMode="auto">
                <a:xfrm>
                  <a:off x="5086083" y="5193985"/>
                  <a:ext cx="214991" cy="178524"/>
                </a:xfrm>
                <a:custGeom>
                  <a:avLst/>
                  <a:gdLst>
                    <a:gd name="T0" fmla="*/ 79375 w 336"/>
                    <a:gd name="T1" fmla="*/ 22759 h 369"/>
                    <a:gd name="T2" fmla="*/ 88305 w 336"/>
                    <a:gd name="T3" fmla="*/ 23253 h 369"/>
                    <a:gd name="T4" fmla="*/ 16371 w 336"/>
                    <a:gd name="T5" fmla="*/ 49970 h 369"/>
                    <a:gd name="T6" fmla="*/ 23813 w 336"/>
                    <a:gd name="T7" fmla="*/ 38591 h 369"/>
                    <a:gd name="T8" fmla="*/ 23813 w 336"/>
                    <a:gd name="T9" fmla="*/ 140014 h 369"/>
                    <a:gd name="T10" fmla="*/ 16867 w 336"/>
                    <a:gd name="T11" fmla="*/ 129130 h 369"/>
                    <a:gd name="T12" fmla="*/ 88305 w 336"/>
                    <a:gd name="T13" fmla="*/ 159310 h 369"/>
                    <a:gd name="T14" fmla="*/ 79375 w 336"/>
                    <a:gd name="T15" fmla="*/ 159310 h 369"/>
                    <a:gd name="T16" fmla="*/ 150813 w 336"/>
                    <a:gd name="T17" fmla="*/ 132593 h 369"/>
                    <a:gd name="T18" fmla="*/ 142875 w 336"/>
                    <a:gd name="T19" fmla="*/ 143972 h 369"/>
                    <a:gd name="T20" fmla="*/ 142875 w 336"/>
                    <a:gd name="T21" fmla="*/ 43043 h 369"/>
                    <a:gd name="T22" fmla="*/ 150317 w 336"/>
                    <a:gd name="T23" fmla="*/ 53928 h 369"/>
                    <a:gd name="T24" fmla="*/ 79375 w 336"/>
                    <a:gd name="T25" fmla="*/ 22759 h 369"/>
                    <a:gd name="T26" fmla="*/ 159743 w 336"/>
                    <a:gd name="T27" fmla="*/ 32159 h 369"/>
                    <a:gd name="T28" fmla="*/ 166688 w 336"/>
                    <a:gd name="T29" fmla="*/ 43043 h 369"/>
                    <a:gd name="T30" fmla="*/ 166688 w 336"/>
                    <a:gd name="T31" fmla="*/ 143972 h 369"/>
                    <a:gd name="T32" fmla="*/ 159247 w 336"/>
                    <a:gd name="T33" fmla="*/ 154857 h 369"/>
                    <a:gd name="T34" fmla="*/ 87809 w 336"/>
                    <a:gd name="T35" fmla="*/ 181573 h 369"/>
                    <a:gd name="T36" fmla="*/ 78879 w 336"/>
                    <a:gd name="T37" fmla="*/ 181573 h 369"/>
                    <a:gd name="T38" fmla="*/ 7441 w 336"/>
                    <a:gd name="T39" fmla="*/ 150899 h 369"/>
                    <a:gd name="T40" fmla="*/ 0 w 336"/>
                    <a:gd name="T41" fmla="*/ 140014 h 369"/>
                    <a:gd name="T42" fmla="*/ 0 w 336"/>
                    <a:gd name="T43" fmla="*/ 38591 h 369"/>
                    <a:gd name="T44" fmla="*/ 7938 w 336"/>
                    <a:gd name="T45" fmla="*/ 27211 h 369"/>
                    <a:gd name="T46" fmla="*/ 80367 w 336"/>
                    <a:gd name="T47" fmla="*/ 990 h 369"/>
                    <a:gd name="T48" fmla="*/ 89297 w 336"/>
                    <a:gd name="T49" fmla="*/ 1484 h 369"/>
                    <a:gd name="T50" fmla="*/ 159743 w 336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69"/>
                    <a:gd name="T80" fmla="*/ 336 w 336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69">
                      <a:moveTo>
                        <a:pt x="160" y="46"/>
                      </a:moveTo>
                      <a:lnTo>
                        <a:pt x="178" y="47"/>
                      </a:lnTo>
                      <a:lnTo>
                        <a:pt x="33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4" y="261"/>
                      </a:lnTo>
                      <a:lnTo>
                        <a:pt x="178" y="322"/>
                      </a:lnTo>
                      <a:lnTo>
                        <a:pt x="160" y="322"/>
                      </a:lnTo>
                      <a:lnTo>
                        <a:pt x="304" y="268"/>
                      </a:lnTo>
                      <a:lnTo>
                        <a:pt x="288" y="291"/>
                      </a:lnTo>
                      <a:lnTo>
                        <a:pt x="288" y="87"/>
                      </a:lnTo>
                      <a:lnTo>
                        <a:pt x="303" y="109"/>
                      </a:lnTo>
                      <a:lnTo>
                        <a:pt x="160" y="46"/>
                      </a:lnTo>
                      <a:close/>
                      <a:moveTo>
                        <a:pt x="322" y="65"/>
                      </a:moveTo>
                      <a:cubicBezTo>
                        <a:pt x="331" y="69"/>
                        <a:pt x="336" y="78"/>
                        <a:pt x="336" y="87"/>
                      </a:cubicBezTo>
                      <a:lnTo>
                        <a:pt x="336" y="291"/>
                      </a:lnTo>
                      <a:cubicBezTo>
                        <a:pt x="336" y="301"/>
                        <a:pt x="330" y="310"/>
                        <a:pt x="321" y="313"/>
                      </a:cubicBezTo>
                      <a:lnTo>
                        <a:pt x="177" y="367"/>
                      </a:lnTo>
                      <a:cubicBezTo>
                        <a:pt x="171" y="369"/>
                        <a:pt x="165" y="369"/>
                        <a:pt x="159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2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6" y="55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80" y="3"/>
                      </a:cubicBezTo>
                      <a:lnTo>
                        <a:pt x="322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97" name="Freeform 863"/>
                <p:cNvSpPr>
                  <a:spLocks/>
                </p:cNvSpPr>
                <p:nvPr/>
              </p:nvSpPr>
              <p:spPr bwMode="auto">
                <a:xfrm>
                  <a:off x="5096321" y="5232794"/>
                  <a:ext cx="92140" cy="124190"/>
                </a:xfrm>
                <a:custGeom>
                  <a:avLst/>
                  <a:gdLst>
                    <a:gd name="T0" fmla="*/ 71438 w 45"/>
                    <a:gd name="T1" fmla="*/ 127000 h 80"/>
                    <a:gd name="T2" fmla="*/ 0 w 45"/>
                    <a:gd name="T3" fmla="*/ 96837 h 80"/>
                    <a:gd name="T4" fmla="*/ 0 w 45"/>
                    <a:gd name="T5" fmla="*/ 0 h 80"/>
                    <a:gd name="T6" fmla="*/ 71438 w 45"/>
                    <a:gd name="T7" fmla="*/ 30163 h 80"/>
                    <a:gd name="T8" fmla="*/ 71438 w 45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0"/>
                    <a:gd name="T17" fmla="*/ 45 w 45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0">
                      <a:moveTo>
                        <a:pt x="45" y="80"/>
                      </a:moveTo>
                      <a:lnTo>
                        <a:pt x="0" y="61"/>
                      </a:lnTo>
                      <a:lnTo>
                        <a:pt x="0" y="0"/>
                      </a:lnTo>
                      <a:lnTo>
                        <a:pt x="45" y="19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98" name="Freeform 864"/>
                <p:cNvSpPr>
                  <a:spLocks/>
                </p:cNvSpPr>
                <p:nvPr/>
              </p:nvSpPr>
              <p:spPr bwMode="auto">
                <a:xfrm>
                  <a:off x="5106559" y="5248318"/>
                  <a:ext cx="61426" cy="31048"/>
                </a:xfrm>
                <a:custGeom>
                  <a:avLst/>
                  <a:gdLst>
                    <a:gd name="T0" fmla="*/ 47625 w 30"/>
                    <a:gd name="T1" fmla="*/ 31750 h 20"/>
                    <a:gd name="T2" fmla="*/ 0 w 30"/>
                    <a:gd name="T3" fmla="*/ 12700 h 20"/>
                    <a:gd name="T4" fmla="*/ 0 w 30"/>
                    <a:gd name="T5" fmla="*/ 0 h 20"/>
                    <a:gd name="T6" fmla="*/ 47625 w 30"/>
                    <a:gd name="T7" fmla="*/ 19050 h 20"/>
                    <a:gd name="T8" fmla="*/ 47625 w 30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0"/>
                    <a:gd name="T17" fmla="*/ 30 w 30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0">
                      <a:moveTo>
                        <a:pt x="30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0" y="12"/>
                      </a:lnTo>
                      <a:lnTo>
                        <a:pt x="30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399" name="Freeform 865"/>
                <p:cNvSpPr>
                  <a:spLocks/>
                </p:cNvSpPr>
                <p:nvPr/>
              </p:nvSpPr>
              <p:spPr bwMode="auto">
                <a:xfrm>
                  <a:off x="5106559" y="5271604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5875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00" name="Freeform 866"/>
                <p:cNvSpPr>
                  <a:spLocks/>
                </p:cNvSpPr>
                <p:nvPr/>
              </p:nvSpPr>
              <p:spPr bwMode="auto">
                <a:xfrm>
                  <a:off x="5106559" y="5294889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5875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401" name="Picture 867"/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84364" y="5228137"/>
                  <a:ext cx="102376" cy="1397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02" name="Freeform 868"/>
                <p:cNvSpPr>
                  <a:spLocks/>
                </p:cNvSpPr>
                <p:nvPr/>
              </p:nvSpPr>
              <p:spPr bwMode="auto">
                <a:xfrm>
                  <a:off x="5096321" y="5201747"/>
                  <a:ext cx="184277" cy="62095"/>
                </a:xfrm>
                <a:custGeom>
                  <a:avLst/>
                  <a:gdLst>
                    <a:gd name="T0" fmla="*/ 142875 w 90"/>
                    <a:gd name="T1" fmla="*/ 34925 h 40"/>
                    <a:gd name="T2" fmla="*/ 71438 w 90"/>
                    <a:gd name="T3" fmla="*/ 63500 h 40"/>
                    <a:gd name="T4" fmla="*/ 0 w 90"/>
                    <a:gd name="T5" fmla="*/ 28575 h 40"/>
                    <a:gd name="T6" fmla="*/ 73025 w 90"/>
                    <a:gd name="T7" fmla="*/ 0 h 40"/>
                    <a:gd name="T8" fmla="*/ 142875 w 90"/>
                    <a:gd name="T9" fmla="*/ 34925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0"/>
                    <a:gd name="T17" fmla="*/ 90 w 90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0">
                      <a:moveTo>
                        <a:pt x="90" y="22"/>
                      </a:moveTo>
                      <a:lnTo>
                        <a:pt x="45" y="40"/>
                      </a:lnTo>
                      <a:lnTo>
                        <a:pt x="0" y="18"/>
                      </a:lnTo>
                      <a:lnTo>
                        <a:pt x="46" y="0"/>
                      </a:lnTo>
                      <a:lnTo>
                        <a:pt x="90" y="22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403" name="Picture 869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35298" y="5282470"/>
                  <a:ext cx="309178" cy="116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04" name="Freeform 870"/>
                <p:cNvSpPr>
                  <a:spLocks/>
                </p:cNvSpPr>
                <p:nvPr/>
              </p:nvSpPr>
              <p:spPr bwMode="auto">
                <a:xfrm>
                  <a:off x="4637675" y="5181566"/>
                  <a:ext cx="196563" cy="155238"/>
                </a:xfrm>
                <a:custGeom>
                  <a:avLst/>
                  <a:gdLst>
                    <a:gd name="T0" fmla="*/ 76200 w 96"/>
                    <a:gd name="T1" fmla="*/ 0 h 100"/>
                    <a:gd name="T2" fmla="*/ 0 w 96"/>
                    <a:gd name="T3" fmla="*/ 26988 h 100"/>
                    <a:gd name="T4" fmla="*/ 0 w 96"/>
                    <a:gd name="T5" fmla="*/ 128588 h 100"/>
                    <a:gd name="T6" fmla="*/ 76200 w 96"/>
                    <a:gd name="T7" fmla="*/ 158750 h 100"/>
                    <a:gd name="T8" fmla="*/ 152400 w 96"/>
                    <a:gd name="T9" fmla="*/ 133350 h 100"/>
                    <a:gd name="T10" fmla="*/ 152400 w 96"/>
                    <a:gd name="T11" fmla="*/ 31750 h 100"/>
                    <a:gd name="T12" fmla="*/ 76200 w 96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0"/>
                    <a:gd name="T23" fmla="*/ 96 w 96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0">
                      <a:moveTo>
                        <a:pt x="48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8" y="100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05" name="Freeform 871"/>
                <p:cNvSpPr>
                  <a:spLocks noEditPoints="1"/>
                </p:cNvSpPr>
                <p:nvPr/>
              </p:nvSpPr>
              <p:spPr bwMode="auto">
                <a:xfrm>
                  <a:off x="4623342" y="5170699"/>
                  <a:ext cx="225229" cy="178524"/>
                </a:xfrm>
                <a:custGeom>
                  <a:avLst/>
                  <a:gdLst>
                    <a:gd name="T0" fmla="*/ 83840 w 352"/>
                    <a:gd name="T1" fmla="*/ 23253 h 369"/>
                    <a:gd name="T2" fmla="*/ 92273 w 352"/>
                    <a:gd name="T3" fmla="*/ 23253 h 369"/>
                    <a:gd name="T4" fmla="*/ 15875 w 352"/>
                    <a:gd name="T5" fmla="*/ 49970 h 369"/>
                    <a:gd name="T6" fmla="*/ 23812 w 352"/>
                    <a:gd name="T7" fmla="*/ 38591 h 369"/>
                    <a:gd name="T8" fmla="*/ 23812 w 352"/>
                    <a:gd name="T9" fmla="*/ 140014 h 369"/>
                    <a:gd name="T10" fmla="*/ 16371 w 352"/>
                    <a:gd name="T11" fmla="*/ 129130 h 369"/>
                    <a:gd name="T12" fmla="*/ 91777 w 352"/>
                    <a:gd name="T13" fmla="*/ 159310 h 369"/>
                    <a:gd name="T14" fmla="*/ 83344 w 352"/>
                    <a:gd name="T15" fmla="*/ 159310 h 369"/>
                    <a:gd name="T16" fmla="*/ 158750 w 352"/>
                    <a:gd name="T17" fmla="*/ 132593 h 369"/>
                    <a:gd name="T18" fmla="*/ 150813 w 352"/>
                    <a:gd name="T19" fmla="*/ 143972 h 369"/>
                    <a:gd name="T20" fmla="*/ 150813 w 352"/>
                    <a:gd name="T21" fmla="*/ 43043 h 369"/>
                    <a:gd name="T22" fmla="*/ 158254 w 352"/>
                    <a:gd name="T23" fmla="*/ 54423 h 369"/>
                    <a:gd name="T24" fmla="*/ 83840 w 352"/>
                    <a:gd name="T25" fmla="*/ 23253 h 369"/>
                    <a:gd name="T26" fmla="*/ 167680 w 352"/>
                    <a:gd name="T27" fmla="*/ 32159 h 369"/>
                    <a:gd name="T28" fmla="*/ 174625 w 352"/>
                    <a:gd name="T29" fmla="*/ 43043 h 369"/>
                    <a:gd name="T30" fmla="*/ 174625 w 352"/>
                    <a:gd name="T31" fmla="*/ 143972 h 369"/>
                    <a:gd name="T32" fmla="*/ 166688 w 352"/>
                    <a:gd name="T33" fmla="*/ 155352 h 369"/>
                    <a:gd name="T34" fmla="*/ 91281 w 352"/>
                    <a:gd name="T35" fmla="*/ 181573 h 369"/>
                    <a:gd name="T36" fmla="*/ 82848 w 352"/>
                    <a:gd name="T37" fmla="*/ 181573 h 369"/>
                    <a:gd name="T38" fmla="*/ 7441 w 352"/>
                    <a:gd name="T39" fmla="*/ 150899 h 369"/>
                    <a:gd name="T40" fmla="*/ 0 w 352"/>
                    <a:gd name="T41" fmla="*/ 140014 h 369"/>
                    <a:gd name="T42" fmla="*/ 0 w 352"/>
                    <a:gd name="T43" fmla="*/ 38591 h 369"/>
                    <a:gd name="T44" fmla="*/ 8434 w 352"/>
                    <a:gd name="T45" fmla="*/ 27211 h 369"/>
                    <a:gd name="T46" fmla="*/ 84336 w 352"/>
                    <a:gd name="T47" fmla="*/ 990 h 369"/>
                    <a:gd name="T48" fmla="*/ 93266 w 352"/>
                    <a:gd name="T49" fmla="*/ 990 h 369"/>
                    <a:gd name="T50" fmla="*/ 167680 w 352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06" name="Freeform 872"/>
                <p:cNvSpPr>
                  <a:spLocks/>
                </p:cNvSpPr>
                <p:nvPr/>
              </p:nvSpPr>
              <p:spPr bwMode="auto">
                <a:xfrm>
                  <a:off x="4633580" y="5201747"/>
                  <a:ext cx="102376" cy="131953"/>
                </a:xfrm>
                <a:custGeom>
                  <a:avLst/>
                  <a:gdLst>
                    <a:gd name="T0" fmla="*/ 79375 w 50"/>
                    <a:gd name="T1" fmla="*/ 134938 h 85"/>
                    <a:gd name="T2" fmla="*/ 0 w 50"/>
                    <a:gd name="T3" fmla="*/ 103188 h 85"/>
                    <a:gd name="T4" fmla="*/ 0 w 50"/>
                    <a:gd name="T5" fmla="*/ 0 h 85"/>
                    <a:gd name="T6" fmla="*/ 79375 w 50"/>
                    <a:gd name="T7" fmla="*/ 31750 h 85"/>
                    <a:gd name="T8" fmla="*/ 79375 w 50"/>
                    <a:gd name="T9" fmla="*/ 134938 h 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5"/>
                    <a:gd name="T17" fmla="*/ 50 w 50"/>
                    <a:gd name="T18" fmla="*/ 85 h 8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5">
                      <a:moveTo>
                        <a:pt x="50" y="85"/>
                      </a:moveTo>
                      <a:lnTo>
                        <a:pt x="0" y="65"/>
                      </a:lnTo>
                      <a:lnTo>
                        <a:pt x="0" y="0"/>
                      </a:lnTo>
                      <a:lnTo>
                        <a:pt x="50" y="20"/>
                      </a:lnTo>
                      <a:lnTo>
                        <a:pt x="50" y="8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407" name="Picture 876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29813" y="5204851"/>
                  <a:ext cx="104424" cy="13195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08" name="Freeform 877"/>
                <p:cNvSpPr>
                  <a:spLocks/>
                </p:cNvSpPr>
                <p:nvPr/>
              </p:nvSpPr>
              <p:spPr bwMode="auto">
                <a:xfrm>
                  <a:off x="4633580" y="5178461"/>
                  <a:ext cx="194516" cy="54334"/>
                </a:xfrm>
                <a:custGeom>
                  <a:avLst/>
                  <a:gdLst>
                    <a:gd name="T0" fmla="*/ 150813 w 95"/>
                    <a:gd name="T1" fmla="*/ 30163 h 35"/>
                    <a:gd name="T2" fmla="*/ 74613 w 95"/>
                    <a:gd name="T3" fmla="*/ 55563 h 35"/>
                    <a:gd name="T4" fmla="*/ 0 w 95"/>
                    <a:gd name="T5" fmla="*/ 25400 h 35"/>
                    <a:gd name="T6" fmla="*/ 76200 w 95"/>
                    <a:gd name="T7" fmla="*/ 0 h 35"/>
                    <a:gd name="T8" fmla="*/ 150813 w 95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"/>
                    <a:gd name="T16" fmla="*/ 0 h 35"/>
                    <a:gd name="T17" fmla="*/ 95 w 95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" h="35">
                      <a:moveTo>
                        <a:pt x="95" y="19"/>
                      </a:moveTo>
                      <a:lnTo>
                        <a:pt x="47" y="35"/>
                      </a:lnTo>
                      <a:lnTo>
                        <a:pt x="0" y="16"/>
                      </a:lnTo>
                      <a:lnTo>
                        <a:pt x="48" y="0"/>
                      </a:lnTo>
                      <a:lnTo>
                        <a:pt x="95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409" name="Picture 878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678625" y="5329041"/>
                  <a:ext cx="309178" cy="10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10" name="Freeform 879"/>
                <p:cNvSpPr>
                  <a:spLocks/>
                </p:cNvSpPr>
                <p:nvPr/>
              </p:nvSpPr>
              <p:spPr bwMode="auto">
                <a:xfrm>
                  <a:off x="4791239" y="5228137"/>
                  <a:ext cx="196563" cy="155238"/>
                </a:xfrm>
                <a:custGeom>
                  <a:avLst/>
                  <a:gdLst>
                    <a:gd name="T0" fmla="*/ 77787 w 96"/>
                    <a:gd name="T1" fmla="*/ 0 h 100"/>
                    <a:gd name="T2" fmla="*/ 0 w 96"/>
                    <a:gd name="T3" fmla="*/ 26988 h 100"/>
                    <a:gd name="T4" fmla="*/ 0 w 96"/>
                    <a:gd name="T5" fmla="*/ 128588 h 100"/>
                    <a:gd name="T6" fmla="*/ 76200 w 96"/>
                    <a:gd name="T7" fmla="*/ 158750 h 100"/>
                    <a:gd name="T8" fmla="*/ 152400 w 96"/>
                    <a:gd name="T9" fmla="*/ 133350 h 100"/>
                    <a:gd name="T10" fmla="*/ 152400 w 96"/>
                    <a:gd name="T11" fmla="*/ 31750 h 100"/>
                    <a:gd name="T12" fmla="*/ 77787 w 96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0"/>
                    <a:gd name="T23" fmla="*/ 96 w 96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0">
                      <a:moveTo>
                        <a:pt x="49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8" y="100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11" name="Freeform 880"/>
                <p:cNvSpPr>
                  <a:spLocks noEditPoints="1"/>
                </p:cNvSpPr>
                <p:nvPr/>
              </p:nvSpPr>
              <p:spPr bwMode="auto">
                <a:xfrm>
                  <a:off x="4776906" y="5217270"/>
                  <a:ext cx="227276" cy="178524"/>
                </a:xfrm>
                <a:custGeom>
                  <a:avLst/>
                  <a:gdLst>
                    <a:gd name="T0" fmla="*/ 84602 w 352"/>
                    <a:gd name="T1" fmla="*/ 23253 h 369"/>
                    <a:gd name="T2" fmla="*/ 93113 w 352"/>
                    <a:gd name="T3" fmla="*/ 23253 h 369"/>
                    <a:gd name="T4" fmla="*/ 16019 w 352"/>
                    <a:gd name="T5" fmla="*/ 49970 h 369"/>
                    <a:gd name="T6" fmla="*/ 24029 w 352"/>
                    <a:gd name="T7" fmla="*/ 38591 h 369"/>
                    <a:gd name="T8" fmla="*/ 24029 w 352"/>
                    <a:gd name="T9" fmla="*/ 140014 h 369"/>
                    <a:gd name="T10" fmla="*/ 16520 w 352"/>
                    <a:gd name="T11" fmla="*/ 129130 h 369"/>
                    <a:gd name="T12" fmla="*/ 92612 w 352"/>
                    <a:gd name="T13" fmla="*/ 159310 h 369"/>
                    <a:gd name="T14" fmla="*/ 84102 w 352"/>
                    <a:gd name="T15" fmla="*/ 159310 h 369"/>
                    <a:gd name="T16" fmla="*/ 160194 w 352"/>
                    <a:gd name="T17" fmla="*/ 132593 h 369"/>
                    <a:gd name="T18" fmla="*/ 152184 w 352"/>
                    <a:gd name="T19" fmla="*/ 143972 h 369"/>
                    <a:gd name="T20" fmla="*/ 152184 w 352"/>
                    <a:gd name="T21" fmla="*/ 43043 h 369"/>
                    <a:gd name="T22" fmla="*/ 159693 w 352"/>
                    <a:gd name="T23" fmla="*/ 54423 h 369"/>
                    <a:gd name="T24" fmla="*/ 84602 w 352"/>
                    <a:gd name="T25" fmla="*/ 23253 h 369"/>
                    <a:gd name="T26" fmla="*/ 169205 w 352"/>
                    <a:gd name="T27" fmla="*/ 32159 h 369"/>
                    <a:gd name="T28" fmla="*/ 176213 w 352"/>
                    <a:gd name="T29" fmla="*/ 43043 h 369"/>
                    <a:gd name="T30" fmla="*/ 176213 w 352"/>
                    <a:gd name="T31" fmla="*/ 143972 h 369"/>
                    <a:gd name="T32" fmla="*/ 168203 w 352"/>
                    <a:gd name="T33" fmla="*/ 155352 h 369"/>
                    <a:gd name="T34" fmla="*/ 92111 w 352"/>
                    <a:gd name="T35" fmla="*/ 181573 h 369"/>
                    <a:gd name="T36" fmla="*/ 83601 w 352"/>
                    <a:gd name="T37" fmla="*/ 181573 h 369"/>
                    <a:gd name="T38" fmla="*/ 7509 w 352"/>
                    <a:gd name="T39" fmla="*/ 150899 h 369"/>
                    <a:gd name="T40" fmla="*/ 0 w 352"/>
                    <a:gd name="T41" fmla="*/ 140014 h 369"/>
                    <a:gd name="T42" fmla="*/ 0 w 352"/>
                    <a:gd name="T43" fmla="*/ 38591 h 369"/>
                    <a:gd name="T44" fmla="*/ 8510 w 352"/>
                    <a:gd name="T45" fmla="*/ 27211 h 369"/>
                    <a:gd name="T46" fmla="*/ 85103 w 352"/>
                    <a:gd name="T47" fmla="*/ 990 h 369"/>
                    <a:gd name="T48" fmla="*/ 94114 w 352"/>
                    <a:gd name="T49" fmla="*/ 990 h 369"/>
                    <a:gd name="T50" fmla="*/ 169205 w 352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12" name="Freeform 881"/>
                <p:cNvSpPr>
                  <a:spLocks/>
                </p:cNvSpPr>
                <p:nvPr/>
              </p:nvSpPr>
              <p:spPr bwMode="auto">
                <a:xfrm>
                  <a:off x="4787144" y="5256080"/>
                  <a:ext cx="92140" cy="124190"/>
                </a:xfrm>
                <a:custGeom>
                  <a:avLst/>
                  <a:gdLst>
                    <a:gd name="T0" fmla="*/ 71438 w 45"/>
                    <a:gd name="T1" fmla="*/ 127000 h 80"/>
                    <a:gd name="T2" fmla="*/ 0 w 45"/>
                    <a:gd name="T3" fmla="*/ 96837 h 80"/>
                    <a:gd name="T4" fmla="*/ 0 w 45"/>
                    <a:gd name="T5" fmla="*/ 0 h 80"/>
                    <a:gd name="T6" fmla="*/ 71438 w 45"/>
                    <a:gd name="T7" fmla="*/ 30163 h 80"/>
                    <a:gd name="T8" fmla="*/ 71438 w 45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0"/>
                    <a:gd name="T17" fmla="*/ 45 w 45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0">
                      <a:moveTo>
                        <a:pt x="45" y="80"/>
                      </a:moveTo>
                      <a:lnTo>
                        <a:pt x="0" y="61"/>
                      </a:lnTo>
                      <a:lnTo>
                        <a:pt x="0" y="0"/>
                      </a:lnTo>
                      <a:lnTo>
                        <a:pt x="45" y="19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13" name="Freeform 882"/>
                <p:cNvSpPr>
                  <a:spLocks/>
                </p:cNvSpPr>
                <p:nvPr/>
              </p:nvSpPr>
              <p:spPr bwMode="auto">
                <a:xfrm>
                  <a:off x="4797382" y="5271604"/>
                  <a:ext cx="71664" cy="31048"/>
                </a:xfrm>
                <a:custGeom>
                  <a:avLst/>
                  <a:gdLst>
                    <a:gd name="T0" fmla="*/ 55563 w 35"/>
                    <a:gd name="T1" fmla="*/ 31750 h 20"/>
                    <a:gd name="T2" fmla="*/ 0 w 35"/>
                    <a:gd name="T3" fmla="*/ 12700 h 20"/>
                    <a:gd name="T4" fmla="*/ 0 w 35"/>
                    <a:gd name="T5" fmla="*/ 0 h 20"/>
                    <a:gd name="T6" fmla="*/ 55563 w 35"/>
                    <a:gd name="T7" fmla="*/ 19050 h 20"/>
                    <a:gd name="T8" fmla="*/ 55563 w 35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0"/>
                    <a:gd name="T17" fmla="*/ 35 w 35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0">
                      <a:moveTo>
                        <a:pt x="35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14" name="Freeform 883"/>
                <p:cNvSpPr>
                  <a:spLocks/>
                </p:cNvSpPr>
                <p:nvPr/>
              </p:nvSpPr>
              <p:spPr bwMode="auto">
                <a:xfrm>
                  <a:off x="4797382" y="5294889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5875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15" name="Freeform 884"/>
                <p:cNvSpPr>
                  <a:spLocks/>
                </p:cNvSpPr>
                <p:nvPr/>
              </p:nvSpPr>
              <p:spPr bwMode="auto">
                <a:xfrm>
                  <a:off x="4797382" y="5318175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5875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416" name="Picture 885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75189" y="5251423"/>
                  <a:ext cx="112614" cy="13195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17" name="Freeform 886"/>
                <p:cNvSpPr>
                  <a:spLocks/>
                </p:cNvSpPr>
                <p:nvPr/>
              </p:nvSpPr>
              <p:spPr bwMode="auto">
                <a:xfrm>
                  <a:off x="4787144" y="5225033"/>
                  <a:ext cx="196563" cy="62095"/>
                </a:xfrm>
                <a:custGeom>
                  <a:avLst/>
                  <a:gdLst>
                    <a:gd name="T0" fmla="*/ 152400 w 96"/>
                    <a:gd name="T1" fmla="*/ 34925 h 40"/>
                    <a:gd name="T2" fmla="*/ 76200 w 96"/>
                    <a:gd name="T3" fmla="*/ 63500 h 40"/>
                    <a:gd name="T4" fmla="*/ 0 w 96"/>
                    <a:gd name="T5" fmla="*/ 28575 h 40"/>
                    <a:gd name="T6" fmla="*/ 76200 w 96"/>
                    <a:gd name="T7" fmla="*/ 0 h 40"/>
                    <a:gd name="T8" fmla="*/ 152400 w 96"/>
                    <a:gd name="T9" fmla="*/ 34925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40"/>
                    <a:gd name="T17" fmla="*/ 96 w 96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40">
                      <a:moveTo>
                        <a:pt x="96" y="22"/>
                      </a:moveTo>
                      <a:lnTo>
                        <a:pt x="48" y="40"/>
                      </a:lnTo>
                      <a:lnTo>
                        <a:pt x="0" y="18"/>
                      </a:lnTo>
                      <a:lnTo>
                        <a:pt x="48" y="0"/>
                      </a:lnTo>
                      <a:lnTo>
                        <a:pt x="96" y="22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418" name="Picture 887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34237" y="5383375"/>
                  <a:ext cx="307129" cy="10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19" name="Freeform 888"/>
                <p:cNvSpPr>
                  <a:spLocks/>
                </p:cNvSpPr>
                <p:nvPr/>
              </p:nvSpPr>
              <p:spPr bwMode="auto">
                <a:xfrm>
                  <a:off x="4946851" y="5274709"/>
                  <a:ext cx="184277" cy="156791"/>
                </a:xfrm>
                <a:custGeom>
                  <a:avLst/>
                  <a:gdLst>
                    <a:gd name="T0" fmla="*/ 73025 w 90"/>
                    <a:gd name="T1" fmla="*/ 0 h 101"/>
                    <a:gd name="T2" fmla="*/ 0 w 90"/>
                    <a:gd name="T3" fmla="*/ 26988 h 101"/>
                    <a:gd name="T4" fmla="*/ 0 w 90"/>
                    <a:gd name="T5" fmla="*/ 128588 h 101"/>
                    <a:gd name="T6" fmla="*/ 71438 w 90"/>
                    <a:gd name="T7" fmla="*/ 160338 h 101"/>
                    <a:gd name="T8" fmla="*/ 142875 w 90"/>
                    <a:gd name="T9" fmla="*/ 133350 h 101"/>
                    <a:gd name="T10" fmla="*/ 142875 w 90"/>
                    <a:gd name="T11" fmla="*/ 31750 h 101"/>
                    <a:gd name="T12" fmla="*/ 73025 w 90"/>
                    <a:gd name="T13" fmla="*/ 0 h 10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0"/>
                    <a:gd name="T22" fmla="*/ 0 h 101"/>
                    <a:gd name="T23" fmla="*/ 90 w 90"/>
                    <a:gd name="T24" fmla="*/ 101 h 10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0" h="101">
                      <a:moveTo>
                        <a:pt x="46" y="0"/>
                      </a:moveTo>
                      <a:lnTo>
                        <a:pt x="0" y="17"/>
                      </a:lnTo>
                      <a:lnTo>
                        <a:pt x="0" y="81"/>
                      </a:lnTo>
                      <a:lnTo>
                        <a:pt x="45" y="101"/>
                      </a:lnTo>
                      <a:lnTo>
                        <a:pt x="90" y="84"/>
                      </a:lnTo>
                      <a:lnTo>
                        <a:pt x="90" y="20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20" name="Freeform 889"/>
                <p:cNvSpPr>
                  <a:spLocks noEditPoints="1"/>
                </p:cNvSpPr>
                <p:nvPr/>
              </p:nvSpPr>
              <p:spPr bwMode="auto">
                <a:xfrm>
                  <a:off x="4930471" y="5263842"/>
                  <a:ext cx="217038" cy="178524"/>
                </a:xfrm>
                <a:custGeom>
                  <a:avLst/>
                  <a:gdLst>
                    <a:gd name="T0" fmla="*/ 80131 w 336"/>
                    <a:gd name="T1" fmla="*/ 22759 h 369"/>
                    <a:gd name="T2" fmla="*/ 89146 w 336"/>
                    <a:gd name="T3" fmla="*/ 23253 h 369"/>
                    <a:gd name="T4" fmla="*/ 16527 w 336"/>
                    <a:gd name="T5" fmla="*/ 49970 h 369"/>
                    <a:gd name="T6" fmla="*/ 24039 w 336"/>
                    <a:gd name="T7" fmla="*/ 38591 h 369"/>
                    <a:gd name="T8" fmla="*/ 24039 w 336"/>
                    <a:gd name="T9" fmla="*/ 140014 h 369"/>
                    <a:gd name="T10" fmla="*/ 17028 w 336"/>
                    <a:gd name="T11" fmla="*/ 129130 h 369"/>
                    <a:gd name="T12" fmla="*/ 89146 w 336"/>
                    <a:gd name="T13" fmla="*/ 159310 h 369"/>
                    <a:gd name="T14" fmla="*/ 80131 w 336"/>
                    <a:gd name="T15" fmla="*/ 159310 h 369"/>
                    <a:gd name="T16" fmla="*/ 152249 w 336"/>
                    <a:gd name="T17" fmla="*/ 132593 h 369"/>
                    <a:gd name="T18" fmla="*/ 144236 w 336"/>
                    <a:gd name="T19" fmla="*/ 143972 h 369"/>
                    <a:gd name="T20" fmla="*/ 144236 w 336"/>
                    <a:gd name="T21" fmla="*/ 43043 h 369"/>
                    <a:gd name="T22" fmla="*/ 151748 w 336"/>
                    <a:gd name="T23" fmla="*/ 53928 h 369"/>
                    <a:gd name="T24" fmla="*/ 80131 w 336"/>
                    <a:gd name="T25" fmla="*/ 22759 h 369"/>
                    <a:gd name="T26" fmla="*/ 161264 w 336"/>
                    <a:gd name="T27" fmla="*/ 32159 h 369"/>
                    <a:gd name="T28" fmla="*/ 168275 w 336"/>
                    <a:gd name="T29" fmla="*/ 43043 h 369"/>
                    <a:gd name="T30" fmla="*/ 168275 w 336"/>
                    <a:gd name="T31" fmla="*/ 143972 h 369"/>
                    <a:gd name="T32" fmla="*/ 160763 w 336"/>
                    <a:gd name="T33" fmla="*/ 154857 h 369"/>
                    <a:gd name="T34" fmla="*/ 88645 w 336"/>
                    <a:gd name="T35" fmla="*/ 181573 h 369"/>
                    <a:gd name="T36" fmla="*/ 79630 w 336"/>
                    <a:gd name="T37" fmla="*/ 181573 h 369"/>
                    <a:gd name="T38" fmla="*/ 7512 w 336"/>
                    <a:gd name="T39" fmla="*/ 150899 h 369"/>
                    <a:gd name="T40" fmla="*/ 0 w 336"/>
                    <a:gd name="T41" fmla="*/ 140014 h 369"/>
                    <a:gd name="T42" fmla="*/ 0 w 336"/>
                    <a:gd name="T43" fmla="*/ 38591 h 369"/>
                    <a:gd name="T44" fmla="*/ 8013 w 336"/>
                    <a:gd name="T45" fmla="*/ 27211 h 369"/>
                    <a:gd name="T46" fmla="*/ 81133 w 336"/>
                    <a:gd name="T47" fmla="*/ 990 h 369"/>
                    <a:gd name="T48" fmla="*/ 90147 w 336"/>
                    <a:gd name="T49" fmla="*/ 1484 h 369"/>
                    <a:gd name="T50" fmla="*/ 161264 w 336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69"/>
                    <a:gd name="T80" fmla="*/ 336 w 336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69">
                      <a:moveTo>
                        <a:pt x="160" y="46"/>
                      </a:moveTo>
                      <a:lnTo>
                        <a:pt x="178" y="47"/>
                      </a:lnTo>
                      <a:lnTo>
                        <a:pt x="33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4" y="261"/>
                      </a:lnTo>
                      <a:lnTo>
                        <a:pt x="178" y="322"/>
                      </a:lnTo>
                      <a:lnTo>
                        <a:pt x="160" y="322"/>
                      </a:lnTo>
                      <a:lnTo>
                        <a:pt x="304" y="268"/>
                      </a:lnTo>
                      <a:lnTo>
                        <a:pt x="288" y="291"/>
                      </a:lnTo>
                      <a:lnTo>
                        <a:pt x="288" y="87"/>
                      </a:lnTo>
                      <a:lnTo>
                        <a:pt x="303" y="109"/>
                      </a:lnTo>
                      <a:lnTo>
                        <a:pt x="160" y="46"/>
                      </a:lnTo>
                      <a:close/>
                      <a:moveTo>
                        <a:pt x="322" y="65"/>
                      </a:moveTo>
                      <a:cubicBezTo>
                        <a:pt x="331" y="69"/>
                        <a:pt x="336" y="78"/>
                        <a:pt x="336" y="87"/>
                      </a:cubicBezTo>
                      <a:lnTo>
                        <a:pt x="336" y="291"/>
                      </a:lnTo>
                      <a:cubicBezTo>
                        <a:pt x="336" y="301"/>
                        <a:pt x="330" y="310"/>
                        <a:pt x="321" y="313"/>
                      </a:cubicBezTo>
                      <a:lnTo>
                        <a:pt x="177" y="367"/>
                      </a:lnTo>
                      <a:cubicBezTo>
                        <a:pt x="171" y="369"/>
                        <a:pt x="165" y="369"/>
                        <a:pt x="159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2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6" y="55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80" y="3"/>
                      </a:cubicBezTo>
                      <a:lnTo>
                        <a:pt x="322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21" name="Freeform 890"/>
                <p:cNvSpPr>
                  <a:spLocks/>
                </p:cNvSpPr>
                <p:nvPr/>
              </p:nvSpPr>
              <p:spPr bwMode="auto">
                <a:xfrm>
                  <a:off x="4940709" y="5294889"/>
                  <a:ext cx="94186" cy="131953"/>
                </a:xfrm>
                <a:custGeom>
                  <a:avLst/>
                  <a:gdLst>
                    <a:gd name="T0" fmla="*/ 73025 w 46"/>
                    <a:gd name="T1" fmla="*/ 134938 h 85"/>
                    <a:gd name="T2" fmla="*/ 0 w 46"/>
                    <a:gd name="T3" fmla="*/ 104775 h 85"/>
                    <a:gd name="T4" fmla="*/ 0 w 46"/>
                    <a:gd name="T5" fmla="*/ 0 h 85"/>
                    <a:gd name="T6" fmla="*/ 73025 w 46"/>
                    <a:gd name="T7" fmla="*/ 31750 h 85"/>
                    <a:gd name="T8" fmla="*/ 73025 w 46"/>
                    <a:gd name="T9" fmla="*/ 134938 h 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6"/>
                    <a:gd name="T16" fmla="*/ 0 h 85"/>
                    <a:gd name="T17" fmla="*/ 46 w 46"/>
                    <a:gd name="T18" fmla="*/ 85 h 8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6" h="85">
                      <a:moveTo>
                        <a:pt x="46" y="85"/>
                      </a:moveTo>
                      <a:lnTo>
                        <a:pt x="0" y="66"/>
                      </a:lnTo>
                      <a:lnTo>
                        <a:pt x="0" y="0"/>
                      </a:lnTo>
                      <a:lnTo>
                        <a:pt x="46" y="20"/>
                      </a:lnTo>
                      <a:lnTo>
                        <a:pt x="46" y="8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22" name="Freeform 891"/>
                <p:cNvSpPr>
                  <a:spLocks/>
                </p:cNvSpPr>
                <p:nvPr/>
              </p:nvSpPr>
              <p:spPr bwMode="auto">
                <a:xfrm>
                  <a:off x="4950946" y="5310413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5875 h 25"/>
                    <a:gd name="T4" fmla="*/ 0 w 36"/>
                    <a:gd name="T5" fmla="*/ 0 h 25"/>
                    <a:gd name="T6" fmla="*/ 57150 w 36"/>
                    <a:gd name="T7" fmla="*/ 23813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6" y="15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23" name="Freeform 892"/>
                <p:cNvSpPr>
                  <a:spLocks/>
                </p:cNvSpPr>
                <p:nvPr/>
              </p:nvSpPr>
              <p:spPr bwMode="auto">
                <a:xfrm>
                  <a:off x="4950946" y="5341460"/>
                  <a:ext cx="73711" cy="31048"/>
                </a:xfrm>
                <a:custGeom>
                  <a:avLst/>
                  <a:gdLst>
                    <a:gd name="T0" fmla="*/ 57150 w 36"/>
                    <a:gd name="T1" fmla="*/ 31750 h 20"/>
                    <a:gd name="T2" fmla="*/ 0 w 36"/>
                    <a:gd name="T3" fmla="*/ 12700 h 20"/>
                    <a:gd name="T4" fmla="*/ 0 w 36"/>
                    <a:gd name="T5" fmla="*/ 0 h 20"/>
                    <a:gd name="T6" fmla="*/ 57150 w 36"/>
                    <a:gd name="T7" fmla="*/ 19050 h 20"/>
                    <a:gd name="T8" fmla="*/ 57150 w 36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0"/>
                    <a:gd name="T17" fmla="*/ 36 w 36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0">
                      <a:moveTo>
                        <a:pt x="36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6" y="12"/>
                      </a:lnTo>
                      <a:lnTo>
                        <a:pt x="36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24" name="Freeform 893"/>
                <p:cNvSpPr>
                  <a:spLocks/>
                </p:cNvSpPr>
                <p:nvPr/>
              </p:nvSpPr>
              <p:spPr bwMode="auto">
                <a:xfrm>
                  <a:off x="4950946" y="5364747"/>
                  <a:ext cx="73711" cy="38810"/>
                </a:xfrm>
                <a:custGeom>
                  <a:avLst/>
                  <a:gdLst>
                    <a:gd name="T0" fmla="*/ 57150 w 36"/>
                    <a:gd name="T1" fmla="*/ 39688 h 25"/>
                    <a:gd name="T2" fmla="*/ 0 w 36"/>
                    <a:gd name="T3" fmla="*/ 17463 h 25"/>
                    <a:gd name="T4" fmla="*/ 0 w 36"/>
                    <a:gd name="T5" fmla="*/ 0 h 25"/>
                    <a:gd name="T6" fmla="*/ 57150 w 36"/>
                    <a:gd name="T7" fmla="*/ 23813 h 25"/>
                    <a:gd name="T8" fmla="*/ 57150 w 36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"/>
                    <a:gd name="T16" fmla="*/ 0 h 25"/>
                    <a:gd name="T17" fmla="*/ 36 w 36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" h="25">
                      <a:moveTo>
                        <a:pt x="36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6" y="15"/>
                      </a:lnTo>
                      <a:lnTo>
                        <a:pt x="36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425" name="Picture 894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028752" y="5297994"/>
                  <a:ext cx="112614" cy="1335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426" name="Freeform 895"/>
                <p:cNvSpPr>
                  <a:spLocks/>
                </p:cNvSpPr>
                <p:nvPr/>
              </p:nvSpPr>
              <p:spPr bwMode="auto">
                <a:xfrm>
                  <a:off x="4940709" y="5271604"/>
                  <a:ext cx="186326" cy="54334"/>
                </a:xfrm>
                <a:custGeom>
                  <a:avLst/>
                  <a:gdLst>
                    <a:gd name="T0" fmla="*/ 144463 w 91"/>
                    <a:gd name="T1" fmla="*/ 30163 h 35"/>
                    <a:gd name="T2" fmla="*/ 73025 w 91"/>
                    <a:gd name="T3" fmla="*/ 55563 h 35"/>
                    <a:gd name="T4" fmla="*/ 0 w 91"/>
                    <a:gd name="T5" fmla="*/ 25400 h 35"/>
                    <a:gd name="T6" fmla="*/ 73025 w 91"/>
                    <a:gd name="T7" fmla="*/ 0 h 35"/>
                    <a:gd name="T8" fmla="*/ 144463 w 91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1"/>
                    <a:gd name="T16" fmla="*/ 0 h 35"/>
                    <a:gd name="T17" fmla="*/ 91 w 91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1" h="35">
                      <a:moveTo>
                        <a:pt x="91" y="19"/>
                      </a:moveTo>
                      <a:lnTo>
                        <a:pt x="46" y="35"/>
                      </a:lnTo>
                      <a:lnTo>
                        <a:pt x="0" y="16"/>
                      </a:lnTo>
                      <a:lnTo>
                        <a:pt x="46" y="0"/>
                      </a:lnTo>
                      <a:lnTo>
                        <a:pt x="91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27" name="Freeform 907"/>
                <p:cNvSpPr>
                  <a:spLocks/>
                </p:cNvSpPr>
                <p:nvPr/>
              </p:nvSpPr>
              <p:spPr bwMode="auto">
                <a:xfrm>
                  <a:off x="5544729" y="5158281"/>
                  <a:ext cx="174040" cy="147476"/>
                </a:xfrm>
                <a:custGeom>
                  <a:avLst/>
                  <a:gdLst>
                    <a:gd name="T0" fmla="*/ 66675 w 85"/>
                    <a:gd name="T1" fmla="*/ 0 h 95"/>
                    <a:gd name="T2" fmla="*/ 66675 w 85"/>
                    <a:gd name="T3" fmla="*/ 0 h 95"/>
                    <a:gd name="T4" fmla="*/ 53975 w 85"/>
                    <a:gd name="T5" fmla="*/ 1588 h 95"/>
                    <a:gd name="T6" fmla="*/ 41275 w 85"/>
                    <a:gd name="T7" fmla="*/ 1588 h 95"/>
                    <a:gd name="T8" fmla="*/ 28575 w 85"/>
                    <a:gd name="T9" fmla="*/ 4763 h 95"/>
                    <a:gd name="T10" fmla="*/ 19050 w 85"/>
                    <a:gd name="T11" fmla="*/ 7938 h 95"/>
                    <a:gd name="T12" fmla="*/ 11113 w 85"/>
                    <a:gd name="T13" fmla="*/ 11113 h 95"/>
                    <a:gd name="T14" fmla="*/ 4763 w 85"/>
                    <a:gd name="T15" fmla="*/ 14288 h 95"/>
                    <a:gd name="T16" fmla="*/ 3175 w 85"/>
                    <a:gd name="T17" fmla="*/ 17463 h 95"/>
                    <a:gd name="T18" fmla="*/ 1588 w 85"/>
                    <a:gd name="T19" fmla="*/ 19050 h 95"/>
                    <a:gd name="T20" fmla="*/ 0 w 85"/>
                    <a:gd name="T21" fmla="*/ 22225 h 95"/>
                    <a:gd name="T22" fmla="*/ 0 w 85"/>
                    <a:gd name="T23" fmla="*/ 23813 h 95"/>
                    <a:gd name="T24" fmla="*/ 0 w 85"/>
                    <a:gd name="T25" fmla="*/ 127000 h 95"/>
                    <a:gd name="T26" fmla="*/ 0 w 85"/>
                    <a:gd name="T27" fmla="*/ 130175 h 95"/>
                    <a:gd name="T28" fmla="*/ 1588 w 85"/>
                    <a:gd name="T29" fmla="*/ 131763 h 95"/>
                    <a:gd name="T30" fmla="*/ 3175 w 85"/>
                    <a:gd name="T31" fmla="*/ 134938 h 95"/>
                    <a:gd name="T32" fmla="*/ 4763 w 85"/>
                    <a:gd name="T33" fmla="*/ 136525 h 95"/>
                    <a:gd name="T34" fmla="*/ 11113 w 85"/>
                    <a:gd name="T35" fmla="*/ 141288 h 95"/>
                    <a:gd name="T36" fmla="*/ 19050 w 85"/>
                    <a:gd name="T37" fmla="*/ 144463 h 95"/>
                    <a:gd name="T38" fmla="*/ 28575 w 85"/>
                    <a:gd name="T39" fmla="*/ 147638 h 95"/>
                    <a:gd name="T40" fmla="*/ 41275 w 85"/>
                    <a:gd name="T41" fmla="*/ 149225 h 95"/>
                    <a:gd name="T42" fmla="*/ 53975 w 85"/>
                    <a:gd name="T43" fmla="*/ 150813 h 95"/>
                    <a:gd name="T44" fmla="*/ 66675 w 85"/>
                    <a:gd name="T45" fmla="*/ 150813 h 95"/>
                    <a:gd name="T46" fmla="*/ 80963 w 85"/>
                    <a:gd name="T47" fmla="*/ 150813 h 95"/>
                    <a:gd name="T48" fmla="*/ 93663 w 85"/>
                    <a:gd name="T49" fmla="*/ 149225 h 95"/>
                    <a:gd name="T50" fmla="*/ 106363 w 85"/>
                    <a:gd name="T51" fmla="*/ 147638 h 95"/>
                    <a:gd name="T52" fmla="*/ 114300 w 85"/>
                    <a:gd name="T53" fmla="*/ 144463 h 95"/>
                    <a:gd name="T54" fmla="*/ 123825 w 85"/>
                    <a:gd name="T55" fmla="*/ 141288 h 95"/>
                    <a:gd name="T56" fmla="*/ 130175 w 85"/>
                    <a:gd name="T57" fmla="*/ 136525 h 95"/>
                    <a:gd name="T58" fmla="*/ 131763 w 85"/>
                    <a:gd name="T59" fmla="*/ 134938 h 95"/>
                    <a:gd name="T60" fmla="*/ 133350 w 85"/>
                    <a:gd name="T61" fmla="*/ 131763 h 95"/>
                    <a:gd name="T62" fmla="*/ 134938 w 85"/>
                    <a:gd name="T63" fmla="*/ 130175 h 95"/>
                    <a:gd name="T64" fmla="*/ 134938 w 85"/>
                    <a:gd name="T65" fmla="*/ 127000 h 95"/>
                    <a:gd name="T66" fmla="*/ 134938 w 85"/>
                    <a:gd name="T67" fmla="*/ 23813 h 95"/>
                    <a:gd name="T68" fmla="*/ 134938 w 85"/>
                    <a:gd name="T69" fmla="*/ 22225 h 95"/>
                    <a:gd name="T70" fmla="*/ 133350 w 85"/>
                    <a:gd name="T71" fmla="*/ 19050 h 95"/>
                    <a:gd name="T72" fmla="*/ 131763 w 85"/>
                    <a:gd name="T73" fmla="*/ 17463 h 95"/>
                    <a:gd name="T74" fmla="*/ 130175 w 85"/>
                    <a:gd name="T75" fmla="*/ 14288 h 95"/>
                    <a:gd name="T76" fmla="*/ 123825 w 85"/>
                    <a:gd name="T77" fmla="*/ 11113 h 95"/>
                    <a:gd name="T78" fmla="*/ 114300 w 85"/>
                    <a:gd name="T79" fmla="*/ 7938 h 95"/>
                    <a:gd name="T80" fmla="*/ 106363 w 85"/>
                    <a:gd name="T81" fmla="*/ 4763 h 95"/>
                    <a:gd name="T82" fmla="*/ 93663 w 85"/>
                    <a:gd name="T83" fmla="*/ 1588 h 95"/>
                    <a:gd name="T84" fmla="*/ 80963 w 85"/>
                    <a:gd name="T85" fmla="*/ 1588 h 95"/>
                    <a:gd name="T86" fmla="*/ 66675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2" y="0"/>
                      </a:moveTo>
                      <a:lnTo>
                        <a:pt x="42" y="0"/>
                      </a:lnTo>
                      <a:lnTo>
                        <a:pt x="34" y="1"/>
                      </a:lnTo>
                      <a:lnTo>
                        <a:pt x="26" y="1"/>
                      </a:lnTo>
                      <a:lnTo>
                        <a:pt x="18" y="3"/>
                      </a:lnTo>
                      <a:lnTo>
                        <a:pt x="12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2" y="91"/>
                      </a:lnTo>
                      <a:lnTo>
                        <a:pt x="18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2" y="95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2" y="91"/>
                      </a:lnTo>
                      <a:lnTo>
                        <a:pt x="78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8" y="7"/>
                      </a:lnTo>
                      <a:lnTo>
                        <a:pt x="72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28" name="Freeform 908"/>
                <p:cNvSpPr>
                  <a:spLocks noEditPoints="1"/>
                </p:cNvSpPr>
                <p:nvPr/>
              </p:nvSpPr>
              <p:spPr bwMode="auto">
                <a:xfrm>
                  <a:off x="5528350" y="5145862"/>
                  <a:ext cx="206802" cy="172314"/>
                </a:xfrm>
                <a:custGeom>
                  <a:avLst/>
                  <a:gdLst>
                    <a:gd name="T0" fmla="*/ 67142 w 320"/>
                    <a:gd name="T1" fmla="*/ 25030 h 352"/>
                    <a:gd name="T2" fmla="*/ 44594 w 320"/>
                    <a:gd name="T3" fmla="*/ 28534 h 352"/>
                    <a:gd name="T4" fmla="*/ 28059 w 320"/>
                    <a:gd name="T5" fmla="*/ 34041 h 352"/>
                    <a:gd name="T6" fmla="*/ 24051 w 320"/>
                    <a:gd name="T7" fmla="*/ 37045 h 352"/>
                    <a:gd name="T8" fmla="*/ 26055 w 320"/>
                    <a:gd name="T9" fmla="*/ 36044 h 352"/>
                    <a:gd name="T10" fmla="*/ 22548 w 320"/>
                    <a:gd name="T11" fmla="*/ 41050 h 352"/>
                    <a:gd name="T12" fmla="*/ 24051 w 320"/>
                    <a:gd name="T13" fmla="*/ 36544 h 352"/>
                    <a:gd name="T14" fmla="*/ 24051 w 320"/>
                    <a:gd name="T15" fmla="*/ 143173 h 352"/>
                    <a:gd name="T16" fmla="*/ 23049 w 320"/>
                    <a:gd name="T17" fmla="*/ 137166 h 352"/>
                    <a:gd name="T18" fmla="*/ 26556 w 320"/>
                    <a:gd name="T19" fmla="*/ 141671 h 352"/>
                    <a:gd name="T20" fmla="*/ 30063 w 320"/>
                    <a:gd name="T21" fmla="*/ 143674 h 352"/>
                    <a:gd name="T22" fmla="*/ 37579 w 320"/>
                    <a:gd name="T23" fmla="*/ 146677 h 352"/>
                    <a:gd name="T24" fmla="*/ 45095 w 320"/>
                    <a:gd name="T25" fmla="*/ 148680 h 352"/>
                    <a:gd name="T26" fmla="*/ 67643 w 320"/>
                    <a:gd name="T27" fmla="*/ 151683 h 352"/>
                    <a:gd name="T28" fmla="*/ 93698 w 320"/>
                    <a:gd name="T29" fmla="*/ 151683 h 352"/>
                    <a:gd name="T30" fmla="*/ 116746 w 320"/>
                    <a:gd name="T31" fmla="*/ 148680 h 352"/>
                    <a:gd name="T32" fmla="*/ 123260 w 320"/>
                    <a:gd name="T33" fmla="*/ 146677 h 352"/>
                    <a:gd name="T34" fmla="*/ 130776 w 320"/>
                    <a:gd name="T35" fmla="*/ 143674 h 352"/>
                    <a:gd name="T36" fmla="*/ 134283 w 320"/>
                    <a:gd name="T37" fmla="*/ 141671 h 352"/>
                    <a:gd name="T38" fmla="*/ 136788 w 320"/>
                    <a:gd name="T39" fmla="*/ 138668 h 352"/>
                    <a:gd name="T40" fmla="*/ 136287 w 320"/>
                    <a:gd name="T41" fmla="*/ 143173 h 352"/>
                    <a:gd name="T42" fmla="*/ 136287 w 320"/>
                    <a:gd name="T43" fmla="*/ 36544 h 352"/>
                    <a:gd name="T44" fmla="*/ 138292 w 320"/>
                    <a:gd name="T45" fmla="*/ 41050 h 352"/>
                    <a:gd name="T46" fmla="*/ 135786 w 320"/>
                    <a:gd name="T47" fmla="*/ 37545 h 352"/>
                    <a:gd name="T48" fmla="*/ 136788 w 320"/>
                    <a:gd name="T49" fmla="*/ 37045 h 352"/>
                    <a:gd name="T50" fmla="*/ 132780 w 320"/>
                    <a:gd name="T51" fmla="*/ 34041 h 352"/>
                    <a:gd name="T52" fmla="*/ 115744 w 320"/>
                    <a:gd name="T53" fmla="*/ 28534 h 352"/>
                    <a:gd name="T54" fmla="*/ 93196 w 320"/>
                    <a:gd name="T55" fmla="*/ 25030 h 352"/>
                    <a:gd name="T56" fmla="*/ 95702 w 320"/>
                    <a:gd name="T57" fmla="*/ 1001 h 352"/>
                    <a:gd name="T58" fmla="*/ 122258 w 320"/>
                    <a:gd name="T59" fmla="*/ 5507 h 352"/>
                    <a:gd name="T60" fmla="*/ 141298 w 320"/>
                    <a:gd name="T61" fmla="*/ 11514 h 352"/>
                    <a:gd name="T62" fmla="*/ 149816 w 320"/>
                    <a:gd name="T63" fmla="*/ 17021 h 352"/>
                    <a:gd name="T64" fmla="*/ 154325 w 320"/>
                    <a:gd name="T65" fmla="*/ 22027 h 352"/>
                    <a:gd name="T66" fmla="*/ 158835 w 320"/>
                    <a:gd name="T67" fmla="*/ 28034 h 352"/>
                    <a:gd name="T68" fmla="*/ 160338 w 320"/>
                    <a:gd name="T69" fmla="*/ 36544 h 352"/>
                    <a:gd name="T70" fmla="*/ 160338 w 320"/>
                    <a:gd name="T71" fmla="*/ 143173 h 352"/>
                    <a:gd name="T72" fmla="*/ 156831 w 320"/>
                    <a:gd name="T73" fmla="*/ 151683 h 352"/>
                    <a:gd name="T74" fmla="*/ 152321 w 320"/>
                    <a:gd name="T75" fmla="*/ 157691 h 352"/>
                    <a:gd name="T76" fmla="*/ 143803 w 320"/>
                    <a:gd name="T77" fmla="*/ 163698 h 352"/>
                    <a:gd name="T78" fmla="*/ 133281 w 320"/>
                    <a:gd name="T79" fmla="*/ 168704 h 352"/>
                    <a:gd name="T80" fmla="*/ 120755 w 320"/>
                    <a:gd name="T81" fmla="*/ 172208 h 352"/>
                    <a:gd name="T82" fmla="*/ 95201 w 320"/>
                    <a:gd name="T83" fmla="*/ 175712 h 352"/>
                    <a:gd name="T84" fmla="*/ 65137 w 320"/>
                    <a:gd name="T85" fmla="*/ 175712 h 352"/>
                    <a:gd name="T86" fmla="*/ 38581 w 320"/>
                    <a:gd name="T87" fmla="*/ 172208 h 352"/>
                    <a:gd name="T88" fmla="*/ 27558 w 320"/>
                    <a:gd name="T89" fmla="*/ 168704 h 352"/>
                    <a:gd name="T90" fmla="*/ 17036 w 320"/>
                    <a:gd name="T91" fmla="*/ 163698 h 352"/>
                    <a:gd name="T92" fmla="*/ 8518 w 320"/>
                    <a:gd name="T93" fmla="*/ 157691 h 352"/>
                    <a:gd name="T94" fmla="*/ 5011 w 320"/>
                    <a:gd name="T95" fmla="*/ 152685 h 352"/>
                    <a:gd name="T96" fmla="*/ 0 w 320"/>
                    <a:gd name="T97" fmla="*/ 143173 h 352"/>
                    <a:gd name="T98" fmla="*/ 0 w 320"/>
                    <a:gd name="T99" fmla="*/ 36544 h 352"/>
                    <a:gd name="T100" fmla="*/ 2004 w 320"/>
                    <a:gd name="T101" fmla="*/ 28034 h 352"/>
                    <a:gd name="T102" fmla="*/ 5512 w 320"/>
                    <a:gd name="T103" fmla="*/ 23028 h 352"/>
                    <a:gd name="T104" fmla="*/ 11023 w 320"/>
                    <a:gd name="T105" fmla="*/ 17021 h 352"/>
                    <a:gd name="T106" fmla="*/ 19541 w 320"/>
                    <a:gd name="T107" fmla="*/ 11514 h 352"/>
                    <a:gd name="T108" fmla="*/ 39583 w 320"/>
                    <a:gd name="T109" fmla="*/ 5006 h 352"/>
                    <a:gd name="T110" fmla="*/ 65638 w 320"/>
                    <a:gd name="T111" fmla="*/ 1001 h 352"/>
                    <a:gd name="T112" fmla="*/ 95702 w 320"/>
                    <a:gd name="T113" fmla="*/ 1001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29" name="Rectangle 909"/>
                <p:cNvSpPr>
                  <a:spLocks noChangeArrowheads="1"/>
                </p:cNvSpPr>
                <p:nvPr/>
              </p:nvSpPr>
              <p:spPr bwMode="auto">
                <a:xfrm>
                  <a:off x="5534493" y="5173805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0" name="Rectangle 910"/>
                <p:cNvSpPr>
                  <a:spLocks noChangeArrowheads="1"/>
                </p:cNvSpPr>
                <p:nvPr/>
              </p:nvSpPr>
              <p:spPr bwMode="auto">
                <a:xfrm>
                  <a:off x="5544729" y="5173805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1" name="Rectangle 911"/>
                <p:cNvSpPr>
                  <a:spLocks noChangeArrowheads="1"/>
                </p:cNvSpPr>
                <p:nvPr/>
              </p:nvSpPr>
              <p:spPr bwMode="auto">
                <a:xfrm>
                  <a:off x="5554968" y="5173805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2" name="Rectangle 912"/>
                <p:cNvSpPr>
                  <a:spLocks noChangeArrowheads="1"/>
                </p:cNvSpPr>
                <p:nvPr/>
              </p:nvSpPr>
              <p:spPr bwMode="auto">
                <a:xfrm>
                  <a:off x="5565205" y="5173805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3" name="Rectangle 913"/>
                <p:cNvSpPr>
                  <a:spLocks noChangeArrowheads="1"/>
                </p:cNvSpPr>
                <p:nvPr/>
              </p:nvSpPr>
              <p:spPr bwMode="auto">
                <a:xfrm>
                  <a:off x="5575443" y="5173805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4" name="Rectangle 914"/>
                <p:cNvSpPr>
                  <a:spLocks noChangeArrowheads="1"/>
                </p:cNvSpPr>
                <p:nvPr/>
              </p:nvSpPr>
              <p:spPr bwMode="auto">
                <a:xfrm>
                  <a:off x="5585681" y="5173805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5" name="Rectangle 915"/>
                <p:cNvSpPr>
                  <a:spLocks noChangeArrowheads="1"/>
                </p:cNvSpPr>
                <p:nvPr/>
              </p:nvSpPr>
              <p:spPr bwMode="auto">
                <a:xfrm>
                  <a:off x="5595919" y="5173805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6" name="Rectangle 916"/>
                <p:cNvSpPr>
                  <a:spLocks noChangeArrowheads="1"/>
                </p:cNvSpPr>
                <p:nvPr/>
              </p:nvSpPr>
              <p:spPr bwMode="auto">
                <a:xfrm>
                  <a:off x="5606155" y="5173805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7" name="Rectangle 917"/>
                <p:cNvSpPr>
                  <a:spLocks noChangeArrowheads="1"/>
                </p:cNvSpPr>
                <p:nvPr/>
              </p:nvSpPr>
              <p:spPr bwMode="auto">
                <a:xfrm>
                  <a:off x="5616393" y="5173805"/>
                  <a:ext cx="20476" cy="131953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8" name="Rectangle 918"/>
                <p:cNvSpPr>
                  <a:spLocks noChangeArrowheads="1"/>
                </p:cNvSpPr>
                <p:nvPr/>
              </p:nvSpPr>
              <p:spPr bwMode="auto">
                <a:xfrm>
                  <a:off x="5636869" y="5173805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39" name="Rectangle 919"/>
                <p:cNvSpPr>
                  <a:spLocks noChangeArrowheads="1"/>
                </p:cNvSpPr>
                <p:nvPr/>
              </p:nvSpPr>
              <p:spPr bwMode="auto">
                <a:xfrm>
                  <a:off x="5647106" y="5173805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40" name="Rectangle 920"/>
                <p:cNvSpPr>
                  <a:spLocks noChangeArrowheads="1"/>
                </p:cNvSpPr>
                <p:nvPr/>
              </p:nvSpPr>
              <p:spPr bwMode="auto">
                <a:xfrm>
                  <a:off x="5657345" y="5173805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41" name="Rectangle 921"/>
                <p:cNvSpPr>
                  <a:spLocks noChangeArrowheads="1"/>
                </p:cNvSpPr>
                <p:nvPr/>
              </p:nvSpPr>
              <p:spPr bwMode="auto">
                <a:xfrm>
                  <a:off x="5667581" y="5173805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42" name="Rectangle 922"/>
                <p:cNvSpPr>
                  <a:spLocks noChangeArrowheads="1"/>
                </p:cNvSpPr>
                <p:nvPr/>
              </p:nvSpPr>
              <p:spPr bwMode="auto">
                <a:xfrm>
                  <a:off x="5677819" y="5173805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43" name="Rectangle 923"/>
                <p:cNvSpPr>
                  <a:spLocks noChangeArrowheads="1"/>
                </p:cNvSpPr>
                <p:nvPr/>
              </p:nvSpPr>
              <p:spPr bwMode="auto">
                <a:xfrm>
                  <a:off x="5688057" y="5173805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44" name="Rectangle 924"/>
                <p:cNvSpPr>
                  <a:spLocks noChangeArrowheads="1"/>
                </p:cNvSpPr>
                <p:nvPr/>
              </p:nvSpPr>
              <p:spPr bwMode="auto">
                <a:xfrm>
                  <a:off x="5698295" y="5173805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45" name="Rectangle 925"/>
                <p:cNvSpPr>
                  <a:spLocks noChangeArrowheads="1"/>
                </p:cNvSpPr>
                <p:nvPr/>
              </p:nvSpPr>
              <p:spPr bwMode="auto">
                <a:xfrm>
                  <a:off x="5708532" y="5173805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46" name="Freeform 926"/>
                <p:cNvSpPr>
                  <a:spLocks/>
                </p:cNvSpPr>
                <p:nvPr/>
              </p:nvSpPr>
              <p:spPr bwMode="auto">
                <a:xfrm>
                  <a:off x="5538588" y="5153623"/>
                  <a:ext cx="176088" cy="48124"/>
                </a:xfrm>
                <a:custGeom>
                  <a:avLst/>
                  <a:gdLst>
                    <a:gd name="T0" fmla="*/ 136525 w 86"/>
                    <a:gd name="T1" fmla="*/ 25400 h 31"/>
                    <a:gd name="T2" fmla="*/ 136525 w 86"/>
                    <a:gd name="T3" fmla="*/ 25400 h 31"/>
                    <a:gd name="T4" fmla="*/ 136525 w 86"/>
                    <a:gd name="T5" fmla="*/ 26988 h 31"/>
                    <a:gd name="T6" fmla="*/ 134938 w 86"/>
                    <a:gd name="T7" fmla="*/ 30163 h 31"/>
                    <a:gd name="T8" fmla="*/ 131763 w 86"/>
                    <a:gd name="T9" fmla="*/ 31750 h 31"/>
                    <a:gd name="T10" fmla="*/ 130175 w 86"/>
                    <a:gd name="T11" fmla="*/ 33338 h 31"/>
                    <a:gd name="T12" fmla="*/ 125413 w 86"/>
                    <a:gd name="T13" fmla="*/ 38100 h 31"/>
                    <a:gd name="T14" fmla="*/ 115888 w 86"/>
                    <a:gd name="T15" fmla="*/ 41275 h 31"/>
                    <a:gd name="T16" fmla="*/ 106363 w 86"/>
                    <a:gd name="T17" fmla="*/ 44450 h 31"/>
                    <a:gd name="T18" fmla="*/ 93662 w 86"/>
                    <a:gd name="T19" fmla="*/ 47625 h 31"/>
                    <a:gd name="T20" fmla="*/ 82550 w 86"/>
                    <a:gd name="T21" fmla="*/ 49213 h 31"/>
                    <a:gd name="T22" fmla="*/ 68263 w 86"/>
                    <a:gd name="T23" fmla="*/ 49213 h 31"/>
                    <a:gd name="T24" fmla="*/ 53975 w 86"/>
                    <a:gd name="T25" fmla="*/ 49213 h 31"/>
                    <a:gd name="T26" fmla="*/ 41275 w 86"/>
                    <a:gd name="T27" fmla="*/ 47625 h 31"/>
                    <a:gd name="T28" fmla="*/ 30163 w 86"/>
                    <a:gd name="T29" fmla="*/ 44450 h 31"/>
                    <a:gd name="T30" fmla="*/ 20637 w 86"/>
                    <a:gd name="T31" fmla="*/ 41275 h 31"/>
                    <a:gd name="T32" fmla="*/ 11112 w 86"/>
                    <a:gd name="T33" fmla="*/ 38100 h 31"/>
                    <a:gd name="T34" fmla="*/ 6350 w 86"/>
                    <a:gd name="T35" fmla="*/ 33338 h 31"/>
                    <a:gd name="T36" fmla="*/ 3175 w 86"/>
                    <a:gd name="T37" fmla="*/ 31750 h 31"/>
                    <a:gd name="T38" fmla="*/ 1588 w 86"/>
                    <a:gd name="T39" fmla="*/ 30163 h 31"/>
                    <a:gd name="T40" fmla="*/ 0 w 86"/>
                    <a:gd name="T41" fmla="*/ 26988 h 31"/>
                    <a:gd name="T42" fmla="*/ 0 w 86"/>
                    <a:gd name="T43" fmla="*/ 25400 h 31"/>
                    <a:gd name="T44" fmla="*/ 0 w 86"/>
                    <a:gd name="T45" fmla="*/ 22225 h 31"/>
                    <a:gd name="T46" fmla="*/ 1588 w 86"/>
                    <a:gd name="T47" fmla="*/ 20638 h 31"/>
                    <a:gd name="T48" fmla="*/ 3175 w 86"/>
                    <a:gd name="T49" fmla="*/ 17463 h 31"/>
                    <a:gd name="T50" fmla="*/ 6350 w 86"/>
                    <a:gd name="T51" fmla="*/ 15875 h 31"/>
                    <a:gd name="T52" fmla="*/ 11112 w 86"/>
                    <a:gd name="T53" fmla="*/ 11113 h 31"/>
                    <a:gd name="T54" fmla="*/ 20637 w 86"/>
                    <a:gd name="T55" fmla="*/ 7938 h 31"/>
                    <a:gd name="T56" fmla="*/ 30163 w 86"/>
                    <a:gd name="T57" fmla="*/ 6350 h 31"/>
                    <a:gd name="T58" fmla="*/ 41275 w 86"/>
                    <a:gd name="T59" fmla="*/ 3175 h 31"/>
                    <a:gd name="T60" fmla="*/ 53975 w 86"/>
                    <a:gd name="T61" fmla="*/ 1588 h 31"/>
                    <a:gd name="T62" fmla="*/ 68263 w 86"/>
                    <a:gd name="T63" fmla="*/ 0 h 31"/>
                    <a:gd name="T64" fmla="*/ 82550 w 86"/>
                    <a:gd name="T65" fmla="*/ 1588 h 31"/>
                    <a:gd name="T66" fmla="*/ 93662 w 86"/>
                    <a:gd name="T67" fmla="*/ 3175 h 31"/>
                    <a:gd name="T68" fmla="*/ 106363 w 86"/>
                    <a:gd name="T69" fmla="*/ 6350 h 31"/>
                    <a:gd name="T70" fmla="*/ 115888 w 86"/>
                    <a:gd name="T71" fmla="*/ 7938 h 31"/>
                    <a:gd name="T72" fmla="*/ 125413 w 86"/>
                    <a:gd name="T73" fmla="*/ 11113 h 31"/>
                    <a:gd name="T74" fmla="*/ 130175 w 86"/>
                    <a:gd name="T75" fmla="*/ 15875 h 31"/>
                    <a:gd name="T76" fmla="*/ 131763 w 86"/>
                    <a:gd name="T77" fmla="*/ 17463 h 31"/>
                    <a:gd name="T78" fmla="*/ 134938 w 86"/>
                    <a:gd name="T79" fmla="*/ 20638 h 31"/>
                    <a:gd name="T80" fmla="*/ 136525 w 86"/>
                    <a:gd name="T81" fmla="*/ 22225 h 31"/>
                    <a:gd name="T82" fmla="*/ 136525 w 86"/>
                    <a:gd name="T83" fmla="*/ 25400 h 3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1"/>
                    <a:gd name="T128" fmla="*/ 86 w 86"/>
                    <a:gd name="T129" fmla="*/ 31 h 3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1">
                      <a:moveTo>
                        <a:pt x="86" y="16"/>
                      </a:moveTo>
                      <a:lnTo>
                        <a:pt x="86" y="16"/>
                      </a:lnTo>
                      <a:lnTo>
                        <a:pt x="86" y="17"/>
                      </a:lnTo>
                      <a:lnTo>
                        <a:pt x="85" y="19"/>
                      </a:lnTo>
                      <a:lnTo>
                        <a:pt x="83" y="20"/>
                      </a:lnTo>
                      <a:lnTo>
                        <a:pt x="82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8"/>
                      </a:lnTo>
                      <a:lnTo>
                        <a:pt x="59" y="30"/>
                      </a:lnTo>
                      <a:lnTo>
                        <a:pt x="52" y="31"/>
                      </a:lnTo>
                      <a:lnTo>
                        <a:pt x="43" y="31"/>
                      </a:lnTo>
                      <a:lnTo>
                        <a:pt x="34" y="31"/>
                      </a:lnTo>
                      <a:lnTo>
                        <a:pt x="26" y="30"/>
                      </a:lnTo>
                      <a:lnTo>
                        <a:pt x="19" y="28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4" y="21"/>
                      </a:lnTo>
                      <a:lnTo>
                        <a:pt x="2" y="20"/>
                      </a:lnTo>
                      <a:lnTo>
                        <a:pt x="1" y="19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4" y="10"/>
                      </a:lnTo>
                      <a:lnTo>
                        <a:pt x="7" y="7"/>
                      </a:lnTo>
                      <a:lnTo>
                        <a:pt x="13" y="5"/>
                      </a:lnTo>
                      <a:lnTo>
                        <a:pt x="19" y="4"/>
                      </a:lnTo>
                      <a:lnTo>
                        <a:pt x="26" y="2"/>
                      </a:lnTo>
                      <a:lnTo>
                        <a:pt x="34" y="1"/>
                      </a:lnTo>
                      <a:lnTo>
                        <a:pt x="43" y="0"/>
                      </a:lnTo>
                      <a:lnTo>
                        <a:pt x="52" y="1"/>
                      </a:lnTo>
                      <a:lnTo>
                        <a:pt x="59" y="2"/>
                      </a:lnTo>
                      <a:lnTo>
                        <a:pt x="67" y="4"/>
                      </a:lnTo>
                      <a:lnTo>
                        <a:pt x="73" y="5"/>
                      </a:lnTo>
                      <a:lnTo>
                        <a:pt x="79" y="7"/>
                      </a:lnTo>
                      <a:lnTo>
                        <a:pt x="82" y="10"/>
                      </a:lnTo>
                      <a:lnTo>
                        <a:pt x="83" y="11"/>
                      </a:lnTo>
                      <a:lnTo>
                        <a:pt x="85" y="13"/>
                      </a:lnTo>
                      <a:lnTo>
                        <a:pt x="86" y="14"/>
                      </a:lnTo>
                      <a:lnTo>
                        <a:pt x="86" y="16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47" name="Freeform 927"/>
                <p:cNvSpPr>
                  <a:spLocks/>
                </p:cNvSpPr>
                <p:nvPr/>
              </p:nvSpPr>
              <p:spPr bwMode="auto">
                <a:xfrm>
                  <a:off x="5667581" y="5197090"/>
                  <a:ext cx="174040" cy="147476"/>
                </a:xfrm>
                <a:custGeom>
                  <a:avLst/>
                  <a:gdLst>
                    <a:gd name="T0" fmla="*/ 68263 w 85"/>
                    <a:gd name="T1" fmla="*/ 0 h 95"/>
                    <a:gd name="T2" fmla="*/ 68263 w 85"/>
                    <a:gd name="T3" fmla="*/ 0 h 95"/>
                    <a:gd name="T4" fmla="*/ 53975 w 85"/>
                    <a:gd name="T5" fmla="*/ 1588 h 95"/>
                    <a:gd name="T6" fmla="*/ 41275 w 85"/>
                    <a:gd name="T7" fmla="*/ 1588 h 95"/>
                    <a:gd name="T8" fmla="*/ 30163 w 85"/>
                    <a:gd name="T9" fmla="*/ 4763 h 95"/>
                    <a:gd name="T10" fmla="*/ 20638 w 85"/>
                    <a:gd name="T11" fmla="*/ 7938 h 95"/>
                    <a:gd name="T12" fmla="*/ 11113 w 85"/>
                    <a:gd name="T13" fmla="*/ 11113 h 95"/>
                    <a:gd name="T14" fmla="*/ 4763 w 85"/>
                    <a:gd name="T15" fmla="*/ 14288 h 95"/>
                    <a:gd name="T16" fmla="*/ 3175 w 85"/>
                    <a:gd name="T17" fmla="*/ 17463 h 95"/>
                    <a:gd name="T18" fmla="*/ 1588 w 85"/>
                    <a:gd name="T19" fmla="*/ 19050 h 95"/>
                    <a:gd name="T20" fmla="*/ 0 w 85"/>
                    <a:gd name="T21" fmla="*/ 22225 h 95"/>
                    <a:gd name="T22" fmla="*/ 0 w 85"/>
                    <a:gd name="T23" fmla="*/ 23813 h 95"/>
                    <a:gd name="T24" fmla="*/ 0 w 85"/>
                    <a:gd name="T25" fmla="*/ 127000 h 95"/>
                    <a:gd name="T26" fmla="*/ 0 w 85"/>
                    <a:gd name="T27" fmla="*/ 130175 h 95"/>
                    <a:gd name="T28" fmla="*/ 1588 w 85"/>
                    <a:gd name="T29" fmla="*/ 131763 h 95"/>
                    <a:gd name="T30" fmla="*/ 3175 w 85"/>
                    <a:gd name="T31" fmla="*/ 134938 h 95"/>
                    <a:gd name="T32" fmla="*/ 4763 w 85"/>
                    <a:gd name="T33" fmla="*/ 136525 h 95"/>
                    <a:gd name="T34" fmla="*/ 11113 w 85"/>
                    <a:gd name="T35" fmla="*/ 141288 h 95"/>
                    <a:gd name="T36" fmla="*/ 20638 w 85"/>
                    <a:gd name="T37" fmla="*/ 144463 h 95"/>
                    <a:gd name="T38" fmla="*/ 30163 w 85"/>
                    <a:gd name="T39" fmla="*/ 147638 h 95"/>
                    <a:gd name="T40" fmla="*/ 41275 w 85"/>
                    <a:gd name="T41" fmla="*/ 149225 h 95"/>
                    <a:gd name="T42" fmla="*/ 53975 w 85"/>
                    <a:gd name="T43" fmla="*/ 150813 h 95"/>
                    <a:gd name="T44" fmla="*/ 68263 w 85"/>
                    <a:gd name="T45" fmla="*/ 150813 h 95"/>
                    <a:gd name="T46" fmla="*/ 80963 w 85"/>
                    <a:gd name="T47" fmla="*/ 150813 h 95"/>
                    <a:gd name="T48" fmla="*/ 93663 w 85"/>
                    <a:gd name="T49" fmla="*/ 149225 h 95"/>
                    <a:gd name="T50" fmla="*/ 106363 w 85"/>
                    <a:gd name="T51" fmla="*/ 147638 h 95"/>
                    <a:gd name="T52" fmla="*/ 115888 w 85"/>
                    <a:gd name="T53" fmla="*/ 144463 h 95"/>
                    <a:gd name="T54" fmla="*/ 123825 w 85"/>
                    <a:gd name="T55" fmla="*/ 141288 h 95"/>
                    <a:gd name="T56" fmla="*/ 130175 w 85"/>
                    <a:gd name="T57" fmla="*/ 136525 h 95"/>
                    <a:gd name="T58" fmla="*/ 131763 w 85"/>
                    <a:gd name="T59" fmla="*/ 134938 h 95"/>
                    <a:gd name="T60" fmla="*/ 133350 w 85"/>
                    <a:gd name="T61" fmla="*/ 131763 h 95"/>
                    <a:gd name="T62" fmla="*/ 134938 w 85"/>
                    <a:gd name="T63" fmla="*/ 130175 h 95"/>
                    <a:gd name="T64" fmla="*/ 134938 w 85"/>
                    <a:gd name="T65" fmla="*/ 127000 h 95"/>
                    <a:gd name="T66" fmla="*/ 134938 w 85"/>
                    <a:gd name="T67" fmla="*/ 23813 h 95"/>
                    <a:gd name="T68" fmla="*/ 134938 w 85"/>
                    <a:gd name="T69" fmla="*/ 22225 h 95"/>
                    <a:gd name="T70" fmla="*/ 133350 w 85"/>
                    <a:gd name="T71" fmla="*/ 19050 h 95"/>
                    <a:gd name="T72" fmla="*/ 131763 w 85"/>
                    <a:gd name="T73" fmla="*/ 17463 h 95"/>
                    <a:gd name="T74" fmla="*/ 130175 w 85"/>
                    <a:gd name="T75" fmla="*/ 14288 h 95"/>
                    <a:gd name="T76" fmla="*/ 123825 w 85"/>
                    <a:gd name="T77" fmla="*/ 11113 h 95"/>
                    <a:gd name="T78" fmla="*/ 115888 w 85"/>
                    <a:gd name="T79" fmla="*/ 7938 h 95"/>
                    <a:gd name="T80" fmla="*/ 106363 w 85"/>
                    <a:gd name="T81" fmla="*/ 4763 h 95"/>
                    <a:gd name="T82" fmla="*/ 93663 w 85"/>
                    <a:gd name="T83" fmla="*/ 1588 h 95"/>
                    <a:gd name="T84" fmla="*/ 80963 w 85"/>
                    <a:gd name="T85" fmla="*/ 1588 h 95"/>
                    <a:gd name="T86" fmla="*/ 68263 w 85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5"/>
                    <a:gd name="T134" fmla="*/ 85 w 85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4" y="1"/>
                      </a:lnTo>
                      <a:lnTo>
                        <a:pt x="26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9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3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3" y="95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8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3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5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9"/>
                      </a:lnTo>
                      <a:lnTo>
                        <a:pt x="78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48" name="Freeform 928"/>
                <p:cNvSpPr>
                  <a:spLocks noEditPoints="1"/>
                </p:cNvSpPr>
                <p:nvPr/>
              </p:nvSpPr>
              <p:spPr bwMode="auto">
                <a:xfrm>
                  <a:off x="5651201" y="5186224"/>
                  <a:ext cx="206802" cy="170761"/>
                </a:xfrm>
                <a:custGeom>
                  <a:avLst/>
                  <a:gdLst>
                    <a:gd name="T0" fmla="*/ 67142 w 320"/>
                    <a:gd name="T1" fmla="*/ 24805 h 352"/>
                    <a:gd name="T2" fmla="*/ 44594 w 320"/>
                    <a:gd name="T3" fmla="*/ 28277 h 352"/>
                    <a:gd name="T4" fmla="*/ 28059 w 320"/>
                    <a:gd name="T5" fmla="*/ 33734 h 352"/>
                    <a:gd name="T6" fmla="*/ 24051 w 320"/>
                    <a:gd name="T7" fmla="*/ 36711 h 352"/>
                    <a:gd name="T8" fmla="*/ 26055 w 320"/>
                    <a:gd name="T9" fmla="*/ 35719 h 352"/>
                    <a:gd name="T10" fmla="*/ 22548 w 320"/>
                    <a:gd name="T11" fmla="*/ 40680 h 352"/>
                    <a:gd name="T12" fmla="*/ 24051 w 320"/>
                    <a:gd name="T13" fmla="*/ 36215 h 352"/>
                    <a:gd name="T14" fmla="*/ 24051 w 320"/>
                    <a:gd name="T15" fmla="*/ 141883 h 352"/>
                    <a:gd name="T16" fmla="*/ 23049 w 320"/>
                    <a:gd name="T17" fmla="*/ 135930 h 352"/>
                    <a:gd name="T18" fmla="*/ 26556 w 320"/>
                    <a:gd name="T19" fmla="*/ 140395 h 352"/>
                    <a:gd name="T20" fmla="*/ 30063 w 320"/>
                    <a:gd name="T21" fmla="*/ 142379 h 352"/>
                    <a:gd name="T22" fmla="*/ 37579 w 320"/>
                    <a:gd name="T23" fmla="*/ 145355 h 352"/>
                    <a:gd name="T24" fmla="*/ 45095 w 320"/>
                    <a:gd name="T25" fmla="*/ 147340 h 352"/>
                    <a:gd name="T26" fmla="*/ 67643 w 320"/>
                    <a:gd name="T27" fmla="*/ 150316 h 352"/>
                    <a:gd name="T28" fmla="*/ 93698 w 320"/>
                    <a:gd name="T29" fmla="*/ 150316 h 352"/>
                    <a:gd name="T30" fmla="*/ 116746 w 320"/>
                    <a:gd name="T31" fmla="*/ 147340 h 352"/>
                    <a:gd name="T32" fmla="*/ 123260 w 320"/>
                    <a:gd name="T33" fmla="*/ 145355 h 352"/>
                    <a:gd name="T34" fmla="*/ 130776 w 320"/>
                    <a:gd name="T35" fmla="*/ 142379 h 352"/>
                    <a:gd name="T36" fmla="*/ 134283 w 320"/>
                    <a:gd name="T37" fmla="*/ 140395 h 352"/>
                    <a:gd name="T38" fmla="*/ 136788 w 320"/>
                    <a:gd name="T39" fmla="*/ 137418 h 352"/>
                    <a:gd name="T40" fmla="*/ 136287 w 320"/>
                    <a:gd name="T41" fmla="*/ 141883 h 352"/>
                    <a:gd name="T42" fmla="*/ 136287 w 320"/>
                    <a:gd name="T43" fmla="*/ 36215 h 352"/>
                    <a:gd name="T44" fmla="*/ 138292 w 320"/>
                    <a:gd name="T45" fmla="*/ 40680 h 352"/>
                    <a:gd name="T46" fmla="*/ 135786 w 320"/>
                    <a:gd name="T47" fmla="*/ 37207 h 352"/>
                    <a:gd name="T48" fmla="*/ 136788 w 320"/>
                    <a:gd name="T49" fmla="*/ 36711 h 352"/>
                    <a:gd name="T50" fmla="*/ 132780 w 320"/>
                    <a:gd name="T51" fmla="*/ 33734 h 352"/>
                    <a:gd name="T52" fmla="*/ 115744 w 320"/>
                    <a:gd name="T53" fmla="*/ 28277 h 352"/>
                    <a:gd name="T54" fmla="*/ 93196 w 320"/>
                    <a:gd name="T55" fmla="*/ 24805 h 352"/>
                    <a:gd name="T56" fmla="*/ 95702 w 320"/>
                    <a:gd name="T57" fmla="*/ 992 h 352"/>
                    <a:gd name="T58" fmla="*/ 122258 w 320"/>
                    <a:gd name="T59" fmla="*/ 5457 h 352"/>
                    <a:gd name="T60" fmla="*/ 141298 w 320"/>
                    <a:gd name="T61" fmla="*/ 11410 h 352"/>
                    <a:gd name="T62" fmla="*/ 149816 w 320"/>
                    <a:gd name="T63" fmla="*/ 16867 h 352"/>
                    <a:gd name="T64" fmla="*/ 154325 w 320"/>
                    <a:gd name="T65" fmla="*/ 21828 h 352"/>
                    <a:gd name="T66" fmla="*/ 158835 w 320"/>
                    <a:gd name="T67" fmla="*/ 27781 h 352"/>
                    <a:gd name="T68" fmla="*/ 160338 w 320"/>
                    <a:gd name="T69" fmla="*/ 36215 h 352"/>
                    <a:gd name="T70" fmla="*/ 160338 w 320"/>
                    <a:gd name="T71" fmla="*/ 141883 h 352"/>
                    <a:gd name="T72" fmla="*/ 156831 w 320"/>
                    <a:gd name="T73" fmla="*/ 150316 h 352"/>
                    <a:gd name="T74" fmla="*/ 152321 w 320"/>
                    <a:gd name="T75" fmla="*/ 156270 h 352"/>
                    <a:gd name="T76" fmla="*/ 143803 w 320"/>
                    <a:gd name="T77" fmla="*/ 162223 h 352"/>
                    <a:gd name="T78" fmla="*/ 133281 w 320"/>
                    <a:gd name="T79" fmla="*/ 167184 h 352"/>
                    <a:gd name="T80" fmla="*/ 120755 w 320"/>
                    <a:gd name="T81" fmla="*/ 170656 h 352"/>
                    <a:gd name="T82" fmla="*/ 95201 w 320"/>
                    <a:gd name="T83" fmla="*/ 174129 h 352"/>
                    <a:gd name="T84" fmla="*/ 65137 w 320"/>
                    <a:gd name="T85" fmla="*/ 174129 h 352"/>
                    <a:gd name="T86" fmla="*/ 38581 w 320"/>
                    <a:gd name="T87" fmla="*/ 170656 h 352"/>
                    <a:gd name="T88" fmla="*/ 27558 w 320"/>
                    <a:gd name="T89" fmla="*/ 167184 h 352"/>
                    <a:gd name="T90" fmla="*/ 17036 w 320"/>
                    <a:gd name="T91" fmla="*/ 162223 h 352"/>
                    <a:gd name="T92" fmla="*/ 8518 w 320"/>
                    <a:gd name="T93" fmla="*/ 156270 h 352"/>
                    <a:gd name="T94" fmla="*/ 501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2004 w 320"/>
                    <a:gd name="T101" fmla="*/ 27781 h 352"/>
                    <a:gd name="T102" fmla="*/ 5512 w 320"/>
                    <a:gd name="T103" fmla="*/ 22820 h 352"/>
                    <a:gd name="T104" fmla="*/ 11023 w 320"/>
                    <a:gd name="T105" fmla="*/ 16867 h 352"/>
                    <a:gd name="T106" fmla="*/ 19541 w 320"/>
                    <a:gd name="T107" fmla="*/ 11410 h 352"/>
                    <a:gd name="T108" fmla="*/ 39583 w 320"/>
                    <a:gd name="T109" fmla="*/ 4961 h 352"/>
                    <a:gd name="T110" fmla="*/ 65638 w 320"/>
                    <a:gd name="T111" fmla="*/ 992 h 352"/>
                    <a:gd name="T112" fmla="*/ 95702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49" name="Rectangle 929"/>
                <p:cNvSpPr>
                  <a:spLocks noChangeArrowheads="1"/>
                </p:cNvSpPr>
                <p:nvPr/>
              </p:nvSpPr>
              <p:spPr bwMode="auto">
                <a:xfrm>
                  <a:off x="5657345" y="5212614"/>
                  <a:ext cx="10238" cy="147476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0" name="Rectangle 930"/>
                <p:cNvSpPr>
                  <a:spLocks noChangeArrowheads="1"/>
                </p:cNvSpPr>
                <p:nvPr/>
              </p:nvSpPr>
              <p:spPr bwMode="auto">
                <a:xfrm>
                  <a:off x="5667581" y="5212614"/>
                  <a:ext cx="10238" cy="147476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1" name="Rectangle 931"/>
                <p:cNvSpPr>
                  <a:spLocks noChangeArrowheads="1"/>
                </p:cNvSpPr>
                <p:nvPr/>
              </p:nvSpPr>
              <p:spPr bwMode="auto">
                <a:xfrm>
                  <a:off x="5677819" y="5212614"/>
                  <a:ext cx="10238" cy="147476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2" name="Rectangle 932"/>
                <p:cNvSpPr>
                  <a:spLocks noChangeArrowheads="1"/>
                </p:cNvSpPr>
                <p:nvPr/>
              </p:nvSpPr>
              <p:spPr bwMode="auto">
                <a:xfrm>
                  <a:off x="5688057" y="5212614"/>
                  <a:ext cx="10238" cy="147476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3" name="Rectangle 933"/>
                <p:cNvSpPr>
                  <a:spLocks noChangeArrowheads="1"/>
                </p:cNvSpPr>
                <p:nvPr/>
              </p:nvSpPr>
              <p:spPr bwMode="auto">
                <a:xfrm>
                  <a:off x="5698295" y="5212614"/>
                  <a:ext cx="10238" cy="147476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4" name="Rectangle 934"/>
                <p:cNvSpPr>
                  <a:spLocks noChangeArrowheads="1"/>
                </p:cNvSpPr>
                <p:nvPr/>
              </p:nvSpPr>
              <p:spPr bwMode="auto">
                <a:xfrm>
                  <a:off x="5708532" y="5212614"/>
                  <a:ext cx="10238" cy="147476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5" name="Rectangle 935"/>
                <p:cNvSpPr>
                  <a:spLocks noChangeArrowheads="1"/>
                </p:cNvSpPr>
                <p:nvPr/>
              </p:nvSpPr>
              <p:spPr bwMode="auto">
                <a:xfrm>
                  <a:off x="5718770" y="5212614"/>
                  <a:ext cx="10238" cy="147476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6" name="Rectangle 936"/>
                <p:cNvSpPr>
                  <a:spLocks noChangeArrowheads="1"/>
                </p:cNvSpPr>
                <p:nvPr/>
              </p:nvSpPr>
              <p:spPr bwMode="auto">
                <a:xfrm>
                  <a:off x="5729008" y="5212614"/>
                  <a:ext cx="10238" cy="147476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7" name="Rectangle 937"/>
                <p:cNvSpPr>
                  <a:spLocks noChangeArrowheads="1"/>
                </p:cNvSpPr>
                <p:nvPr/>
              </p:nvSpPr>
              <p:spPr bwMode="auto">
                <a:xfrm>
                  <a:off x="5739246" y="5212614"/>
                  <a:ext cx="20476" cy="147476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8" name="Rectangle 938"/>
                <p:cNvSpPr>
                  <a:spLocks noChangeArrowheads="1"/>
                </p:cNvSpPr>
                <p:nvPr/>
              </p:nvSpPr>
              <p:spPr bwMode="auto">
                <a:xfrm>
                  <a:off x="5759721" y="5212614"/>
                  <a:ext cx="10238" cy="147476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59" name="Rectangle 939"/>
                <p:cNvSpPr>
                  <a:spLocks noChangeArrowheads="1"/>
                </p:cNvSpPr>
                <p:nvPr/>
              </p:nvSpPr>
              <p:spPr bwMode="auto">
                <a:xfrm>
                  <a:off x="5769958" y="5212614"/>
                  <a:ext cx="10238" cy="147476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60" name="Rectangle 940"/>
                <p:cNvSpPr>
                  <a:spLocks noChangeArrowheads="1"/>
                </p:cNvSpPr>
                <p:nvPr/>
              </p:nvSpPr>
              <p:spPr bwMode="auto">
                <a:xfrm>
                  <a:off x="5780196" y="5212614"/>
                  <a:ext cx="10238" cy="147476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61" name="Rectangle 941"/>
                <p:cNvSpPr>
                  <a:spLocks noChangeArrowheads="1"/>
                </p:cNvSpPr>
                <p:nvPr/>
              </p:nvSpPr>
              <p:spPr bwMode="auto">
                <a:xfrm>
                  <a:off x="5790434" y="5212614"/>
                  <a:ext cx="10238" cy="147476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62" name="Rectangle 942"/>
                <p:cNvSpPr>
                  <a:spLocks noChangeArrowheads="1"/>
                </p:cNvSpPr>
                <p:nvPr/>
              </p:nvSpPr>
              <p:spPr bwMode="auto">
                <a:xfrm>
                  <a:off x="5800672" y="5212614"/>
                  <a:ext cx="10238" cy="147476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63" name="Rectangle 943"/>
                <p:cNvSpPr>
                  <a:spLocks noChangeArrowheads="1"/>
                </p:cNvSpPr>
                <p:nvPr/>
              </p:nvSpPr>
              <p:spPr bwMode="auto">
                <a:xfrm>
                  <a:off x="5810908" y="5212614"/>
                  <a:ext cx="10238" cy="147476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64" name="Rectangle 944"/>
                <p:cNvSpPr>
                  <a:spLocks noChangeArrowheads="1"/>
                </p:cNvSpPr>
                <p:nvPr/>
              </p:nvSpPr>
              <p:spPr bwMode="auto">
                <a:xfrm>
                  <a:off x="5821147" y="5212614"/>
                  <a:ext cx="10238" cy="147476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65" name="Rectangle 945"/>
                <p:cNvSpPr>
                  <a:spLocks noChangeArrowheads="1"/>
                </p:cNvSpPr>
                <p:nvPr/>
              </p:nvSpPr>
              <p:spPr bwMode="auto">
                <a:xfrm>
                  <a:off x="5831384" y="5212614"/>
                  <a:ext cx="10238" cy="147476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66" name="Freeform 946"/>
                <p:cNvSpPr>
                  <a:spLocks/>
                </p:cNvSpPr>
                <p:nvPr/>
              </p:nvSpPr>
              <p:spPr bwMode="auto">
                <a:xfrm>
                  <a:off x="5661440" y="5193985"/>
                  <a:ext cx="176088" cy="46571"/>
                </a:xfrm>
                <a:custGeom>
                  <a:avLst/>
                  <a:gdLst>
                    <a:gd name="T0" fmla="*/ 136525 w 86"/>
                    <a:gd name="T1" fmla="*/ 23813 h 30"/>
                    <a:gd name="T2" fmla="*/ 136525 w 86"/>
                    <a:gd name="T3" fmla="*/ 23813 h 30"/>
                    <a:gd name="T4" fmla="*/ 136525 w 86"/>
                    <a:gd name="T5" fmla="*/ 25400 h 30"/>
                    <a:gd name="T6" fmla="*/ 134938 w 86"/>
                    <a:gd name="T7" fmla="*/ 28575 h 30"/>
                    <a:gd name="T8" fmla="*/ 133350 w 86"/>
                    <a:gd name="T9" fmla="*/ 30163 h 30"/>
                    <a:gd name="T10" fmla="*/ 131763 w 86"/>
                    <a:gd name="T11" fmla="*/ 33338 h 30"/>
                    <a:gd name="T12" fmla="*/ 125413 w 86"/>
                    <a:gd name="T13" fmla="*/ 36513 h 30"/>
                    <a:gd name="T14" fmla="*/ 115888 w 86"/>
                    <a:gd name="T15" fmla="*/ 41275 h 30"/>
                    <a:gd name="T16" fmla="*/ 106363 w 86"/>
                    <a:gd name="T17" fmla="*/ 42863 h 30"/>
                    <a:gd name="T18" fmla="*/ 95250 w 86"/>
                    <a:gd name="T19" fmla="*/ 46038 h 30"/>
                    <a:gd name="T20" fmla="*/ 82550 w 86"/>
                    <a:gd name="T21" fmla="*/ 47625 h 30"/>
                    <a:gd name="T22" fmla="*/ 68263 w 86"/>
                    <a:gd name="T23" fmla="*/ 47625 h 30"/>
                    <a:gd name="T24" fmla="*/ 55563 w 86"/>
                    <a:gd name="T25" fmla="*/ 47625 h 30"/>
                    <a:gd name="T26" fmla="*/ 42862 w 86"/>
                    <a:gd name="T27" fmla="*/ 46038 h 30"/>
                    <a:gd name="T28" fmla="*/ 30163 w 86"/>
                    <a:gd name="T29" fmla="*/ 42863 h 30"/>
                    <a:gd name="T30" fmla="*/ 20637 w 86"/>
                    <a:gd name="T31" fmla="*/ 41275 h 30"/>
                    <a:gd name="T32" fmla="*/ 12700 w 86"/>
                    <a:gd name="T33" fmla="*/ 36513 h 30"/>
                    <a:gd name="T34" fmla="*/ 6350 w 86"/>
                    <a:gd name="T35" fmla="*/ 33338 h 30"/>
                    <a:gd name="T36" fmla="*/ 4762 w 86"/>
                    <a:gd name="T37" fmla="*/ 30163 h 30"/>
                    <a:gd name="T38" fmla="*/ 3175 w 86"/>
                    <a:gd name="T39" fmla="*/ 28575 h 30"/>
                    <a:gd name="T40" fmla="*/ 0 w 86"/>
                    <a:gd name="T41" fmla="*/ 25400 h 30"/>
                    <a:gd name="T42" fmla="*/ 0 w 86"/>
                    <a:gd name="T43" fmla="*/ 23813 h 30"/>
                    <a:gd name="T44" fmla="*/ 0 w 86"/>
                    <a:gd name="T45" fmla="*/ 20638 h 30"/>
                    <a:gd name="T46" fmla="*/ 3175 w 86"/>
                    <a:gd name="T47" fmla="*/ 19050 h 30"/>
                    <a:gd name="T48" fmla="*/ 4762 w 86"/>
                    <a:gd name="T49" fmla="*/ 17463 h 30"/>
                    <a:gd name="T50" fmla="*/ 6350 w 86"/>
                    <a:gd name="T51" fmla="*/ 14288 h 30"/>
                    <a:gd name="T52" fmla="*/ 12700 w 86"/>
                    <a:gd name="T53" fmla="*/ 9525 h 30"/>
                    <a:gd name="T54" fmla="*/ 20637 w 86"/>
                    <a:gd name="T55" fmla="*/ 6350 h 30"/>
                    <a:gd name="T56" fmla="*/ 30163 w 86"/>
                    <a:gd name="T57" fmla="*/ 4763 h 30"/>
                    <a:gd name="T58" fmla="*/ 42862 w 86"/>
                    <a:gd name="T59" fmla="*/ 1588 h 30"/>
                    <a:gd name="T60" fmla="*/ 55563 w 86"/>
                    <a:gd name="T61" fmla="*/ 0 h 30"/>
                    <a:gd name="T62" fmla="*/ 68263 w 86"/>
                    <a:gd name="T63" fmla="*/ 0 h 30"/>
                    <a:gd name="T64" fmla="*/ 82550 w 86"/>
                    <a:gd name="T65" fmla="*/ 0 h 30"/>
                    <a:gd name="T66" fmla="*/ 95250 w 86"/>
                    <a:gd name="T67" fmla="*/ 1588 h 30"/>
                    <a:gd name="T68" fmla="*/ 106363 w 86"/>
                    <a:gd name="T69" fmla="*/ 4763 h 30"/>
                    <a:gd name="T70" fmla="*/ 115888 w 86"/>
                    <a:gd name="T71" fmla="*/ 6350 h 30"/>
                    <a:gd name="T72" fmla="*/ 125413 w 86"/>
                    <a:gd name="T73" fmla="*/ 9525 h 30"/>
                    <a:gd name="T74" fmla="*/ 131763 w 86"/>
                    <a:gd name="T75" fmla="*/ 14288 h 30"/>
                    <a:gd name="T76" fmla="*/ 133350 w 86"/>
                    <a:gd name="T77" fmla="*/ 17463 h 30"/>
                    <a:gd name="T78" fmla="*/ 134938 w 86"/>
                    <a:gd name="T79" fmla="*/ 19050 h 30"/>
                    <a:gd name="T80" fmla="*/ 136525 w 86"/>
                    <a:gd name="T81" fmla="*/ 20638 h 30"/>
                    <a:gd name="T82" fmla="*/ 136525 w 86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6"/>
                      </a:lnTo>
                      <a:lnTo>
                        <a:pt x="85" y="18"/>
                      </a:lnTo>
                      <a:lnTo>
                        <a:pt x="84" y="19"/>
                      </a:lnTo>
                      <a:lnTo>
                        <a:pt x="83" y="21"/>
                      </a:lnTo>
                      <a:lnTo>
                        <a:pt x="79" y="23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60" y="29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5" y="30"/>
                      </a:lnTo>
                      <a:lnTo>
                        <a:pt x="27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8" y="23"/>
                      </a:lnTo>
                      <a:lnTo>
                        <a:pt x="4" y="21"/>
                      </a:lnTo>
                      <a:lnTo>
                        <a:pt x="3" y="19"/>
                      </a:lnTo>
                      <a:lnTo>
                        <a:pt x="2" y="18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2"/>
                      </a:lnTo>
                      <a:lnTo>
                        <a:pt x="3" y="11"/>
                      </a:lnTo>
                      <a:lnTo>
                        <a:pt x="4" y="9"/>
                      </a:lnTo>
                      <a:lnTo>
                        <a:pt x="8" y="6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7" y="1"/>
                      </a:lnTo>
                      <a:lnTo>
                        <a:pt x="35" y="0"/>
                      </a:lnTo>
                      <a:lnTo>
                        <a:pt x="43" y="0"/>
                      </a:lnTo>
                      <a:lnTo>
                        <a:pt x="52" y="0"/>
                      </a:lnTo>
                      <a:lnTo>
                        <a:pt x="60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9" y="6"/>
                      </a:lnTo>
                      <a:lnTo>
                        <a:pt x="83" y="9"/>
                      </a:lnTo>
                      <a:lnTo>
                        <a:pt x="84" y="11"/>
                      </a:lnTo>
                      <a:lnTo>
                        <a:pt x="85" y="12"/>
                      </a:lnTo>
                      <a:lnTo>
                        <a:pt x="86" y="13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67" name="Freeform 947"/>
                <p:cNvSpPr>
                  <a:spLocks/>
                </p:cNvSpPr>
                <p:nvPr/>
              </p:nvSpPr>
              <p:spPr bwMode="auto">
                <a:xfrm>
                  <a:off x="5800672" y="5235900"/>
                  <a:ext cx="176088" cy="147476"/>
                </a:xfrm>
                <a:custGeom>
                  <a:avLst/>
                  <a:gdLst>
                    <a:gd name="T0" fmla="*/ 68263 w 86"/>
                    <a:gd name="T1" fmla="*/ 0 h 95"/>
                    <a:gd name="T2" fmla="*/ 68263 w 86"/>
                    <a:gd name="T3" fmla="*/ 0 h 95"/>
                    <a:gd name="T4" fmla="*/ 55563 w 86"/>
                    <a:gd name="T5" fmla="*/ 1588 h 95"/>
                    <a:gd name="T6" fmla="*/ 42862 w 86"/>
                    <a:gd name="T7" fmla="*/ 1588 h 95"/>
                    <a:gd name="T8" fmla="*/ 30163 w 86"/>
                    <a:gd name="T9" fmla="*/ 4763 h 95"/>
                    <a:gd name="T10" fmla="*/ 20637 w 86"/>
                    <a:gd name="T11" fmla="*/ 7938 h 95"/>
                    <a:gd name="T12" fmla="*/ 12700 w 86"/>
                    <a:gd name="T13" fmla="*/ 11113 h 95"/>
                    <a:gd name="T14" fmla="*/ 6350 w 86"/>
                    <a:gd name="T15" fmla="*/ 15875 h 95"/>
                    <a:gd name="T16" fmla="*/ 3175 w 86"/>
                    <a:gd name="T17" fmla="*/ 17463 h 95"/>
                    <a:gd name="T18" fmla="*/ 3175 w 86"/>
                    <a:gd name="T19" fmla="*/ 19050 h 95"/>
                    <a:gd name="T20" fmla="*/ 0 w 86"/>
                    <a:gd name="T21" fmla="*/ 22225 h 95"/>
                    <a:gd name="T22" fmla="*/ 0 w 86"/>
                    <a:gd name="T23" fmla="*/ 25400 h 95"/>
                    <a:gd name="T24" fmla="*/ 0 w 86"/>
                    <a:gd name="T25" fmla="*/ 127000 h 95"/>
                    <a:gd name="T26" fmla="*/ 0 w 86"/>
                    <a:gd name="T27" fmla="*/ 130175 h 95"/>
                    <a:gd name="T28" fmla="*/ 3175 w 86"/>
                    <a:gd name="T29" fmla="*/ 133350 h 95"/>
                    <a:gd name="T30" fmla="*/ 3175 w 86"/>
                    <a:gd name="T31" fmla="*/ 134938 h 95"/>
                    <a:gd name="T32" fmla="*/ 6350 w 86"/>
                    <a:gd name="T33" fmla="*/ 136525 h 95"/>
                    <a:gd name="T34" fmla="*/ 12700 w 86"/>
                    <a:gd name="T35" fmla="*/ 141288 h 95"/>
                    <a:gd name="T36" fmla="*/ 20637 w 86"/>
                    <a:gd name="T37" fmla="*/ 144463 h 95"/>
                    <a:gd name="T38" fmla="*/ 30163 w 86"/>
                    <a:gd name="T39" fmla="*/ 147638 h 95"/>
                    <a:gd name="T40" fmla="*/ 42862 w 86"/>
                    <a:gd name="T41" fmla="*/ 149225 h 95"/>
                    <a:gd name="T42" fmla="*/ 55563 w 86"/>
                    <a:gd name="T43" fmla="*/ 150813 h 95"/>
                    <a:gd name="T44" fmla="*/ 68263 w 86"/>
                    <a:gd name="T45" fmla="*/ 150813 h 95"/>
                    <a:gd name="T46" fmla="*/ 82550 w 86"/>
                    <a:gd name="T47" fmla="*/ 150813 h 95"/>
                    <a:gd name="T48" fmla="*/ 95250 w 86"/>
                    <a:gd name="T49" fmla="*/ 149225 h 95"/>
                    <a:gd name="T50" fmla="*/ 106363 w 86"/>
                    <a:gd name="T51" fmla="*/ 147638 h 95"/>
                    <a:gd name="T52" fmla="*/ 115888 w 86"/>
                    <a:gd name="T53" fmla="*/ 144463 h 95"/>
                    <a:gd name="T54" fmla="*/ 125413 w 86"/>
                    <a:gd name="T55" fmla="*/ 141288 h 95"/>
                    <a:gd name="T56" fmla="*/ 131763 w 86"/>
                    <a:gd name="T57" fmla="*/ 136525 h 95"/>
                    <a:gd name="T58" fmla="*/ 133350 w 86"/>
                    <a:gd name="T59" fmla="*/ 134938 h 95"/>
                    <a:gd name="T60" fmla="*/ 134938 w 86"/>
                    <a:gd name="T61" fmla="*/ 133350 h 95"/>
                    <a:gd name="T62" fmla="*/ 136525 w 86"/>
                    <a:gd name="T63" fmla="*/ 130175 h 95"/>
                    <a:gd name="T64" fmla="*/ 136525 w 86"/>
                    <a:gd name="T65" fmla="*/ 127000 h 95"/>
                    <a:gd name="T66" fmla="*/ 136525 w 86"/>
                    <a:gd name="T67" fmla="*/ 25400 h 95"/>
                    <a:gd name="T68" fmla="*/ 136525 w 86"/>
                    <a:gd name="T69" fmla="*/ 22225 h 95"/>
                    <a:gd name="T70" fmla="*/ 134938 w 86"/>
                    <a:gd name="T71" fmla="*/ 19050 h 95"/>
                    <a:gd name="T72" fmla="*/ 133350 w 86"/>
                    <a:gd name="T73" fmla="*/ 17463 h 95"/>
                    <a:gd name="T74" fmla="*/ 131763 w 86"/>
                    <a:gd name="T75" fmla="*/ 15875 h 95"/>
                    <a:gd name="T76" fmla="*/ 125413 w 86"/>
                    <a:gd name="T77" fmla="*/ 11113 h 95"/>
                    <a:gd name="T78" fmla="*/ 115888 w 86"/>
                    <a:gd name="T79" fmla="*/ 7938 h 95"/>
                    <a:gd name="T80" fmla="*/ 106363 w 86"/>
                    <a:gd name="T81" fmla="*/ 4763 h 95"/>
                    <a:gd name="T82" fmla="*/ 95250 w 86"/>
                    <a:gd name="T83" fmla="*/ 1588 h 95"/>
                    <a:gd name="T84" fmla="*/ 82550 w 86"/>
                    <a:gd name="T85" fmla="*/ 1588 h 95"/>
                    <a:gd name="T86" fmla="*/ 6826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5" y="1"/>
                      </a:lnTo>
                      <a:lnTo>
                        <a:pt x="27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8" y="7"/>
                      </a:lnTo>
                      <a:lnTo>
                        <a:pt x="4" y="10"/>
                      </a:lnTo>
                      <a:lnTo>
                        <a:pt x="2" y="11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2" y="84"/>
                      </a:lnTo>
                      <a:lnTo>
                        <a:pt x="2" y="85"/>
                      </a:lnTo>
                      <a:lnTo>
                        <a:pt x="4" y="86"/>
                      </a:lnTo>
                      <a:lnTo>
                        <a:pt x="8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7" y="94"/>
                      </a:lnTo>
                      <a:lnTo>
                        <a:pt x="35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60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3" y="86"/>
                      </a:lnTo>
                      <a:lnTo>
                        <a:pt x="84" y="85"/>
                      </a:lnTo>
                      <a:lnTo>
                        <a:pt x="85" y="84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6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4" y="11"/>
                      </a:lnTo>
                      <a:lnTo>
                        <a:pt x="83" y="10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60" y="1"/>
                      </a:lnTo>
                      <a:lnTo>
                        <a:pt x="52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68" name="Freeform 948"/>
                <p:cNvSpPr>
                  <a:spLocks noEditPoints="1"/>
                </p:cNvSpPr>
                <p:nvPr/>
              </p:nvSpPr>
              <p:spPr bwMode="auto">
                <a:xfrm>
                  <a:off x="5786338" y="5225033"/>
                  <a:ext cx="204753" cy="170761"/>
                </a:xfrm>
                <a:custGeom>
                  <a:avLst/>
                  <a:gdLst>
                    <a:gd name="T0" fmla="*/ 66477 w 320"/>
                    <a:gd name="T1" fmla="*/ 24805 h 352"/>
                    <a:gd name="T2" fmla="*/ 44152 w 320"/>
                    <a:gd name="T3" fmla="*/ 28277 h 352"/>
                    <a:gd name="T4" fmla="*/ 27781 w 320"/>
                    <a:gd name="T5" fmla="*/ 33734 h 352"/>
                    <a:gd name="T6" fmla="*/ 23812 w 320"/>
                    <a:gd name="T7" fmla="*/ 36711 h 352"/>
                    <a:gd name="T8" fmla="*/ 25797 w 320"/>
                    <a:gd name="T9" fmla="*/ 35719 h 352"/>
                    <a:gd name="T10" fmla="*/ 22324 w 320"/>
                    <a:gd name="T11" fmla="*/ 40680 h 352"/>
                    <a:gd name="T12" fmla="*/ 23812 w 320"/>
                    <a:gd name="T13" fmla="*/ 36215 h 352"/>
                    <a:gd name="T14" fmla="*/ 23812 w 320"/>
                    <a:gd name="T15" fmla="*/ 141883 h 352"/>
                    <a:gd name="T16" fmla="*/ 22820 w 320"/>
                    <a:gd name="T17" fmla="*/ 135930 h 352"/>
                    <a:gd name="T18" fmla="*/ 26293 w 320"/>
                    <a:gd name="T19" fmla="*/ 140395 h 352"/>
                    <a:gd name="T20" fmla="*/ 29766 w 320"/>
                    <a:gd name="T21" fmla="*/ 142379 h 352"/>
                    <a:gd name="T22" fmla="*/ 37207 w 320"/>
                    <a:gd name="T23" fmla="*/ 145355 h 352"/>
                    <a:gd name="T24" fmla="*/ 44648 w 320"/>
                    <a:gd name="T25" fmla="*/ 147340 h 352"/>
                    <a:gd name="T26" fmla="*/ 66973 w 320"/>
                    <a:gd name="T27" fmla="*/ 150316 h 352"/>
                    <a:gd name="T28" fmla="*/ 92770 w 320"/>
                    <a:gd name="T29" fmla="*/ 150316 h 352"/>
                    <a:gd name="T30" fmla="*/ 115590 w 320"/>
                    <a:gd name="T31" fmla="*/ 147340 h 352"/>
                    <a:gd name="T32" fmla="*/ 122039 w 320"/>
                    <a:gd name="T33" fmla="*/ 145355 h 352"/>
                    <a:gd name="T34" fmla="*/ 129480 w 320"/>
                    <a:gd name="T35" fmla="*/ 142379 h 352"/>
                    <a:gd name="T36" fmla="*/ 132953 w 320"/>
                    <a:gd name="T37" fmla="*/ 140395 h 352"/>
                    <a:gd name="T38" fmla="*/ 135434 w 320"/>
                    <a:gd name="T39" fmla="*/ 137418 h 352"/>
                    <a:gd name="T40" fmla="*/ 134938 w 320"/>
                    <a:gd name="T41" fmla="*/ 141883 h 352"/>
                    <a:gd name="T42" fmla="*/ 134938 w 320"/>
                    <a:gd name="T43" fmla="*/ 36215 h 352"/>
                    <a:gd name="T44" fmla="*/ 136922 w 320"/>
                    <a:gd name="T45" fmla="*/ 40680 h 352"/>
                    <a:gd name="T46" fmla="*/ 134441 w 320"/>
                    <a:gd name="T47" fmla="*/ 37207 h 352"/>
                    <a:gd name="T48" fmla="*/ 135434 w 320"/>
                    <a:gd name="T49" fmla="*/ 36711 h 352"/>
                    <a:gd name="T50" fmla="*/ 131465 w 320"/>
                    <a:gd name="T51" fmla="*/ 33734 h 352"/>
                    <a:gd name="T52" fmla="*/ 114598 w 320"/>
                    <a:gd name="T53" fmla="*/ 28277 h 352"/>
                    <a:gd name="T54" fmla="*/ 92273 w 320"/>
                    <a:gd name="T55" fmla="*/ 24805 h 352"/>
                    <a:gd name="T56" fmla="*/ 94754 w 320"/>
                    <a:gd name="T57" fmla="*/ 992 h 352"/>
                    <a:gd name="T58" fmla="*/ 121047 w 320"/>
                    <a:gd name="T59" fmla="*/ 5457 h 352"/>
                    <a:gd name="T60" fmla="*/ 139898 w 320"/>
                    <a:gd name="T61" fmla="*/ 11410 h 352"/>
                    <a:gd name="T62" fmla="*/ 148332 w 320"/>
                    <a:gd name="T63" fmla="*/ 16867 h 352"/>
                    <a:gd name="T64" fmla="*/ 152797 w 320"/>
                    <a:gd name="T65" fmla="*/ 21828 h 352"/>
                    <a:gd name="T66" fmla="*/ 157262 w 320"/>
                    <a:gd name="T67" fmla="*/ 27781 h 352"/>
                    <a:gd name="T68" fmla="*/ 158750 w 320"/>
                    <a:gd name="T69" fmla="*/ 36215 h 352"/>
                    <a:gd name="T70" fmla="*/ 158750 w 320"/>
                    <a:gd name="T71" fmla="*/ 141883 h 352"/>
                    <a:gd name="T72" fmla="*/ 155277 w 320"/>
                    <a:gd name="T73" fmla="*/ 150316 h 352"/>
                    <a:gd name="T74" fmla="*/ 150813 w 320"/>
                    <a:gd name="T75" fmla="*/ 156270 h 352"/>
                    <a:gd name="T76" fmla="*/ 142379 w 320"/>
                    <a:gd name="T77" fmla="*/ 162223 h 352"/>
                    <a:gd name="T78" fmla="*/ 131961 w 320"/>
                    <a:gd name="T79" fmla="*/ 167184 h 352"/>
                    <a:gd name="T80" fmla="*/ 119559 w 320"/>
                    <a:gd name="T81" fmla="*/ 170656 h 352"/>
                    <a:gd name="T82" fmla="*/ 94258 w 320"/>
                    <a:gd name="T83" fmla="*/ 174129 h 352"/>
                    <a:gd name="T84" fmla="*/ 64492 w 320"/>
                    <a:gd name="T85" fmla="*/ 174129 h 352"/>
                    <a:gd name="T86" fmla="*/ 38199 w 320"/>
                    <a:gd name="T87" fmla="*/ 170656 h 352"/>
                    <a:gd name="T88" fmla="*/ 27285 w 320"/>
                    <a:gd name="T89" fmla="*/ 167184 h 352"/>
                    <a:gd name="T90" fmla="*/ 16867 w 320"/>
                    <a:gd name="T91" fmla="*/ 162223 h 352"/>
                    <a:gd name="T92" fmla="*/ 8434 w 320"/>
                    <a:gd name="T93" fmla="*/ 156270 h 352"/>
                    <a:gd name="T94" fmla="*/ 496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1984 w 320"/>
                    <a:gd name="T101" fmla="*/ 27781 h 352"/>
                    <a:gd name="T102" fmla="*/ 5457 w 320"/>
                    <a:gd name="T103" fmla="*/ 22820 h 352"/>
                    <a:gd name="T104" fmla="*/ 10914 w 320"/>
                    <a:gd name="T105" fmla="*/ 16867 h 352"/>
                    <a:gd name="T106" fmla="*/ 19348 w 320"/>
                    <a:gd name="T107" fmla="*/ 11410 h 352"/>
                    <a:gd name="T108" fmla="*/ 39191 w 320"/>
                    <a:gd name="T109" fmla="*/ 4961 h 352"/>
                    <a:gd name="T110" fmla="*/ 64988 w 320"/>
                    <a:gd name="T111" fmla="*/ 992 h 352"/>
                    <a:gd name="T112" fmla="*/ 94754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69" name="Rectangle 949"/>
                <p:cNvSpPr>
                  <a:spLocks noChangeArrowheads="1"/>
                </p:cNvSpPr>
                <p:nvPr/>
              </p:nvSpPr>
              <p:spPr bwMode="auto">
                <a:xfrm>
                  <a:off x="5790434" y="5251424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70" name="Rectangle 950"/>
                <p:cNvSpPr>
                  <a:spLocks noChangeArrowheads="1"/>
                </p:cNvSpPr>
                <p:nvPr/>
              </p:nvSpPr>
              <p:spPr bwMode="auto">
                <a:xfrm>
                  <a:off x="5800672" y="5251424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71" name="Rectangle 951"/>
                <p:cNvSpPr>
                  <a:spLocks noChangeArrowheads="1"/>
                </p:cNvSpPr>
                <p:nvPr/>
              </p:nvSpPr>
              <p:spPr bwMode="auto">
                <a:xfrm>
                  <a:off x="5810908" y="5251424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72" name="Rectangle 952"/>
                <p:cNvSpPr>
                  <a:spLocks noChangeArrowheads="1"/>
                </p:cNvSpPr>
                <p:nvPr/>
              </p:nvSpPr>
              <p:spPr bwMode="auto">
                <a:xfrm>
                  <a:off x="5821147" y="5251424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73" name="Rectangle 953"/>
                <p:cNvSpPr>
                  <a:spLocks noChangeArrowheads="1"/>
                </p:cNvSpPr>
                <p:nvPr/>
              </p:nvSpPr>
              <p:spPr bwMode="auto">
                <a:xfrm>
                  <a:off x="5831384" y="5251424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74" name="Rectangle 954"/>
                <p:cNvSpPr>
                  <a:spLocks noChangeArrowheads="1"/>
                </p:cNvSpPr>
                <p:nvPr/>
              </p:nvSpPr>
              <p:spPr bwMode="auto">
                <a:xfrm>
                  <a:off x="5841622" y="5251424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75" name="Freeform 966"/>
                <p:cNvSpPr>
                  <a:spLocks/>
                </p:cNvSpPr>
                <p:nvPr/>
              </p:nvSpPr>
              <p:spPr bwMode="auto">
                <a:xfrm>
                  <a:off x="5796576" y="5232795"/>
                  <a:ext cx="174040" cy="46571"/>
                </a:xfrm>
                <a:custGeom>
                  <a:avLst/>
                  <a:gdLst>
                    <a:gd name="T0" fmla="*/ 134938 w 85"/>
                    <a:gd name="T1" fmla="*/ 23813 h 30"/>
                    <a:gd name="T2" fmla="*/ 134938 w 85"/>
                    <a:gd name="T3" fmla="*/ 23813 h 30"/>
                    <a:gd name="T4" fmla="*/ 134938 w 85"/>
                    <a:gd name="T5" fmla="*/ 26988 h 30"/>
                    <a:gd name="T6" fmla="*/ 133350 w 85"/>
                    <a:gd name="T7" fmla="*/ 28575 h 30"/>
                    <a:gd name="T8" fmla="*/ 131763 w 85"/>
                    <a:gd name="T9" fmla="*/ 30163 h 30"/>
                    <a:gd name="T10" fmla="*/ 130175 w 85"/>
                    <a:gd name="T11" fmla="*/ 33338 h 30"/>
                    <a:gd name="T12" fmla="*/ 123825 w 85"/>
                    <a:gd name="T13" fmla="*/ 36513 h 30"/>
                    <a:gd name="T14" fmla="*/ 115888 w 85"/>
                    <a:gd name="T15" fmla="*/ 41275 h 30"/>
                    <a:gd name="T16" fmla="*/ 106363 w 85"/>
                    <a:gd name="T17" fmla="*/ 42863 h 30"/>
                    <a:gd name="T18" fmla="*/ 93663 w 85"/>
                    <a:gd name="T19" fmla="*/ 46038 h 30"/>
                    <a:gd name="T20" fmla="*/ 80963 w 85"/>
                    <a:gd name="T21" fmla="*/ 47625 h 30"/>
                    <a:gd name="T22" fmla="*/ 68263 w 85"/>
                    <a:gd name="T23" fmla="*/ 47625 h 30"/>
                    <a:gd name="T24" fmla="*/ 53975 w 85"/>
                    <a:gd name="T25" fmla="*/ 47625 h 30"/>
                    <a:gd name="T26" fmla="*/ 41275 w 85"/>
                    <a:gd name="T27" fmla="*/ 46038 h 30"/>
                    <a:gd name="T28" fmla="*/ 30163 w 85"/>
                    <a:gd name="T29" fmla="*/ 42863 h 30"/>
                    <a:gd name="T30" fmla="*/ 20638 w 85"/>
                    <a:gd name="T31" fmla="*/ 41275 h 30"/>
                    <a:gd name="T32" fmla="*/ 11113 w 85"/>
                    <a:gd name="T33" fmla="*/ 36513 h 30"/>
                    <a:gd name="T34" fmla="*/ 4763 w 85"/>
                    <a:gd name="T35" fmla="*/ 33338 h 30"/>
                    <a:gd name="T36" fmla="*/ 3175 w 85"/>
                    <a:gd name="T37" fmla="*/ 30163 h 30"/>
                    <a:gd name="T38" fmla="*/ 1588 w 85"/>
                    <a:gd name="T39" fmla="*/ 28575 h 30"/>
                    <a:gd name="T40" fmla="*/ 0 w 85"/>
                    <a:gd name="T41" fmla="*/ 26988 h 30"/>
                    <a:gd name="T42" fmla="*/ 0 w 85"/>
                    <a:gd name="T43" fmla="*/ 23813 h 30"/>
                    <a:gd name="T44" fmla="*/ 0 w 85"/>
                    <a:gd name="T45" fmla="*/ 20638 h 30"/>
                    <a:gd name="T46" fmla="*/ 1588 w 85"/>
                    <a:gd name="T47" fmla="*/ 19050 h 30"/>
                    <a:gd name="T48" fmla="*/ 3175 w 85"/>
                    <a:gd name="T49" fmla="*/ 17463 h 30"/>
                    <a:gd name="T50" fmla="*/ 4763 w 85"/>
                    <a:gd name="T51" fmla="*/ 14288 h 30"/>
                    <a:gd name="T52" fmla="*/ 11113 w 85"/>
                    <a:gd name="T53" fmla="*/ 11113 h 30"/>
                    <a:gd name="T54" fmla="*/ 20638 w 85"/>
                    <a:gd name="T55" fmla="*/ 6350 h 30"/>
                    <a:gd name="T56" fmla="*/ 30163 w 85"/>
                    <a:gd name="T57" fmla="*/ 4763 h 30"/>
                    <a:gd name="T58" fmla="*/ 41275 w 85"/>
                    <a:gd name="T59" fmla="*/ 1588 h 30"/>
                    <a:gd name="T60" fmla="*/ 53975 w 85"/>
                    <a:gd name="T61" fmla="*/ 0 h 30"/>
                    <a:gd name="T62" fmla="*/ 68263 w 85"/>
                    <a:gd name="T63" fmla="*/ 0 h 30"/>
                    <a:gd name="T64" fmla="*/ 80963 w 85"/>
                    <a:gd name="T65" fmla="*/ 0 h 30"/>
                    <a:gd name="T66" fmla="*/ 93663 w 85"/>
                    <a:gd name="T67" fmla="*/ 1588 h 30"/>
                    <a:gd name="T68" fmla="*/ 106363 w 85"/>
                    <a:gd name="T69" fmla="*/ 4763 h 30"/>
                    <a:gd name="T70" fmla="*/ 115888 w 85"/>
                    <a:gd name="T71" fmla="*/ 6350 h 30"/>
                    <a:gd name="T72" fmla="*/ 123825 w 85"/>
                    <a:gd name="T73" fmla="*/ 11113 h 30"/>
                    <a:gd name="T74" fmla="*/ 130175 w 85"/>
                    <a:gd name="T75" fmla="*/ 14288 h 30"/>
                    <a:gd name="T76" fmla="*/ 131763 w 85"/>
                    <a:gd name="T77" fmla="*/ 17463 h 30"/>
                    <a:gd name="T78" fmla="*/ 133350 w 85"/>
                    <a:gd name="T79" fmla="*/ 19050 h 30"/>
                    <a:gd name="T80" fmla="*/ 134938 w 85"/>
                    <a:gd name="T81" fmla="*/ 20638 h 30"/>
                    <a:gd name="T82" fmla="*/ 134938 w 85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8"/>
                      </a:lnTo>
                      <a:lnTo>
                        <a:pt x="83" y="19"/>
                      </a:lnTo>
                      <a:lnTo>
                        <a:pt x="82" y="21"/>
                      </a:lnTo>
                      <a:lnTo>
                        <a:pt x="78" y="23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59" y="29"/>
                      </a:lnTo>
                      <a:lnTo>
                        <a:pt x="51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6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7" y="23"/>
                      </a:lnTo>
                      <a:lnTo>
                        <a:pt x="3" y="21"/>
                      </a:lnTo>
                      <a:lnTo>
                        <a:pt x="2" y="19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7" y="7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6" y="1"/>
                      </a:ln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51" y="0"/>
                      </a:lnTo>
                      <a:lnTo>
                        <a:pt x="59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8" y="7"/>
                      </a:lnTo>
                      <a:lnTo>
                        <a:pt x="82" y="9"/>
                      </a:lnTo>
                      <a:lnTo>
                        <a:pt x="83" y="11"/>
                      </a:lnTo>
                      <a:lnTo>
                        <a:pt x="84" y="12"/>
                      </a:lnTo>
                      <a:lnTo>
                        <a:pt x="85" y="13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76" name="Freeform 967"/>
                <p:cNvSpPr>
                  <a:spLocks/>
                </p:cNvSpPr>
                <p:nvPr/>
              </p:nvSpPr>
              <p:spPr bwMode="auto">
                <a:xfrm>
                  <a:off x="5430068" y="5228137"/>
                  <a:ext cx="176088" cy="147476"/>
                </a:xfrm>
                <a:custGeom>
                  <a:avLst/>
                  <a:gdLst>
                    <a:gd name="T0" fmla="*/ 68263 w 86"/>
                    <a:gd name="T1" fmla="*/ 0 h 95"/>
                    <a:gd name="T2" fmla="*/ 68263 w 86"/>
                    <a:gd name="T3" fmla="*/ 0 h 95"/>
                    <a:gd name="T4" fmla="*/ 55563 w 86"/>
                    <a:gd name="T5" fmla="*/ 1588 h 95"/>
                    <a:gd name="T6" fmla="*/ 42862 w 86"/>
                    <a:gd name="T7" fmla="*/ 1588 h 95"/>
                    <a:gd name="T8" fmla="*/ 30163 w 86"/>
                    <a:gd name="T9" fmla="*/ 4763 h 95"/>
                    <a:gd name="T10" fmla="*/ 20637 w 86"/>
                    <a:gd name="T11" fmla="*/ 7938 h 95"/>
                    <a:gd name="T12" fmla="*/ 11112 w 86"/>
                    <a:gd name="T13" fmla="*/ 11113 h 95"/>
                    <a:gd name="T14" fmla="*/ 6350 w 86"/>
                    <a:gd name="T15" fmla="*/ 15875 h 95"/>
                    <a:gd name="T16" fmla="*/ 3175 w 86"/>
                    <a:gd name="T17" fmla="*/ 17463 h 95"/>
                    <a:gd name="T18" fmla="*/ 3175 w 86"/>
                    <a:gd name="T19" fmla="*/ 19050 h 95"/>
                    <a:gd name="T20" fmla="*/ 0 w 86"/>
                    <a:gd name="T21" fmla="*/ 22225 h 95"/>
                    <a:gd name="T22" fmla="*/ 0 w 86"/>
                    <a:gd name="T23" fmla="*/ 23813 h 95"/>
                    <a:gd name="T24" fmla="*/ 0 w 86"/>
                    <a:gd name="T25" fmla="*/ 127000 h 95"/>
                    <a:gd name="T26" fmla="*/ 0 w 86"/>
                    <a:gd name="T27" fmla="*/ 130175 h 95"/>
                    <a:gd name="T28" fmla="*/ 3175 w 86"/>
                    <a:gd name="T29" fmla="*/ 133350 h 95"/>
                    <a:gd name="T30" fmla="*/ 3175 w 86"/>
                    <a:gd name="T31" fmla="*/ 134938 h 95"/>
                    <a:gd name="T32" fmla="*/ 6350 w 86"/>
                    <a:gd name="T33" fmla="*/ 136525 h 95"/>
                    <a:gd name="T34" fmla="*/ 11112 w 86"/>
                    <a:gd name="T35" fmla="*/ 141288 h 95"/>
                    <a:gd name="T36" fmla="*/ 20637 w 86"/>
                    <a:gd name="T37" fmla="*/ 144463 h 95"/>
                    <a:gd name="T38" fmla="*/ 30163 w 86"/>
                    <a:gd name="T39" fmla="*/ 147638 h 95"/>
                    <a:gd name="T40" fmla="*/ 42862 w 86"/>
                    <a:gd name="T41" fmla="*/ 149225 h 95"/>
                    <a:gd name="T42" fmla="*/ 55563 w 86"/>
                    <a:gd name="T43" fmla="*/ 150813 h 95"/>
                    <a:gd name="T44" fmla="*/ 68263 w 86"/>
                    <a:gd name="T45" fmla="*/ 150813 h 95"/>
                    <a:gd name="T46" fmla="*/ 82550 w 86"/>
                    <a:gd name="T47" fmla="*/ 150813 h 95"/>
                    <a:gd name="T48" fmla="*/ 95250 w 86"/>
                    <a:gd name="T49" fmla="*/ 149225 h 95"/>
                    <a:gd name="T50" fmla="*/ 106363 w 86"/>
                    <a:gd name="T51" fmla="*/ 147638 h 95"/>
                    <a:gd name="T52" fmla="*/ 115888 w 86"/>
                    <a:gd name="T53" fmla="*/ 144463 h 95"/>
                    <a:gd name="T54" fmla="*/ 125413 w 86"/>
                    <a:gd name="T55" fmla="*/ 141288 h 95"/>
                    <a:gd name="T56" fmla="*/ 131763 w 86"/>
                    <a:gd name="T57" fmla="*/ 136525 h 95"/>
                    <a:gd name="T58" fmla="*/ 133350 w 86"/>
                    <a:gd name="T59" fmla="*/ 134938 h 95"/>
                    <a:gd name="T60" fmla="*/ 134938 w 86"/>
                    <a:gd name="T61" fmla="*/ 133350 h 95"/>
                    <a:gd name="T62" fmla="*/ 136525 w 86"/>
                    <a:gd name="T63" fmla="*/ 130175 h 95"/>
                    <a:gd name="T64" fmla="*/ 136525 w 86"/>
                    <a:gd name="T65" fmla="*/ 127000 h 95"/>
                    <a:gd name="T66" fmla="*/ 136525 w 86"/>
                    <a:gd name="T67" fmla="*/ 23813 h 95"/>
                    <a:gd name="T68" fmla="*/ 136525 w 86"/>
                    <a:gd name="T69" fmla="*/ 22225 h 95"/>
                    <a:gd name="T70" fmla="*/ 134938 w 86"/>
                    <a:gd name="T71" fmla="*/ 19050 h 95"/>
                    <a:gd name="T72" fmla="*/ 133350 w 86"/>
                    <a:gd name="T73" fmla="*/ 17463 h 95"/>
                    <a:gd name="T74" fmla="*/ 131763 w 86"/>
                    <a:gd name="T75" fmla="*/ 15875 h 95"/>
                    <a:gd name="T76" fmla="*/ 125413 w 86"/>
                    <a:gd name="T77" fmla="*/ 11113 h 95"/>
                    <a:gd name="T78" fmla="*/ 115888 w 86"/>
                    <a:gd name="T79" fmla="*/ 7938 h 95"/>
                    <a:gd name="T80" fmla="*/ 106363 w 86"/>
                    <a:gd name="T81" fmla="*/ 4763 h 95"/>
                    <a:gd name="T82" fmla="*/ 95250 w 86"/>
                    <a:gd name="T83" fmla="*/ 1588 h 95"/>
                    <a:gd name="T84" fmla="*/ 82550 w 86"/>
                    <a:gd name="T85" fmla="*/ 1588 h 95"/>
                    <a:gd name="T86" fmla="*/ 68263 w 86"/>
                    <a:gd name="T87" fmla="*/ 0 h 9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6"/>
                    <a:gd name="T133" fmla="*/ 0 h 95"/>
                    <a:gd name="T134" fmla="*/ 86 w 86"/>
                    <a:gd name="T135" fmla="*/ 95 h 9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6" h="95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5" y="1"/>
                      </a:lnTo>
                      <a:lnTo>
                        <a:pt x="27" y="1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4" y="10"/>
                      </a:lnTo>
                      <a:lnTo>
                        <a:pt x="2" y="11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2" y="84"/>
                      </a:lnTo>
                      <a:lnTo>
                        <a:pt x="2" y="85"/>
                      </a:lnTo>
                      <a:lnTo>
                        <a:pt x="4" y="86"/>
                      </a:lnTo>
                      <a:lnTo>
                        <a:pt x="7" y="89"/>
                      </a:lnTo>
                      <a:lnTo>
                        <a:pt x="13" y="91"/>
                      </a:lnTo>
                      <a:lnTo>
                        <a:pt x="19" y="93"/>
                      </a:lnTo>
                      <a:lnTo>
                        <a:pt x="27" y="94"/>
                      </a:lnTo>
                      <a:lnTo>
                        <a:pt x="35" y="95"/>
                      </a:lnTo>
                      <a:lnTo>
                        <a:pt x="43" y="95"/>
                      </a:lnTo>
                      <a:lnTo>
                        <a:pt x="52" y="95"/>
                      </a:lnTo>
                      <a:lnTo>
                        <a:pt x="60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9" y="89"/>
                      </a:lnTo>
                      <a:lnTo>
                        <a:pt x="83" y="86"/>
                      </a:lnTo>
                      <a:lnTo>
                        <a:pt x="84" y="85"/>
                      </a:lnTo>
                      <a:lnTo>
                        <a:pt x="85" y="84"/>
                      </a:lnTo>
                      <a:lnTo>
                        <a:pt x="86" y="82"/>
                      </a:lnTo>
                      <a:lnTo>
                        <a:pt x="86" y="80"/>
                      </a:lnTo>
                      <a:lnTo>
                        <a:pt x="86" y="15"/>
                      </a:lnTo>
                      <a:lnTo>
                        <a:pt x="86" y="14"/>
                      </a:lnTo>
                      <a:lnTo>
                        <a:pt x="85" y="12"/>
                      </a:lnTo>
                      <a:lnTo>
                        <a:pt x="84" y="11"/>
                      </a:lnTo>
                      <a:lnTo>
                        <a:pt x="83" y="10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60" y="1"/>
                      </a:lnTo>
                      <a:lnTo>
                        <a:pt x="52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77" name="Freeform 968"/>
                <p:cNvSpPr>
                  <a:spLocks noEditPoints="1"/>
                </p:cNvSpPr>
                <p:nvPr/>
              </p:nvSpPr>
              <p:spPr bwMode="auto">
                <a:xfrm>
                  <a:off x="5415736" y="5217271"/>
                  <a:ext cx="204753" cy="170761"/>
                </a:xfrm>
                <a:custGeom>
                  <a:avLst/>
                  <a:gdLst>
                    <a:gd name="T0" fmla="*/ 66477 w 320"/>
                    <a:gd name="T1" fmla="*/ 24805 h 352"/>
                    <a:gd name="T2" fmla="*/ 44152 w 320"/>
                    <a:gd name="T3" fmla="*/ 28277 h 352"/>
                    <a:gd name="T4" fmla="*/ 27781 w 320"/>
                    <a:gd name="T5" fmla="*/ 33734 h 352"/>
                    <a:gd name="T6" fmla="*/ 23812 w 320"/>
                    <a:gd name="T7" fmla="*/ 36711 h 352"/>
                    <a:gd name="T8" fmla="*/ 25797 w 320"/>
                    <a:gd name="T9" fmla="*/ 35719 h 352"/>
                    <a:gd name="T10" fmla="*/ 22324 w 320"/>
                    <a:gd name="T11" fmla="*/ 40680 h 352"/>
                    <a:gd name="T12" fmla="*/ 23812 w 320"/>
                    <a:gd name="T13" fmla="*/ 36215 h 352"/>
                    <a:gd name="T14" fmla="*/ 23812 w 320"/>
                    <a:gd name="T15" fmla="*/ 141883 h 352"/>
                    <a:gd name="T16" fmla="*/ 22820 w 320"/>
                    <a:gd name="T17" fmla="*/ 135930 h 352"/>
                    <a:gd name="T18" fmla="*/ 26293 w 320"/>
                    <a:gd name="T19" fmla="*/ 140395 h 352"/>
                    <a:gd name="T20" fmla="*/ 29766 w 320"/>
                    <a:gd name="T21" fmla="*/ 142379 h 352"/>
                    <a:gd name="T22" fmla="*/ 37207 w 320"/>
                    <a:gd name="T23" fmla="*/ 145355 h 352"/>
                    <a:gd name="T24" fmla="*/ 44648 w 320"/>
                    <a:gd name="T25" fmla="*/ 147340 h 352"/>
                    <a:gd name="T26" fmla="*/ 66973 w 320"/>
                    <a:gd name="T27" fmla="*/ 150316 h 352"/>
                    <a:gd name="T28" fmla="*/ 92770 w 320"/>
                    <a:gd name="T29" fmla="*/ 150316 h 352"/>
                    <a:gd name="T30" fmla="*/ 115590 w 320"/>
                    <a:gd name="T31" fmla="*/ 147340 h 352"/>
                    <a:gd name="T32" fmla="*/ 122039 w 320"/>
                    <a:gd name="T33" fmla="*/ 145355 h 352"/>
                    <a:gd name="T34" fmla="*/ 129480 w 320"/>
                    <a:gd name="T35" fmla="*/ 142379 h 352"/>
                    <a:gd name="T36" fmla="*/ 132953 w 320"/>
                    <a:gd name="T37" fmla="*/ 140395 h 352"/>
                    <a:gd name="T38" fmla="*/ 135434 w 320"/>
                    <a:gd name="T39" fmla="*/ 137418 h 352"/>
                    <a:gd name="T40" fmla="*/ 134938 w 320"/>
                    <a:gd name="T41" fmla="*/ 141883 h 352"/>
                    <a:gd name="T42" fmla="*/ 134938 w 320"/>
                    <a:gd name="T43" fmla="*/ 36215 h 352"/>
                    <a:gd name="T44" fmla="*/ 136922 w 320"/>
                    <a:gd name="T45" fmla="*/ 40680 h 352"/>
                    <a:gd name="T46" fmla="*/ 134441 w 320"/>
                    <a:gd name="T47" fmla="*/ 37207 h 352"/>
                    <a:gd name="T48" fmla="*/ 135434 w 320"/>
                    <a:gd name="T49" fmla="*/ 36711 h 352"/>
                    <a:gd name="T50" fmla="*/ 131465 w 320"/>
                    <a:gd name="T51" fmla="*/ 33734 h 352"/>
                    <a:gd name="T52" fmla="*/ 114598 w 320"/>
                    <a:gd name="T53" fmla="*/ 28277 h 352"/>
                    <a:gd name="T54" fmla="*/ 92273 w 320"/>
                    <a:gd name="T55" fmla="*/ 24805 h 352"/>
                    <a:gd name="T56" fmla="*/ 94754 w 320"/>
                    <a:gd name="T57" fmla="*/ 992 h 352"/>
                    <a:gd name="T58" fmla="*/ 121047 w 320"/>
                    <a:gd name="T59" fmla="*/ 5457 h 352"/>
                    <a:gd name="T60" fmla="*/ 139898 w 320"/>
                    <a:gd name="T61" fmla="*/ 11410 h 352"/>
                    <a:gd name="T62" fmla="*/ 148332 w 320"/>
                    <a:gd name="T63" fmla="*/ 16867 h 352"/>
                    <a:gd name="T64" fmla="*/ 152797 w 320"/>
                    <a:gd name="T65" fmla="*/ 21828 h 352"/>
                    <a:gd name="T66" fmla="*/ 157262 w 320"/>
                    <a:gd name="T67" fmla="*/ 27781 h 352"/>
                    <a:gd name="T68" fmla="*/ 158750 w 320"/>
                    <a:gd name="T69" fmla="*/ 36215 h 352"/>
                    <a:gd name="T70" fmla="*/ 158750 w 320"/>
                    <a:gd name="T71" fmla="*/ 141883 h 352"/>
                    <a:gd name="T72" fmla="*/ 155277 w 320"/>
                    <a:gd name="T73" fmla="*/ 150316 h 352"/>
                    <a:gd name="T74" fmla="*/ 150813 w 320"/>
                    <a:gd name="T75" fmla="*/ 156270 h 352"/>
                    <a:gd name="T76" fmla="*/ 142379 w 320"/>
                    <a:gd name="T77" fmla="*/ 162223 h 352"/>
                    <a:gd name="T78" fmla="*/ 131961 w 320"/>
                    <a:gd name="T79" fmla="*/ 167184 h 352"/>
                    <a:gd name="T80" fmla="*/ 119559 w 320"/>
                    <a:gd name="T81" fmla="*/ 170656 h 352"/>
                    <a:gd name="T82" fmla="*/ 94258 w 320"/>
                    <a:gd name="T83" fmla="*/ 174129 h 352"/>
                    <a:gd name="T84" fmla="*/ 64492 w 320"/>
                    <a:gd name="T85" fmla="*/ 174129 h 352"/>
                    <a:gd name="T86" fmla="*/ 38199 w 320"/>
                    <a:gd name="T87" fmla="*/ 170656 h 352"/>
                    <a:gd name="T88" fmla="*/ 27285 w 320"/>
                    <a:gd name="T89" fmla="*/ 167184 h 352"/>
                    <a:gd name="T90" fmla="*/ 16867 w 320"/>
                    <a:gd name="T91" fmla="*/ 162223 h 352"/>
                    <a:gd name="T92" fmla="*/ 8434 w 320"/>
                    <a:gd name="T93" fmla="*/ 156270 h 352"/>
                    <a:gd name="T94" fmla="*/ 496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1984 w 320"/>
                    <a:gd name="T101" fmla="*/ 27781 h 352"/>
                    <a:gd name="T102" fmla="*/ 5457 w 320"/>
                    <a:gd name="T103" fmla="*/ 22820 h 352"/>
                    <a:gd name="T104" fmla="*/ 10914 w 320"/>
                    <a:gd name="T105" fmla="*/ 16867 h 352"/>
                    <a:gd name="T106" fmla="*/ 19348 w 320"/>
                    <a:gd name="T107" fmla="*/ 11410 h 352"/>
                    <a:gd name="T108" fmla="*/ 39191 w 320"/>
                    <a:gd name="T109" fmla="*/ 4961 h 352"/>
                    <a:gd name="T110" fmla="*/ 64988 w 320"/>
                    <a:gd name="T111" fmla="*/ 992 h 352"/>
                    <a:gd name="T112" fmla="*/ 94754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78" name="Rectangle 969"/>
                <p:cNvSpPr>
                  <a:spLocks noChangeArrowheads="1"/>
                </p:cNvSpPr>
                <p:nvPr/>
              </p:nvSpPr>
              <p:spPr bwMode="auto">
                <a:xfrm>
                  <a:off x="5419831" y="5243661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79" name="Rectangle 970"/>
                <p:cNvSpPr>
                  <a:spLocks noChangeArrowheads="1"/>
                </p:cNvSpPr>
                <p:nvPr/>
              </p:nvSpPr>
              <p:spPr bwMode="auto">
                <a:xfrm>
                  <a:off x="5430068" y="5243661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0" name="Rectangle 971"/>
                <p:cNvSpPr>
                  <a:spLocks noChangeArrowheads="1"/>
                </p:cNvSpPr>
                <p:nvPr/>
              </p:nvSpPr>
              <p:spPr bwMode="auto">
                <a:xfrm>
                  <a:off x="5440307" y="5243661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1" name="Rectangle 972"/>
                <p:cNvSpPr>
                  <a:spLocks noChangeArrowheads="1"/>
                </p:cNvSpPr>
                <p:nvPr/>
              </p:nvSpPr>
              <p:spPr bwMode="auto">
                <a:xfrm>
                  <a:off x="5450543" y="5243661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2" name="Rectangle 973"/>
                <p:cNvSpPr>
                  <a:spLocks noChangeArrowheads="1"/>
                </p:cNvSpPr>
                <p:nvPr/>
              </p:nvSpPr>
              <p:spPr bwMode="auto">
                <a:xfrm>
                  <a:off x="5460781" y="5243661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3" name="Rectangle 974"/>
                <p:cNvSpPr>
                  <a:spLocks noChangeArrowheads="1"/>
                </p:cNvSpPr>
                <p:nvPr/>
              </p:nvSpPr>
              <p:spPr bwMode="auto">
                <a:xfrm>
                  <a:off x="5471019" y="5243661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4" name="Rectangle 975"/>
                <p:cNvSpPr>
                  <a:spLocks noChangeArrowheads="1"/>
                </p:cNvSpPr>
                <p:nvPr/>
              </p:nvSpPr>
              <p:spPr bwMode="auto">
                <a:xfrm>
                  <a:off x="5481257" y="5243661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5" name="Rectangle 976"/>
                <p:cNvSpPr>
                  <a:spLocks noChangeArrowheads="1"/>
                </p:cNvSpPr>
                <p:nvPr/>
              </p:nvSpPr>
              <p:spPr bwMode="auto">
                <a:xfrm>
                  <a:off x="5491494" y="5243661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6" name="Rectangle 977"/>
                <p:cNvSpPr>
                  <a:spLocks noChangeArrowheads="1"/>
                </p:cNvSpPr>
                <p:nvPr/>
              </p:nvSpPr>
              <p:spPr bwMode="auto">
                <a:xfrm>
                  <a:off x="5501733" y="5243661"/>
                  <a:ext cx="22523" cy="131953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7" name="Rectangle 978"/>
                <p:cNvSpPr>
                  <a:spLocks noChangeArrowheads="1"/>
                </p:cNvSpPr>
                <p:nvPr/>
              </p:nvSpPr>
              <p:spPr bwMode="auto">
                <a:xfrm>
                  <a:off x="5524255" y="5243661"/>
                  <a:ext cx="10238" cy="131953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8" name="Rectangle 979"/>
                <p:cNvSpPr>
                  <a:spLocks noChangeArrowheads="1"/>
                </p:cNvSpPr>
                <p:nvPr/>
              </p:nvSpPr>
              <p:spPr bwMode="auto">
                <a:xfrm>
                  <a:off x="5534493" y="5243661"/>
                  <a:ext cx="10238" cy="131953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89" name="Rectangle 980"/>
                <p:cNvSpPr>
                  <a:spLocks noChangeArrowheads="1"/>
                </p:cNvSpPr>
                <p:nvPr/>
              </p:nvSpPr>
              <p:spPr bwMode="auto">
                <a:xfrm>
                  <a:off x="5544729" y="5243661"/>
                  <a:ext cx="10238" cy="131953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90" name="Rectangle 981"/>
                <p:cNvSpPr>
                  <a:spLocks noChangeArrowheads="1"/>
                </p:cNvSpPr>
                <p:nvPr/>
              </p:nvSpPr>
              <p:spPr bwMode="auto">
                <a:xfrm>
                  <a:off x="5554968" y="5243661"/>
                  <a:ext cx="10238" cy="131953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91" name="Rectangle 982"/>
                <p:cNvSpPr>
                  <a:spLocks noChangeArrowheads="1"/>
                </p:cNvSpPr>
                <p:nvPr/>
              </p:nvSpPr>
              <p:spPr bwMode="auto">
                <a:xfrm>
                  <a:off x="5565205" y="5243661"/>
                  <a:ext cx="10238" cy="131953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92" name="Rectangle 983"/>
                <p:cNvSpPr>
                  <a:spLocks noChangeArrowheads="1"/>
                </p:cNvSpPr>
                <p:nvPr/>
              </p:nvSpPr>
              <p:spPr bwMode="auto">
                <a:xfrm>
                  <a:off x="5575443" y="5243661"/>
                  <a:ext cx="10238" cy="131953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93" name="Rectangle 984"/>
                <p:cNvSpPr>
                  <a:spLocks noChangeArrowheads="1"/>
                </p:cNvSpPr>
                <p:nvPr/>
              </p:nvSpPr>
              <p:spPr bwMode="auto">
                <a:xfrm>
                  <a:off x="5585681" y="5243661"/>
                  <a:ext cx="10238" cy="131953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94" name="Rectangle 985"/>
                <p:cNvSpPr>
                  <a:spLocks noChangeArrowheads="1"/>
                </p:cNvSpPr>
                <p:nvPr/>
              </p:nvSpPr>
              <p:spPr bwMode="auto">
                <a:xfrm>
                  <a:off x="5595919" y="5243661"/>
                  <a:ext cx="10238" cy="131953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95" name="Freeform 986"/>
                <p:cNvSpPr>
                  <a:spLocks/>
                </p:cNvSpPr>
                <p:nvPr/>
              </p:nvSpPr>
              <p:spPr bwMode="auto">
                <a:xfrm>
                  <a:off x="5425973" y="5225033"/>
                  <a:ext cx="174040" cy="46571"/>
                </a:xfrm>
                <a:custGeom>
                  <a:avLst/>
                  <a:gdLst>
                    <a:gd name="T0" fmla="*/ 134938 w 85"/>
                    <a:gd name="T1" fmla="*/ 23813 h 30"/>
                    <a:gd name="T2" fmla="*/ 134938 w 85"/>
                    <a:gd name="T3" fmla="*/ 23813 h 30"/>
                    <a:gd name="T4" fmla="*/ 134938 w 85"/>
                    <a:gd name="T5" fmla="*/ 26988 h 30"/>
                    <a:gd name="T6" fmla="*/ 133350 w 85"/>
                    <a:gd name="T7" fmla="*/ 28575 h 30"/>
                    <a:gd name="T8" fmla="*/ 131763 w 85"/>
                    <a:gd name="T9" fmla="*/ 30163 h 30"/>
                    <a:gd name="T10" fmla="*/ 130175 w 85"/>
                    <a:gd name="T11" fmla="*/ 33338 h 30"/>
                    <a:gd name="T12" fmla="*/ 123825 w 85"/>
                    <a:gd name="T13" fmla="*/ 36513 h 30"/>
                    <a:gd name="T14" fmla="*/ 115888 w 85"/>
                    <a:gd name="T15" fmla="*/ 41275 h 30"/>
                    <a:gd name="T16" fmla="*/ 106363 w 85"/>
                    <a:gd name="T17" fmla="*/ 42863 h 30"/>
                    <a:gd name="T18" fmla="*/ 93663 w 85"/>
                    <a:gd name="T19" fmla="*/ 46038 h 30"/>
                    <a:gd name="T20" fmla="*/ 80963 w 85"/>
                    <a:gd name="T21" fmla="*/ 47625 h 30"/>
                    <a:gd name="T22" fmla="*/ 66675 w 85"/>
                    <a:gd name="T23" fmla="*/ 47625 h 30"/>
                    <a:gd name="T24" fmla="*/ 53975 w 85"/>
                    <a:gd name="T25" fmla="*/ 47625 h 30"/>
                    <a:gd name="T26" fmla="*/ 41275 w 85"/>
                    <a:gd name="T27" fmla="*/ 46038 h 30"/>
                    <a:gd name="T28" fmla="*/ 30163 w 85"/>
                    <a:gd name="T29" fmla="*/ 42863 h 30"/>
                    <a:gd name="T30" fmla="*/ 20638 w 85"/>
                    <a:gd name="T31" fmla="*/ 41275 h 30"/>
                    <a:gd name="T32" fmla="*/ 11113 w 85"/>
                    <a:gd name="T33" fmla="*/ 36513 h 30"/>
                    <a:gd name="T34" fmla="*/ 4763 w 85"/>
                    <a:gd name="T35" fmla="*/ 33338 h 30"/>
                    <a:gd name="T36" fmla="*/ 3175 w 85"/>
                    <a:gd name="T37" fmla="*/ 30163 h 30"/>
                    <a:gd name="T38" fmla="*/ 1588 w 85"/>
                    <a:gd name="T39" fmla="*/ 28575 h 30"/>
                    <a:gd name="T40" fmla="*/ 0 w 85"/>
                    <a:gd name="T41" fmla="*/ 26988 h 30"/>
                    <a:gd name="T42" fmla="*/ 0 w 85"/>
                    <a:gd name="T43" fmla="*/ 23813 h 30"/>
                    <a:gd name="T44" fmla="*/ 0 w 85"/>
                    <a:gd name="T45" fmla="*/ 20638 h 30"/>
                    <a:gd name="T46" fmla="*/ 1588 w 85"/>
                    <a:gd name="T47" fmla="*/ 19050 h 30"/>
                    <a:gd name="T48" fmla="*/ 3175 w 85"/>
                    <a:gd name="T49" fmla="*/ 17463 h 30"/>
                    <a:gd name="T50" fmla="*/ 4763 w 85"/>
                    <a:gd name="T51" fmla="*/ 14288 h 30"/>
                    <a:gd name="T52" fmla="*/ 11113 w 85"/>
                    <a:gd name="T53" fmla="*/ 11113 h 30"/>
                    <a:gd name="T54" fmla="*/ 20638 w 85"/>
                    <a:gd name="T55" fmla="*/ 6350 h 30"/>
                    <a:gd name="T56" fmla="*/ 30163 w 85"/>
                    <a:gd name="T57" fmla="*/ 4763 h 30"/>
                    <a:gd name="T58" fmla="*/ 41275 w 85"/>
                    <a:gd name="T59" fmla="*/ 1588 h 30"/>
                    <a:gd name="T60" fmla="*/ 53975 w 85"/>
                    <a:gd name="T61" fmla="*/ 0 h 30"/>
                    <a:gd name="T62" fmla="*/ 66675 w 85"/>
                    <a:gd name="T63" fmla="*/ 0 h 30"/>
                    <a:gd name="T64" fmla="*/ 80963 w 85"/>
                    <a:gd name="T65" fmla="*/ 0 h 30"/>
                    <a:gd name="T66" fmla="*/ 93663 w 85"/>
                    <a:gd name="T67" fmla="*/ 1588 h 30"/>
                    <a:gd name="T68" fmla="*/ 106363 w 85"/>
                    <a:gd name="T69" fmla="*/ 4763 h 30"/>
                    <a:gd name="T70" fmla="*/ 115888 w 85"/>
                    <a:gd name="T71" fmla="*/ 6350 h 30"/>
                    <a:gd name="T72" fmla="*/ 123825 w 85"/>
                    <a:gd name="T73" fmla="*/ 11113 h 30"/>
                    <a:gd name="T74" fmla="*/ 130175 w 85"/>
                    <a:gd name="T75" fmla="*/ 14288 h 30"/>
                    <a:gd name="T76" fmla="*/ 131763 w 85"/>
                    <a:gd name="T77" fmla="*/ 17463 h 30"/>
                    <a:gd name="T78" fmla="*/ 133350 w 85"/>
                    <a:gd name="T79" fmla="*/ 19050 h 30"/>
                    <a:gd name="T80" fmla="*/ 134938 w 85"/>
                    <a:gd name="T81" fmla="*/ 20638 h 30"/>
                    <a:gd name="T82" fmla="*/ 134938 w 85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5"/>
                    <a:gd name="T127" fmla="*/ 0 h 30"/>
                    <a:gd name="T128" fmla="*/ 85 w 85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5" h="30">
                      <a:moveTo>
                        <a:pt x="85" y="15"/>
                      </a:moveTo>
                      <a:lnTo>
                        <a:pt x="85" y="15"/>
                      </a:lnTo>
                      <a:lnTo>
                        <a:pt x="85" y="17"/>
                      </a:lnTo>
                      <a:lnTo>
                        <a:pt x="84" y="18"/>
                      </a:lnTo>
                      <a:lnTo>
                        <a:pt x="83" y="19"/>
                      </a:lnTo>
                      <a:lnTo>
                        <a:pt x="82" y="21"/>
                      </a:lnTo>
                      <a:lnTo>
                        <a:pt x="78" y="23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59" y="29"/>
                      </a:lnTo>
                      <a:lnTo>
                        <a:pt x="51" y="30"/>
                      </a:lnTo>
                      <a:lnTo>
                        <a:pt x="42" y="30"/>
                      </a:lnTo>
                      <a:lnTo>
                        <a:pt x="34" y="30"/>
                      </a:lnTo>
                      <a:lnTo>
                        <a:pt x="26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7" y="23"/>
                      </a:lnTo>
                      <a:lnTo>
                        <a:pt x="3" y="21"/>
                      </a:lnTo>
                      <a:lnTo>
                        <a:pt x="2" y="19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7" y="7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6" y="1"/>
                      </a:lnTo>
                      <a:lnTo>
                        <a:pt x="34" y="0"/>
                      </a:lnTo>
                      <a:lnTo>
                        <a:pt x="42" y="0"/>
                      </a:lnTo>
                      <a:lnTo>
                        <a:pt x="51" y="0"/>
                      </a:lnTo>
                      <a:lnTo>
                        <a:pt x="59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8" y="7"/>
                      </a:lnTo>
                      <a:lnTo>
                        <a:pt x="82" y="9"/>
                      </a:lnTo>
                      <a:lnTo>
                        <a:pt x="83" y="11"/>
                      </a:lnTo>
                      <a:lnTo>
                        <a:pt x="84" y="12"/>
                      </a:lnTo>
                      <a:lnTo>
                        <a:pt x="85" y="13"/>
                      </a:lnTo>
                      <a:lnTo>
                        <a:pt x="85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96" name="Freeform 987"/>
                <p:cNvSpPr>
                  <a:spLocks/>
                </p:cNvSpPr>
                <p:nvPr/>
              </p:nvSpPr>
              <p:spPr bwMode="auto">
                <a:xfrm>
                  <a:off x="5554968" y="5266947"/>
                  <a:ext cx="174040" cy="149028"/>
                </a:xfrm>
                <a:custGeom>
                  <a:avLst/>
                  <a:gdLst>
                    <a:gd name="T0" fmla="*/ 66675 w 85"/>
                    <a:gd name="T1" fmla="*/ 0 h 96"/>
                    <a:gd name="T2" fmla="*/ 66675 w 85"/>
                    <a:gd name="T3" fmla="*/ 0 h 96"/>
                    <a:gd name="T4" fmla="*/ 53975 w 85"/>
                    <a:gd name="T5" fmla="*/ 1588 h 96"/>
                    <a:gd name="T6" fmla="*/ 41275 w 85"/>
                    <a:gd name="T7" fmla="*/ 1588 h 96"/>
                    <a:gd name="T8" fmla="*/ 28575 w 85"/>
                    <a:gd name="T9" fmla="*/ 4763 h 96"/>
                    <a:gd name="T10" fmla="*/ 19050 w 85"/>
                    <a:gd name="T11" fmla="*/ 7938 h 96"/>
                    <a:gd name="T12" fmla="*/ 11113 w 85"/>
                    <a:gd name="T13" fmla="*/ 11112 h 96"/>
                    <a:gd name="T14" fmla="*/ 4763 w 85"/>
                    <a:gd name="T15" fmla="*/ 15875 h 96"/>
                    <a:gd name="T16" fmla="*/ 3175 w 85"/>
                    <a:gd name="T17" fmla="*/ 17463 h 96"/>
                    <a:gd name="T18" fmla="*/ 1588 w 85"/>
                    <a:gd name="T19" fmla="*/ 19050 h 96"/>
                    <a:gd name="T20" fmla="*/ 0 w 85"/>
                    <a:gd name="T21" fmla="*/ 22225 h 96"/>
                    <a:gd name="T22" fmla="*/ 0 w 85"/>
                    <a:gd name="T23" fmla="*/ 25400 h 96"/>
                    <a:gd name="T24" fmla="*/ 0 w 85"/>
                    <a:gd name="T25" fmla="*/ 127000 h 96"/>
                    <a:gd name="T26" fmla="*/ 0 w 85"/>
                    <a:gd name="T27" fmla="*/ 130175 h 96"/>
                    <a:gd name="T28" fmla="*/ 1588 w 85"/>
                    <a:gd name="T29" fmla="*/ 133350 h 96"/>
                    <a:gd name="T30" fmla="*/ 3175 w 85"/>
                    <a:gd name="T31" fmla="*/ 134938 h 96"/>
                    <a:gd name="T32" fmla="*/ 4763 w 85"/>
                    <a:gd name="T33" fmla="*/ 136525 h 96"/>
                    <a:gd name="T34" fmla="*/ 11113 w 85"/>
                    <a:gd name="T35" fmla="*/ 141288 h 96"/>
                    <a:gd name="T36" fmla="*/ 19050 w 85"/>
                    <a:gd name="T37" fmla="*/ 144463 h 96"/>
                    <a:gd name="T38" fmla="*/ 28575 w 85"/>
                    <a:gd name="T39" fmla="*/ 147638 h 96"/>
                    <a:gd name="T40" fmla="*/ 41275 w 85"/>
                    <a:gd name="T41" fmla="*/ 149225 h 96"/>
                    <a:gd name="T42" fmla="*/ 53975 w 85"/>
                    <a:gd name="T43" fmla="*/ 150813 h 96"/>
                    <a:gd name="T44" fmla="*/ 66675 w 85"/>
                    <a:gd name="T45" fmla="*/ 152400 h 96"/>
                    <a:gd name="T46" fmla="*/ 80963 w 85"/>
                    <a:gd name="T47" fmla="*/ 150813 h 96"/>
                    <a:gd name="T48" fmla="*/ 93663 w 85"/>
                    <a:gd name="T49" fmla="*/ 149225 h 96"/>
                    <a:gd name="T50" fmla="*/ 106363 w 85"/>
                    <a:gd name="T51" fmla="*/ 147638 h 96"/>
                    <a:gd name="T52" fmla="*/ 115888 w 85"/>
                    <a:gd name="T53" fmla="*/ 144463 h 96"/>
                    <a:gd name="T54" fmla="*/ 123825 w 85"/>
                    <a:gd name="T55" fmla="*/ 141288 h 96"/>
                    <a:gd name="T56" fmla="*/ 130175 w 85"/>
                    <a:gd name="T57" fmla="*/ 136525 h 96"/>
                    <a:gd name="T58" fmla="*/ 131763 w 85"/>
                    <a:gd name="T59" fmla="*/ 134938 h 96"/>
                    <a:gd name="T60" fmla="*/ 133350 w 85"/>
                    <a:gd name="T61" fmla="*/ 133350 h 96"/>
                    <a:gd name="T62" fmla="*/ 134938 w 85"/>
                    <a:gd name="T63" fmla="*/ 130175 h 96"/>
                    <a:gd name="T64" fmla="*/ 134938 w 85"/>
                    <a:gd name="T65" fmla="*/ 127000 h 96"/>
                    <a:gd name="T66" fmla="*/ 134938 w 85"/>
                    <a:gd name="T67" fmla="*/ 25400 h 96"/>
                    <a:gd name="T68" fmla="*/ 134938 w 85"/>
                    <a:gd name="T69" fmla="*/ 22225 h 96"/>
                    <a:gd name="T70" fmla="*/ 133350 w 85"/>
                    <a:gd name="T71" fmla="*/ 19050 h 96"/>
                    <a:gd name="T72" fmla="*/ 131763 w 85"/>
                    <a:gd name="T73" fmla="*/ 17463 h 96"/>
                    <a:gd name="T74" fmla="*/ 130175 w 85"/>
                    <a:gd name="T75" fmla="*/ 15875 h 96"/>
                    <a:gd name="T76" fmla="*/ 123825 w 85"/>
                    <a:gd name="T77" fmla="*/ 11112 h 96"/>
                    <a:gd name="T78" fmla="*/ 115888 w 85"/>
                    <a:gd name="T79" fmla="*/ 7938 h 96"/>
                    <a:gd name="T80" fmla="*/ 106363 w 85"/>
                    <a:gd name="T81" fmla="*/ 4763 h 96"/>
                    <a:gd name="T82" fmla="*/ 93663 w 85"/>
                    <a:gd name="T83" fmla="*/ 1588 h 96"/>
                    <a:gd name="T84" fmla="*/ 80963 w 85"/>
                    <a:gd name="T85" fmla="*/ 1588 h 96"/>
                    <a:gd name="T86" fmla="*/ 66675 w 85"/>
                    <a:gd name="T87" fmla="*/ 0 h 9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6"/>
                    <a:gd name="T134" fmla="*/ 85 w 85"/>
                    <a:gd name="T135" fmla="*/ 96 h 9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6">
                      <a:moveTo>
                        <a:pt x="42" y="0"/>
                      </a:moveTo>
                      <a:lnTo>
                        <a:pt x="42" y="0"/>
                      </a:lnTo>
                      <a:lnTo>
                        <a:pt x="34" y="1"/>
                      </a:lnTo>
                      <a:lnTo>
                        <a:pt x="26" y="1"/>
                      </a:lnTo>
                      <a:lnTo>
                        <a:pt x="18" y="3"/>
                      </a:lnTo>
                      <a:lnTo>
                        <a:pt x="12" y="5"/>
                      </a:lnTo>
                      <a:lnTo>
                        <a:pt x="7" y="7"/>
                      </a:lnTo>
                      <a:lnTo>
                        <a:pt x="3" y="10"/>
                      </a:lnTo>
                      <a:lnTo>
                        <a:pt x="2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1" y="84"/>
                      </a:lnTo>
                      <a:lnTo>
                        <a:pt x="2" y="85"/>
                      </a:lnTo>
                      <a:lnTo>
                        <a:pt x="3" y="86"/>
                      </a:lnTo>
                      <a:lnTo>
                        <a:pt x="7" y="89"/>
                      </a:lnTo>
                      <a:lnTo>
                        <a:pt x="12" y="91"/>
                      </a:lnTo>
                      <a:lnTo>
                        <a:pt x="18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2" y="96"/>
                      </a:lnTo>
                      <a:lnTo>
                        <a:pt x="51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1"/>
                      </a:lnTo>
                      <a:lnTo>
                        <a:pt x="78" y="89"/>
                      </a:lnTo>
                      <a:lnTo>
                        <a:pt x="82" y="86"/>
                      </a:lnTo>
                      <a:lnTo>
                        <a:pt x="83" y="85"/>
                      </a:lnTo>
                      <a:lnTo>
                        <a:pt x="84" y="84"/>
                      </a:lnTo>
                      <a:lnTo>
                        <a:pt x="85" y="82"/>
                      </a:lnTo>
                      <a:lnTo>
                        <a:pt x="85" y="80"/>
                      </a:lnTo>
                      <a:lnTo>
                        <a:pt x="85" y="16"/>
                      </a:lnTo>
                      <a:lnTo>
                        <a:pt x="85" y="14"/>
                      </a:lnTo>
                      <a:lnTo>
                        <a:pt x="84" y="12"/>
                      </a:lnTo>
                      <a:lnTo>
                        <a:pt x="83" y="11"/>
                      </a:lnTo>
                      <a:lnTo>
                        <a:pt x="82" y="10"/>
                      </a:lnTo>
                      <a:lnTo>
                        <a:pt x="78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1"/>
                      </a:lnTo>
                      <a:lnTo>
                        <a:pt x="51" y="1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97" name="Freeform 988"/>
                <p:cNvSpPr>
                  <a:spLocks noEditPoints="1"/>
                </p:cNvSpPr>
                <p:nvPr/>
              </p:nvSpPr>
              <p:spPr bwMode="auto">
                <a:xfrm>
                  <a:off x="5538588" y="5256080"/>
                  <a:ext cx="206802" cy="170761"/>
                </a:xfrm>
                <a:custGeom>
                  <a:avLst/>
                  <a:gdLst>
                    <a:gd name="T0" fmla="*/ 67142 w 320"/>
                    <a:gd name="T1" fmla="*/ 24805 h 352"/>
                    <a:gd name="T2" fmla="*/ 44594 w 320"/>
                    <a:gd name="T3" fmla="*/ 28277 h 352"/>
                    <a:gd name="T4" fmla="*/ 28059 w 320"/>
                    <a:gd name="T5" fmla="*/ 33734 h 352"/>
                    <a:gd name="T6" fmla="*/ 24051 w 320"/>
                    <a:gd name="T7" fmla="*/ 36711 h 352"/>
                    <a:gd name="T8" fmla="*/ 26055 w 320"/>
                    <a:gd name="T9" fmla="*/ 35719 h 352"/>
                    <a:gd name="T10" fmla="*/ 22548 w 320"/>
                    <a:gd name="T11" fmla="*/ 40680 h 352"/>
                    <a:gd name="T12" fmla="*/ 24051 w 320"/>
                    <a:gd name="T13" fmla="*/ 36215 h 352"/>
                    <a:gd name="T14" fmla="*/ 24051 w 320"/>
                    <a:gd name="T15" fmla="*/ 141883 h 352"/>
                    <a:gd name="T16" fmla="*/ 23049 w 320"/>
                    <a:gd name="T17" fmla="*/ 135930 h 352"/>
                    <a:gd name="T18" fmla="*/ 26556 w 320"/>
                    <a:gd name="T19" fmla="*/ 140395 h 352"/>
                    <a:gd name="T20" fmla="*/ 30063 w 320"/>
                    <a:gd name="T21" fmla="*/ 142379 h 352"/>
                    <a:gd name="T22" fmla="*/ 37579 w 320"/>
                    <a:gd name="T23" fmla="*/ 145355 h 352"/>
                    <a:gd name="T24" fmla="*/ 45095 w 320"/>
                    <a:gd name="T25" fmla="*/ 147340 h 352"/>
                    <a:gd name="T26" fmla="*/ 67643 w 320"/>
                    <a:gd name="T27" fmla="*/ 150316 h 352"/>
                    <a:gd name="T28" fmla="*/ 93698 w 320"/>
                    <a:gd name="T29" fmla="*/ 150316 h 352"/>
                    <a:gd name="T30" fmla="*/ 116746 w 320"/>
                    <a:gd name="T31" fmla="*/ 147340 h 352"/>
                    <a:gd name="T32" fmla="*/ 123260 w 320"/>
                    <a:gd name="T33" fmla="*/ 145355 h 352"/>
                    <a:gd name="T34" fmla="*/ 130776 w 320"/>
                    <a:gd name="T35" fmla="*/ 142379 h 352"/>
                    <a:gd name="T36" fmla="*/ 134283 w 320"/>
                    <a:gd name="T37" fmla="*/ 140395 h 352"/>
                    <a:gd name="T38" fmla="*/ 136788 w 320"/>
                    <a:gd name="T39" fmla="*/ 137418 h 352"/>
                    <a:gd name="T40" fmla="*/ 136287 w 320"/>
                    <a:gd name="T41" fmla="*/ 141883 h 352"/>
                    <a:gd name="T42" fmla="*/ 136287 w 320"/>
                    <a:gd name="T43" fmla="*/ 36215 h 352"/>
                    <a:gd name="T44" fmla="*/ 138292 w 320"/>
                    <a:gd name="T45" fmla="*/ 40680 h 352"/>
                    <a:gd name="T46" fmla="*/ 135786 w 320"/>
                    <a:gd name="T47" fmla="*/ 37207 h 352"/>
                    <a:gd name="T48" fmla="*/ 136788 w 320"/>
                    <a:gd name="T49" fmla="*/ 36711 h 352"/>
                    <a:gd name="T50" fmla="*/ 132780 w 320"/>
                    <a:gd name="T51" fmla="*/ 33734 h 352"/>
                    <a:gd name="T52" fmla="*/ 115744 w 320"/>
                    <a:gd name="T53" fmla="*/ 28277 h 352"/>
                    <a:gd name="T54" fmla="*/ 93196 w 320"/>
                    <a:gd name="T55" fmla="*/ 24805 h 352"/>
                    <a:gd name="T56" fmla="*/ 95702 w 320"/>
                    <a:gd name="T57" fmla="*/ 992 h 352"/>
                    <a:gd name="T58" fmla="*/ 122258 w 320"/>
                    <a:gd name="T59" fmla="*/ 5457 h 352"/>
                    <a:gd name="T60" fmla="*/ 141298 w 320"/>
                    <a:gd name="T61" fmla="*/ 11410 h 352"/>
                    <a:gd name="T62" fmla="*/ 149816 w 320"/>
                    <a:gd name="T63" fmla="*/ 16867 h 352"/>
                    <a:gd name="T64" fmla="*/ 154325 w 320"/>
                    <a:gd name="T65" fmla="*/ 21828 h 352"/>
                    <a:gd name="T66" fmla="*/ 158835 w 320"/>
                    <a:gd name="T67" fmla="*/ 27781 h 352"/>
                    <a:gd name="T68" fmla="*/ 160338 w 320"/>
                    <a:gd name="T69" fmla="*/ 36215 h 352"/>
                    <a:gd name="T70" fmla="*/ 160338 w 320"/>
                    <a:gd name="T71" fmla="*/ 141883 h 352"/>
                    <a:gd name="T72" fmla="*/ 156831 w 320"/>
                    <a:gd name="T73" fmla="*/ 150316 h 352"/>
                    <a:gd name="T74" fmla="*/ 152321 w 320"/>
                    <a:gd name="T75" fmla="*/ 156270 h 352"/>
                    <a:gd name="T76" fmla="*/ 143803 w 320"/>
                    <a:gd name="T77" fmla="*/ 162223 h 352"/>
                    <a:gd name="T78" fmla="*/ 133281 w 320"/>
                    <a:gd name="T79" fmla="*/ 167184 h 352"/>
                    <a:gd name="T80" fmla="*/ 120755 w 320"/>
                    <a:gd name="T81" fmla="*/ 170656 h 352"/>
                    <a:gd name="T82" fmla="*/ 95201 w 320"/>
                    <a:gd name="T83" fmla="*/ 174129 h 352"/>
                    <a:gd name="T84" fmla="*/ 65137 w 320"/>
                    <a:gd name="T85" fmla="*/ 174129 h 352"/>
                    <a:gd name="T86" fmla="*/ 38581 w 320"/>
                    <a:gd name="T87" fmla="*/ 170656 h 352"/>
                    <a:gd name="T88" fmla="*/ 27558 w 320"/>
                    <a:gd name="T89" fmla="*/ 167184 h 352"/>
                    <a:gd name="T90" fmla="*/ 17036 w 320"/>
                    <a:gd name="T91" fmla="*/ 162223 h 352"/>
                    <a:gd name="T92" fmla="*/ 8518 w 320"/>
                    <a:gd name="T93" fmla="*/ 156270 h 352"/>
                    <a:gd name="T94" fmla="*/ 501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2004 w 320"/>
                    <a:gd name="T101" fmla="*/ 27781 h 352"/>
                    <a:gd name="T102" fmla="*/ 5512 w 320"/>
                    <a:gd name="T103" fmla="*/ 22820 h 352"/>
                    <a:gd name="T104" fmla="*/ 11023 w 320"/>
                    <a:gd name="T105" fmla="*/ 16867 h 352"/>
                    <a:gd name="T106" fmla="*/ 19541 w 320"/>
                    <a:gd name="T107" fmla="*/ 11410 h 352"/>
                    <a:gd name="T108" fmla="*/ 39583 w 320"/>
                    <a:gd name="T109" fmla="*/ 4961 h 352"/>
                    <a:gd name="T110" fmla="*/ 65638 w 320"/>
                    <a:gd name="T111" fmla="*/ 992 h 352"/>
                    <a:gd name="T112" fmla="*/ 95702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498" name="Rectangle 989"/>
                <p:cNvSpPr>
                  <a:spLocks noChangeArrowheads="1"/>
                </p:cNvSpPr>
                <p:nvPr/>
              </p:nvSpPr>
              <p:spPr bwMode="auto">
                <a:xfrm>
                  <a:off x="5544729" y="5282471"/>
                  <a:ext cx="10238" cy="13350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499" name="Rectangle 990"/>
                <p:cNvSpPr>
                  <a:spLocks noChangeArrowheads="1"/>
                </p:cNvSpPr>
                <p:nvPr/>
              </p:nvSpPr>
              <p:spPr bwMode="auto">
                <a:xfrm>
                  <a:off x="5554968" y="5282471"/>
                  <a:ext cx="10238" cy="13350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0" name="Rectangle 991"/>
                <p:cNvSpPr>
                  <a:spLocks noChangeArrowheads="1"/>
                </p:cNvSpPr>
                <p:nvPr/>
              </p:nvSpPr>
              <p:spPr bwMode="auto">
                <a:xfrm>
                  <a:off x="5565205" y="5282471"/>
                  <a:ext cx="10238" cy="13350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1" name="Rectangle 992"/>
                <p:cNvSpPr>
                  <a:spLocks noChangeArrowheads="1"/>
                </p:cNvSpPr>
                <p:nvPr/>
              </p:nvSpPr>
              <p:spPr bwMode="auto">
                <a:xfrm>
                  <a:off x="5575443" y="5282471"/>
                  <a:ext cx="10238" cy="13350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2" name="Rectangle 993"/>
                <p:cNvSpPr>
                  <a:spLocks noChangeArrowheads="1"/>
                </p:cNvSpPr>
                <p:nvPr/>
              </p:nvSpPr>
              <p:spPr bwMode="auto">
                <a:xfrm>
                  <a:off x="5585681" y="5282471"/>
                  <a:ext cx="10238" cy="13350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3" name="Rectangle 994"/>
                <p:cNvSpPr>
                  <a:spLocks noChangeArrowheads="1"/>
                </p:cNvSpPr>
                <p:nvPr/>
              </p:nvSpPr>
              <p:spPr bwMode="auto">
                <a:xfrm>
                  <a:off x="5595919" y="5282471"/>
                  <a:ext cx="10238" cy="13350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4" name="Rectangle 995"/>
                <p:cNvSpPr>
                  <a:spLocks noChangeArrowheads="1"/>
                </p:cNvSpPr>
                <p:nvPr/>
              </p:nvSpPr>
              <p:spPr bwMode="auto">
                <a:xfrm>
                  <a:off x="5606155" y="5282471"/>
                  <a:ext cx="10238" cy="13350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5" name="Rectangle 996"/>
                <p:cNvSpPr>
                  <a:spLocks noChangeArrowheads="1"/>
                </p:cNvSpPr>
                <p:nvPr/>
              </p:nvSpPr>
              <p:spPr bwMode="auto">
                <a:xfrm>
                  <a:off x="5616393" y="5282471"/>
                  <a:ext cx="10238" cy="13350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6" name="Rectangle 997"/>
                <p:cNvSpPr>
                  <a:spLocks noChangeArrowheads="1"/>
                </p:cNvSpPr>
                <p:nvPr/>
              </p:nvSpPr>
              <p:spPr bwMode="auto">
                <a:xfrm>
                  <a:off x="5626631" y="5282471"/>
                  <a:ext cx="20476" cy="133504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7" name="Rectangle 998"/>
                <p:cNvSpPr>
                  <a:spLocks noChangeArrowheads="1"/>
                </p:cNvSpPr>
                <p:nvPr/>
              </p:nvSpPr>
              <p:spPr bwMode="auto">
                <a:xfrm>
                  <a:off x="5647106" y="5282471"/>
                  <a:ext cx="10238" cy="13350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8" name="Rectangle 999"/>
                <p:cNvSpPr>
                  <a:spLocks noChangeArrowheads="1"/>
                </p:cNvSpPr>
                <p:nvPr/>
              </p:nvSpPr>
              <p:spPr bwMode="auto">
                <a:xfrm>
                  <a:off x="5657345" y="5282471"/>
                  <a:ext cx="10238" cy="13350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09" name="Rectangle 1000"/>
                <p:cNvSpPr>
                  <a:spLocks noChangeArrowheads="1"/>
                </p:cNvSpPr>
                <p:nvPr/>
              </p:nvSpPr>
              <p:spPr bwMode="auto">
                <a:xfrm>
                  <a:off x="5667581" y="5282471"/>
                  <a:ext cx="10238" cy="13350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10" name="Rectangle 1001"/>
                <p:cNvSpPr>
                  <a:spLocks noChangeArrowheads="1"/>
                </p:cNvSpPr>
                <p:nvPr/>
              </p:nvSpPr>
              <p:spPr bwMode="auto">
                <a:xfrm>
                  <a:off x="5677819" y="5282471"/>
                  <a:ext cx="10238" cy="13350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11" name="Rectangle 1002"/>
                <p:cNvSpPr>
                  <a:spLocks noChangeArrowheads="1"/>
                </p:cNvSpPr>
                <p:nvPr/>
              </p:nvSpPr>
              <p:spPr bwMode="auto">
                <a:xfrm>
                  <a:off x="5688057" y="5282471"/>
                  <a:ext cx="10238" cy="13350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12" name="Rectangle 1003"/>
                <p:cNvSpPr>
                  <a:spLocks noChangeArrowheads="1"/>
                </p:cNvSpPr>
                <p:nvPr/>
              </p:nvSpPr>
              <p:spPr bwMode="auto">
                <a:xfrm>
                  <a:off x="5698295" y="5282471"/>
                  <a:ext cx="10238" cy="13350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13" name="Rectangle 1004"/>
                <p:cNvSpPr>
                  <a:spLocks noChangeArrowheads="1"/>
                </p:cNvSpPr>
                <p:nvPr/>
              </p:nvSpPr>
              <p:spPr bwMode="auto">
                <a:xfrm>
                  <a:off x="5708532" y="5282471"/>
                  <a:ext cx="10238" cy="13350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14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718770" y="5282471"/>
                  <a:ext cx="10238" cy="13350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15" name="Freeform 1006"/>
                <p:cNvSpPr>
                  <a:spLocks/>
                </p:cNvSpPr>
                <p:nvPr/>
              </p:nvSpPr>
              <p:spPr bwMode="auto">
                <a:xfrm>
                  <a:off x="5548824" y="5263843"/>
                  <a:ext cx="176088" cy="46571"/>
                </a:xfrm>
                <a:custGeom>
                  <a:avLst/>
                  <a:gdLst>
                    <a:gd name="T0" fmla="*/ 136525 w 86"/>
                    <a:gd name="T1" fmla="*/ 23813 h 30"/>
                    <a:gd name="T2" fmla="*/ 136525 w 86"/>
                    <a:gd name="T3" fmla="*/ 23813 h 30"/>
                    <a:gd name="T4" fmla="*/ 136525 w 86"/>
                    <a:gd name="T5" fmla="*/ 26988 h 30"/>
                    <a:gd name="T6" fmla="*/ 134938 w 86"/>
                    <a:gd name="T7" fmla="*/ 28575 h 30"/>
                    <a:gd name="T8" fmla="*/ 131763 w 86"/>
                    <a:gd name="T9" fmla="*/ 30163 h 30"/>
                    <a:gd name="T10" fmla="*/ 130175 w 86"/>
                    <a:gd name="T11" fmla="*/ 33338 h 30"/>
                    <a:gd name="T12" fmla="*/ 125413 w 86"/>
                    <a:gd name="T13" fmla="*/ 38100 h 30"/>
                    <a:gd name="T14" fmla="*/ 115888 w 86"/>
                    <a:gd name="T15" fmla="*/ 41275 h 30"/>
                    <a:gd name="T16" fmla="*/ 106363 w 86"/>
                    <a:gd name="T17" fmla="*/ 42863 h 30"/>
                    <a:gd name="T18" fmla="*/ 93662 w 86"/>
                    <a:gd name="T19" fmla="*/ 46038 h 30"/>
                    <a:gd name="T20" fmla="*/ 82550 w 86"/>
                    <a:gd name="T21" fmla="*/ 47625 h 30"/>
                    <a:gd name="T22" fmla="*/ 68263 w 86"/>
                    <a:gd name="T23" fmla="*/ 47625 h 30"/>
                    <a:gd name="T24" fmla="*/ 53975 w 86"/>
                    <a:gd name="T25" fmla="*/ 47625 h 30"/>
                    <a:gd name="T26" fmla="*/ 41275 w 86"/>
                    <a:gd name="T27" fmla="*/ 46038 h 30"/>
                    <a:gd name="T28" fmla="*/ 30163 w 86"/>
                    <a:gd name="T29" fmla="*/ 42863 h 30"/>
                    <a:gd name="T30" fmla="*/ 20637 w 86"/>
                    <a:gd name="T31" fmla="*/ 41275 h 30"/>
                    <a:gd name="T32" fmla="*/ 11112 w 86"/>
                    <a:gd name="T33" fmla="*/ 38100 h 30"/>
                    <a:gd name="T34" fmla="*/ 6350 w 86"/>
                    <a:gd name="T35" fmla="*/ 33338 h 30"/>
                    <a:gd name="T36" fmla="*/ 3175 w 86"/>
                    <a:gd name="T37" fmla="*/ 30163 h 30"/>
                    <a:gd name="T38" fmla="*/ 1588 w 86"/>
                    <a:gd name="T39" fmla="*/ 28575 h 30"/>
                    <a:gd name="T40" fmla="*/ 0 w 86"/>
                    <a:gd name="T41" fmla="*/ 26988 h 30"/>
                    <a:gd name="T42" fmla="*/ 0 w 86"/>
                    <a:gd name="T43" fmla="*/ 23813 h 30"/>
                    <a:gd name="T44" fmla="*/ 0 w 86"/>
                    <a:gd name="T45" fmla="*/ 20638 h 30"/>
                    <a:gd name="T46" fmla="*/ 1588 w 86"/>
                    <a:gd name="T47" fmla="*/ 19050 h 30"/>
                    <a:gd name="T48" fmla="*/ 3175 w 86"/>
                    <a:gd name="T49" fmla="*/ 17463 h 30"/>
                    <a:gd name="T50" fmla="*/ 6350 w 86"/>
                    <a:gd name="T51" fmla="*/ 14288 h 30"/>
                    <a:gd name="T52" fmla="*/ 11112 w 86"/>
                    <a:gd name="T53" fmla="*/ 11113 h 30"/>
                    <a:gd name="T54" fmla="*/ 20637 w 86"/>
                    <a:gd name="T55" fmla="*/ 6350 h 30"/>
                    <a:gd name="T56" fmla="*/ 30163 w 86"/>
                    <a:gd name="T57" fmla="*/ 4763 h 30"/>
                    <a:gd name="T58" fmla="*/ 41275 w 86"/>
                    <a:gd name="T59" fmla="*/ 1588 h 30"/>
                    <a:gd name="T60" fmla="*/ 53975 w 86"/>
                    <a:gd name="T61" fmla="*/ 0 h 30"/>
                    <a:gd name="T62" fmla="*/ 68263 w 86"/>
                    <a:gd name="T63" fmla="*/ 0 h 30"/>
                    <a:gd name="T64" fmla="*/ 82550 w 86"/>
                    <a:gd name="T65" fmla="*/ 0 h 30"/>
                    <a:gd name="T66" fmla="*/ 93662 w 86"/>
                    <a:gd name="T67" fmla="*/ 1588 h 30"/>
                    <a:gd name="T68" fmla="*/ 106363 w 86"/>
                    <a:gd name="T69" fmla="*/ 4763 h 30"/>
                    <a:gd name="T70" fmla="*/ 115888 w 86"/>
                    <a:gd name="T71" fmla="*/ 6350 h 30"/>
                    <a:gd name="T72" fmla="*/ 125413 w 86"/>
                    <a:gd name="T73" fmla="*/ 11113 h 30"/>
                    <a:gd name="T74" fmla="*/ 130175 w 86"/>
                    <a:gd name="T75" fmla="*/ 14288 h 30"/>
                    <a:gd name="T76" fmla="*/ 131763 w 86"/>
                    <a:gd name="T77" fmla="*/ 17463 h 30"/>
                    <a:gd name="T78" fmla="*/ 134938 w 86"/>
                    <a:gd name="T79" fmla="*/ 19050 h 30"/>
                    <a:gd name="T80" fmla="*/ 136525 w 86"/>
                    <a:gd name="T81" fmla="*/ 20638 h 30"/>
                    <a:gd name="T82" fmla="*/ 136525 w 86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7"/>
                      </a:lnTo>
                      <a:lnTo>
                        <a:pt x="85" y="18"/>
                      </a:lnTo>
                      <a:lnTo>
                        <a:pt x="83" y="19"/>
                      </a:lnTo>
                      <a:lnTo>
                        <a:pt x="82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59" y="29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4" y="30"/>
                      </a:lnTo>
                      <a:lnTo>
                        <a:pt x="26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7" y="24"/>
                      </a:lnTo>
                      <a:lnTo>
                        <a:pt x="4" y="21"/>
                      </a:lnTo>
                      <a:lnTo>
                        <a:pt x="2" y="19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1" y="12"/>
                      </a:lnTo>
                      <a:lnTo>
                        <a:pt x="2" y="11"/>
                      </a:lnTo>
                      <a:lnTo>
                        <a:pt x="4" y="9"/>
                      </a:lnTo>
                      <a:lnTo>
                        <a:pt x="7" y="7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6" y="1"/>
                      </a:lnTo>
                      <a:lnTo>
                        <a:pt x="34" y="0"/>
                      </a:lnTo>
                      <a:lnTo>
                        <a:pt x="43" y="0"/>
                      </a:lnTo>
                      <a:lnTo>
                        <a:pt x="52" y="0"/>
                      </a:lnTo>
                      <a:lnTo>
                        <a:pt x="59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9" y="7"/>
                      </a:lnTo>
                      <a:lnTo>
                        <a:pt x="82" y="9"/>
                      </a:lnTo>
                      <a:lnTo>
                        <a:pt x="83" y="11"/>
                      </a:lnTo>
                      <a:lnTo>
                        <a:pt x="85" y="12"/>
                      </a:lnTo>
                      <a:lnTo>
                        <a:pt x="86" y="13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16" name="Freeform 1007"/>
                <p:cNvSpPr>
                  <a:spLocks/>
                </p:cNvSpPr>
                <p:nvPr/>
              </p:nvSpPr>
              <p:spPr bwMode="auto">
                <a:xfrm>
                  <a:off x="5688057" y="5305756"/>
                  <a:ext cx="174040" cy="149028"/>
                </a:xfrm>
                <a:custGeom>
                  <a:avLst/>
                  <a:gdLst>
                    <a:gd name="T0" fmla="*/ 68263 w 85"/>
                    <a:gd name="T1" fmla="*/ 0 h 96"/>
                    <a:gd name="T2" fmla="*/ 68263 w 85"/>
                    <a:gd name="T3" fmla="*/ 0 h 96"/>
                    <a:gd name="T4" fmla="*/ 53975 w 85"/>
                    <a:gd name="T5" fmla="*/ 1588 h 96"/>
                    <a:gd name="T6" fmla="*/ 41275 w 85"/>
                    <a:gd name="T7" fmla="*/ 3175 h 96"/>
                    <a:gd name="T8" fmla="*/ 30163 w 85"/>
                    <a:gd name="T9" fmla="*/ 4763 h 96"/>
                    <a:gd name="T10" fmla="*/ 20638 w 85"/>
                    <a:gd name="T11" fmla="*/ 7938 h 96"/>
                    <a:gd name="T12" fmla="*/ 11113 w 85"/>
                    <a:gd name="T13" fmla="*/ 11112 h 96"/>
                    <a:gd name="T14" fmla="*/ 4763 w 85"/>
                    <a:gd name="T15" fmla="*/ 15875 h 96"/>
                    <a:gd name="T16" fmla="*/ 3175 w 85"/>
                    <a:gd name="T17" fmla="*/ 17463 h 96"/>
                    <a:gd name="T18" fmla="*/ 1588 w 85"/>
                    <a:gd name="T19" fmla="*/ 20637 h 96"/>
                    <a:gd name="T20" fmla="*/ 0 w 85"/>
                    <a:gd name="T21" fmla="*/ 22225 h 96"/>
                    <a:gd name="T22" fmla="*/ 0 w 85"/>
                    <a:gd name="T23" fmla="*/ 25400 h 96"/>
                    <a:gd name="T24" fmla="*/ 0 w 85"/>
                    <a:gd name="T25" fmla="*/ 128588 h 96"/>
                    <a:gd name="T26" fmla="*/ 0 w 85"/>
                    <a:gd name="T27" fmla="*/ 130175 h 96"/>
                    <a:gd name="T28" fmla="*/ 1588 w 85"/>
                    <a:gd name="T29" fmla="*/ 133350 h 96"/>
                    <a:gd name="T30" fmla="*/ 3175 w 85"/>
                    <a:gd name="T31" fmla="*/ 134938 h 96"/>
                    <a:gd name="T32" fmla="*/ 4763 w 85"/>
                    <a:gd name="T33" fmla="*/ 138113 h 96"/>
                    <a:gd name="T34" fmla="*/ 11113 w 85"/>
                    <a:gd name="T35" fmla="*/ 141288 h 96"/>
                    <a:gd name="T36" fmla="*/ 20638 w 85"/>
                    <a:gd name="T37" fmla="*/ 146050 h 96"/>
                    <a:gd name="T38" fmla="*/ 30163 w 85"/>
                    <a:gd name="T39" fmla="*/ 147638 h 96"/>
                    <a:gd name="T40" fmla="*/ 41275 w 85"/>
                    <a:gd name="T41" fmla="*/ 149225 h 96"/>
                    <a:gd name="T42" fmla="*/ 53975 w 85"/>
                    <a:gd name="T43" fmla="*/ 150813 h 96"/>
                    <a:gd name="T44" fmla="*/ 68263 w 85"/>
                    <a:gd name="T45" fmla="*/ 152400 h 96"/>
                    <a:gd name="T46" fmla="*/ 82550 w 85"/>
                    <a:gd name="T47" fmla="*/ 150813 h 96"/>
                    <a:gd name="T48" fmla="*/ 93663 w 85"/>
                    <a:gd name="T49" fmla="*/ 149225 h 96"/>
                    <a:gd name="T50" fmla="*/ 106363 w 85"/>
                    <a:gd name="T51" fmla="*/ 147638 h 96"/>
                    <a:gd name="T52" fmla="*/ 115888 w 85"/>
                    <a:gd name="T53" fmla="*/ 146050 h 96"/>
                    <a:gd name="T54" fmla="*/ 125413 w 85"/>
                    <a:gd name="T55" fmla="*/ 141288 h 96"/>
                    <a:gd name="T56" fmla="*/ 130175 w 85"/>
                    <a:gd name="T57" fmla="*/ 138113 h 96"/>
                    <a:gd name="T58" fmla="*/ 131763 w 85"/>
                    <a:gd name="T59" fmla="*/ 134938 h 96"/>
                    <a:gd name="T60" fmla="*/ 134938 w 85"/>
                    <a:gd name="T61" fmla="*/ 133350 h 96"/>
                    <a:gd name="T62" fmla="*/ 134938 w 85"/>
                    <a:gd name="T63" fmla="*/ 130175 h 96"/>
                    <a:gd name="T64" fmla="*/ 134938 w 85"/>
                    <a:gd name="T65" fmla="*/ 128588 h 96"/>
                    <a:gd name="T66" fmla="*/ 134938 w 85"/>
                    <a:gd name="T67" fmla="*/ 25400 h 96"/>
                    <a:gd name="T68" fmla="*/ 134938 w 85"/>
                    <a:gd name="T69" fmla="*/ 22225 h 96"/>
                    <a:gd name="T70" fmla="*/ 134938 w 85"/>
                    <a:gd name="T71" fmla="*/ 20637 h 96"/>
                    <a:gd name="T72" fmla="*/ 131763 w 85"/>
                    <a:gd name="T73" fmla="*/ 17463 h 96"/>
                    <a:gd name="T74" fmla="*/ 130175 w 85"/>
                    <a:gd name="T75" fmla="*/ 15875 h 96"/>
                    <a:gd name="T76" fmla="*/ 125413 w 85"/>
                    <a:gd name="T77" fmla="*/ 11112 h 96"/>
                    <a:gd name="T78" fmla="*/ 115888 w 85"/>
                    <a:gd name="T79" fmla="*/ 7938 h 96"/>
                    <a:gd name="T80" fmla="*/ 106363 w 85"/>
                    <a:gd name="T81" fmla="*/ 4763 h 96"/>
                    <a:gd name="T82" fmla="*/ 93663 w 85"/>
                    <a:gd name="T83" fmla="*/ 3175 h 96"/>
                    <a:gd name="T84" fmla="*/ 82550 w 85"/>
                    <a:gd name="T85" fmla="*/ 1588 h 96"/>
                    <a:gd name="T86" fmla="*/ 68263 w 85"/>
                    <a:gd name="T87" fmla="*/ 0 h 9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5"/>
                    <a:gd name="T133" fmla="*/ 0 h 96"/>
                    <a:gd name="T134" fmla="*/ 85 w 85"/>
                    <a:gd name="T135" fmla="*/ 96 h 9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5" h="96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34" y="1"/>
                      </a:lnTo>
                      <a:lnTo>
                        <a:pt x="26" y="2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7"/>
                      </a:lnTo>
                      <a:lnTo>
                        <a:pt x="3" y="10"/>
                      </a:lnTo>
                      <a:lnTo>
                        <a:pt x="2" y="11"/>
                      </a:lnTo>
                      <a:lnTo>
                        <a:pt x="1" y="13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81"/>
                      </a:lnTo>
                      <a:lnTo>
                        <a:pt x="0" y="82"/>
                      </a:lnTo>
                      <a:lnTo>
                        <a:pt x="1" y="84"/>
                      </a:lnTo>
                      <a:lnTo>
                        <a:pt x="2" y="85"/>
                      </a:lnTo>
                      <a:lnTo>
                        <a:pt x="3" y="87"/>
                      </a:lnTo>
                      <a:lnTo>
                        <a:pt x="7" y="89"/>
                      </a:lnTo>
                      <a:lnTo>
                        <a:pt x="13" y="92"/>
                      </a:lnTo>
                      <a:lnTo>
                        <a:pt x="19" y="93"/>
                      </a:lnTo>
                      <a:lnTo>
                        <a:pt x="26" y="94"/>
                      </a:lnTo>
                      <a:lnTo>
                        <a:pt x="34" y="95"/>
                      </a:lnTo>
                      <a:lnTo>
                        <a:pt x="43" y="96"/>
                      </a:lnTo>
                      <a:lnTo>
                        <a:pt x="52" y="95"/>
                      </a:lnTo>
                      <a:lnTo>
                        <a:pt x="59" y="94"/>
                      </a:lnTo>
                      <a:lnTo>
                        <a:pt x="67" y="93"/>
                      </a:lnTo>
                      <a:lnTo>
                        <a:pt x="73" y="92"/>
                      </a:lnTo>
                      <a:lnTo>
                        <a:pt x="79" y="89"/>
                      </a:lnTo>
                      <a:lnTo>
                        <a:pt x="82" y="87"/>
                      </a:lnTo>
                      <a:lnTo>
                        <a:pt x="83" y="85"/>
                      </a:lnTo>
                      <a:lnTo>
                        <a:pt x="85" y="84"/>
                      </a:lnTo>
                      <a:lnTo>
                        <a:pt x="85" y="82"/>
                      </a:lnTo>
                      <a:lnTo>
                        <a:pt x="85" y="81"/>
                      </a:lnTo>
                      <a:lnTo>
                        <a:pt x="85" y="16"/>
                      </a:lnTo>
                      <a:lnTo>
                        <a:pt x="85" y="14"/>
                      </a:lnTo>
                      <a:lnTo>
                        <a:pt x="85" y="13"/>
                      </a:lnTo>
                      <a:lnTo>
                        <a:pt x="83" y="11"/>
                      </a:lnTo>
                      <a:lnTo>
                        <a:pt x="82" y="10"/>
                      </a:lnTo>
                      <a:lnTo>
                        <a:pt x="79" y="7"/>
                      </a:lnTo>
                      <a:lnTo>
                        <a:pt x="73" y="5"/>
                      </a:lnTo>
                      <a:lnTo>
                        <a:pt x="67" y="3"/>
                      </a:lnTo>
                      <a:lnTo>
                        <a:pt x="59" y="2"/>
                      </a:lnTo>
                      <a:lnTo>
                        <a:pt x="52" y="1"/>
                      </a:lnTo>
                      <a:lnTo>
                        <a:pt x="4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17" name="Freeform 1008"/>
                <p:cNvSpPr>
                  <a:spLocks noEditPoints="1"/>
                </p:cNvSpPr>
                <p:nvPr/>
              </p:nvSpPr>
              <p:spPr bwMode="auto">
                <a:xfrm>
                  <a:off x="5671677" y="5294890"/>
                  <a:ext cx="206802" cy="170761"/>
                </a:xfrm>
                <a:custGeom>
                  <a:avLst/>
                  <a:gdLst>
                    <a:gd name="T0" fmla="*/ 67142 w 320"/>
                    <a:gd name="T1" fmla="*/ 24805 h 352"/>
                    <a:gd name="T2" fmla="*/ 44594 w 320"/>
                    <a:gd name="T3" fmla="*/ 28277 h 352"/>
                    <a:gd name="T4" fmla="*/ 28059 w 320"/>
                    <a:gd name="T5" fmla="*/ 33734 h 352"/>
                    <a:gd name="T6" fmla="*/ 24051 w 320"/>
                    <a:gd name="T7" fmla="*/ 36711 h 352"/>
                    <a:gd name="T8" fmla="*/ 26055 w 320"/>
                    <a:gd name="T9" fmla="*/ 35719 h 352"/>
                    <a:gd name="T10" fmla="*/ 22548 w 320"/>
                    <a:gd name="T11" fmla="*/ 40680 h 352"/>
                    <a:gd name="T12" fmla="*/ 24051 w 320"/>
                    <a:gd name="T13" fmla="*/ 36215 h 352"/>
                    <a:gd name="T14" fmla="*/ 24051 w 320"/>
                    <a:gd name="T15" fmla="*/ 141883 h 352"/>
                    <a:gd name="T16" fmla="*/ 23049 w 320"/>
                    <a:gd name="T17" fmla="*/ 135930 h 352"/>
                    <a:gd name="T18" fmla="*/ 26556 w 320"/>
                    <a:gd name="T19" fmla="*/ 140395 h 352"/>
                    <a:gd name="T20" fmla="*/ 30063 w 320"/>
                    <a:gd name="T21" fmla="*/ 142379 h 352"/>
                    <a:gd name="T22" fmla="*/ 37579 w 320"/>
                    <a:gd name="T23" fmla="*/ 145355 h 352"/>
                    <a:gd name="T24" fmla="*/ 45095 w 320"/>
                    <a:gd name="T25" fmla="*/ 147340 h 352"/>
                    <a:gd name="T26" fmla="*/ 67643 w 320"/>
                    <a:gd name="T27" fmla="*/ 150316 h 352"/>
                    <a:gd name="T28" fmla="*/ 93698 w 320"/>
                    <a:gd name="T29" fmla="*/ 150316 h 352"/>
                    <a:gd name="T30" fmla="*/ 116746 w 320"/>
                    <a:gd name="T31" fmla="*/ 147340 h 352"/>
                    <a:gd name="T32" fmla="*/ 123260 w 320"/>
                    <a:gd name="T33" fmla="*/ 145355 h 352"/>
                    <a:gd name="T34" fmla="*/ 130776 w 320"/>
                    <a:gd name="T35" fmla="*/ 142379 h 352"/>
                    <a:gd name="T36" fmla="*/ 134283 w 320"/>
                    <a:gd name="T37" fmla="*/ 140395 h 352"/>
                    <a:gd name="T38" fmla="*/ 136788 w 320"/>
                    <a:gd name="T39" fmla="*/ 137418 h 352"/>
                    <a:gd name="T40" fmla="*/ 136287 w 320"/>
                    <a:gd name="T41" fmla="*/ 141883 h 352"/>
                    <a:gd name="T42" fmla="*/ 136287 w 320"/>
                    <a:gd name="T43" fmla="*/ 36215 h 352"/>
                    <a:gd name="T44" fmla="*/ 138292 w 320"/>
                    <a:gd name="T45" fmla="*/ 40680 h 352"/>
                    <a:gd name="T46" fmla="*/ 135786 w 320"/>
                    <a:gd name="T47" fmla="*/ 37207 h 352"/>
                    <a:gd name="T48" fmla="*/ 136788 w 320"/>
                    <a:gd name="T49" fmla="*/ 36711 h 352"/>
                    <a:gd name="T50" fmla="*/ 132780 w 320"/>
                    <a:gd name="T51" fmla="*/ 33734 h 352"/>
                    <a:gd name="T52" fmla="*/ 115744 w 320"/>
                    <a:gd name="T53" fmla="*/ 28277 h 352"/>
                    <a:gd name="T54" fmla="*/ 93196 w 320"/>
                    <a:gd name="T55" fmla="*/ 24805 h 352"/>
                    <a:gd name="T56" fmla="*/ 95702 w 320"/>
                    <a:gd name="T57" fmla="*/ 992 h 352"/>
                    <a:gd name="T58" fmla="*/ 122258 w 320"/>
                    <a:gd name="T59" fmla="*/ 5457 h 352"/>
                    <a:gd name="T60" fmla="*/ 141298 w 320"/>
                    <a:gd name="T61" fmla="*/ 11410 h 352"/>
                    <a:gd name="T62" fmla="*/ 149816 w 320"/>
                    <a:gd name="T63" fmla="*/ 16867 h 352"/>
                    <a:gd name="T64" fmla="*/ 154325 w 320"/>
                    <a:gd name="T65" fmla="*/ 21828 h 352"/>
                    <a:gd name="T66" fmla="*/ 158835 w 320"/>
                    <a:gd name="T67" fmla="*/ 27781 h 352"/>
                    <a:gd name="T68" fmla="*/ 160338 w 320"/>
                    <a:gd name="T69" fmla="*/ 36215 h 352"/>
                    <a:gd name="T70" fmla="*/ 160338 w 320"/>
                    <a:gd name="T71" fmla="*/ 141883 h 352"/>
                    <a:gd name="T72" fmla="*/ 156831 w 320"/>
                    <a:gd name="T73" fmla="*/ 150316 h 352"/>
                    <a:gd name="T74" fmla="*/ 152321 w 320"/>
                    <a:gd name="T75" fmla="*/ 156270 h 352"/>
                    <a:gd name="T76" fmla="*/ 143803 w 320"/>
                    <a:gd name="T77" fmla="*/ 162223 h 352"/>
                    <a:gd name="T78" fmla="*/ 133281 w 320"/>
                    <a:gd name="T79" fmla="*/ 167184 h 352"/>
                    <a:gd name="T80" fmla="*/ 120755 w 320"/>
                    <a:gd name="T81" fmla="*/ 170656 h 352"/>
                    <a:gd name="T82" fmla="*/ 95201 w 320"/>
                    <a:gd name="T83" fmla="*/ 174129 h 352"/>
                    <a:gd name="T84" fmla="*/ 65137 w 320"/>
                    <a:gd name="T85" fmla="*/ 174129 h 352"/>
                    <a:gd name="T86" fmla="*/ 38581 w 320"/>
                    <a:gd name="T87" fmla="*/ 170656 h 352"/>
                    <a:gd name="T88" fmla="*/ 27558 w 320"/>
                    <a:gd name="T89" fmla="*/ 167184 h 352"/>
                    <a:gd name="T90" fmla="*/ 17036 w 320"/>
                    <a:gd name="T91" fmla="*/ 162223 h 352"/>
                    <a:gd name="T92" fmla="*/ 8518 w 320"/>
                    <a:gd name="T93" fmla="*/ 156270 h 352"/>
                    <a:gd name="T94" fmla="*/ 5011 w 320"/>
                    <a:gd name="T95" fmla="*/ 151309 h 352"/>
                    <a:gd name="T96" fmla="*/ 0 w 320"/>
                    <a:gd name="T97" fmla="*/ 141883 h 352"/>
                    <a:gd name="T98" fmla="*/ 0 w 320"/>
                    <a:gd name="T99" fmla="*/ 36215 h 352"/>
                    <a:gd name="T100" fmla="*/ 2004 w 320"/>
                    <a:gd name="T101" fmla="*/ 27781 h 352"/>
                    <a:gd name="T102" fmla="*/ 5512 w 320"/>
                    <a:gd name="T103" fmla="*/ 22820 h 352"/>
                    <a:gd name="T104" fmla="*/ 11023 w 320"/>
                    <a:gd name="T105" fmla="*/ 16867 h 352"/>
                    <a:gd name="T106" fmla="*/ 19541 w 320"/>
                    <a:gd name="T107" fmla="*/ 11410 h 352"/>
                    <a:gd name="T108" fmla="*/ 39583 w 320"/>
                    <a:gd name="T109" fmla="*/ 4961 h 352"/>
                    <a:gd name="T110" fmla="*/ 65638 w 320"/>
                    <a:gd name="T111" fmla="*/ 992 h 352"/>
                    <a:gd name="T112" fmla="*/ 95702 w 320"/>
                    <a:gd name="T113" fmla="*/ 992 h 3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0"/>
                    <a:gd name="T172" fmla="*/ 0 h 352"/>
                    <a:gd name="T173" fmla="*/ 320 w 320"/>
                    <a:gd name="T174" fmla="*/ 352 h 3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0" h="352">
                      <a:moveTo>
                        <a:pt x="159" y="48"/>
                      </a:moveTo>
                      <a:lnTo>
                        <a:pt x="134" y="50"/>
                      </a:lnTo>
                      <a:lnTo>
                        <a:pt x="111" y="52"/>
                      </a:lnTo>
                      <a:lnTo>
                        <a:pt x="89" y="57"/>
                      </a:lnTo>
                      <a:lnTo>
                        <a:pt x="71" y="62"/>
                      </a:lnTo>
                      <a:lnTo>
                        <a:pt x="56" y="68"/>
                      </a:lnTo>
                      <a:lnTo>
                        <a:pt x="60" y="66"/>
                      </a:lnTo>
                      <a:lnTo>
                        <a:pt x="48" y="74"/>
                      </a:lnTo>
                      <a:lnTo>
                        <a:pt x="55" y="67"/>
                      </a:lnTo>
                      <a:lnTo>
                        <a:pt x="52" y="72"/>
                      </a:lnTo>
                      <a:lnTo>
                        <a:pt x="46" y="79"/>
                      </a:lnTo>
                      <a:lnTo>
                        <a:pt x="45" y="82"/>
                      </a:lnTo>
                      <a:lnTo>
                        <a:pt x="48" y="69"/>
                      </a:lnTo>
                      <a:lnTo>
                        <a:pt x="48" y="73"/>
                      </a:lnTo>
                      <a:lnTo>
                        <a:pt x="48" y="280"/>
                      </a:lnTo>
                      <a:lnTo>
                        <a:pt x="48" y="286"/>
                      </a:lnTo>
                      <a:lnTo>
                        <a:pt x="43" y="270"/>
                      </a:lnTo>
                      <a:lnTo>
                        <a:pt x="46" y="274"/>
                      </a:lnTo>
                      <a:lnTo>
                        <a:pt x="52" y="282"/>
                      </a:lnTo>
                      <a:lnTo>
                        <a:pt x="53" y="283"/>
                      </a:lnTo>
                      <a:lnTo>
                        <a:pt x="48" y="279"/>
                      </a:lnTo>
                      <a:lnTo>
                        <a:pt x="60" y="287"/>
                      </a:lnTo>
                      <a:lnTo>
                        <a:pt x="57" y="285"/>
                      </a:lnTo>
                      <a:lnTo>
                        <a:pt x="75" y="293"/>
                      </a:lnTo>
                      <a:lnTo>
                        <a:pt x="71" y="292"/>
                      </a:lnTo>
                      <a:lnTo>
                        <a:pt x="90" y="297"/>
                      </a:lnTo>
                      <a:lnTo>
                        <a:pt x="112" y="301"/>
                      </a:lnTo>
                      <a:lnTo>
                        <a:pt x="135" y="303"/>
                      </a:lnTo>
                      <a:lnTo>
                        <a:pt x="162" y="304"/>
                      </a:lnTo>
                      <a:lnTo>
                        <a:pt x="187" y="303"/>
                      </a:lnTo>
                      <a:lnTo>
                        <a:pt x="210" y="301"/>
                      </a:lnTo>
                      <a:lnTo>
                        <a:pt x="233" y="297"/>
                      </a:lnTo>
                      <a:lnTo>
                        <a:pt x="250" y="292"/>
                      </a:lnTo>
                      <a:lnTo>
                        <a:pt x="246" y="293"/>
                      </a:lnTo>
                      <a:lnTo>
                        <a:pt x="264" y="285"/>
                      </a:lnTo>
                      <a:lnTo>
                        <a:pt x="261" y="287"/>
                      </a:lnTo>
                      <a:lnTo>
                        <a:pt x="273" y="279"/>
                      </a:lnTo>
                      <a:lnTo>
                        <a:pt x="268" y="283"/>
                      </a:lnTo>
                      <a:lnTo>
                        <a:pt x="271" y="279"/>
                      </a:lnTo>
                      <a:lnTo>
                        <a:pt x="273" y="277"/>
                      </a:lnTo>
                      <a:lnTo>
                        <a:pt x="278" y="270"/>
                      </a:lnTo>
                      <a:lnTo>
                        <a:pt x="272" y="286"/>
                      </a:lnTo>
                      <a:lnTo>
                        <a:pt x="272" y="280"/>
                      </a:lnTo>
                      <a:lnTo>
                        <a:pt x="272" y="73"/>
                      </a:lnTo>
                      <a:lnTo>
                        <a:pt x="272" y="69"/>
                      </a:lnTo>
                      <a:lnTo>
                        <a:pt x="276" y="82"/>
                      </a:lnTo>
                      <a:lnTo>
                        <a:pt x="273" y="76"/>
                      </a:lnTo>
                      <a:lnTo>
                        <a:pt x="271" y="75"/>
                      </a:lnTo>
                      <a:lnTo>
                        <a:pt x="266" y="67"/>
                      </a:lnTo>
                      <a:lnTo>
                        <a:pt x="273" y="74"/>
                      </a:lnTo>
                      <a:lnTo>
                        <a:pt x="261" y="66"/>
                      </a:lnTo>
                      <a:lnTo>
                        <a:pt x="265" y="68"/>
                      </a:lnTo>
                      <a:lnTo>
                        <a:pt x="248" y="62"/>
                      </a:lnTo>
                      <a:lnTo>
                        <a:pt x="231" y="57"/>
                      </a:lnTo>
                      <a:lnTo>
                        <a:pt x="208" y="52"/>
                      </a:lnTo>
                      <a:lnTo>
                        <a:pt x="186" y="50"/>
                      </a:lnTo>
                      <a:lnTo>
                        <a:pt x="159" y="48"/>
                      </a:lnTo>
                      <a:close/>
                      <a:moveTo>
                        <a:pt x="191" y="2"/>
                      </a:moveTo>
                      <a:lnTo>
                        <a:pt x="218" y="5"/>
                      </a:lnTo>
                      <a:lnTo>
                        <a:pt x="244" y="11"/>
                      </a:lnTo>
                      <a:lnTo>
                        <a:pt x="265" y="17"/>
                      </a:lnTo>
                      <a:lnTo>
                        <a:pt x="282" y="23"/>
                      </a:lnTo>
                      <a:cubicBezTo>
                        <a:pt x="284" y="24"/>
                        <a:pt x="286" y="25"/>
                        <a:pt x="287" y="26"/>
                      </a:cubicBezTo>
                      <a:lnTo>
                        <a:pt x="299" y="34"/>
                      </a:lnTo>
                      <a:cubicBezTo>
                        <a:pt x="302" y="36"/>
                        <a:pt x="304" y="38"/>
                        <a:pt x="306" y="41"/>
                      </a:cubicBezTo>
                      <a:lnTo>
                        <a:pt x="308" y="44"/>
                      </a:lnTo>
                      <a:lnTo>
                        <a:pt x="313" y="50"/>
                      </a:lnTo>
                      <a:lnTo>
                        <a:pt x="317" y="56"/>
                      </a:lnTo>
                      <a:cubicBezTo>
                        <a:pt x="319" y="59"/>
                        <a:pt x="320" y="64"/>
                        <a:pt x="320" y="69"/>
                      </a:cubicBezTo>
                      <a:lnTo>
                        <a:pt x="320" y="73"/>
                      </a:lnTo>
                      <a:lnTo>
                        <a:pt x="320" y="280"/>
                      </a:lnTo>
                      <a:lnTo>
                        <a:pt x="320" y="286"/>
                      </a:lnTo>
                      <a:cubicBezTo>
                        <a:pt x="320" y="291"/>
                        <a:pt x="318" y="297"/>
                        <a:pt x="315" y="301"/>
                      </a:cubicBezTo>
                      <a:lnTo>
                        <a:pt x="313" y="303"/>
                      </a:lnTo>
                      <a:lnTo>
                        <a:pt x="308" y="311"/>
                      </a:lnTo>
                      <a:lnTo>
                        <a:pt x="304" y="315"/>
                      </a:lnTo>
                      <a:cubicBezTo>
                        <a:pt x="303" y="316"/>
                        <a:pt x="301" y="318"/>
                        <a:pt x="299" y="319"/>
                      </a:cubicBezTo>
                      <a:lnTo>
                        <a:pt x="287" y="327"/>
                      </a:lnTo>
                      <a:cubicBezTo>
                        <a:pt x="286" y="328"/>
                        <a:pt x="285" y="328"/>
                        <a:pt x="284" y="329"/>
                      </a:cubicBezTo>
                      <a:lnTo>
                        <a:pt x="266" y="337"/>
                      </a:lnTo>
                      <a:cubicBezTo>
                        <a:pt x="265" y="337"/>
                        <a:pt x="264" y="338"/>
                        <a:pt x="263" y="338"/>
                      </a:cubicBezTo>
                      <a:lnTo>
                        <a:pt x="241" y="344"/>
                      </a:lnTo>
                      <a:lnTo>
                        <a:pt x="215" y="348"/>
                      </a:lnTo>
                      <a:lnTo>
                        <a:pt x="190" y="351"/>
                      </a:lnTo>
                      <a:lnTo>
                        <a:pt x="159" y="352"/>
                      </a:lnTo>
                      <a:lnTo>
                        <a:pt x="130" y="351"/>
                      </a:lnTo>
                      <a:lnTo>
                        <a:pt x="104" y="348"/>
                      </a:lnTo>
                      <a:lnTo>
                        <a:pt x="77" y="344"/>
                      </a:lnTo>
                      <a:lnTo>
                        <a:pt x="58" y="338"/>
                      </a:lnTo>
                      <a:cubicBezTo>
                        <a:pt x="57" y="338"/>
                        <a:pt x="56" y="337"/>
                        <a:pt x="55" y="337"/>
                      </a:cubicBezTo>
                      <a:lnTo>
                        <a:pt x="37" y="329"/>
                      </a:lnTo>
                      <a:cubicBezTo>
                        <a:pt x="36" y="328"/>
                        <a:pt x="35" y="328"/>
                        <a:pt x="34" y="327"/>
                      </a:cubicBezTo>
                      <a:lnTo>
                        <a:pt x="22" y="319"/>
                      </a:lnTo>
                      <a:cubicBezTo>
                        <a:pt x="20" y="318"/>
                        <a:pt x="18" y="316"/>
                        <a:pt x="17" y="315"/>
                      </a:cubicBezTo>
                      <a:lnTo>
                        <a:pt x="11" y="308"/>
                      </a:lnTo>
                      <a:lnTo>
                        <a:pt x="10" y="305"/>
                      </a:lnTo>
                      <a:lnTo>
                        <a:pt x="6" y="301"/>
                      </a:lnTo>
                      <a:cubicBezTo>
                        <a:pt x="3" y="297"/>
                        <a:pt x="0" y="291"/>
                        <a:pt x="0" y="286"/>
                      </a:cubicBezTo>
                      <a:lnTo>
                        <a:pt x="0" y="280"/>
                      </a:lnTo>
                      <a:lnTo>
                        <a:pt x="0" y="73"/>
                      </a:lnTo>
                      <a:lnTo>
                        <a:pt x="0" y="69"/>
                      </a:lnTo>
                      <a:cubicBezTo>
                        <a:pt x="0" y="64"/>
                        <a:pt x="2" y="59"/>
                        <a:pt x="4" y="56"/>
                      </a:cubicBezTo>
                      <a:lnTo>
                        <a:pt x="10" y="48"/>
                      </a:lnTo>
                      <a:lnTo>
                        <a:pt x="11" y="46"/>
                      </a:lnTo>
                      <a:lnTo>
                        <a:pt x="15" y="41"/>
                      </a:lnTo>
                      <a:cubicBezTo>
                        <a:pt x="17" y="38"/>
                        <a:pt x="19" y="36"/>
                        <a:pt x="22" y="34"/>
                      </a:cubicBezTo>
                      <a:lnTo>
                        <a:pt x="34" y="26"/>
                      </a:lnTo>
                      <a:cubicBezTo>
                        <a:pt x="35" y="25"/>
                        <a:pt x="37" y="24"/>
                        <a:pt x="39" y="23"/>
                      </a:cubicBezTo>
                      <a:lnTo>
                        <a:pt x="58" y="16"/>
                      </a:lnTo>
                      <a:lnTo>
                        <a:pt x="79" y="10"/>
                      </a:lnTo>
                      <a:lnTo>
                        <a:pt x="106" y="5"/>
                      </a:lnTo>
                      <a:lnTo>
                        <a:pt x="131" y="2"/>
                      </a:lnTo>
                      <a:lnTo>
                        <a:pt x="162" y="0"/>
                      </a:lnTo>
                      <a:lnTo>
                        <a:pt x="19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18" name="Rectangle 1009"/>
                <p:cNvSpPr>
                  <a:spLocks noChangeArrowheads="1"/>
                </p:cNvSpPr>
                <p:nvPr/>
              </p:nvSpPr>
              <p:spPr bwMode="auto">
                <a:xfrm>
                  <a:off x="5677819" y="5321280"/>
                  <a:ext cx="10238" cy="133504"/>
                </a:xfrm>
                <a:prstGeom prst="rect">
                  <a:avLst/>
                </a:pr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19" name="Rectangle 1010"/>
                <p:cNvSpPr>
                  <a:spLocks noChangeArrowheads="1"/>
                </p:cNvSpPr>
                <p:nvPr/>
              </p:nvSpPr>
              <p:spPr bwMode="auto">
                <a:xfrm>
                  <a:off x="5688057" y="5321280"/>
                  <a:ext cx="10238" cy="13350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0" name="Rectangle 1011"/>
                <p:cNvSpPr>
                  <a:spLocks noChangeArrowheads="1"/>
                </p:cNvSpPr>
                <p:nvPr/>
              </p:nvSpPr>
              <p:spPr bwMode="auto">
                <a:xfrm>
                  <a:off x="5698295" y="5321280"/>
                  <a:ext cx="10238" cy="13350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1" name="Rectangle 1012"/>
                <p:cNvSpPr>
                  <a:spLocks noChangeArrowheads="1"/>
                </p:cNvSpPr>
                <p:nvPr/>
              </p:nvSpPr>
              <p:spPr bwMode="auto">
                <a:xfrm>
                  <a:off x="5708532" y="5321280"/>
                  <a:ext cx="10238" cy="13350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2" name="Rectangle 1013"/>
                <p:cNvSpPr>
                  <a:spLocks noChangeArrowheads="1"/>
                </p:cNvSpPr>
                <p:nvPr/>
              </p:nvSpPr>
              <p:spPr bwMode="auto">
                <a:xfrm>
                  <a:off x="5718770" y="5321280"/>
                  <a:ext cx="10238" cy="13350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3" name="Rectangle 1014"/>
                <p:cNvSpPr>
                  <a:spLocks noChangeArrowheads="1"/>
                </p:cNvSpPr>
                <p:nvPr/>
              </p:nvSpPr>
              <p:spPr bwMode="auto">
                <a:xfrm>
                  <a:off x="5729008" y="5321280"/>
                  <a:ext cx="10238" cy="13350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4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739246" y="5321280"/>
                  <a:ext cx="10238" cy="13350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5" name="Rectangle 1016"/>
                <p:cNvSpPr>
                  <a:spLocks noChangeArrowheads="1"/>
                </p:cNvSpPr>
                <p:nvPr/>
              </p:nvSpPr>
              <p:spPr bwMode="auto">
                <a:xfrm>
                  <a:off x="5749482" y="5321280"/>
                  <a:ext cx="10238" cy="13350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6" name="Rectangle 1017"/>
                <p:cNvSpPr>
                  <a:spLocks noChangeArrowheads="1"/>
                </p:cNvSpPr>
                <p:nvPr/>
              </p:nvSpPr>
              <p:spPr bwMode="auto">
                <a:xfrm>
                  <a:off x="5759721" y="5321280"/>
                  <a:ext cx="20476" cy="133504"/>
                </a:xfrm>
                <a:prstGeom prst="rect">
                  <a:avLst/>
                </a:prstGeom>
                <a:solidFill>
                  <a:srgbClr val="F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7" name="Rectangle 1018"/>
                <p:cNvSpPr>
                  <a:spLocks noChangeArrowheads="1"/>
                </p:cNvSpPr>
                <p:nvPr/>
              </p:nvSpPr>
              <p:spPr bwMode="auto">
                <a:xfrm>
                  <a:off x="5780196" y="5321280"/>
                  <a:ext cx="10238" cy="133504"/>
                </a:xfrm>
                <a:prstGeom prst="rect">
                  <a:avLst/>
                </a:prstGeom>
                <a:solidFill>
                  <a:srgbClr val="F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8" name="Rectangle 1019"/>
                <p:cNvSpPr>
                  <a:spLocks noChangeArrowheads="1"/>
                </p:cNvSpPr>
                <p:nvPr/>
              </p:nvSpPr>
              <p:spPr bwMode="auto">
                <a:xfrm>
                  <a:off x="5790434" y="5321280"/>
                  <a:ext cx="10238" cy="133504"/>
                </a:xfrm>
                <a:prstGeom prst="rect">
                  <a:avLst/>
                </a:prstGeom>
                <a:solidFill>
                  <a:srgbClr val="F6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29" name="Rectangle 1020"/>
                <p:cNvSpPr>
                  <a:spLocks noChangeArrowheads="1"/>
                </p:cNvSpPr>
                <p:nvPr/>
              </p:nvSpPr>
              <p:spPr bwMode="auto">
                <a:xfrm>
                  <a:off x="5800672" y="5321280"/>
                  <a:ext cx="10238" cy="133504"/>
                </a:xfrm>
                <a:prstGeom prst="rect">
                  <a:avLst/>
                </a:prstGeom>
                <a:solidFill>
                  <a:srgbClr val="E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30" name="Rectangle 1021"/>
                <p:cNvSpPr>
                  <a:spLocks noChangeArrowheads="1"/>
                </p:cNvSpPr>
                <p:nvPr/>
              </p:nvSpPr>
              <p:spPr bwMode="auto">
                <a:xfrm>
                  <a:off x="5810908" y="5321280"/>
                  <a:ext cx="10238" cy="133504"/>
                </a:xfrm>
                <a:prstGeom prst="rect">
                  <a:avLst/>
                </a:prstGeom>
                <a:solidFill>
                  <a:srgbClr val="E5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31" name="Rectangle 1022"/>
                <p:cNvSpPr>
                  <a:spLocks noChangeArrowheads="1"/>
                </p:cNvSpPr>
                <p:nvPr/>
              </p:nvSpPr>
              <p:spPr bwMode="auto">
                <a:xfrm>
                  <a:off x="5821147" y="5321280"/>
                  <a:ext cx="10238" cy="133504"/>
                </a:xfrm>
                <a:prstGeom prst="rect">
                  <a:avLst/>
                </a:prstGeom>
                <a:solidFill>
                  <a:srgbClr val="DB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32" name="Rectangle 1023"/>
                <p:cNvSpPr>
                  <a:spLocks noChangeArrowheads="1"/>
                </p:cNvSpPr>
                <p:nvPr/>
              </p:nvSpPr>
              <p:spPr bwMode="auto">
                <a:xfrm>
                  <a:off x="5831384" y="5321280"/>
                  <a:ext cx="10238" cy="133504"/>
                </a:xfrm>
                <a:prstGeom prst="rect">
                  <a:avLst/>
                </a:prstGeom>
                <a:solidFill>
                  <a:srgbClr val="D3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33" name="Rectangle 1024"/>
                <p:cNvSpPr>
                  <a:spLocks noChangeArrowheads="1"/>
                </p:cNvSpPr>
                <p:nvPr/>
              </p:nvSpPr>
              <p:spPr bwMode="auto">
                <a:xfrm>
                  <a:off x="5841622" y="5321280"/>
                  <a:ext cx="10238" cy="133504"/>
                </a:xfrm>
                <a:prstGeom prst="rect">
                  <a:avLst/>
                </a:prstGeom>
                <a:solidFill>
                  <a:srgbClr val="CE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534" name="Freeform 1026"/>
                <p:cNvSpPr>
                  <a:spLocks/>
                </p:cNvSpPr>
                <p:nvPr/>
              </p:nvSpPr>
              <p:spPr bwMode="auto">
                <a:xfrm>
                  <a:off x="5681915" y="5302652"/>
                  <a:ext cx="176088" cy="46571"/>
                </a:xfrm>
                <a:custGeom>
                  <a:avLst/>
                  <a:gdLst>
                    <a:gd name="T0" fmla="*/ 136525 w 86"/>
                    <a:gd name="T1" fmla="*/ 23813 h 30"/>
                    <a:gd name="T2" fmla="*/ 136525 w 86"/>
                    <a:gd name="T3" fmla="*/ 23813 h 30"/>
                    <a:gd name="T4" fmla="*/ 136525 w 86"/>
                    <a:gd name="T5" fmla="*/ 26988 h 30"/>
                    <a:gd name="T6" fmla="*/ 134938 w 86"/>
                    <a:gd name="T7" fmla="*/ 28575 h 30"/>
                    <a:gd name="T8" fmla="*/ 133350 w 86"/>
                    <a:gd name="T9" fmla="*/ 31750 h 30"/>
                    <a:gd name="T10" fmla="*/ 131763 w 86"/>
                    <a:gd name="T11" fmla="*/ 33338 h 30"/>
                    <a:gd name="T12" fmla="*/ 125413 w 86"/>
                    <a:gd name="T13" fmla="*/ 38100 h 30"/>
                    <a:gd name="T14" fmla="*/ 115888 w 86"/>
                    <a:gd name="T15" fmla="*/ 41275 h 30"/>
                    <a:gd name="T16" fmla="*/ 106363 w 86"/>
                    <a:gd name="T17" fmla="*/ 42863 h 30"/>
                    <a:gd name="T18" fmla="*/ 95250 w 86"/>
                    <a:gd name="T19" fmla="*/ 46038 h 30"/>
                    <a:gd name="T20" fmla="*/ 82550 w 86"/>
                    <a:gd name="T21" fmla="*/ 47625 h 30"/>
                    <a:gd name="T22" fmla="*/ 68263 w 86"/>
                    <a:gd name="T23" fmla="*/ 47625 h 30"/>
                    <a:gd name="T24" fmla="*/ 55563 w 86"/>
                    <a:gd name="T25" fmla="*/ 47625 h 30"/>
                    <a:gd name="T26" fmla="*/ 42862 w 86"/>
                    <a:gd name="T27" fmla="*/ 46038 h 30"/>
                    <a:gd name="T28" fmla="*/ 30163 w 86"/>
                    <a:gd name="T29" fmla="*/ 42863 h 30"/>
                    <a:gd name="T30" fmla="*/ 20637 w 86"/>
                    <a:gd name="T31" fmla="*/ 41275 h 30"/>
                    <a:gd name="T32" fmla="*/ 12700 w 86"/>
                    <a:gd name="T33" fmla="*/ 38100 h 30"/>
                    <a:gd name="T34" fmla="*/ 6350 w 86"/>
                    <a:gd name="T35" fmla="*/ 33338 h 30"/>
                    <a:gd name="T36" fmla="*/ 4762 w 86"/>
                    <a:gd name="T37" fmla="*/ 31750 h 30"/>
                    <a:gd name="T38" fmla="*/ 3175 w 86"/>
                    <a:gd name="T39" fmla="*/ 28575 h 30"/>
                    <a:gd name="T40" fmla="*/ 0 w 86"/>
                    <a:gd name="T41" fmla="*/ 26988 h 30"/>
                    <a:gd name="T42" fmla="*/ 0 w 86"/>
                    <a:gd name="T43" fmla="*/ 23813 h 30"/>
                    <a:gd name="T44" fmla="*/ 0 w 86"/>
                    <a:gd name="T45" fmla="*/ 22225 h 30"/>
                    <a:gd name="T46" fmla="*/ 3175 w 86"/>
                    <a:gd name="T47" fmla="*/ 19050 h 30"/>
                    <a:gd name="T48" fmla="*/ 4762 w 86"/>
                    <a:gd name="T49" fmla="*/ 17463 h 30"/>
                    <a:gd name="T50" fmla="*/ 6350 w 86"/>
                    <a:gd name="T51" fmla="*/ 14288 h 30"/>
                    <a:gd name="T52" fmla="*/ 12700 w 86"/>
                    <a:gd name="T53" fmla="*/ 11113 h 30"/>
                    <a:gd name="T54" fmla="*/ 20637 w 86"/>
                    <a:gd name="T55" fmla="*/ 6350 h 30"/>
                    <a:gd name="T56" fmla="*/ 30163 w 86"/>
                    <a:gd name="T57" fmla="*/ 4763 h 30"/>
                    <a:gd name="T58" fmla="*/ 42862 w 86"/>
                    <a:gd name="T59" fmla="*/ 1588 h 30"/>
                    <a:gd name="T60" fmla="*/ 55563 w 86"/>
                    <a:gd name="T61" fmla="*/ 0 h 30"/>
                    <a:gd name="T62" fmla="*/ 68263 w 86"/>
                    <a:gd name="T63" fmla="*/ 0 h 30"/>
                    <a:gd name="T64" fmla="*/ 82550 w 86"/>
                    <a:gd name="T65" fmla="*/ 0 h 30"/>
                    <a:gd name="T66" fmla="*/ 95250 w 86"/>
                    <a:gd name="T67" fmla="*/ 1588 h 30"/>
                    <a:gd name="T68" fmla="*/ 106363 w 86"/>
                    <a:gd name="T69" fmla="*/ 4763 h 30"/>
                    <a:gd name="T70" fmla="*/ 115888 w 86"/>
                    <a:gd name="T71" fmla="*/ 6350 h 30"/>
                    <a:gd name="T72" fmla="*/ 125413 w 86"/>
                    <a:gd name="T73" fmla="*/ 11113 h 30"/>
                    <a:gd name="T74" fmla="*/ 131763 w 86"/>
                    <a:gd name="T75" fmla="*/ 14288 h 30"/>
                    <a:gd name="T76" fmla="*/ 133350 w 86"/>
                    <a:gd name="T77" fmla="*/ 17463 h 30"/>
                    <a:gd name="T78" fmla="*/ 134938 w 86"/>
                    <a:gd name="T79" fmla="*/ 19050 h 30"/>
                    <a:gd name="T80" fmla="*/ 136525 w 86"/>
                    <a:gd name="T81" fmla="*/ 22225 h 30"/>
                    <a:gd name="T82" fmla="*/ 136525 w 86"/>
                    <a:gd name="T83" fmla="*/ 23813 h 3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6"/>
                    <a:gd name="T127" fmla="*/ 0 h 30"/>
                    <a:gd name="T128" fmla="*/ 86 w 86"/>
                    <a:gd name="T129" fmla="*/ 30 h 3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6" h="30">
                      <a:moveTo>
                        <a:pt x="86" y="15"/>
                      </a:moveTo>
                      <a:lnTo>
                        <a:pt x="86" y="15"/>
                      </a:lnTo>
                      <a:lnTo>
                        <a:pt x="86" y="17"/>
                      </a:lnTo>
                      <a:lnTo>
                        <a:pt x="85" y="18"/>
                      </a:lnTo>
                      <a:lnTo>
                        <a:pt x="84" y="20"/>
                      </a:lnTo>
                      <a:lnTo>
                        <a:pt x="83" y="21"/>
                      </a:lnTo>
                      <a:lnTo>
                        <a:pt x="79" y="24"/>
                      </a:lnTo>
                      <a:lnTo>
                        <a:pt x="73" y="26"/>
                      </a:lnTo>
                      <a:lnTo>
                        <a:pt x="67" y="27"/>
                      </a:lnTo>
                      <a:lnTo>
                        <a:pt x="60" y="29"/>
                      </a:lnTo>
                      <a:lnTo>
                        <a:pt x="52" y="30"/>
                      </a:lnTo>
                      <a:lnTo>
                        <a:pt x="43" y="30"/>
                      </a:lnTo>
                      <a:lnTo>
                        <a:pt x="35" y="30"/>
                      </a:lnTo>
                      <a:lnTo>
                        <a:pt x="27" y="29"/>
                      </a:lnTo>
                      <a:lnTo>
                        <a:pt x="19" y="27"/>
                      </a:lnTo>
                      <a:lnTo>
                        <a:pt x="13" y="26"/>
                      </a:lnTo>
                      <a:lnTo>
                        <a:pt x="8" y="24"/>
                      </a:lnTo>
                      <a:lnTo>
                        <a:pt x="4" y="21"/>
                      </a:lnTo>
                      <a:lnTo>
                        <a:pt x="3" y="20"/>
                      </a:lnTo>
                      <a:lnTo>
                        <a:pt x="2" y="18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2" y="12"/>
                      </a:lnTo>
                      <a:lnTo>
                        <a:pt x="3" y="11"/>
                      </a:lnTo>
                      <a:lnTo>
                        <a:pt x="4" y="9"/>
                      </a:lnTo>
                      <a:lnTo>
                        <a:pt x="8" y="7"/>
                      </a:lnTo>
                      <a:lnTo>
                        <a:pt x="13" y="4"/>
                      </a:lnTo>
                      <a:lnTo>
                        <a:pt x="19" y="3"/>
                      </a:lnTo>
                      <a:lnTo>
                        <a:pt x="27" y="1"/>
                      </a:lnTo>
                      <a:lnTo>
                        <a:pt x="35" y="0"/>
                      </a:lnTo>
                      <a:lnTo>
                        <a:pt x="43" y="0"/>
                      </a:lnTo>
                      <a:lnTo>
                        <a:pt x="52" y="0"/>
                      </a:lnTo>
                      <a:lnTo>
                        <a:pt x="60" y="1"/>
                      </a:lnTo>
                      <a:lnTo>
                        <a:pt x="67" y="3"/>
                      </a:lnTo>
                      <a:lnTo>
                        <a:pt x="73" y="4"/>
                      </a:lnTo>
                      <a:lnTo>
                        <a:pt x="79" y="7"/>
                      </a:lnTo>
                      <a:lnTo>
                        <a:pt x="83" y="9"/>
                      </a:lnTo>
                      <a:lnTo>
                        <a:pt x="84" y="11"/>
                      </a:lnTo>
                      <a:lnTo>
                        <a:pt x="85" y="12"/>
                      </a:lnTo>
                      <a:lnTo>
                        <a:pt x="86" y="14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35" name="Picture 1027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41367" y="5367851"/>
                  <a:ext cx="309178" cy="10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36" name="Freeform 1028"/>
                <p:cNvSpPr>
                  <a:spLocks/>
                </p:cNvSpPr>
                <p:nvPr/>
              </p:nvSpPr>
              <p:spPr bwMode="auto">
                <a:xfrm>
                  <a:off x="5245790" y="5266947"/>
                  <a:ext cx="194516" cy="149028"/>
                </a:xfrm>
                <a:custGeom>
                  <a:avLst/>
                  <a:gdLst>
                    <a:gd name="T0" fmla="*/ 76200 w 95"/>
                    <a:gd name="T1" fmla="*/ 0 h 96"/>
                    <a:gd name="T2" fmla="*/ 0 w 95"/>
                    <a:gd name="T3" fmla="*/ 25400 h 96"/>
                    <a:gd name="T4" fmla="*/ 0 w 95"/>
                    <a:gd name="T5" fmla="*/ 122238 h 96"/>
                    <a:gd name="T6" fmla="*/ 76200 w 95"/>
                    <a:gd name="T7" fmla="*/ 152400 h 96"/>
                    <a:gd name="T8" fmla="*/ 150813 w 95"/>
                    <a:gd name="T9" fmla="*/ 127000 h 96"/>
                    <a:gd name="T10" fmla="*/ 150813 w 95"/>
                    <a:gd name="T11" fmla="*/ 30163 h 96"/>
                    <a:gd name="T12" fmla="*/ 76200 w 95"/>
                    <a:gd name="T13" fmla="*/ 0 h 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5"/>
                    <a:gd name="T22" fmla="*/ 0 h 96"/>
                    <a:gd name="T23" fmla="*/ 95 w 95"/>
                    <a:gd name="T24" fmla="*/ 96 h 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5" h="96">
                      <a:moveTo>
                        <a:pt x="48" y="0"/>
                      </a:moveTo>
                      <a:lnTo>
                        <a:pt x="0" y="16"/>
                      </a:lnTo>
                      <a:lnTo>
                        <a:pt x="0" y="77"/>
                      </a:lnTo>
                      <a:lnTo>
                        <a:pt x="48" y="96"/>
                      </a:lnTo>
                      <a:lnTo>
                        <a:pt x="95" y="80"/>
                      </a:lnTo>
                      <a:lnTo>
                        <a:pt x="95" y="19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37" name="Freeform 1029"/>
                <p:cNvSpPr>
                  <a:spLocks noEditPoints="1"/>
                </p:cNvSpPr>
                <p:nvPr/>
              </p:nvSpPr>
              <p:spPr bwMode="auto">
                <a:xfrm>
                  <a:off x="5229410" y="5256080"/>
                  <a:ext cx="227276" cy="170761"/>
                </a:xfrm>
                <a:custGeom>
                  <a:avLst/>
                  <a:gdLst>
                    <a:gd name="T0" fmla="*/ 84602 w 352"/>
                    <a:gd name="T1" fmla="*/ 23250 h 353"/>
                    <a:gd name="T2" fmla="*/ 93113 w 352"/>
                    <a:gd name="T3" fmla="*/ 23250 h 353"/>
                    <a:gd name="T4" fmla="*/ 16019 w 352"/>
                    <a:gd name="T5" fmla="*/ 48479 h 353"/>
                    <a:gd name="T6" fmla="*/ 24029 w 352"/>
                    <a:gd name="T7" fmla="*/ 37102 h 353"/>
                    <a:gd name="T8" fmla="*/ 24029 w 352"/>
                    <a:gd name="T9" fmla="*/ 133566 h 353"/>
                    <a:gd name="T10" fmla="*/ 16520 w 352"/>
                    <a:gd name="T11" fmla="*/ 122683 h 353"/>
                    <a:gd name="T12" fmla="*/ 92612 w 352"/>
                    <a:gd name="T13" fmla="*/ 151375 h 353"/>
                    <a:gd name="T14" fmla="*/ 84602 w 352"/>
                    <a:gd name="T15" fmla="*/ 151375 h 353"/>
                    <a:gd name="T16" fmla="*/ 160694 w 352"/>
                    <a:gd name="T17" fmla="*/ 126146 h 353"/>
                    <a:gd name="T18" fmla="*/ 152184 w 352"/>
                    <a:gd name="T19" fmla="*/ 137523 h 353"/>
                    <a:gd name="T20" fmla="*/ 152184 w 352"/>
                    <a:gd name="T21" fmla="*/ 41554 h 353"/>
                    <a:gd name="T22" fmla="*/ 160194 w 352"/>
                    <a:gd name="T23" fmla="*/ 52932 h 353"/>
                    <a:gd name="T24" fmla="*/ 84602 w 352"/>
                    <a:gd name="T25" fmla="*/ 23250 h 353"/>
                    <a:gd name="T26" fmla="*/ 168704 w 352"/>
                    <a:gd name="T27" fmla="*/ 30671 h 353"/>
                    <a:gd name="T28" fmla="*/ 176213 w 352"/>
                    <a:gd name="T29" fmla="*/ 41554 h 353"/>
                    <a:gd name="T30" fmla="*/ 176213 w 352"/>
                    <a:gd name="T31" fmla="*/ 137523 h 353"/>
                    <a:gd name="T32" fmla="*/ 168203 w 352"/>
                    <a:gd name="T33" fmla="*/ 148407 h 353"/>
                    <a:gd name="T34" fmla="*/ 92111 w 352"/>
                    <a:gd name="T35" fmla="*/ 173636 h 353"/>
                    <a:gd name="T36" fmla="*/ 84102 w 352"/>
                    <a:gd name="T37" fmla="*/ 173636 h 353"/>
                    <a:gd name="T38" fmla="*/ 8010 w 352"/>
                    <a:gd name="T39" fmla="*/ 144449 h 353"/>
                    <a:gd name="T40" fmla="*/ 0 w 352"/>
                    <a:gd name="T41" fmla="*/ 133566 h 353"/>
                    <a:gd name="T42" fmla="*/ 0 w 352"/>
                    <a:gd name="T43" fmla="*/ 37102 h 353"/>
                    <a:gd name="T44" fmla="*/ 8510 w 352"/>
                    <a:gd name="T45" fmla="*/ 26218 h 353"/>
                    <a:gd name="T46" fmla="*/ 85603 w 352"/>
                    <a:gd name="T47" fmla="*/ 989 h 353"/>
                    <a:gd name="T48" fmla="*/ 93613 w 352"/>
                    <a:gd name="T49" fmla="*/ 989 h 353"/>
                    <a:gd name="T50" fmla="*/ 168704 w 352"/>
                    <a:gd name="T51" fmla="*/ 30671 h 3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53"/>
                    <a:gd name="T80" fmla="*/ 352 w 352"/>
                    <a:gd name="T81" fmla="*/ 353 h 35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53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98"/>
                      </a:lnTo>
                      <a:lnTo>
                        <a:pt x="48" y="75"/>
                      </a:lnTo>
                      <a:lnTo>
                        <a:pt x="48" y="270"/>
                      </a:lnTo>
                      <a:lnTo>
                        <a:pt x="33" y="248"/>
                      </a:lnTo>
                      <a:lnTo>
                        <a:pt x="185" y="306"/>
                      </a:lnTo>
                      <a:lnTo>
                        <a:pt x="169" y="306"/>
                      </a:lnTo>
                      <a:lnTo>
                        <a:pt x="321" y="255"/>
                      </a:lnTo>
                      <a:lnTo>
                        <a:pt x="304" y="278"/>
                      </a:lnTo>
                      <a:lnTo>
                        <a:pt x="304" y="84"/>
                      </a:lnTo>
                      <a:lnTo>
                        <a:pt x="320" y="107"/>
                      </a:lnTo>
                      <a:lnTo>
                        <a:pt x="169" y="47"/>
                      </a:lnTo>
                      <a:close/>
                      <a:moveTo>
                        <a:pt x="337" y="62"/>
                      </a:moveTo>
                      <a:cubicBezTo>
                        <a:pt x="346" y="66"/>
                        <a:pt x="352" y="74"/>
                        <a:pt x="352" y="84"/>
                      </a:cubicBezTo>
                      <a:lnTo>
                        <a:pt x="352" y="278"/>
                      </a:lnTo>
                      <a:cubicBezTo>
                        <a:pt x="352" y="288"/>
                        <a:pt x="346" y="297"/>
                        <a:pt x="336" y="300"/>
                      </a:cubicBezTo>
                      <a:lnTo>
                        <a:pt x="184" y="351"/>
                      </a:lnTo>
                      <a:cubicBezTo>
                        <a:pt x="179" y="353"/>
                        <a:pt x="173" y="353"/>
                        <a:pt x="168" y="351"/>
                      </a:cubicBezTo>
                      <a:lnTo>
                        <a:pt x="16" y="292"/>
                      </a:lnTo>
                      <a:cubicBezTo>
                        <a:pt x="7" y="289"/>
                        <a:pt x="0" y="280"/>
                        <a:pt x="0" y="270"/>
                      </a:cubicBezTo>
                      <a:lnTo>
                        <a:pt x="0" y="75"/>
                      </a:lnTo>
                      <a:cubicBezTo>
                        <a:pt x="0" y="65"/>
                        <a:pt x="7" y="56"/>
                        <a:pt x="17" y="53"/>
                      </a:cubicBezTo>
                      <a:lnTo>
                        <a:pt x="171" y="2"/>
                      </a:lnTo>
                      <a:cubicBezTo>
                        <a:pt x="176" y="0"/>
                        <a:pt x="182" y="0"/>
                        <a:pt x="187" y="2"/>
                      </a:cubicBezTo>
                      <a:lnTo>
                        <a:pt x="337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38" name="Freeform 1030"/>
                <p:cNvSpPr>
                  <a:spLocks/>
                </p:cNvSpPr>
                <p:nvPr/>
              </p:nvSpPr>
              <p:spPr bwMode="auto">
                <a:xfrm>
                  <a:off x="5239649" y="5287128"/>
                  <a:ext cx="104424" cy="124190"/>
                </a:xfrm>
                <a:custGeom>
                  <a:avLst/>
                  <a:gdLst>
                    <a:gd name="T0" fmla="*/ 80963 w 51"/>
                    <a:gd name="T1" fmla="*/ 127000 h 80"/>
                    <a:gd name="T2" fmla="*/ 0 w 51"/>
                    <a:gd name="T3" fmla="*/ 98425 h 80"/>
                    <a:gd name="T4" fmla="*/ 0 w 51"/>
                    <a:gd name="T5" fmla="*/ 0 h 80"/>
                    <a:gd name="T6" fmla="*/ 80963 w 51"/>
                    <a:gd name="T7" fmla="*/ 30163 h 80"/>
                    <a:gd name="T8" fmla="*/ 80963 w 51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80"/>
                    <a:gd name="T17" fmla="*/ 51 w 51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80">
                      <a:moveTo>
                        <a:pt x="51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51" y="19"/>
                      </a:lnTo>
                      <a:lnTo>
                        <a:pt x="51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39" name="Freeform 1031"/>
                <p:cNvSpPr>
                  <a:spLocks/>
                </p:cNvSpPr>
                <p:nvPr/>
              </p:nvSpPr>
              <p:spPr bwMode="auto">
                <a:xfrm>
                  <a:off x="5260124" y="5302652"/>
                  <a:ext cx="61426" cy="31048"/>
                </a:xfrm>
                <a:custGeom>
                  <a:avLst/>
                  <a:gdLst>
                    <a:gd name="T0" fmla="*/ 47625 w 30"/>
                    <a:gd name="T1" fmla="*/ 31750 h 20"/>
                    <a:gd name="T2" fmla="*/ 0 w 30"/>
                    <a:gd name="T3" fmla="*/ 12700 h 20"/>
                    <a:gd name="T4" fmla="*/ 0 w 30"/>
                    <a:gd name="T5" fmla="*/ 0 h 20"/>
                    <a:gd name="T6" fmla="*/ 47625 w 30"/>
                    <a:gd name="T7" fmla="*/ 19050 h 20"/>
                    <a:gd name="T8" fmla="*/ 47625 w 30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0"/>
                    <a:gd name="T17" fmla="*/ 30 w 30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0">
                      <a:moveTo>
                        <a:pt x="30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0" y="12"/>
                      </a:lnTo>
                      <a:lnTo>
                        <a:pt x="30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40" name="Freeform 1032"/>
                <p:cNvSpPr>
                  <a:spLocks/>
                </p:cNvSpPr>
                <p:nvPr/>
              </p:nvSpPr>
              <p:spPr bwMode="auto">
                <a:xfrm>
                  <a:off x="5260124" y="5325938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5875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41" name="Freeform 1033"/>
                <p:cNvSpPr>
                  <a:spLocks/>
                </p:cNvSpPr>
                <p:nvPr/>
              </p:nvSpPr>
              <p:spPr bwMode="auto">
                <a:xfrm>
                  <a:off x="5260124" y="5349223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42" name="Picture 1034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7930" y="5290233"/>
                  <a:ext cx="102376" cy="1335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43" name="Freeform 1035"/>
                <p:cNvSpPr>
                  <a:spLocks/>
                </p:cNvSpPr>
                <p:nvPr/>
              </p:nvSpPr>
              <p:spPr bwMode="auto">
                <a:xfrm>
                  <a:off x="5239649" y="5263843"/>
                  <a:ext cx="196563" cy="54334"/>
                </a:xfrm>
                <a:custGeom>
                  <a:avLst/>
                  <a:gdLst>
                    <a:gd name="T0" fmla="*/ 152400 w 96"/>
                    <a:gd name="T1" fmla="*/ 30163 h 35"/>
                    <a:gd name="T2" fmla="*/ 76200 w 96"/>
                    <a:gd name="T3" fmla="*/ 55563 h 35"/>
                    <a:gd name="T4" fmla="*/ 0 w 96"/>
                    <a:gd name="T5" fmla="*/ 25400 h 35"/>
                    <a:gd name="T6" fmla="*/ 77787 w 96"/>
                    <a:gd name="T7" fmla="*/ 0 h 35"/>
                    <a:gd name="T8" fmla="*/ 152400 w 96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35"/>
                    <a:gd name="T17" fmla="*/ 96 w 96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35">
                      <a:moveTo>
                        <a:pt x="96" y="19"/>
                      </a:moveTo>
                      <a:lnTo>
                        <a:pt x="48" y="35"/>
                      </a:lnTo>
                      <a:lnTo>
                        <a:pt x="0" y="16"/>
                      </a:lnTo>
                      <a:lnTo>
                        <a:pt x="49" y="0"/>
                      </a:lnTo>
                      <a:lnTo>
                        <a:pt x="96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44" name="Picture 1036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96979" y="5415976"/>
                  <a:ext cx="309178" cy="1009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45" name="Freeform 1037"/>
                <p:cNvSpPr>
                  <a:spLocks/>
                </p:cNvSpPr>
                <p:nvPr/>
              </p:nvSpPr>
              <p:spPr bwMode="auto">
                <a:xfrm>
                  <a:off x="5399356" y="5313519"/>
                  <a:ext cx="196563" cy="156791"/>
                </a:xfrm>
                <a:custGeom>
                  <a:avLst/>
                  <a:gdLst>
                    <a:gd name="T0" fmla="*/ 77787 w 96"/>
                    <a:gd name="T1" fmla="*/ 0 h 101"/>
                    <a:gd name="T2" fmla="*/ 0 w 96"/>
                    <a:gd name="T3" fmla="*/ 26988 h 101"/>
                    <a:gd name="T4" fmla="*/ 0 w 96"/>
                    <a:gd name="T5" fmla="*/ 130175 h 101"/>
                    <a:gd name="T6" fmla="*/ 76200 w 96"/>
                    <a:gd name="T7" fmla="*/ 160338 h 101"/>
                    <a:gd name="T8" fmla="*/ 152400 w 96"/>
                    <a:gd name="T9" fmla="*/ 133350 h 101"/>
                    <a:gd name="T10" fmla="*/ 152400 w 96"/>
                    <a:gd name="T11" fmla="*/ 31750 h 101"/>
                    <a:gd name="T12" fmla="*/ 77787 w 96"/>
                    <a:gd name="T13" fmla="*/ 0 h 10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1"/>
                    <a:gd name="T23" fmla="*/ 96 w 96"/>
                    <a:gd name="T24" fmla="*/ 101 h 10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1">
                      <a:moveTo>
                        <a:pt x="49" y="0"/>
                      </a:moveTo>
                      <a:lnTo>
                        <a:pt x="0" y="17"/>
                      </a:lnTo>
                      <a:lnTo>
                        <a:pt x="0" y="82"/>
                      </a:lnTo>
                      <a:lnTo>
                        <a:pt x="48" y="101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46" name="Freeform 1038"/>
                <p:cNvSpPr>
                  <a:spLocks noEditPoints="1"/>
                </p:cNvSpPr>
                <p:nvPr/>
              </p:nvSpPr>
              <p:spPr bwMode="auto">
                <a:xfrm>
                  <a:off x="5385022" y="5302652"/>
                  <a:ext cx="225229" cy="178524"/>
                </a:xfrm>
                <a:custGeom>
                  <a:avLst/>
                  <a:gdLst>
                    <a:gd name="T0" fmla="*/ 83840 w 352"/>
                    <a:gd name="T1" fmla="*/ 23253 h 369"/>
                    <a:gd name="T2" fmla="*/ 92273 w 352"/>
                    <a:gd name="T3" fmla="*/ 23253 h 369"/>
                    <a:gd name="T4" fmla="*/ 15875 w 352"/>
                    <a:gd name="T5" fmla="*/ 49970 h 369"/>
                    <a:gd name="T6" fmla="*/ 23812 w 352"/>
                    <a:gd name="T7" fmla="*/ 38591 h 369"/>
                    <a:gd name="T8" fmla="*/ 23812 w 352"/>
                    <a:gd name="T9" fmla="*/ 140014 h 369"/>
                    <a:gd name="T10" fmla="*/ 16371 w 352"/>
                    <a:gd name="T11" fmla="*/ 129130 h 369"/>
                    <a:gd name="T12" fmla="*/ 91777 w 352"/>
                    <a:gd name="T13" fmla="*/ 159310 h 369"/>
                    <a:gd name="T14" fmla="*/ 83344 w 352"/>
                    <a:gd name="T15" fmla="*/ 159310 h 369"/>
                    <a:gd name="T16" fmla="*/ 158750 w 352"/>
                    <a:gd name="T17" fmla="*/ 132593 h 369"/>
                    <a:gd name="T18" fmla="*/ 150813 w 352"/>
                    <a:gd name="T19" fmla="*/ 143972 h 369"/>
                    <a:gd name="T20" fmla="*/ 150813 w 352"/>
                    <a:gd name="T21" fmla="*/ 43043 h 369"/>
                    <a:gd name="T22" fmla="*/ 158254 w 352"/>
                    <a:gd name="T23" fmla="*/ 54423 h 369"/>
                    <a:gd name="T24" fmla="*/ 83840 w 352"/>
                    <a:gd name="T25" fmla="*/ 23253 h 369"/>
                    <a:gd name="T26" fmla="*/ 167680 w 352"/>
                    <a:gd name="T27" fmla="*/ 32159 h 369"/>
                    <a:gd name="T28" fmla="*/ 174625 w 352"/>
                    <a:gd name="T29" fmla="*/ 43043 h 369"/>
                    <a:gd name="T30" fmla="*/ 174625 w 352"/>
                    <a:gd name="T31" fmla="*/ 143972 h 369"/>
                    <a:gd name="T32" fmla="*/ 166688 w 352"/>
                    <a:gd name="T33" fmla="*/ 155352 h 369"/>
                    <a:gd name="T34" fmla="*/ 91281 w 352"/>
                    <a:gd name="T35" fmla="*/ 181573 h 369"/>
                    <a:gd name="T36" fmla="*/ 82848 w 352"/>
                    <a:gd name="T37" fmla="*/ 181573 h 369"/>
                    <a:gd name="T38" fmla="*/ 7441 w 352"/>
                    <a:gd name="T39" fmla="*/ 150899 h 369"/>
                    <a:gd name="T40" fmla="*/ 0 w 352"/>
                    <a:gd name="T41" fmla="*/ 140014 h 369"/>
                    <a:gd name="T42" fmla="*/ 0 w 352"/>
                    <a:gd name="T43" fmla="*/ 38591 h 369"/>
                    <a:gd name="T44" fmla="*/ 8434 w 352"/>
                    <a:gd name="T45" fmla="*/ 27211 h 369"/>
                    <a:gd name="T46" fmla="*/ 84336 w 352"/>
                    <a:gd name="T47" fmla="*/ 990 h 369"/>
                    <a:gd name="T48" fmla="*/ 93266 w 352"/>
                    <a:gd name="T49" fmla="*/ 990 h 369"/>
                    <a:gd name="T50" fmla="*/ 167680 w 352"/>
                    <a:gd name="T51" fmla="*/ 32159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47" name="Freeform 1039"/>
                <p:cNvSpPr>
                  <a:spLocks/>
                </p:cNvSpPr>
                <p:nvPr/>
              </p:nvSpPr>
              <p:spPr bwMode="auto">
                <a:xfrm>
                  <a:off x="5395261" y="5333699"/>
                  <a:ext cx="92140" cy="131953"/>
                </a:xfrm>
                <a:custGeom>
                  <a:avLst/>
                  <a:gdLst>
                    <a:gd name="T0" fmla="*/ 71438 w 45"/>
                    <a:gd name="T1" fmla="*/ 134938 h 85"/>
                    <a:gd name="T2" fmla="*/ 0 w 45"/>
                    <a:gd name="T3" fmla="*/ 104775 h 85"/>
                    <a:gd name="T4" fmla="*/ 0 w 45"/>
                    <a:gd name="T5" fmla="*/ 0 h 85"/>
                    <a:gd name="T6" fmla="*/ 71438 w 45"/>
                    <a:gd name="T7" fmla="*/ 31750 h 85"/>
                    <a:gd name="T8" fmla="*/ 71438 w 45"/>
                    <a:gd name="T9" fmla="*/ 134938 h 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5"/>
                    <a:gd name="T17" fmla="*/ 45 w 45"/>
                    <a:gd name="T18" fmla="*/ 85 h 8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5">
                      <a:moveTo>
                        <a:pt x="45" y="85"/>
                      </a:moveTo>
                      <a:lnTo>
                        <a:pt x="0" y="66"/>
                      </a:lnTo>
                      <a:lnTo>
                        <a:pt x="0" y="0"/>
                      </a:lnTo>
                      <a:lnTo>
                        <a:pt x="45" y="20"/>
                      </a:lnTo>
                      <a:lnTo>
                        <a:pt x="45" y="85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48" name="Freeform 1040"/>
                <p:cNvSpPr>
                  <a:spLocks/>
                </p:cNvSpPr>
                <p:nvPr/>
              </p:nvSpPr>
              <p:spPr bwMode="auto">
                <a:xfrm>
                  <a:off x="5405498" y="5349223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49" name="Freeform 1041"/>
                <p:cNvSpPr>
                  <a:spLocks/>
                </p:cNvSpPr>
                <p:nvPr/>
              </p:nvSpPr>
              <p:spPr bwMode="auto">
                <a:xfrm>
                  <a:off x="5405498" y="5372509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50" name="Freeform 1042"/>
                <p:cNvSpPr>
                  <a:spLocks/>
                </p:cNvSpPr>
                <p:nvPr/>
              </p:nvSpPr>
              <p:spPr bwMode="auto">
                <a:xfrm>
                  <a:off x="5405498" y="5403557"/>
                  <a:ext cx="71664" cy="31048"/>
                </a:xfrm>
                <a:custGeom>
                  <a:avLst/>
                  <a:gdLst>
                    <a:gd name="T0" fmla="*/ 55563 w 35"/>
                    <a:gd name="T1" fmla="*/ 31750 h 20"/>
                    <a:gd name="T2" fmla="*/ 0 w 35"/>
                    <a:gd name="T3" fmla="*/ 12700 h 20"/>
                    <a:gd name="T4" fmla="*/ 0 w 35"/>
                    <a:gd name="T5" fmla="*/ 0 h 20"/>
                    <a:gd name="T6" fmla="*/ 55563 w 35"/>
                    <a:gd name="T7" fmla="*/ 19050 h 20"/>
                    <a:gd name="T8" fmla="*/ 55563 w 35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0"/>
                    <a:gd name="T17" fmla="*/ 35 w 35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0">
                      <a:moveTo>
                        <a:pt x="35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51" name="Picture 1043"/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1257" y="5336804"/>
                  <a:ext cx="114662" cy="1335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52" name="Freeform 1044"/>
                <p:cNvSpPr>
                  <a:spLocks/>
                </p:cNvSpPr>
                <p:nvPr/>
              </p:nvSpPr>
              <p:spPr bwMode="auto">
                <a:xfrm>
                  <a:off x="5395261" y="5310414"/>
                  <a:ext cx="194516" cy="54334"/>
                </a:xfrm>
                <a:custGeom>
                  <a:avLst/>
                  <a:gdLst>
                    <a:gd name="T0" fmla="*/ 150813 w 95"/>
                    <a:gd name="T1" fmla="*/ 30163 h 35"/>
                    <a:gd name="T2" fmla="*/ 74613 w 95"/>
                    <a:gd name="T3" fmla="*/ 55563 h 35"/>
                    <a:gd name="T4" fmla="*/ 0 w 95"/>
                    <a:gd name="T5" fmla="*/ 25400 h 35"/>
                    <a:gd name="T6" fmla="*/ 76200 w 95"/>
                    <a:gd name="T7" fmla="*/ 0 h 35"/>
                    <a:gd name="T8" fmla="*/ 150813 w 95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"/>
                    <a:gd name="T16" fmla="*/ 0 h 35"/>
                    <a:gd name="T17" fmla="*/ 95 w 95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" h="35">
                      <a:moveTo>
                        <a:pt x="95" y="19"/>
                      </a:moveTo>
                      <a:lnTo>
                        <a:pt x="47" y="35"/>
                      </a:lnTo>
                      <a:lnTo>
                        <a:pt x="0" y="16"/>
                      </a:lnTo>
                      <a:lnTo>
                        <a:pt x="48" y="0"/>
                      </a:lnTo>
                      <a:lnTo>
                        <a:pt x="95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53" name="Picture 1045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40307" y="5462547"/>
                  <a:ext cx="309178" cy="1009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54" name="Freeform 1046"/>
                <p:cNvSpPr>
                  <a:spLocks/>
                </p:cNvSpPr>
                <p:nvPr/>
              </p:nvSpPr>
              <p:spPr bwMode="auto">
                <a:xfrm>
                  <a:off x="5554968" y="5360090"/>
                  <a:ext cx="184277" cy="149028"/>
                </a:xfrm>
                <a:custGeom>
                  <a:avLst/>
                  <a:gdLst>
                    <a:gd name="T0" fmla="*/ 71438 w 90"/>
                    <a:gd name="T1" fmla="*/ 0 h 96"/>
                    <a:gd name="T2" fmla="*/ 0 w 90"/>
                    <a:gd name="T3" fmla="*/ 25400 h 96"/>
                    <a:gd name="T4" fmla="*/ 0 w 90"/>
                    <a:gd name="T5" fmla="*/ 123825 h 96"/>
                    <a:gd name="T6" fmla="*/ 71438 w 90"/>
                    <a:gd name="T7" fmla="*/ 152400 h 96"/>
                    <a:gd name="T8" fmla="*/ 142875 w 90"/>
                    <a:gd name="T9" fmla="*/ 127000 h 96"/>
                    <a:gd name="T10" fmla="*/ 142875 w 90"/>
                    <a:gd name="T11" fmla="*/ 30163 h 96"/>
                    <a:gd name="T12" fmla="*/ 71438 w 90"/>
                    <a:gd name="T13" fmla="*/ 0 h 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0"/>
                    <a:gd name="T22" fmla="*/ 0 h 96"/>
                    <a:gd name="T23" fmla="*/ 90 w 90"/>
                    <a:gd name="T24" fmla="*/ 96 h 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0" h="96">
                      <a:moveTo>
                        <a:pt x="45" y="0"/>
                      </a:moveTo>
                      <a:lnTo>
                        <a:pt x="0" y="16"/>
                      </a:lnTo>
                      <a:lnTo>
                        <a:pt x="0" y="78"/>
                      </a:lnTo>
                      <a:lnTo>
                        <a:pt x="45" y="96"/>
                      </a:lnTo>
                      <a:lnTo>
                        <a:pt x="90" y="80"/>
                      </a:lnTo>
                      <a:lnTo>
                        <a:pt x="90" y="19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55" name="Freeform 1047"/>
                <p:cNvSpPr>
                  <a:spLocks noEditPoints="1"/>
                </p:cNvSpPr>
                <p:nvPr/>
              </p:nvSpPr>
              <p:spPr bwMode="auto">
                <a:xfrm>
                  <a:off x="5538588" y="5349223"/>
                  <a:ext cx="217038" cy="172314"/>
                </a:xfrm>
                <a:custGeom>
                  <a:avLst/>
                  <a:gdLst>
                    <a:gd name="T0" fmla="*/ 80632 w 336"/>
                    <a:gd name="T1" fmla="*/ 23462 h 353"/>
                    <a:gd name="T2" fmla="*/ 89146 w 336"/>
                    <a:gd name="T3" fmla="*/ 23462 h 353"/>
                    <a:gd name="T4" fmla="*/ 16026 w 336"/>
                    <a:gd name="T5" fmla="*/ 48920 h 353"/>
                    <a:gd name="T6" fmla="*/ 24039 w 336"/>
                    <a:gd name="T7" fmla="*/ 37439 h 353"/>
                    <a:gd name="T8" fmla="*/ 24039 w 336"/>
                    <a:gd name="T9" fmla="*/ 134780 h 353"/>
                    <a:gd name="T10" fmla="*/ 16527 w 336"/>
                    <a:gd name="T11" fmla="*/ 123798 h 353"/>
                    <a:gd name="T12" fmla="*/ 88645 w 336"/>
                    <a:gd name="T13" fmla="*/ 152751 h 353"/>
                    <a:gd name="T14" fmla="*/ 80131 w 336"/>
                    <a:gd name="T15" fmla="*/ 152751 h 353"/>
                    <a:gd name="T16" fmla="*/ 152249 w 336"/>
                    <a:gd name="T17" fmla="*/ 127293 h 353"/>
                    <a:gd name="T18" fmla="*/ 144236 w 336"/>
                    <a:gd name="T19" fmla="*/ 138774 h 353"/>
                    <a:gd name="T20" fmla="*/ 144236 w 336"/>
                    <a:gd name="T21" fmla="*/ 41932 h 353"/>
                    <a:gd name="T22" fmla="*/ 151748 w 336"/>
                    <a:gd name="T23" fmla="*/ 52914 h 353"/>
                    <a:gd name="T24" fmla="*/ 80632 w 336"/>
                    <a:gd name="T25" fmla="*/ 23462 h 353"/>
                    <a:gd name="T26" fmla="*/ 161264 w 336"/>
                    <a:gd name="T27" fmla="*/ 30950 h 353"/>
                    <a:gd name="T28" fmla="*/ 168275 w 336"/>
                    <a:gd name="T29" fmla="*/ 41932 h 353"/>
                    <a:gd name="T30" fmla="*/ 168275 w 336"/>
                    <a:gd name="T31" fmla="*/ 138774 h 353"/>
                    <a:gd name="T32" fmla="*/ 160262 w 336"/>
                    <a:gd name="T33" fmla="*/ 149756 h 353"/>
                    <a:gd name="T34" fmla="*/ 88144 w 336"/>
                    <a:gd name="T35" fmla="*/ 175215 h 353"/>
                    <a:gd name="T36" fmla="*/ 79630 w 336"/>
                    <a:gd name="T37" fmla="*/ 175215 h 353"/>
                    <a:gd name="T38" fmla="*/ 7512 w 336"/>
                    <a:gd name="T39" fmla="*/ 145763 h 353"/>
                    <a:gd name="T40" fmla="*/ 0 w 336"/>
                    <a:gd name="T41" fmla="*/ 134780 h 353"/>
                    <a:gd name="T42" fmla="*/ 0 w 336"/>
                    <a:gd name="T43" fmla="*/ 37439 h 353"/>
                    <a:gd name="T44" fmla="*/ 8514 w 336"/>
                    <a:gd name="T45" fmla="*/ 26457 h 353"/>
                    <a:gd name="T46" fmla="*/ 81133 w 336"/>
                    <a:gd name="T47" fmla="*/ 998 h 353"/>
                    <a:gd name="T48" fmla="*/ 89647 w 336"/>
                    <a:gd name="T49" fmla="*/ 998 h 353"/>
                    <a:gd name="T50" fmla="*/ 161264 w 336"/>
                    <a:gd name="T51" fmla="*/ 30950 h 3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53"/>
                    <a:gd name="T80" fmla="*/ 336 w 336"/>
                    <a:gd name="T81" fmla="*/ 353 h 35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53">
                      <a:moveTo>
                        <a:pt x="161" y="47"/>
                      </a:moveTo>
                      <a:lnTo>
                        <a:pt x="178" y="47"/>
                      </a:lnTo>
                      <a:lnTo>
                        <a:pt x="32" y="98"/>
                      </a:lnTo>
                      <a:lnTo>
                        <a:pt x="48" y="75"/>
                      </a:lnTo>
                      <a:lnTo>
                        <a:pt x="48" y="270"/>
                      </a:lnTo>
                      <a:lnTo>
                        <a:pt x="33" y="248"/>
                      </a:lnTo>
                      <a:lnTo>
                        <a:pt x="177" y="306"/>
                      </a:lnTo>
                      <a:lnTo>
                        <a:pt x="160" y="306"/>
                      </a:lnTo>
                      <a:lnTo>
                        <a:pt x="304" y="255"/>
                      </a:lnTo>
                      <a:lnTo>
                        <a:pt x="288" y="278"/>
                      </a:lnTo>
                      <a:lnTo>
                        <a:pt x="288" y="84"/>
                      </a:lnTo>
                      <a:lnTo>
                        <a:pt x="303" y="106"/>
                      </a:lnTo>
                      <a:lnTo>
                        <a:pt x="161" y="47"/>
                      </a:lnTo>
                      <a:close/>
                      <a:moveTo>
                        <a:pt x="322" y="62"/>
                      </a:moveTo>
                      <a:cubicBezTo>
                        <a:pt x="331" y="66"/>
                        <a:pt x="336" y="75"/>
                        <a:pt x="336" y="84"/>
                      </a:cubicBezTo>
                      <a:lnTo>
                        <a:pt x="336" y="278"/>
                      </a:lnTo>
                      <a:cubicBezTo>
                        <a:pt x="336" y="288"/>
                        <a:pt x="330" y="297"/>
                        <a:pt x="320" y="300"/>
                      </a:cubicBezTo>
                      <a:lnTo>
                        <a:pt x="176" y="351"/>
                      </a:lnTo>
                      <a:cubicBezTo>
                        <a:pt x="171" y="353"/>
                        <a:pt x="165" y="353"/>
                        <a:pt x="159" y="351"/>
                      </a:cubicBezTo>
                      <a:lnTo>
                        <a:pt x="15" y="292"/>
                      </a:lnTo>
                      <a:cubicBezTo>
                        <a:pt x="6" y="289"/>
                        <a:pt x="0" y="280"/>
                        <a:pt x="0" y="270"/>
                      </a:cubicBezTo>
                      <a:lnTo>
                        <a:pt x="0" y="75"/>
                      </a:lnTo>
                      <a:cubicBezTo>
                        <a:pt x="0" y="65"/>
                        <a:pt x="7" y="56"/>
                        <a:pt x="17" y="53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79" y="2"/>
                      </a:cubicBezTo>
                      <a:lnTo>
                        <a:pt x="322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56" name="Freeform 1048"/>
                <p:cNvSpPr>
                  <a:spLocks/>
                </p:cNvSpPr>
                <p:nvPr/>
              </p:nvSpPr>
              <p:spPr bwMode="auto">
                <a:xfrm>
                  <a:off x="5548824" y="5380270"/>
                  <a:ext cx="92140" cy="124190"/>
                </a:xfrm>
                <a:custGeom>
                  <a:avLst/>
                  <a:gdLst>
                    <a:gd name="T0" fmla="*/ 71438 w 45"/>
                    <a:gd name="T1" fmla="*/ 127000 h 80"/>
                    <a:gd name="T2" fmla="*/ 0 w 45"/>
                    <a:gd name="T3" fmla="*/ 98425 h 80"/>
                    <a:gd name="T4" fmla="*/ 0 w 45"/>
                    <a:gd name="T5" fmla="*/ 0 h 80"/>
                    <a:gd name="T6" fmla="*/ 71438 w 45"/>
                    <a:gd name="T7" fmla="*/ 30163 h 80"/>
                    <a:gd name="T8" fmla="*/ 71438 w 45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0"/>
                    <a:gd name="T17" fmla="*/ 45 w 45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0">
                      <a:moveTo>
                        <a:pt x="45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45" y="19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57" name="Freeform 1049"/>
                <p:cNvSpPr>
                  <a:spLocks/>
                </p:cNvSpPr>
                <p:nvPr/>
              </p:nvSpPr>
              <p:spPr bwMode="auto">
                <a:xfrm>
                  <a:off x="5559063" y="5395794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58" name="Freeform 1050"/>
                <p:cNvSpPr>
                  <a:spLocks/>
                </p:cNvSpPr>
                <p:nvPr/>
              </p:nvSpPr>
              <p:spPr bwMode="auto">
                <a:xfrm>
                  <a:off x="5559063" y="5419080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59" name="Freeform 1051"/>
                <p:cNvSpPr>
                  <a:spLocks/>
                </p:cNvSpPr>
                <p:nvPr/>
              </p:nvSpPr>
              <p:spPr bwMode="auto">
                <a:xfrm>
                  <a:off x="5559063" y="5442365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60" name="Picture 1052"/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636869" y="5383375"/>
                  <a:ext cx="112614" cy="12574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61" name="Freeform 1053"/>
                <p:cNvSpPr>
                  <a:spLocks/>
                </p:cNvSpPr>
                <p:nvPr/>
              </p:nvSpPr>
              <p:spPr bwMode="auto">
                <a:xfrm>
                  <a:off x="5548824" y="5356985"/>
                  <a:ext cx="186326" cy="54334"/>
                </a:xfrm>
                <a:custGeom>
                  <a:avLst/>
                  <a:gdLst>
                    <a:gd name="T0" fmla="*/ 144463 w 91"/>
                    <a:gd name="T1" fmla="*/ 30163 h 35"/>
                    <a:gd name="T2" fmla="*/ 71438 w 91"/>
                    <a:gd name="T3" fmla="*/ 55563 h 35"/>
                    <a:gd name="T4" fmla="*/ 0 w 91"/>
                    <a:gd name="T5" fmla="*/ 25400 h 35"/>
                    <a:gd name="T6" fmla="*/ 73025 w 91"/>
                    <a:gd name="T7" fmla="*/ 0 h 35"/>
                    <a:gd name="T8" fmla="*/ 144463 w 91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1"/>
                    <a:gd name="T16" fmla="*/ 0 h 35"/>
                    <a:gd name="T17" fmla="*/ 91 w 91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1" h="35">
                      <a:moveTo>
                        <a:pt x="91" y="19"/>
                      </a:moveTo>
                      <a:lnTo>
                        <a:pt x="45" y="35"/>
                      </a:lnTo>
                      <a:lnTo>
                        <a:pt x="0" y="16"/>
                      </a:lnTo>
                      <a:lnTo>
                        <a:pt x="46" y="0"/>
                      </a:lnTo>
                      <a:lnTo>
                        <a:pt x="91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62" name="Picture 1054"/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987802" y="5431499"/>
                  <a:ext cx="309178" cy="108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63" name="Freeform 1055"/>
                <p:cNvSpPr>
                  <a:spLocks/>
                </p:cNvSpPr>
                <p:nvPr/>
              </p:nvSpPr>
              <p:spPr bwMode="auto">
                <a:xfrm>
                  <a:off x="5090178" y="5329042"/>
                  <a:ext cx="196563" cy="156791"/>
                </a:xfrm>
                <a:custGeom>
                  <a:avLst/>
                  <a:gdLst>
                    <a:gd name="T0" fmla="*/ 77787 w 96"/>
                    <a:gd name="T1" fmla="*/ 0 h 101"/>
                    <a:gd name="T2" fmla="*/ 0 w 96"/>
                    <a:gd name="T3" fmla="*/ 26988 h 101"/>
                    <a:gd name="T4" fmla="*/ 0 w 96"/>
                    <a:gd name="T5" fmla="*/ 130175 h 101"/>
                    <a:gd name="T6" fmla="*/ 76200 w 96"/>
                    <a:gd name="T7" fmla="*/ 160338 h 101"/>
                    <a:gd name="T8" fmla="*/ 152400 w 96"/>
                    <a:gd name="T9" fmla="*/ 133350 h 101"/>
                    <a:gd name="T10" fmla="*/ 152400 w 96"/>
                    <a:gd name="T11" fmla="*/ 31750 h 101"/>
                    <a:gd name="T12" fmla="*/ 77787 w 96"/>
                    <a:gd name="T13" fmla="*/ 0 h 10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6"/>
                    <a:gd name="T22" fmla="*/ 0 h 101"/>
                    <a:gd name="T23" fmla="*/ 96 w 96"/>
                    <a:gd name="T24" fmla="*/ 101 h 10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6" h="101">
                      <a:moveTo>
                        <a:pt x="49" y="0"/>
                      </a:moveTo>
                      <a:lnTo>
                        <a:pt x="0" y="17"/>
                      </a:lnTo>
                      <a:lnTo>
                        <a:pt x="0" y="82"/>
                      </a:lnTo>
                      <a:lnTo>
                        <a:pt x="48" y="101"/>
                      </a:lnTo>
                      <a:lnTo>
                        <a:pt x="96" y="84"/>
                      </a:lnTo>
                      <a:lnTo>
                        <a:pt x="96" y="2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64" name="Freeform 1056"/>
                <p:cNvSpPr>
                  <a:spLocks noEditPoints="1"/>
                </p:cNvSpPr>
                <p:nvPr/>
              </p:nvSpPr>
              <p:spPr bwMode="auto">
                <a:xfrm>
                  <a:off x="5075846" y="5318175"/>
                  <a:ext cx="225229" cy="180076"/>
                </a:xfrm>
                <a:custGeom>
                  <a:avLst/>
                  <a:gdLst>
                    <a:gd name="T0" fmla="*/ 83840 w 352"/>
                    <a:gd name="T1" fmla="*/ 23455 h 369"/>
                    <a:gd name="T2" fmla="*/ 92273 w 352"/>
                    <a:gd name="T3" fmla="*/ 23455 h 369"/>
                    <a:gd name="T4" fmla="*/ 15875 w 352"/>
                    <a:gd name="T5" fmla="*/ 50404 h 369"/>
                    <a:gd name="T6" fmla="*/ 23812 w 352"/>
                    <a:gd name="T7" fmla="*/ 38926 h 369"/>
                    <a:gd name="T8" fmla="*/ 23812 w 352"/>
                    <a:gd name="T9" fmla="*/ 141232 h 369"/>
                    <a:gd name="T10" fmla="*/ 16371 w 352"/>
                    <a:gd name="T11" fmla="*/ 130252 h 369"/>
                    <a:gd name="T12" fmla="*/ 91777 w 352"/>
                    <a:gd name="T13" fmla="*/ 160695 h 369"/>
                    <a:gd name="T14" fmla="*/ 83344 w 352"/>
                    <a:gd name="T15" fmla="*/ 160695 h 369"/>
                    <a:gd name="T16" fmla="*/ 158750 w 352"/>
                    <a:gd name="T17" fmla="*/ 133746 h 369"/>
                    <a:gd name="T18" fmla="*/ 150813 w 352"/>
                    <a:gd name="T19" fmla="*/ 145224 h 369"/>
                    <a:gd name="T20" fmla="*/ 150813 w 352"/>
                    <a:gd name="T21" fmla="*/ 43417 h 369"/>
                    <a:gd name="T22" fmla="*/ 158254 w 352"/>
                    <a:gd name="T23" fmla="*/ 54896 h 369"/>
                    <a:gd name="T24" fmla="*/ 83840 w 352"/>
                    <a:gd name="T25" fmla="*/ 23455 h 369"/>
                    <a:gd name="T26" fmla="*/ 167680 w 352"/>
                    <a:gd name="T27" fmla="*/ 32438 h 369"/>
                    <a:gd name="T28" fmla="*/ 174625 w 352"/>
                    <a:gd name="T29" fmla="*/ 43417 h 369"/>
                    <a:gd name="T30" fmla="*/ 174625 w 352"/>
                    <a:gd name="T31" fmla="*/ 145224 h 369"/>
                    <a:gd name="T32" fmla="*/ 166688 w 352"/>
                    <a:gd name="T33" fmla="*/ 156702 h 369"/>
                    <a:gd name="T34" fmla="*/ 91281 w 352"/>
                    <a:gd name="T35" fmla="*/ 183152 h 369"/>
                    <a:gd name="T36" fmla="*/ 82848 w 352"/>
                    <a:gd name="T37" fmla="*/ 183152 h 369"/>
                    <a:gd name="T38" fmla="*/ 7441 w 352"/>
                    <a:gd name="T39" fmla="*/ 152211 h 369"/>
                    <a:gd name="T40" fmla="*/ 0 w 352"/>
                    <a:gd name="T41" fmla="*/ 141232 h 369"/>
                    <a:gd name="T42" fmla="*/ 0 w 352"/>
                    <a:gd name="T43" fmla="*/ 38926 h 369"/>
                    <a:gd name="T44" fmla="*/ 8434 w 352"/>
                    <a:gd name="T45" fmla="*/ 27448 h 369"/>
                    <a:gd name="T46" fmla="*/ 84336 w 352"/>
                    <a:gd name="T47" fmla="*/ 998 h 369"/>
                    <a:gd name="T48" fmla="*/ 93266 w 352"/>
                    <a:gd name="T49" fmla="*/ 998 h 369"/>
                    <a:gd name="T50" fmla="*/ 167680 w 352"/>
                    <a:gd name="T51" fmla="*/ 32438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69"/>
                    <a:gd name="T80" fmla="*/ 352 w 352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69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3" y="261"/>
                      </a:lnTo>
                      <a:lnTo>
                        <a:pt x="185" y="322"/>
                      </a:lnTo>
                      <a:lnTo>
                        <a:pt x="168" y="322"/>
                      </a:lnTo>
                      <a:lnTo>
                        <a:pt x="320" y="268"/>
                      </a:lnTo>
                      <a:lnTo>
                        <a:pt x="304" y="291"/>
                      </a:lnTo>
                      <a:lnTo>
                        <a:pt x="304" y="87"/>
                      </a:lnTo>
                      <a:lnTo>
                        <a:pt x="319" y="110"/>
                      </a:lnTo>
                      <a:lnTo>
                        <a:pt x="169" y="47"/>
                      </a:lnTo>
                      <a:close/>
                      <a:moveTo>
                        <a:pt x="338" y="65"/>
                      </a:moveTo>
                      <a:cubicBezTo>
                        <a:pt x="347" y="69"/>
                        <a:pt x="352" y="78"/>
                        <a:pt x="352" y="87"/>
                      </a:cubicBezTo>
                      <a:lnTo>
                        <a:pt x="352" y="291"/>
                      </a:lnTo>
                      <a:cubicBezTo>
                        <a:pt x="352" y="301"/>
                        <a:pt x="346" y="310"/>
                        <a:pt x="336" y="314"/>
                      </a:cubicBezTo>
                      <a:lnTo>
                        <a:pt x="184" y="367"/>
                      </a:lnTo>
                      <a:cubicBezTo>
                        <a:pt x="179" y="369"/>
                        <a:pt x="173" y="369"/>
                        <a:pt x="167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3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7" y="55"/>
                      </a:cubicBezTo>
                      <a:lnTo>
                        <a:pt x="170" y="2"/>
                      </a:lnTo>
                      <a:cubicBezTo>
                        <a:pt x="176" y="0"/>
                        <a:pt x="182" y="0"/>
                        <a:pt x="188" y="2"/>
                      </a:cubicBezTo>
                      <a:lnTo>
                        <a:pt x="338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65" name="Freeform 1057"/>
                <p:cNvSpPr>
                  <a:spLocks/>
                </p:cNvSpPr>
                <p:nvPr/>
              </p:nvSpPr>
              <p:spPr bwMode="auto">
                <a:xfrm>
                  <a:off x="5086083" y="5356985"/>
                  <a:ext cx="102376" cy="124190"/>
                </a:xfrm>
                <a:custGeom>
                  <a:avLst/>
                  <a:gdLst>
                    <a:gd name="T0" fmla="*/ 79375 w 50"/>
                    <a:gd name="T1" fmla="*/ 127000 h 80"/>
                    <a:gd name="T2" fmla="*/ 0 w 50"/>
                    <a:gd name="T3" fmla="*/ 98425 h 80"/>
                    <a:gd name="T4" fmla="*/ 0 w 50"/>
                    <a:gd name="T5" fmla="*/ 0 h 80"/>
                    <a:gd name="T6" fmla="*/ 79375 w 50"/>
                    <a:gd name="T7" fmla="*/ 30163 h 80"/>
                    <a:gd name="T8" fmla="*/ 79375 w 50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0"/>
                    <a:gd name="T17" fmla="*/ 50 w 50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0">
                      <a:moveTo>
                        <a:pt x="50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50" y="19"/>
                      </a:lnTo>
                      <a:lnTo>
                        <a:pt x="50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66" name="Freeform 1058"/>
                <p:cNvSpPr>
                  <a:spLocks/>
                </p:cNvSpPr>
                <p:nvPr/>
              </p:nvSpPr>
              <p:spPr bwMode="auto">
                <a:xfrm>
                  <a:off x="5106559" y="5372509"/>
                  <a:ext cx="61426" cy="31048"/>
                </a:xfrm>
                <a:custGeom>
                  <a:avLst/>
                  <a:gdLst>
                    <a:gd name="T0" fmla="*/ 47625 w 30"/>
                    <a:gd name="T1" fmla="*/ 31750 h 20"/>
                    <a:gd name="T2" fmla="*/ 0 w 30"/>
                    <a:gd name="T3" fmla="*/ 12700 h 20"/>
                    <a:gd name="T4" fmla="*/ 0 w 30"/>
                    <a:gd name="T5" fmla="*/ 0 h 20"/>
                    <a:gd name="T6" fmla="*/ 47625 w 30"/>
                    <a:gd name="T7" fmla="*/ 19050 h 20"/>
                    <a:gd name="T8" fmla="*/ 47625 w 30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0"/>
                    <a:gd name="T17" fmla="*/ 30 w 30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0">
                      <a:moveTo>
                        <a:pt x="30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0" y="12"/>
                      </a:lnTo>
                      <a:lnTo>
                        <a:pt x="30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67" name="Freeform 1059"/>
                <p:cNvSpPr>
                  <a:spLocks/>
                </p:cNvSpPr>
                <p:nvPr/>
              </p:nvSpPr>
              <p:spPr bwMode="auto">
                <a:xfrm>
                  <a:off x="5106559" y="5395794"/>
                  <a:ext cx="61426" cy="31048"/>
                </a:xfrm>
                <a:custGeom>
                  <a:avLst/>
                  <a:gdLst>
                    <a:gd name="T0" fmla="*/ 47625 w 30"/>
                    <a:gd name="T1" fmla="*/ 31750 h 20"/>
                    <a:gd name="T2" fmla="*/ 0 w 30"/>
                    <a:gd name="T3" fmla="*/ 12700 h 20"/>
                    <a:gd name="T4" fmla="*/ 0 w 30"/>
                    <a:gd name="T5" fmla="*/ 0 h 20"/>
                    <a:gd name="T6" fmla="*/ 47625 w 30"/>
                    <a:gd name="T7" fmla="*/ 19050 h 20"/>
                    <a:gd name="T8" fmla="*/ 47625 w 30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0"/>
                    <a:gd name="T17" fmla="*/ 30 w 30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0">
                      <a:moveTo>
                        <a:pt x="30" y="20"/>
                      </a:move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30" y="12"/>
                      </a:lnTo>
                      <a:lnTo>
                        <a:pt x="30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68" name="Freeform 1060"/>
                <p:cNvSpPr>
                  <a:spLocks/>
                </p:cNvSpPr>
                <p:nvPr/>
              </p:nvSpPr>
              <p:spPr bwMode="auto">
                <a:xfrm>
                  <a:off x="5106559" y="5419080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69" name="Picture 1061"/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84364" y="5352328"/>
                  <a:ext cx="102376" cy="13350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70" name="Freeform 1062"/>
                <p:cNvSpPr>
                  <a:spLocks/>
                </p:cNvSpPr>
                <p:nvPr/>
              </p:nvSpPr>
              <p:spPr bwMode="auto">
                <a:xfrm>
                  <a:off x="5086083" y="5325938"/>
                  <a:ext cx="194516" cy="54334"/>
                </a:xfrm>
                <a:custGeom>
                  <a:avLst/>
                  <a:gdLst>
                    <a:gd name="T0" fmla="*/ 150813 w 95"/>
                    <a:gd name="T1" fmla="*/ 30163 h 35"/>
                    <a:gd name="T2" fmla="*/ 76200 w 95"/>
                    <a:gd name="T3" fmla="*/ 55563 h 35"/>
                    <a:gd name="T4" fmla="*/ 0 w 95"/>
                    <a:gd name="T5" fmla="*/ 25400 h 35"/>
                    <a:gd name="T6" fmla="*/ 76200 w 95"/>
                    <a:gd name="T7" fmla="*/ 0 h 35"/>
                    <a:gd name="T8" fmla="*/ 150813 w 95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5"/>
                    <a:gd name="T16" fmla="*/ 0 h 35"/>
                    <a:gd name="T17" fmla="*/ 95 w 95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5" h="35">
                      <a:moveTo>
                        <a:pt x="95" y="19"/>
                      </a:moveTo>
                      <a:lnTo>
                        <a:pt x="48" y="35"/>
                      </a:lnTo>
                      <a:lnTo>
                        <a:pt x="0" y="16"/>
                      </a:lnTo>
                      <a:lnTo>
                        <a:pt x="48" y="0"/>
                      </a:lnTo>
                      <a:lnTo>
                        <a:pt x="95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71" name="Picture 1063"/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31129" y="5485832"/>
                  <a:ext cx="309178" cy="9314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72" name="Freeform 1064"/>
                <p:cNvSpPr>
                  <a:spLocks/>
                </p:cNvSpPr>
                <p:nvPr/>
              </p:nvSpPr>
              <p:spPr bwMode="auto">
                <a:xfrm>
                  <a:off x="5245790" y="5383375"/>
                  <a:ext cx="194516" cy="149028"/>
                </a:xfrm>
                <a:custGeom>
                  <a:avLst/>
                  <a:gdLst>
                    <a:gd name="T0" fmla="*/ 76200 w 95"/>
                    <a:gd name="T1" fmla="*/ 0 h 96"/>
                    <a:gd name="T2" fmla="*/ 0 w 95"/>
                    <a:gd name="T3" fmla="*/ 25400 h 96"/>
                    <a:gd name="T4" fmla="*/ 0 w 95"/>
                    <a:gd name="T5" fmla="*/ 123825 h 96"/>
                    <a:gd name="T6" fmla="*/ 76200 w 95"/>
                    <a:gd name="T7" fmla="*/ 152400 h 96"/>
                    <a:gd name="T8" fmla="*/ 150813 w 95"/>
                    <a:gd name="T9" fmla="*/ 127000 h 96"/>
                    <a:gd name="T10" fmla="*/ 150813 w 95"/>
                    <a:gd name="T11" fmla="*/ 30163 h 96"/>
                    <a:gd name="T12" fmla="*/ 76200 w 95"/>
                    <a:gd name="T13" fmla="*/ 0 h 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5"/>
                    <a:gd name="T22" fmla="*/ 0 h 96"/>
                    <a:gd name="T23" fmla="*/ 95 w 95"/>
                    <a:gd name="T24" fmla="*/ 96 h 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5" h="96">
                      <a:moveTo>
                        <a:pt x="48" y="0"/>
                      </a:moveTo>
                      <a:lnTo>
                        <a:pt x="0" y="16"/>
                      </a:lnTo>
                      <a:lnTo>
                        <a:pt x="0" y="78"/>
                      </a:lnTo>
                      <a:lnTo>
                        <a:pt x="48" y="96"/>
                      </a:lnTo>
                      <a:lnTo>
                        <a:pt x="95" y="80"/>
                      </a:lnTo>
                      <a:lnTo>
                        <a:pt x="95" y="19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73" name="Freeform 1065"/>
                <p:cNvSpPr>
                  <a:spLocks noEditPoints="1"/>
                </p:cNvSpPr>
                <p:nvPr/>
              </p:nvSpPr>
              <p:spPr bwMode="auto">
                <a:xfrm>
                  <a:off x="5229410" y="5372509"/>
                  <a:ext cx="227276" cy="172314"/>
                </a:xfrm>
                <a:custGeom>
                  <a:avLst/>
                  <a:gdLst>
                    <a:gd name="T0" fmla="*/ 84602 w 352"/>
                    <a:gd name="T1" fmla="*/ 23462 h 353"/>
                    <a:gd name="T2" fmla="*/ 93113 w 352"/>
                    <a:gd name="T3" fmla="*/ 23462 h 353"/>
                    <a:gd name="T4" fmla="*/ 16019 w 352"/>
                    <a:gd name="T5" fmla="*/ 48920 h 353"/>
                    <a:gd name="T6" fmla="*/ 24029 w 352"/>
                    <a:gd name="T7" fmla="*/ 37439 h 353"/>
                    <a:gd name="T8" fmla="*/ 24029 w 352"/>
                    <a:gd name="T9" fmla="*/ 134780 h 353"/>
                    <a:gd name="T10" fmla="*/ 16520 w 352"/>
                    <a:gd name="T11" fmla="*/ 123798 h 353"/>
                    <a:gd name="T12" fmla="*/ 92612 w 352"/>
                    <a:gd name="T13" fmla="*/ 152751 h 353"/>
                    <a:gd name="T14" fmla="*/ 84602 w 352"/>
                    <a:gd name="T15" fmla="*/ 152751 h 353"/>
                    <a:gd name="T16" fmla="*/ 160694 w 352"/>
                    <a:gd name="T17" fmla="*/ 127293 h 353"/>
                    <a:gd name="T18" fmla="*/ 152184 w 352"/>
                    <a:gd name="T19" fmla="*/ 138774 h 353"/>
                    <a:gd name="T20" fmla="*/ 152184 w 352"/>
                    <a:gd name="T21" fmla="*/ 41932 h 353"/>
                    <a:gd name="T22" fmla="*/ 160194 w 352"/>
                    <a:gd name="T23" fmla="*/ 53413 h 353"/>
                    <a:gd name="T24" fmla="*/ 84602 w 352"/>
                    <a:gd name="T25" fmla="*/ 23462 h 353"/>
                    <a:gd name="T26" fmla="*/ 168704 w 352"/>
                    <a:gd name="T27" fmla="*/ 30950 h 353"/>
                    <a:gd name="T28" fmla="*/ 176213 w 352"/>
                    <a:gd name="T29" fmla="*/ 41932 h 353"/>
                    <a:gd name="T30" fmla="*/ 176213 w 352"/>
                    <a:gd name="T31" fmla="*/ 138774 h 353"/>
                    <a:gd name="T32" fmla="*/ 168203 w 352"/>
                    <a:gd name="T33" fmla="*/ 149756 h 353"/>
                    <a:gd name="T34" fmla="*/ 92111 w 352"/>
                    <a:gd name="T35" fmla="*/ 175215 h 353"/>
                    <a:gd name="T36" fmla="*/ 84102 w 352"/>
                    <a:gd name="T37" fmla="*/ 175215 h 353"/>
                    <a:gd name="T38" fmla="*/ 8010 w 352"/>
                    <a:gd name="T39" fmla="*/ 145763 h 353"/>
                    <a:gd name="T40" fmla="*/ 0 w 352"/>
                    <a:gd name="T41" fmla="*/ 134780 h 353"/>
                    <a:gd name="T42" fmla="*/ 0 w 352"/>
                    <a:gd name="T43" fmla="*/ 37439 h 353"/>
                    <a:gd name="T44" fmla="*/ 8510 w 352"/>
                    <a:gd name="T45" fmla="*/ 26457 h 353"/>
                    <a:gd name="T46" fmla="*/ 85603 w 352"/>
                    <a:gd name="T47" fmla="*/ 998 h 353"/>
                    <a:gd name="T48" fmla="*/ 93613 w 352"/>
                    <a:gd name="T49" fmla="*/ 998 h 353"/>
                    <a:gd name="T50" fmla="*/ 168704 w 352"/>
                    <a:gd name="T51" fmla="*/ 30950 h 35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52"/>
                    <a:gd name="T79" fmla="*/ 0 h 353"/>
                    <a:gd name="T80" fmla="*/ 352 w 352"/>
                    <a:gd name="T81" fmla="*/ 353 h 35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52" h="353">
                      <a:moveTo>
                        <a:pt x="169" y="47"/>
                      </a:moveTo>
                      <a:lnTo>
                        <a:pt x="186" y="47"/>
                      </a:lnTo>
                      <a:lnTo>
                        <a:pt x="32" y="98"/>
                      </a:lnTo>
                      <a:lnTo>
                        <a:pt x="48" y="75"/>
                      </a:lnTo>
                      <a:lnTo>
                        <a:pt x="48" y="270"/>
                      </a:lnTo>
                      <a:lnTo>
                        <a:pt x="33" y="248"/>
                      </a:lnTo>
                      <a:lnTo>
                        <a:pt x="185" y="306"/>
                      </a:lnTo>
                      <a:lnTo>
                        <a:pt x="169" y="306"/>
                      </a:lnTo>
                      <a:lnTo>
                        <a:pt x="321" y="255"/>
                      </a:lnTo>
                      <a:lnTo>
                        <a:pt x="304" y="278"/>
                      </a:lnTo>
                      <a:lnTo>
                        <a:pt x="304" y="84"/>
                      </a:lnTo>
                      <a:lnTo>
                        <a:pt x="320" y="107"/>
                      </a:lnTo>
                      <a:lnTo>
                        <a:pt x="169" y="47"/>
                      </a:lnTo>
                      <a:close/>
                      <a:moveTo>
                        <a:pt x="337" y="62"/>
                      </a:moveTo>
                      <a:cubicBezTo>
                        <a:pt x="346" y="66"/>
                        <a:pt x="352" y="74"/>
                        <a:pt x="352" y="84"/>
                      </a:cubicBezTo>
                      <a:lnTo>
                        <a:pt x="352" y="278"/>
                      </a:lnTo>
                      <a:cubicBezTo>
                        <a:pt x="352" y="288"/>
                        <a:pt x="346" y="297"/>
                        <a:pt x="336" y="300"/>
                      </a:cubicBezTo>
                      <a:lnTo>
                        <a:pt x="184" y="351"/>
                      </a:lnTo>
                      <a:cubicBezTo>
                        <a:pt x="179" y="353"/>
                        <a:pt x="173" y="353"/>
                        <a:pt x="168" y="351"/>
                      </a:cubicBezTo>
                      <a:lnTo>
                        <a:pt x="16" y="292"/>
                      </a:lnTo>
                      <a:cubicBezTo>
                        <a:pt x="7" y="289"/>
                        <a:pt x="0" y="280"/>
                        <a:pt x="0" y="270"/>
                      </a:cubicBezTo>
                      <a:lnTo>
                        <a:pt x="0" y="75"/>
                      </a:lnTo>
                      <a:cubicBezTo>
                        <a:pt x="0" y="65"/>
                        <a:pt x="7" y="56"/>
                        <a:pt x="17" y="53"/>
                      </a:cubicBezTo>
                      <a:lnTo>
                        <a:pt x="171" y="2"/>
                      </a:lnTo>
                      <a:cubicBezTo>
                        <a:pt x="176" y="0"/>
                        <a:pt x="182" y="0"/>
                        <a:pt x="187" y="2"/>
                      </a:cubicBezTo>
                      <a:lnTo>
                        <a:pt x="337" y="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74" name="Freeform 1066"/>
                <p:cNvSpPr>
                  <a:spLocks/>
                </p:cNvSpPr>
                <p:nvPr/>
              </p:nvSpPr>
              <p:spPr bwMode="auto">
                <a:xfrm>
                  <a:off x="5239649" y="5403557"/>
                  <a:ext cx="104424" cy="124190"/>
                </a:xfrm>
                <a:custGeom>
                  <a:avLst/>
                  <a:gdLst>
                    <a:gd name="T0" fmla="*/ 80963 w 51"/>
                    <a:gd name="T1" fmla="*/ 127000 h 80"/>
                    <a:gd name="T2" fmla="*/ 0 w 51"/>
                    <a:gd name="T3" fmla="*/ 98425 h 80"/>
                    <a:gd name="T4" fmla="*/ 0 w 51"/>
                    <a:gd name="T5" fmla="*/ 0 h 80"/>
                    <a:gd name="T6" fmla="*/ 80963 w 51"/>
                    <a:gd name="T7" fmla="*/ 30163 h 80"/>
                    <a:gd name="T8" fmla="*/ 80963 w 51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80"/>
                    <a:gd name="T17" fmla="*/ 51 w 51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80">
                      <a:moveTo>
                        <a:pt x="51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51" y="19"/>
                      </a:lnTo>
                      <a:lnTo>
                        <a:pt x="51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75" name="Freeform 1067"/>
                <p:cNvSpPr>
                  <a:spLocks/>
                </p:cNvSpPr>
                <p:nvPr/>
              </p:nvSpPr>
              <p:spPr bwMode="auto">
                <a:xfrm>
                  <a:off x="5260124" y="5419080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76" name="Freeform 1068"/>
                <p:cNvSpPr>
                  <a:spLocks/>
                </p:cNvSpPr>
                <p:nvPr/>
              </p:nvSpPr>
              <p:spPr bwMode="auto">
                <a:xfrm>
                  <a:off x="5260124" y="5442365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77" name="Freeform 1069"/>
                <p:cNvSpPr>
                  <a:spLocks/>
                </p:cNvSpPr>
                <p:nvPr/>
              </p:nvSpPr>
              <p:spPr bwMode="auto">
                <a:xfrm>
                  <a:off x="5260124" y="5465652"/>
                  <a:ext cx="61426" cy="38810"/>
                </a:xfrm>
                <a:custGeom>
                  <a:avLst/>
                  <a:gdLst>
                    <a:gd name="T0" fmla="*/ 47625 w 30"/>
                    <a:gd name="T1" fmla="*/ 39688 h 25"/>
                    <a:gd name="T2" fmla="*/ 0 w 30"/>
                    <a:gd name="T3" fmla="*/ 17463 h 25"/>
                    <a:gd name="T4" fmla="*/ 0 w 30"/>
                    <a:gd name="T5" fmla="*/ 0 h 25"/>
                    <a:gd name="T6" fmla="*/ 47625 w 30"/>
                    <a:gd name="T7" fmla="*/ 23813 h 25"/>
                    <a:gd name="T8" fmla="*/ 47625 w 30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"/>
                    <a:gd name="T16" fmla="*/ 0 h 25"/>
                    <a:gd name="T17" fmla="*/ 30 w 30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" h="25">
                      <a:moveTo>
                        <a:pt x="30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0" y="15"/>
                      </a:lnTo>
                      <a:lnTo>
                        <a:pt x="30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78" name="Picture 1070"/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337930" y="5415976"/>
                  <a:ext cx="102376" cy="116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79" name="Freeform 1071"/>
                <p:cNvSpPr>
                  <a:spLocks/>
                </p:cNvSpPr>
                <p:nvPr/>
              </p:nvSpPr>
              <p:spPr bwMode="auto">
                <a:xfrm>
                  <a:off x="5239649" y="5380270"/>
                  <a:ext cx="196563" cy="54334"/>
                </a:xfrm>
                <a:custGeom>
                  <a:avLst/>
                  <a:gdLst>
                    <a:gd name="T0" fmla="*/ 152400 w 96"/>
                    <a:gd name="T1" fmla="*/ 30163 h 35"/>
                    <a:gd name="T2" fmla="*/ 76200 w 96"/>
                    <a:gd name="T3" fmla="*/ 55563 h 35"/>
                    <a:gd name="T4" fmla="*/ 0 w 96"/>
                    <a:gd name="T5" fmla="*/ 25400 h 35"/>
                    <a:gd name="T6" fmla="*/ 77787 w 96"/>
                    <a:gd name="T7" fmla="*/ 0 h 35"/>
                    <a:gd name="T8" fmla="*/ 152400 w 96"/>
                    <a:gd name="T9" fmla="*/ 30163 h 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35"/>
                    <a:gd name="T17" fmla="*/ 96 w 96"/>
                    <a:gd name="T18" fmla="*/ 35 h 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35">
                      <a:moveTo>
                        <a:pt x="96" y="19"/>
                      </a:moveTo>
                      <a:lnTo>
                        <a:pt x="48" y="35"/>
                      </a:lnTo>
                      <a:lnTo>
                        <a:pt x="0" y="16"/>
                      </a:lnTo>
                      <a:lnTo>
                        <a:pt x="49" y="0"/>
                      </a:lnTo>
                      <a:lnTo>
                        <a:pt x="96" y="19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80" name="Picture 1072"/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86741" y="5532403"/>
                  <a:ext cx="309178" cy="1009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81" name="Freeform 1073"/>
                <p:cNvSpPr>
                  <a:spLocks/>
                </p:cNvSpPr>
                <p:nvPr/>
              </p:nvSpPr>
              <p:spPr bwMode="auto">
                <a:xfrm>
                  <a:off x="5399356" y="5423737"/>
                  <a:ext cx="186326" cy="155238"/>
                </a:xfrm>
                <a:custGeom>
                  <a:avLst/>
                  <a:gdLst>
                    <a:gd name="T0" fmla="*/ 73025 w 91"/>
                    <a:gd name="T1" fmla="*/ 0 h 100"/>
                    <a:gd name="T2" fmla="*/ 0 w 91"/>
                    <a:gd name="T3" fmla="*/ 25400 h 100"/>
                    <a:gd name="T4" fmla="*/ 0 w 91"/>
                    <a:gd name="T5" fmla="*/ 128588 h 100"/>
                    <a:gd name="T6" fmla="*/ 71438 w 91"/>
                    <a:gd name="T7" fmla="*/ 158750 h 100"/>
                    <a:gd name="T8" fmla="*/ 144463 w 91"/>
                    <a:gd name="T9" fmla="*/ 131763 h 100"/>
                    <a:gd name="T10" fmla="*/ 144463 w 91"/>
                    <a:gd name="T11" fmla="*/ 30163 h 100"/>
                    <a:gd name="T12" fmla="*/ 73025 w 91"/>
                    <a:gd name="T13" fmla="*/ 0 h 10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1"/>
                    <a:gd name="T22" fmla="*/ 0 h 100"/>
                    <a:gd name="T23" fmla="*/ 91 w 91"/>
                    <a:gd name="T24" fmla="*/ 100 h 10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1" h="100">
                      <a:moveTo>
                        <a:pt x="46" y="0"/>
                      </a:moveTo>
                      <a:lnTo>
                        <a:pt x="0" y="16"/>
                      </a:lnTo>
                      <a:lnTo>
                        <a:pt x="0" y="81"/>
                      </a:lnTo>
                      <a:lnTo>
                        <a:pt x="45" y="100"/>
                      </a:lnTo>
                      <a:lnTo>
                        <a:pt x="91" y="83"/>
                      </a:lnTo>
                      <a:lnTo>
                        <a:pt x="91" y="19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82" name="Freeform 1074"/>
                <p:cNvSpPr>
                  <a:spLocks noEditPoints="1"/>
                </p:cNvSpPr>
                <p:nvPr/>
              </p:nvSpPr>
              <p:spPr bwMode="auto">
                <a:xfrm>
                  <a:off x="5385022" y="5411318"/>
                  <a:ext cx="214991" cy="180076"/>
                </a:xfrm>
                <a:custGeom>
                  <a:avLst/>
                  <a:gdLst>
                    <a:gd name="T0" fmla="*/ 79375 w 336"/>
                    <a:gd name="T1" fmla="*/ 22956 h 369"/>
                    <a:gd name="T2" fmla="*/ 88305 w 336"/>
                    <a:gd name="T3" fmla="*/ 23455 h 369"/>
                    <a:gd name="T4" fmla="*/ 16371 w 336"/>
                    <a:gd name="T5" fmla="*/ 50404 h 369"/>
                    <a:gd name="T6" fmla="*/ 23813 w 336"/>
                    <a:gd name="T7" fmla="*/ 38926 h 369"/>
                    <a:gd name="T8" fmla="*/ 23813 w 336"/>
                    <a:gd name="T9" fmla="*/ 141232 h 369"/>
                    <a:gd name="T10" fmla="*/ 16867 w 336"/>
                    <a:gd name="T11" fmla="*/ 130252 h 369"/>
                    <a:gd name="T12" fmla="*/ 88305 w 336"/>
                    <a:gd name="T13" fmla="*/ 160695 h 369"/>
                    <a:gd name="T14" fmla="*/ 79375 w 336"/>
                    <a:gd name="T15" fmla="*/ 160695 h 369"/>
                    <a:gd name="T16" fmla="*/ 150813 w 336"/>
                    <a:gd name="T17" fmla="*/ 133746 h 369"/>
                    <a:gd name="T18" fmla="*/ 142875 w 336"/>
                    <a:gd name="T19" fmla="*/ 145224 h 369"/>
                    <a:gd name="T20" fmla="*/ 142875 w 336"/>
                    <a:gd name="T21" fmla="*/ 43417 h 369"/>
                    <a:gd name="T22" fmla="*/ 150317 w 336"/>
                    <a:gd name="T23" fmla="*/ 54397 h 369"/>
                    <a:gd name="T24" fmla="*/ 79375 w 336"/>
                    <a:gd name="T25" fmla="*/ 22956 h 369"/>
                    <a:gd name="T26" fmla="*/ 159743 w 336"/>
                    <a:gd name="T27" fmla="*/ 32438 h 369"/>
                    <a:gd name="T28" fmla="*/ 166688 w 336"/>
                    <a:gd name="T29" fmla="*/ 43417 h 369"/>
                    <a:gd name="T30" fmla="*/ 166688 w 336"/>
                    <a:gd name="T31" fmla="*/ 145224 h 369"/>
                    <a:gd name="T32" fmla="*/ 159247 w 336"/>
                    <a:gd name="T33" fmla="*/ 156203 h 369"/>
                    <a:gd name="T34" fmla="*/ 87809 w 336"/>
                    <a:gd name="T35" fmla="*/ 183152 h 369"/>
                    <a:gd name="T36" fmla="*/ 78879 w 336"/>
                    <a:gd name="T37" fmla="*/ 183152 h 369"/>
                    <a:gd name="T38" fmla="*/ 7441 w 336"/>
                    <a:gd name="T39" fmla="*/ 152211 h 369"/>
                    <a:gd name="T40" fmla="*/ 0 w 336"/>
                    <a:gd name="T41" fmla="*/ 141232 h 369"/>
                    <a:gd name="T42" fmla="*/ 0 w 336"/>
                    <a:gd name="T43" fmla="*/ 38926 h 369"/>
                    <a:gd name="T44" fmla="*/ 7938 w 336"/>
                    <a:gd name="T45" fmla="*/ 27448 h 369"/>
                    <a:gd name="T46" fmla="*/ 80367 w 336"/>
                    <a:gd name="T47" fmla="*/ 998 h 369"/>
                    <a:gd name="T48" fmla="*/ 89297 w 336"/>
                    <a:gd name="T49" fmla="*/ 1497 h 369"/>
                    <a:gd name="T50" fmla="*/ 159743 w 336"/>
                    <a:gd name="T51" fmla="*/ 32438 h 36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36"/>
                    <a:gd name="T79" fmla="*/ 0 h 369"/>
                    <a:gd name="T80" fmla="*/ 336 w 336"/>
                    <a:gd name="T81" fmla="*/ 369 h 36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36" h="369">
                      <a:moveTo>
                        <a:pt x="160" y="46"/>
                      </a:moveTo>
                      <a:lnTo>
                        <a:pt x="178" y="47"/>
                      </a:lnTo>
                      <a:lnTo>
                        <a:pt x="33" y="101"/>
                      </a:lnTo>
                      <a:lnTo>
                        <a:pt x="48" y="78"/>
                      </a:lnTo>
                      <a:lnTo>
                        <a:pt x="48" y="283"/>
                      </a:lnTo>
                      <a:lnTo>
                        <a:pt x="34" y="261"/>
                      </a:lnTo>
                      <a:lnTo>
                        <a:pt x="178" y="322"/>
                      </a:lnTo>
                      <a:lnTo>
                        <a:pt x="160" y="322"/>
                      </a:lnTo>
                      <a:lnTo>
                        <a:pt x="304" y="268"/>
                      </a:lnTo>
                      <a:lnTo>
                        <a:pt x="288" y="291"/>
                      </a:lnTo>
                      <a:lnTo>
                        <a:pt x="288" y="87"/>
                      </a:lnTo>
                      <a:lnTo>
                        <a:pt x="303" y="109"/>
                      </a:lnTo>
                      <a:lnTo>
                        <a:pt x="160" y="46"/>
                      </a:lnTo>
                      <a:close/>
                      <a:moveTo>
                        <a:pt x="322" y="65"/>
                      </a:moveTo>
                      <a:cubicBezTo>
                        <a:pt x="331" y="69"/>
                        <a:pt x="336" y="78"/>
                        <a:pt x="336" y="87"/>
                      </a:cubicBezTo>
                      <a:lnTo>
                        <a:pt x="336" y="291"/>
                      </a:lnTo>
                      <a:cubicBezTo>
                        <a:pt x="336" y="301"/>
                        <a:pt x="330" y="310"/>
                        <a:pt x="321" y="313"/>
                      </a:cubicBezTo>
                      <a:lnTo>
                        <a:pt x="177" y="367"/>
                      </a:lnTo>
                      <a:cubicBezTo>
                        <a:pt x="171" y="369"/>
                        <a:pt x="165" y="369"/>
                        <a:pt x="159" y="367"/>
                      </a:cubicBezTo>
                      <a:lnTo>
                        <a:pt x="15" y="305"/>
                      </a:lnTo>
                      <a:cubicBezTo>
                        <a:pt x="6" y="301"/>
                        <a:pt x="0" y="292"/>
                        <a:pt x="0" y="283"/>
                      </a:cubicBezTo>
                      <a:lnTo>
                        <a:pt x="0" y="78"/>
                      </a:lnTo>
                      <a:cubicBezTo>
                        <a:pt x="0" y="68"/>
                        <a:pt x="7" y="59"/>
                        <a:pt x="16" y="55"/>
                      </a:cubicBezTo>
                      <a:lnTo>
                        <a:pt x="162" y="2"/>
                      </a:lnTo>
                      <a:cubicBezTo>
                        <a:pt x="168" y="0"/>
                        <a:pt x="174" y="0"/>
                        <a:pt x="180" y="3"/>
                      </a:cubicBezTo>
                      <a:lnTo>
                        <a:pt x="322" y="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83" name="Freeform 1075"/>
                <p:cNvSpPr>
                  <a:spLocks/>
                </p:cNvSpPr>
                <p:nvPr/>
              </p:nvSpPr>
              <p:spPr bwMode="auto">
                <a:xfrm>
                  <a:off x="5395261" y="5450128"/>
                  <a:ext cx="92140" cy="124190"/>
                </a:xfrm>
                <a:custGeom>
                  <a:avLst/>
                  <a:gdLst>
                    <a:gd name="T0" fmla="*/ 71438 w 45"/>
                    <a:gd name="T1" fmla="*/ 127000 h 80"/>
                    <a:gd name="T2" fmla="*/ 0 w 45"/>
                    <a:gd name="T3" fmla="*/ 98425 h 80"/>
                    <a:gd name="T4" fmla="*/ 0 w 45"/>
                    <a:gd name="T5" fmla="*/ 0 h 80"/>
                    <a:gd name="T6" fmla="*/ 71438 w 45"/>
                    <a:gd name="T7" fmla="*/ 30163 h 80"/>
                    <a:gd name="T8" fmla="*/ 71438 w 45"/>
                    <a:gd name="T9" fmla="*/ 127000 h 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80"/>
                    <a:gd name="T17" fmla="*/ 45 w 45"/>
                    <a:gd name="T18" fmla="*/ 80 h 8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80">
                      <a:moveTo>
                        <a:pt x="45" y="80"/>
                      </a:moveTo>
                      <a:lnTo>
                        <a:pt x="0" y="62"/>
                      </a:lnTo>
                      <a:lnTo>
                        <a:pt x="0" y="0"/>
                      </a:lnTo>
                      <a:lnTo>
                        <a:pt x="45" y="19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84" name="Freeform 1076"/>
                <p:cNvSpPr>
                  <a:spLocks/>
                </p:cNvSpPr>
                <p:nvPr/>
              </p:nvSpPr>
              <p:spPr bwMode="auto">
                <a:xfrm>
                  <a:off x="5405498" y="5465652"/>
                  <a:ext cx="71664" cy="31048"/>
                </a:xfrm>
                <a:custGeom>
                  <a:avLst/>
                  <a:gdLst>
                    <a:gd name="T0" fmla="*/ 55563 w 35"/>
                    <a:gd name="T1" fmla="*/ 31750 h 20"/>
                    <a:gd name="T2" fmla="*/ 0 w 35"/>
                    <a:gd name="T3" fmla="*/ 14288 h 20"/>
                    <a:gd name="T4" fmla="*/ 0 w 35"/>
                    <a:gd name="T5" fmla="*/ 0 h 20"/>
                    <a:gd name="T6" fmla="*/ 55563 w 35"/>
                    <a:gd name="T7" fmla="*/ 19050 h 20"/>
                    <a:gd name="T8" fmla="*/ 55563 w 35"/>
                    <a:gd name="T9" fmla="*/ 31750 h 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0"/>
                    <a:gd name="T17" fmla="*/ 35 w 35"/>
                    <a:gd name="T18" fmla="*/ 20 h 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0">
                      <a:moveTo>
                        <a:pt x="35" y="20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35" y="12"/>
                      </a:lnTo>
                      <a:lnTo>
                        <a:pt x="35" y="2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85" name="Freeform 1077"/>
                <p:cNvSpPr>
                  <a:spLocks/>
                </p:cNvSpPr>
                <p:nvPr/>
              </p:nvSpPr>
              <p:spPr bwMode="auto">
                <a:xfrm>
                  <a:off x="5405498" y="5488937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586" name="Freeform 1078"/>
                <p:cNvSpPr>
                  <a:spLocks/>
                </p:cNvSpPr>
                <p:nvPr/>
              </p:nvSpPr>
              <p:spPr bwMode="auto">
                <a:xfrm>
                  <a:off x="5405498" y="5512223"/>
                  <a:ext cx="71664" cy="38810"/>
                </a:xfrm>
                <a:custGeom>
                  <a:avLst/>
                  <a:gdLst>
                    <a:gd name="T0" fmla="*/ 55563 w 35"/>
                    <a:gd name="T1" fmla="*/ 39688 h 25"/>
                    <a:gd name="T2" fmla="*/ 0 w 35"/>
                    <a:gd name="T3" fmla="*/ 17463 h 25"/>
                    <a:gd name="T4" fmla="*/ 0 w 35"/>
                    <a:gd name="T5" fmla="*/ 0 h 25"/>
                    <a:gd name="T6" fmla="*/ 55563 w 35"/>
                    <a:gd name="T7" fmla="*/ 23813 h 25"/>
                    <a:gd name="T8" fmla="*/ 55563 w 35"/>
                    <a:gd name="T9" fmla="*/ 3968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"/>
                    <a:gd name="T16" fmla="*/ 0 h 25"/>
                    <a:gd name="T17" fmla="*/ 35 w 35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" h="25">
                      <a:moveTo>
                        <a:pt x="35" y="25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35" y="15"/>
                      </a:lnTo>
                      <a:lnTo>
                        <a:pt x="35" y="25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pic>
              <p:nvPicPr>
                <p:cNvPr id="1587" name="Picture 1079"/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81257" y="5462547"/>
                  <a:ext cx="114662" cy="116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588" name="Freeform 1080"/>
                <p:cNvSpPr>
                  <a:spLocks/>
                </p:cNvSpPr>
                <p:nvPr/>
              </p:nvSpPr>
              <p:spPr bwMode="auto">
                <a:xfrm>
                  <a:off x="5395261" y="5419080"/>
                  <a:ext cx="184277" cy="62095"/>
                </a:xfrm>
                <a:custGeom>
                  <a:avLst/>
                  <a:gdLst>
                    <a:gd name="T0" fmla="*/ 142875 w 90"/>
                    <a:gd name="T1" fmla="*/ 34925 h 40"/>
                    <a:gd name="T2" fmla="*/ 71438 w 90"/>
                    <a:gd name="T3" fmla="*/ 63500 h 40"/>
                    <a:gd name="T4" fmla="*/ 0 w 90"/>
                    <a:gd name="T5" fmla="*/ 30163 h 40"/>
                    <a:gd name="T6" fmla="*/ 73025 w 90"/>
                    <a:gd name="T7" fmla="*/ 0 h 40"/>
                    <a:gd name="T8" fmla="*/ 142875 w 90"/>
                    <a:gd name="T9" fmla="*/ 34925 h 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0"/>
                    <a:gd name="T17" fmla="*/ 90 w 90"/>
                    <a:gd name="T18" fmla="*/ 40 h 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0">
                      <a:moveTo>
                        <a:pt x="90" y="22"/>
                      </a:moveTo>
                      <a:lnTo>
                        <a:pt x="45" y="40"/>
                      </a:lnTo>
                      <a:lnTo>
                        <a:pt x="0" y="19"/>
                      </a:lnTo>
                      <a:lnTo>
                        <a:pt x="46" y="0"/>
                      </a:lnTo>
                      <a:lnTo>
                        <a:pt x="90" y="22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</p:grpSp>
          <p:sp>
            <p:nvSpPr>
              <p:cNvPr id="1253" name="Rectangle 1109"/>
              <p:cNvSpPr>
                <a:spLocks noChangeArrowheads="1"/>
              </p:cNvSpPr>
              <p:nvPr/>
            </p:nvSpPr>
            <p:spPr bwMode="auto">
              <a:xfrm>
                <a:off x="4647911" y="5625546"/>
                <a:ext cx="771919" cy="14747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54" name="Freeform 1110"/>
              <p:cNvSpPr>
                <a:spLocks noEditPoints="1"/>
              </p:cNvSpPr>
              <p:nvPr/>
            </p:nvSpPr>
            <p:spPr bwMode="auto">
              <a:xfrm>
                <a:off x="4643816" y="5620888"/>
                <a:ext cx="782156" cy="156791"/>
              </a:xfrm>
              <a:custGeom>
                <a:avLst/>
                <a:gdLst>
                  <a:gd name="T0" fmla="*/ 0 w 382"/>
                  <a:gd name="T1" fmla="*/ 0 h 101"/>
                  <a:gd name="T2" fmla="*/ 606425 w 382"/>
                  <a:gd name="T3" fmla="*/ 0 h 101"/>
                  <a:gd name="T4" fmla="*/ 606425 w 382"/>
                  <a:gd name="T5" fmla="*/ 160338 h 101"/>
                  <a:gd name="T6" fmla="*/ 0 w 382"/>
                  <a:gd name="T7" fmla="*/ 160338 h 101"/>
                  <a:gd name="T8" fmla="*/ 0 w 382"/>
                  <a:gd name="T9" fmla="*/ 0 h 101"/>
                  <a:gd name="T10" fmla="*/ 7938 w 382"/>
                  <a:gd name="T11" fmla="*/ 155575 h 101"/>
                  <a:gd name="T12" fmla="*/ 3175 w 382"/>
                  <a:gd name="T13" fmla="*/ 152400 h 101"/>
                  <a:gd name="T14" fmla="*/ 601663 w 382"/>
                  <a:gd name="T15" fmla="*/ 152400 h 101"/>
                  <a:gd name="T16" fmla="*/ 598488 w 382"/>
                  <a:gd name="T17" fmla="*/ 155575 h 101"/>
                  <a:gd name="T18" fmla="*/ 598488 w 382"/>
                  <a:gd name="T19" fmla="*/ 4763 h 101"/>
                  <a:gd name="T20" fmla="*/ 601663 w 382"/>
                  <a:gd name="T21" fmla="*/ 7938 h 101"/>
                  <a:gd name="T22" fmla="*/ 3175 w 382"/>
                  <a:gd name="T23" fmla="*/ 7938 h 101"/>
                  <a:gd name="T24" fmla="*/ 7938 w 382"/>
                  <a:gd name="T25" fmla="*/ 4763 h 101"/>
                  <a:gd name="T26" fmla="*/ 7938 w 382"/>
                  <a:gd name="T27" fmla="*/ 155575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82"/>
                  <a:gd name="T43" fmla="*/ 0 h 101"/>
                  <a:gd name="T44" fmla="*/ 382 w 382"/>
                  <a:gd name="T45" fmla="*/ 101 h 10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82" h="101">
                    <a:moveTo>
                      <a:pt x="0" y="0"/>
                    </a:moveTo>
                    <a:lnTo>
                      <a:pt x="382" y="0"/>
                    </a:lnTo>
                    <a:lnTo>
                      <a:pt x="382" y="101"/>
                    </a:lnTo>
                    <a:lnTo>
                      <a:pt x="0" y="101"/>
                    </a:lnTo>
                    <a:lnTo>
                      <a:pt x="0" y="0"/>
                    </a:lnTo>
                    <a:close/>
                    <a:moveTo>
                      <a:pt x="5" y="98"/>
                    </a:moveTo>
                    <a:lnTo>
                      <a:pt x="2" y="96"/>
                    </a:lnTo>
                    <a:lnTo>
                      <a:pt x="379" y="96"/>
                    </a:lnTo>
                    <a:lnTo>
                      <a:pt x="377" y="98"/>
                    </a:lnTo>
                    <a:lnTo>
                      <a:pt x="377" y="3"/>
                    </a:lnTo>
                    <a:lnTo>
                      <a:pt x="379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777777"/>
              </a:solidFill>
              <a:ln w="0" cap="flat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55" name="Rectangle 1111"/>
              <p:cNvSpPr>
                <a:spLocks noChangeArrowheads="1"/>
              </p:cNvSpPr>
              <p:nvPr/>
            </p:nvSpPr>
            <p:spPr bwMode="auto">
              <a:xfrm>
                <a:off x="4666341" y="5630202"/>
                <a:ext cx="61715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b="1" dirty="0">
                    <a:solidFill>
                      <a:srgbClr val="000000"/>
                    </a:solidFill>
                    <a:latin typeface="+mn-ea"/>
                  </a:rPr>
                  <a:t>Provider </a:t>
                </a:r>
                <a:r>
                  <a:rPr lang="en-US" altLang="ko-KR" sz="900" b="1" dirty="0" smtClean="0">
                    <a:solidFill>
                      <a:srgbClr val="000000"/>
                    </a:solidFill>
                    <a:latin typeface="+mn-ea"/>
                  </a:rPr>
                  <a:t>C</a:t>
                </a:r>
                <a:r>
                  <a:rPr lang="ko-KR" altLang="ko-KR" sz="900" b="1" dirty="0" smtClean="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lang="ko-KR" altLang="ko-KR" sz="2000" dirty="0">
                  <a:latin typeface="+mn-ea"/>
                </a:endParaRPr>
              </a:p>
            </p:txBody>
          </p:sp>
        </p:grpSp>
        <p:grpSp>
          <p:nvGrpSpPr>
            <p:cNvPr id="1589" name="그룹 1588"/>
            <p:cNvGrpSpPr/>
            <p:nvPr/>
          </p:nvGrpSpPr>
          <p:grpSpPr>
            <a:xfrm>
              <a:off x="2518052" y="6021288"/>
              <a:ext cx="1928522" cy="648072"/>
              <a:chOff x="5020834" y="2240590"/>
              <a:chExt cx="2431486" cy="940209"/>
            </a:xfrm>
          </p:grpSpPr>
          <p:sp>
            <p:nvSpPr>
              <p:cNvPr id="1590" name="타원 1589"/>
              <p:cNvSpPr/>
              <p:nvPr/>
            </p:nvSpPr>
            <p:spPr>
              <a:xfrm>
                <a:off x="5422882" y="2696457"/>
                <a:ext cx="2029438" cy="484342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sp>
            <p:nvSpPr>
              <p:cNvPr id="1591" name="Freeform 453"/>
              <p:cNvSpPr>
                <a:spLocks/>
              </p:cNvSpPr>
              <p:nvPr/>
            </p:nvSpPr>
            <p:spPr bwMode="auto">
              <a:xfrm>
                <a:off x="6292350" y="2441783"/>
                <a:ext cx="319415" cy="271666"/>
              </a:xfrm>
              <a:custGeom>
                <a:avLst/>
                <a:gdLst>
                  <a:gd name="T0" fmla="*/ 78 w 156"/>
                  <a:gd name="T1" fmla="*/ 0 h 175"/>
                  <a:gd name="T2" fmla="*/ 78 w 156"/>
                  <a:gd name="T3" fmla="*/ 0 h 175"/>
                  <a:gd name="T4" fmla="*/ 62 w 156"/>
                  <a:gd name="T5" fmla="*/ 1 h 175"/>
                  <a:gd name="T6" fmla="*/ 48 w 156"/>
                  <a:gd name="T7" fmla="*/ 2 h 175"/>
                  <a:gd name="T8" fmla="*/ 34 w 156"/>
                  <a:gd name="T9" fmla="*/ 5 h 175"/>
                  <a:gd name="T10" fmla="*/ 23 w 156"/>
                  <a:gd name="T11" fmla="*/ 8 h 175"/>
                  <a:gd name="T12" fmla="*/ 13 w 156"/>
                  <a:gd name="T13" fmla="*/ 12 h 175"/>
                  <a:gd name="T14" fmla="*/ 6 w 156"/>
                  <a:gd name="T15" fmla="*/ 17 h 175"/>
                  <a:gd name="T16" fmla="*/ 4 w 156"/>
                  <a:gd name="T17" fmla="*/ 20 h 175"/>
                  <a:gd name="T18" fmla="*/ 2 w 156"/>
                  <a:gd name="T19" fmla="*/ 22 h 175"/>
                  <a:gd name="T20" fmla="*/ 0 w 156"/>
                  <a:gd name="T21" fmla="*/ 25 h 175"/>
                  <a:gd name="T22" fmla="*/ 0 w 156"/>
                  <a:gd name="T23" fmla="*/ 28 h 175"/>
                  <a:gd name="T24" fmla="*/ 0 w 156"/>
                  <a:gd name="T25" fmla="*/ 148 h 175"/>
                  <a:gd name="T26" fmla="*/ 0 w 156"/>
                  <a:gd name="T27" fmla="*/ 151 h 175"/>
                  <a:gd name="T28" fmla="*/ 2 w 156"/>
                  <a:gd name="T29" fmla="*/ 153 h 175"/>
                  <a:gd name="T30" fmla="*/ 4 w 156"/>
                  <a:gd name="T31" fmla="*/ 156 h 175"/>
                  <a:gd name="T32" fmla="*/ 6 w 156"/>
                  <a:gd name="T33" fmla="*/ 158 h 175"/>
                  <a:gd name="T34" fmla="*/ 13 w 156"/>
                  <a:gd name="T35" fmla="*/ 163 h 175"/>
                  <a:gd name="T36" fmla="*/ 23 w 156"/>
                  <a:gd name="T37" fmla="*/ 168 h 175"/>
                  <a:gd name="T38" fmla="*/ 34 w 156"/>
                  <a:gd name="T39" fmla="*/ 171 h 175"/>
                  <a:gd name="T40" fmla="*/ 48 w 156"/>
                  <a:gd name="T41" fmla="*/ 173 h 175"/>
                  <a:gd name="T42" fmla="*/ 62 w 156"/>
                  <a:gd name="T43" fmla="*/ 175 h 175"/>
                  <a:gd name="T44" fmla="*/ 78 w 156"/>
                  <a:gd name="T45" fmla="*/ 175 h 175"/>
                  <a:gd name="T46" fmla="*/ 94 w 156"/>
                  <a:gd name="T47" fmla="*/ 175 h 175"/>
                  <a:gd name="T48" fmla="*/ 108 w 156"/>
                  <a:gd name="T49" fmla="*/ 173 h 175"/>
                  <a:gd name="T50" fmla="*/ 122 w 156"/>
                  <a:gd name="T51" fmla="*/ 171 h 175"/>
                  <a:gd name="T52" fmla="*/ 133 w 156"/>
                  <a:gd name="T53" fmla="*/ 168 h 175"/>
                  <a:gd name="T54" fmla="*/ 143 w 156"/>
                  <a:gd name="T55" fmla="*/ 163 h 175"/>
                  <a:gd name="T56" fmla="*/ 150 w 156"/>
                  <a:gd name="T57" fmla="*/ 158 h 175"/>
                  <a:gd name="T58" fmla="*/ 152 w 156"/>
                  <a:gd name="T59" fmla="*/ 156 h 175"/>
                  <a:gd name="T60" fmla="*/ 154 w 156"/>
                  <a:gd name="T61" fmla="*/ 153 h 175"/>
                  <a:gd name="T62" fmla="*/ 156 w 156"/>
                  <a:gd name="T63" fmla="*/ 151 h 175"/>
                  <a:gd name="T64" fmla="*/ 156 w 156"/>
                  <a:gd name="T65" fmla="*/ 148 h 175"/>
                  <a:gd name="T66" fmla="*/ 156 w 156"/>
                  <a:gd name="T67" fmla="*/ 28 h 175"/>
                  <a:gd name="T68" fmla="*/ 156 w 156"/>
                  <a:gd name="T69" fmla="*/ 25 h 175"/>
                  <a:gd name="T70" fmla="*/ 154 w 156"/>
                  <a:gd name="T71" fmla="*/ 22 h 175"/>
                  <a:gd name="T72" fmla="*/ 152 w 156"/>
                  <a:gd name="T73" fmla="*/ 20 h 175"/>
                  <a:gd name="T74" fmla="*/ 150 w 156"/>
                  <a:gd name="T75" fmla="*/ 17 h 175"/>
                  <a:gd name="T76" fmla="*/ 143 w 156"/>
                  <a:gd name="T77" fmla="*/ 12 h 175"/>
                  <a:gd name="T78" fmla="*/ 133 w 156"/>
                  <a:gd name="T79" fmla="*/ 8 h 175"/>
                  <a:gd name="T80" fmla="*/ 122 w 156"/>
                  <a:gd name="T81" fmla="*/ 5 h 175"/>
                  <a:gd name="T82" fmla="*/ 108 w 156"/>
                  <a:gd name="T83" fmla="*/ 2 h 175"/>
                  <a:gd name="T84" fmla="*/ 94 w 156"/>
                  <a:gd name="T85" fmla="*/ 1 h 175"/>
                  <a:gd name="T86" fmla="*/ 78 w 156"/>
                  <a:gd name="T87" fmla="*/ 0 h 1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6"/>
                  <a:gd name="T133" fmla="*/ 0 h 175"/>
                  <a:gd name="T134" fmla="*/ 156 w 156"/>
                  <a:gd name="T135" fmla="*/ 175 h 17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6" h="175">
                    <a:moveTo>
                      <a:pt x="78" y="0"/>
                    </a:moveTo>
                    <a:lnTo>
                      <a:pt x="78" y="0"/>
                    </a:lnTo>
                    <a:lnTo>
                      <a:pt x="62" y="1"/>
                    </a:lnTo>
                    <a:lnTo>
                      <a:pt x="48" y="2"/>
                    </a:lnTo>
                    <a:lnTo>
                      <a:pt x="34" y="5"/>
                    </a:lnTo>
                    <a:lnTo>
                      <a:pt x="23" y="8"/>
                    </a:lnTo>
                    <a:lnTo>
                      <a:pt x="13" y="12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2" y="22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2" y="153"/>
                    </a:lnTo>
                    <a:lnTo>
                      <a:pt x="4" y="156"/>
                    </a:lnTo>
                    <a:lnTo>
                      <a:pt x="6" y="158"/>
                    </a:lnTo>
                    <a:lnTo>
                      <a:pt x="13" y="163"/>
                    </a:lnTo>
                    <a:lnTo>
                      <a:pt x="23" y="168"/>
                    </a:lnTo>
                    <a:lnTo>
                      <a:pt x="34" y="171"/>
                    </a:lnTo>
                    <a:lnTo>
                      <a:pt x="48" y="173"/>
                    </a:lnTo>
                    <a:lnTo>
                      <a:pt x="62" y="175"/>
                    </a:lnTo>
                    <a:lnTo>
                      <a:pt x="78" y="175"/>
                    </a:lnTo>
                    <a:lnTo>
                      <a:pt x="94" y="175"/>
                    </a:lnTo>
                    <a:lnTo>
                      <a:pt x="108" y="173"/>
                    </a:lnTo>
                    <a:lnTo>
                      <a:pt x="122" y="171"/>
                    </a:lnTo>
                    <a:lnTo>
                      <a:pt x="133" y="168"/>
                    </a:lnTo>
                    <a:lnTo>
                      <a:pt x="143" y="163"/>
                    </a:lnTo>
                    <a:lnTo>
                      <a:pt x="150" y="158"/>
                    </a:lnTo>
                    <a:lnTo>
                      <a:pt x="152" y="156"/>
                    </a:lnTo>
                    <a:lnTo>
                      <a:pt x="154" y="153"/>
                    </a:lnTo>
                    <a:lnTo>
                      <a:pt x="156" y="151"/>
                    </a:lnTo>
                    <a:lnTo>
                      <a:pt x="156" y="148"/>
                    </a:lnTo>
                    <a:lnTo>
                      <a:pt x="156" y="28"/>
                    </a:lnTo>
                    <a:lnTo>
                      <a:pt x="156" y="25"/>
                    </a:lnTo>
                    <a:lnTo>
                      <a:pt x="154" y="22"/>
                    </a:lnTo>
                    <a:lnTo>
                      <a:pt x="152" y="20"/>
                    </a:lnTo>
                    <a:lnTo>
                      <a:pt x="150" y="17"/>
                    </a:lnTo>
                    <a:lnTo>
                      <a:pt x="143" y="12"/>
                    </a:lnTo>
                    <a:lnTo>
                      <a:pt x="133" y="8"/>
                    </a:lnTo>
                    <a:lnTo>
                      <a:pt x="122" y="5"/>
                    </a:lnTo>
                    <a:lnTo>
                      <a:pt x="108" y="2"/>
                    </a:lnTo>
                    <a:lnTo>
                      <a:pt x="94" y="1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92" name="Freeform 454"/>
              <p:cNvSpPr>
                <a:spLocks noEditPoints="1"/>
              </p:cNvSpPr>
              <p:nvPr/>
            </p:nvSpPr>
            <p:spPr bwMode="auto">
              <a:xfrm>
                <a:off x="6275970" y="2429364"/>
                <a:ext cx="350128" cy="296504"/>
              </a:xfrm>
              <a:custGeom>
                <a:avLst/>
                <a:gdLst>
                  <a:gd name="T0" fmla="*/ 70 w 544"/>
                  <a:gd name="T1" fmla="*/ 16 h 608"/>
                  <a:gd name="T2" fmla="*/ 43 w 544"/>
                  <a:gd name="T3" fmla="*/ 20 h 608"/>
                  <a:gd name="T4" fmla="*/ 23 w 544"/>
                  <a:gd name="T5" fmla="*/ 27 h 608"/>
                  <a:gd name="T6" fmla="*/ 18 w 544"/>
                  <a:gd name="T7" fmla="*/ 31 h 608"/>
                  <a:gd name="T8" fmla="*/ 18 w 544"/>
                  <a:gd name="T9" fmla="*/ 32 h 608"/>
                  <a:gd name="T10" fmla="*/ 14 w 544"/>
                  <a:gd name="T11" fmla="*/ 37 h 608"/>
                  <a:gd name="T12" fmla="*/ 15 w 544"/>
                  <a:gd name="T13" fmla="*/ 35 h 608"/>
                  <a:gd name="T14" fmla="*/ 15 w 544"/>
                  <a:gd name="T15" fmla="*/ 159 h 608"/>
                  <a:gd name="T16" fmla="*/ 15 w 544"/>
                  <a:gd name="T17" fmla="*/ 156 h 608"/>
                  <a:gd name="T18" fmla="*/ 19 w 544"/>
                  <a:gd name="T19" fmla="*/ 162 h 608"/>
                  <a:gd name="T20" fmla="*/ 25 w 544"/>
                  <a:gd name="T21" fmla="*/ 165 h 608"/>
                  <a:gd name="T22" fmla="*/ 34 w 544"/>
                  <a:gd name="T23" fmla="*/ 169 h 608"/>
                  <a:gd name="T24" fmla="*/ 44 w 544"/>
                  <a:gd name="T25" fmla="*/ 172 h 608"/>
                  <a:gd name="T26" fmla="*/ 70 w 544"/>
                  <a:gd name="T27" fmla="*/ 175 h 608"/>
                  <a:gd name="T28" fmla="*/ 101 w 544"/>
                  <a:gd name="T29" fmla="*/ 175 h 608"/>
                  <a:gd name="T30" fmla="*/ 128 w 544"/>
                  <a:gd name="T31" fmla="*/ 172 h 608"/>
                  <a:gd name="T32" fmla="*/ 137 w 544"/>
                  <a:gd name="T33" fmla="*/ 169 h 608"/>
                  <a:gd name="T34" fmla="*/ 146 w 544"/>
                  <a:gd name="T35" fmla="*/ 165 h 608"/>
                  <a:gd name="T36" fmla="*/ 152 w 544"/>
                  <a:gd name="T37" fmla="*/ 162 h 608"/>
                  <a:gd name="T38" fmla="*/ 155 w 544"/>
                  <a:gd name="T39" fmla="*/ 157 h 608"/>
                  <a:gd name="T40" fmla="*/ 156 w 544"/>
                  <a:gd name="T41" fmla="*/ 159 h 608"/>
                  <a:gd name="T42" fmla="*/ 156 w 544"/>
                  <a:gd name="T43" fmla="*/ 35 h 608"/>
                  <a:gd name="T44" fmla="*/ 157 w 544"/>
                  <a:gd name="T45" fmla="*/ 37 h 608"/>
                  <a:gd name="T46" fmla="*/ 154 w 544"/>
                  <a:gd name="T47" fmla="*/ 33 h 608"/>
                  <a:gd name="T48" fmla="*/ 153 w 544"/>
                  <a:gd name="T49" fmla="*/ 31 h 608"/>
                  <a:gd name="T50" fmla="*/ 148 w 544"/>
                  <a:gd name="T51" fmla="*/ 27 h 608"/>
                  <a:gd name="T52" fmla="*/ 128 w 544"/>
                  <a:gd name="T53" fmla="*/ 20 h 608"/>
                  <a:gd name="T54" fmla="*/ 101 w 544"/>
                  <a:gd name="T55" fmla="*/ 16 h 608"/>
                  <a:gd name="T56" fmla="*/ 102 w 544"/>
                  <a:gd name="T57" fmla="*/ 1 h 608"/>
                  <a:gd name="T58" fmla="*/ 132 w 544"/>
                  <a:gd name="T59" fmla="*/ 6 h 608"/>
                  <a:gd name="T60" fmla="*/ 153 w 544"/>
                  <a:gd name="T61" fmla="*/ 13 h 608"/>
                  <a:gd name="T62" fmla="*/ 162 w 544"/>
                  <a:gd name="T63" fmla="*/ 19 h 608"/>
                  <a:gd name="T64" fmla="*/ 165 w 544"/>
                  <a:gd name="T65" fmla="*/ 23 h 608"/>
                  <a:gd name="T66" fmla="*/ 170 w 544"/>
                  <a:gd name="T67" fmla="*/ 29 h 608"/>
                  <a:gd name="T68" fmla="*/ 171 w 544"/>
                  <a:gd name="T69" fmla="*/ 35 h 608"/>
                  <a:gd name="T70" fmla="*/ 171 w 544"/>
                  <a:gd name="T71" fmla="*/ 159 h 608"/>
                  <a:gd name="T72" fmla="*/ 168 w 544"/>
                  <a:gd name="T73" fmla="*/ 165 h 608"/>
                  <a:gd name="T74" fmla="*/ 163 w 544"/>
                  <a:gd name="T75" fmla="*/ 172 h 608"/>
                  <a:gd name="T76" fmla="*/ 155 w 544"/>
                  <a:gd name="T77" fmla="*/ 177 h 608"/>
                  <a:gd name="T78" fmla="*/ 144 w 544"/>
                  <a:gd name="T79" fmla="*/ 183 h 608"/>
                  <a:gd name="T80" fmla="*/ 131 w 544"/>
                  <a:gd name="T81" fmla="*/ 186 h 608"/>
                  <a:gd name="T82" fmla="*/ 102 w 544"/>
                  <a:gd name="T83" fmla="*/ 190 h 608"/>
                  <a:gd name="T84" fmla="*/ 69 w 544"/>
                  <a:gd name="T85" fmla="*/ 190 h 608"/>
                  <a:gd name="T86" fmla="*/ 40 w 544"/>
                  <a:gd name="T87" fmla="*/ 186 h 608"/>
                  <a:gd name="T88" fmla="*/ 27 w 544"/>
                  <a:gd name="T89" fmla="*/ 183 h 608"/>
                  <a:gd name="T90" fmla="*/ 17 w 544"/>
                  <a:gd name="T91" fmla="*/ 177 h 608"/>
                  <a:gd name="T92" fmla="*/ 8 w 544"/>
                  <a:gd name="T93" fmla="*/ 172 h 608"/>
                  <a:gd name="T94" fmla="*/ 4 w 544"/>
                  <a:gd name="T95" fmla="*/ 166 h 608"/>
                  <a:gd name="T96" fmla="*/ 0 w 544"/>
                  <a:gd name="T97" fmla="*/ 159 h 608"/>
                  <a:gd name="T98" fmla="*/ 0 w 544"/>
                  <a:gd name="T99" fmla="*/ 35 h 608"/>
                  <a:gd name="T100" fmla="*/ 1 w 544"/>
                  <a:gd name="T101" fmla="*/ 29 h 608"/>
                  <a:gd name="T102" fmla="*/ 5 w 544"/>
                  <a:gd name="T103" fmla="*/ 24 h 608"/>
                  <a:gd name="T104" fmla="*/ 9 w 544"/>
                  <a:gd name="T105" fmla="*/ 19 h 608"/>
                  <a:gd name="T106" fmla="*/ 18 w 544"/>
                  <a:gd name="T107" fmla="*/ 13 h 608"/>
                  <a:gd name="T108" fmla="*/ 40 w 544"/>
                  <a:gd name="T109" fmla="*/ 6 h 608"/>
                  <a:gd name="T110" fmla="*/ 69 w 544"/>
                  <a:gd name="T111" fmla="*/ 1 h 608"/>
                  <a:gd name="T112" fmla="*/ 102 w 544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44"/>
                  <a:gd name="T172" fmla="*/ 0 h 608"/>
                  <a:gd name="T173" fmla="*/ 544 w 544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44" h="608">
                    <a:moveTo>
                      <a:pt x="271" y="48"/>
                    </a:moveTo>
                    <a:lnTo>
                      <a:pt x="223" y="51"/>
                    </a:lnTo>
                    <a:lnTo>
                      <a:pt x="180" y="56"/>
                    </a:lnTo>
                    <a:lnTo>
                      <a:pt x="138" y="65"/>
                    </a:lnTo>
                    <a:lnTo>
                      <a:pt x="104" y="75"/>
                    </a:lnTo>
                    <a:lnTo>
                      <a:pt x="74" y="86"/>
                    </a:lnTo>
                    <a:lnTo>
                      <a:pt x="79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7" y="102"/>
                    </a:lnTo>
                    <a:lnTo>
                      <a:pt x="49" y="112"/>
                    </a:lnTo>
                    <a:lnTo>
                      <a:pt x="45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3" y="490"/>
                    </a:lnTo>
                    <a:lnTo>
                      <a:pt x="49" y="497"/>
                    </a:lnTo>
                    <a:lnTo>
                      <a:pt x="57" y="510"/>
                    </a:lnTo>
                    <a:lnTo>
                      <a:pt x="62" y="515"/>
                    </a:lnTo>
                    <a:lnTo>
                      <a:pt x="57" y="510"/>
                    </a:lnTo>
                    <a:lnTo>
                      <a:pt x="79" y="525"/>
                    </a:lnTo>
                    <a:lnTo>
                      <a:pt x="76" y="523"/>
                    </a:lnTo>
                    <a:lnTo>
                      <a:pt x="108" y="538"/>
                    </a:lnTo>
                    <a:lnTo>
                      <a:pt x="104" y="537"/>
                    </a:lnTo>
                    <a:lnTo>
                      <a:pt x="139" y="547"/>
                    </a:lnTo>
                    <a:lnTo>
                      <a:pt x="181" y="553"/>
                    </a:lnTo>
                    <a:lnTo>
                      <a:pt x="224" y="558"/>
                    </a:lnTo>
                    <a:lnTo>
                      <a:pt x="274" y="560"/>
                    </a:lnTo>
                    <a:lnTo>
                      <a:pt x="322" y="558"/>
                    </a:lnTo>
                    <a:lnTo>
                      <a:pt x="365" y="553"/>
                    </a:lnTo>
                    <a:lnTo>
                      <a:pt x="408" y="546"/>
                    </a:lnTo>
                    <a:lnTo>
                      <a:pt x="441" y="537"/>
                    </a:lnTo>
                    <a:lnTo>
                      <a:pt x="437" y="538"/>
                    </a:lnTo>
                    <a:lnTo>
                      <a:pt x="469" y="523"/>
                    </a:lnTo>
                    <a:lnTo>
                      <a:pt x="466" y="525"/>
                    </a:lnTo>
                    <a:lnTo>
                      <a:pt x="488" y="510"/>
                    </a:lnTo>
                    <a:lnTo>
                      <a:pt x="483" y="515"/>
                    </a:lnTo>
                    <a:lnTo>
                      <a:pt x="490" y="507"/>
                    </a:lnTo>
                    <a:lnTo>
                      <a:pt x="494" y="500"/>
                    </a:lnTo>
                    <a:lnTo>
                      <a:pt x="502" y="490"/>
                    </a:lnTo>
                    <a:lnTo>
                      <a:pt x="496" y="506"/>
                    </a:lnTo>
                    <a:lnTo>
                      <a:pt x="496" y="496"/>
                    </a:lnTo>
                    <a:lnTo>
                      <a:pt x="496" y="113"/>
                    </a:lnTo>
                    <a:lnTo>
                      <a:pt x="496" y="106"/>
                    </a:lnTo>
                    <a:lnTo>
                      <a:pt x="500" y="119"/>
                    </a:lnTo>
                    <a:lnTo>
                      <a:pt x="494" y="109"/>
                    </a:lnTo>
                    <a:lnTo>
                      <a:pt x="490" y="104"/>
                    </a:lnTo>
                    <a:lnTo>
                      <a:pt x="481" y="92"/>
                    </a:lnTo>
                    <a:lnTo>
                      <a:pt x="488" y="99"/>
                    </a:lnTo>
                    <a:lnTo>
                      <a:pt x="466" y="84"/>
                    </a:lnTo>
                    <a:lnTo>
                      <a:pt x="470" y="86"/>
                    </a:lnTo>
                    <a:lnTo>
                      <a:pt x="439" y="74"/>
                    </a:lnTo>
                    <a:lnTo>
                      <a:pt x="406" y="65"/>
                    </a:lnTo>
                    <a:lnTo>
                      <a:pt x="363" y="55"/>
                    </a:lnTo>
                    <a:lnTo>
                      <a:pt x="321" y="51"/>
                    </a:lnTo>
                    <a:lnTo>
                      <a:pt x="271" y="48"/>
                    </a:lnTo>
                    <a:close/>
                    <a:moveTo>
                      <a:pt x="326" y="3"/>
                    </a:moveTo>
                    <a:lnTo>
                      <a:pt x="373" y="8"/>
                    </a:lnTo>
                    <a:lnTo>
                      <a:pt x="419" y="19"/>
                    </a:lnTo>
                    <a:lnTo>
                      <a:pt x="456" y="29"/>
                    </a:lnTo>
                    <a:lnTo>
                      <a:pt x="488" y="42"/>
                    </a:lnTo>
                    <a:cubicBezTo>
                      <a:pt x="489" y="42"/>
                      <a:pt x="491" y="43"/>
                      <a:pt x="492" y="44"/>
                    </a:cubicBezTo>
                    <a:lnTo>
                      <a:pt x="515" y="59"/>
                    </a:lnTo>
                    <a:cubicBezTo>
                      <a:pt x="517" y="61"/>
                      <a:pt x="520" y="63"/>
                      <a:pt x="522" y="66"/>
                    </a:cubicBezTo>
                    <a:lnTo>
                      <a:pt x="526" y="73"/>
                    </a:lnTo>
                    <a:lnTo>
                      <a:pt x="534" y="83"/>
                    </a:lnTo>
                    <a:lnTo>
                      <a:pt x="541" y="93"/>
                    </a:lnTo>
                    <a:cubicBezTo>
                      <a:pt x="543" y="97"/>
                      <a:pt x="544" y="101"/>
                      <a:pt x="544" y="106"/>
                    </a:cubicBezTo>
                    <a:lnTo>
                      <a:pt x="544" y="113"/>
                    </a:lnTo>
                    <a:lnTo>
                      <a:pt x="544" y="496"/>
                    </a:lnTo>
                    <a:lnTo>
                      <a:pt x="544" y="506"/>
                    </a:lnTo>
                    <a:cubicBezTo>
                      <a:pt x="544" y="511"/>
                      <a:pt x="542" y="517"/>
                      <a:pt x="539" y="521"/>
                    </a:cubicBezTo>
                    <a:lnTo>
                      <a:pt x="534" y="526"/>
                    </a:lnTo>
                    <a:lnTo>
                      <a:pt x="526" y="538"/>
                    </a:lnTo>
                    <a:lnTo>
                      <a:pt x="520" y="546"/>
                    </a:lnTo>
                    <a:cubicBezTo>
                      <a:pt x="518" y="548"/>
                      <a:pt x="517" y="549"/>
                      <a:pt x="515" y="550"/>
                    </a:cubicBezTo>
                    <a:lnTo>
                      <a:pt x="492" y="565"/>
                    </a:lnTo>
                    <a:cubicBezTo>
                      <a:pt x="491" y="566"/>
                      <a:pt x="490" y="566"/>
                      <a:pt x="489" y="567"/>
                    </a:cubicBezTo>
                    <a:lnTo>
                      <a:pt x="457" y="582"/>
                    </a:lnTo>
                    <a:cubicBezTo>
                      <a:pt x="456" y="582"/>
                      <a:pt x="455" y="583"/>
                      <a:pt x="454" y="583"/>
                    </a:cubicBezTo>
                    <a:lnTo>
                      <a:pt x="416" y="593"/>
                    </a:lnTo>
                    <a:lnTo>
                      <a:pt x="370" y="601"/>
                    </a:lnTo>
                    <a:lnTo>
                      <a:pt x="324" y="606"/>
                    </a:lnTo>
                    <a:lnTo>
                      <a:pt x="271" y="608"/>
                    </a:lnTo>
                    <a:lnTo>
                      <a:pt x="219" y="606"/>
                    </a:lnTo>
                    <a:lnTo>
                      <a:pt x="173" y="601"/>
                    </a:lnTo>
                    <a:lnTo>
                      <a:pt x="126" y="593"/>
                    </a:lnTo>
                    <a:lnTo>
                      <a:pt x="91" y="583"/>
                    </a:lnTo>
                    <a:cubicBezTo>
                      <a:pt x="90" y="583"/>
                      <a:pt x="89" y="582"/>
                      <a:pt x="87" y="582"/>
                    </a:cubicBezTo>
                    <a:lnTo>
                      <a:pt x="56" y="567"/>
                    </a:lnTo>
                    <a:cubicBezTo>
                      <a:pt x="55" y="566"/>
                      <a:pt x="54" y="566"/>
                      <a:pt x="53" y="565"/>
                    </a:cubicBezTo>
                    <a:lnTo>
                      <a:pt x="30" y="550"/>
                    </a:lnTo>
                    <a:cubicBezTo>
                      <a:pt x="28" y="549"/>
                      <a:pt x="27" y="548"/>
                      <a:pt x="25" y="546"/>
                    </a:cubicBezTo>
                    <a:lnTo>
                      <a:pt x="17" y="536"/>
                    </a:lnTo>
                    <a:lnTo>
                      <a:pt x="13" y="529"/>
                    </a:lnTo>
                    <a:lnTo>
                      <a:pt x="6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7" y="76"/>
                    </a:lnTo>
                    <a:lnTo>
                      <a:pt x="23" y="66"/>
                    </a:lnTo>
                    <a:cubicBezTo>
                      <a:pt x="25" y="63"/>
                      <a:pt x="27" y="61"/>
                      <a:pt x="30" y="59"/>
                    </a:cubicBezTo>
                    <a:lnTo>
                      <a:pt x="53" y="44"/>
                    </a:lnTo>
                    <a:cubicBezTo>
                      <a:pt x="54" y="43"/>
                      <a:pt x="55" y="42"/>
                      <a:pt x="57" y="42"/>
                    </a:cubicBezTo>
                    <a:lnTo>
                      <a:pt x="91" y="29"/>
                    </a:lnTo>
                    <a:lnTo>
                      <a:pt x="127" y="18"/>
                    </a:lnTo>
                    <a:lnTo>
                      <a:pt x="174" y="8"/>
                    </a:lnTo>
                    <a:lnTo>
                      <a:pt x="220" y="3"/>
                    </a:lnTo>
                    <a:lnTo>
                      <a:pt x="274" y="0"/>
                    </a:lnTo>
                    <a:lnTo>
                      <a:pt x="32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93" name="Rectangle 455"/>
              <p:cNvSpPr>
                <a:spLocks noChangeArrowheads="1"/>
              </p:cNvSpPr>
              <p:nvPr/>
            </p:nvSpPr>
            <p:spPr bwMode="auto">
              <a:xfrm>
                <a:off x="6282113" y="2472831"/>
                <a:ext cx="10238" cy="232857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94" name="Rectangle 456"/>
              <p:cNvSpPr>
                <a:spLocks noChangeArrowheads="1"/>
              </p:cNvSpPr>
              <p:nvPr/>
            </p:nvSpPr>
            <p:spPr bwMode="auto">
              <a:xfrm>
                <a:off x="6292350" y="2472831"/>
                <a:ext cx="10238" cy="232857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95" name="Rectangle 457"/>
              <p:cNvSpPr>
                <a:spLocks noChangeArrowheads="1"/>
              </p:cNvSpPr>
              <p:nvPr/>
            </p:nvSpPr>
            <p:spPr bwMode="auto">
              <a:xfrm>
                <a:off x="6302588" y="2472831"/>
                <a:ext cx="10238" cy="232857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96" name="Rectangle 458"/>
              <p:cNvSpPr>
                <a:spLocks noChangeArrowheads="1"/>
              </p:cNvSpPr>
              <p:nvPr/>
            </p:nvSpPr>
            <p:spPr bwMode="auto">
              <a:xfrm>
                <a:off x="6312825" y="2472831"/>
                <a:ext cx="10238" cy="232857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97" name="Rectangle 459"/>
              <p:cNvSpPr>
                <a:spLocks noChangeArrowheads="1"/>
              </p:cNvSpPr>
              <p:nvPr/>
            </p:nvSpPr>
            <p:spPr bwMode="auto">
              <a:xfrm>
                <a:off x="6323063" y="2472831"/>
                <a:ext cx="10238" cy="232857"/>
              </a:xfrm>
              <a:prstGeom prst="rect">
                <a:avLst/>
              </a:prstGeom>
              <a:solidFill>
                <a:srgbClr val="D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98" name="Rectangle 460"/>
              <p:cNvSpPr>
                <a:spLocks noChangeArrowheads="1"/>
              </p:cNvSpPr>
              <p:nvPr/>
            </p:nvSpPr>
            <p:spPr bwMode="auto">
              <a:xfrm>
                <a:off x="6333301" y="2472831"/>
                <a:ext cx="10238" cy="232857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99" name="Rectangle 461"/>
              <p:cNvSpPr>
                <a:spLocks noChangeArrowheads="1"/>
              </p:cNvSpPr>
              <p:nvPr/>
            </p:nvSpPr>
            <p:spPr bwMode="auto">
              <a:xfrm>
                <a:off x="6343538" y="2472831"/>
                <a:ext cx="10238" cy="232857"/>
              </a:xfrm>
              <a:prstGeom prst="rect">
                <a:avLst/>
              </a:prstGeom>
              <a:solidFill>
                <a:srgbClr val="D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0" name="Rectangle 462"/>
              <p:cNvSpPr>
                <a:spLocks noChangeArrowheads="1"/>
              </p:cNvSpPr>
              <p:nvPr/>
            </p:nvSpPr>
            <p:spPr bwMode="auto">
              <a:xfrm>
                <a:off x="6353776" y="2472831"/>
                <a:ext cx="10238" cy="232857"/>
              </a:xfrm>
              <a:prstGeom prst="rect">
                <a:avLst/>
              </a:prstGeom>
              <a:solidFill>
                <a:srgbClr val="E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1" name="Rectangle 463"/>
              <p:cNvSpPr>
                <a:spLocks noChangeArrowheads="1"/>
              </p:cNvSpPr>
              <p:nvPr/>
            </p:nvSpPr>
            <p:spPr bwMode="auto">
              <a:xfrm>
                <a:off x="6364014" y="2472831"/>
                <a:ext cx="10238" cy="232857"/>
              </a:xfrm>
              <a:prstGeom prst="rect">
                <a:avLst/>
              </a:prstGeom>
              <a:solidFill>
                <a:srgbClr val="E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2" name="Rectangle 464"/>
              <p:cNvSpPr>
                <a:spLocks noChangeArrowheads="1"/>
              </p:cNvSpPr>
              <p:nvPr/>
            </p:nvSpPr>
            <p:spPr bwMode="auto">
              <a:xfrm>
                <a:off x="6374251" y="2472831"/>
                <a:ext cx="10238" cy="232857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3" name="Rectangle 465"/>
              <p:cNvSpPr>
                <a:spLocks noChangeArrowheads="1"/>
              </p:cNvSpPr>
              <p:nvPr/>
            </p:nvSpPr>
            <p:spPr bwMode="auto">
              <a:xfrm>
                <a:off x="6384489" y="2472831"/>
                <a:ext cx="10238" cy="232857"/>
              </a:xfrm>
              <a:prstGeom prst="rect">
                <a:avLst/>
              </a:prstGeom>
              <a:solidFill>
                <a:srgbClr val="F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4" name="Rectangle 466"/>
              <p:cNvSpPr>
                <a:spLocks noChangeArrowheads="1"/>
              </p:cNvSpPr>
              <p:nvPr/>
            </p:nvSpPr>
            <p:spPr bwMode="auto">
              <a:xfrm>
                <a:off x="6394727" y="2472831"/>
                <a:ext cx="10238" cy="232857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5" name="Rectangle 467"/>
              <p:cNvSpPr>
                <a:spLocks noChangeArrowheads="1"/>
              </p:cNvSpPr>
              <p:nvPr/>
            </p:nvSpPr>
            <p:spPr bwMode="auto">
              <a:xfrm>
                <a:off x="6404964" y="2472831"/>
                <a:ext cx="10238" cy="232857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6" name="Rectangle 468"/>
              <p:cNvSpPr>
                <a:spLocks noChangeArrowheads="1"/>
              </p:cNvSpPr>
              <p:nvPr/>
            </p:nvSpPr>
            <p:spPr bwMode="auto">
              <a:xfrm>
                <a:off x="6415202" y="2472831"/>
                <a:ext cx="10238" cy="232857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7" name="Rectangle 469"/>
              <p:cNvSpPr>
                <a:spLocks noChangeArrowheads="1"/>
              </p:cNvSpPr>
              <p:nvPr/>
            </p:nvSpPr>
            <p:spPr bwMode="auto">
              <a:xfrm>
                <a:off x="6425440" y="2472831"/>
                <a:ext cx="10238" cy="232857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8" name="Rectangle 470"/>
              <p:cNvSpPr>
                <a:spLocks noChangeArrowheads="1"/>
              </p:cNvSpPr>
              <p:nvPr/>
            </p:nvSpPr>
            <p:spPr bwMode="auto">
              <a:xfrm>
                <a:off x="6435677" y="2472831"/>
                <a:ext cx="20475" cy="232857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09" name="Rectangle 471"/>
              <p:cNvSpPr>
                <a:spLocks noChangeArrowheads="1"/>
              </p:cNvSpPr>
              <p:nvPr/>
            </p:nvSpPr>
            <p:spPr bwMode="auto">
              <a:xfrm>
                <a:off x="6456153" y="2472831"/>
                <a:ext cx="10238" cy="232857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0" name="Rectangle 472"/>
              <p:cNvSpPr>
                <a:spLocks noChangeArrowheads="1"/>
              </p:cNvSpPr>
              <p:nvPr/>
            </p:nvSpPr>
            <p:spPr bwMode="auto">
              <a:xfrm>
                <a:off x="6466390" y="2472831"/>
                <a:ext cx="10238" cy="232857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1" name="Rectangle 473"/>
              <p:cNvSpPr>
                <a:spLocks noChangeArrowheads="1"/>
              </p:cNvSpPr>
              <p:nvPr/>
            </p:nvSpPr>
            <p:spPr bwMode="auto">
              <a:xfrm>
                <a:off x="6476628" y="2472831"/>
                <a:ext cx="10238" cy="232857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2" name="Rectangle 474"/>
              <p:cNvSpPr>
                <a:spLocks noChangeArrowheads="1"/>
              </p:cNvSpPr>
              <p:nvPr/>
            </p:nvSpPr>
            <p:spPr bwMode="auto">
              <a:xfrm>
                <a:off x="6486865" y="2472831"/>
                <a:ext cx="10238" cy="232857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3" name="Rectangle 475"/>
              <p:cNvSpPr>
                <a:spLocks noChangeArrowheads="1"/>
              </p:cNvSpPr>
              <p:nvPr/>
            </p:nvSpPr>
            <p:spPr bwMode="auto">
              <a:xfrm>
                <a:off x="6497103" y="2472831"/>
                <a:ext cx="10238" cy="232857"/>
              </a:xfrm>
              <a:prstGeom prst="rect">
                <a:avLst/>
              </a:prstGeom>
              <a:solidFill>
                <a:srgbClr val="F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4" name="Rectangle 476"/>
              <p:cNvSpPr>
                <a:spLocks noChangeArrowheads="1"/>
              </p:cNvSpPr>
              <p:nvPr/>
            </p:nvSpPr>
            <p:spPr bwMode="auto">
              <a:xfrm>
                <a:off x="6507341" y="2472831"/>
                <a:ext cx="10238" cy="232857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5" name="Rectangle 477"/>
              <p:cNvSpPr>
                <a:spLocks noChangeArrowheads="1"/>
              </p:cNvSpPr>
              <p:nvPr/>
            </p:nvSpPr>
            <p:spPr bwMode="auto">
              <a:xfrm>
                <a:off x="6517578" y="2472831"/>
                <a:ext cx="10238" cy="232857"/>
              </a:xfrm>
              <a:prstGeom prst="rect">
                <a:avLst/>
              </a:prstGeom>
              <a:solidFill>
                <a:srgbClr val="E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6" name="Rectangle 478"/>
              <p:cNvSpPr>
                <a:spLocks noChangeArrowheads="1"/>
              </p:cNvSpPr>
              <p:nvPr/>
            </p:nvSpPr>
            <p:spPr bwMode="auto">
              <a:xfrm>
                <a:off x="6527816" y="2472831"/>
                <a:ext cx="10238" cy="232857"/>
              </a:xfrm>
              <a:prstGeom prst="rect">
                <a:avLst/>
              </a:prstGeom>
              <a:solidFill>
                <a:srgbClr val="E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7" name="Rectangle 479"/>
              <p:cNvSpPr>
                <a:spLocks noChangeArrowheads="1"/>
              </p:cNvSpPr>
              <p:nvPr/>
            </p:nvSpPr>
            <p:spPr bwMode="auto">
              <a:xfrm>
                <a:off x="6538054" y="2472831"/>
                <a:ext cx="10238" cy="232857"/>
              </a:xfrm>
              <a:prstGeom prst="rect">
                <a:avLst/>
              </a:prstGeom>
              <a:solidFill>
                <a:srgbClr val="D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8" name="Rectangle 480"/>
              <p:cNvSpPr>
                <a:spLocks noChangeArrowheads="1"/>
              </p:cNvSpPr>
              <p:nvPr/>
            </p:nvSpPr>
            <p:spPr bwMode="auto">
              <a:xfrm>
                <a:off x="6548291" y="2472831"/>
                <a:ext cx="10238" cy="232857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19" name="Rectangle 481"/>
              <p:cNvSpPr>
                <a:spLocks noChangeArrowheads="1"/>
              </p:cNvSpPr>
              <p:nvPr/>
            </p:nvSpPr>
            <p:spPr bwMode="auto">
              <a:xfrm>
                <a:off x="6558529" y="2472831"/>
                <a:ext cx="12285" cy="232857"/>
              </a:xfrm>
              <a:prstGeom prst="rect">
                <a:avLst/>
              </a:prstGeom>
              <a:solidFill>
                <a:srgbClr val="D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20" name="Rectangle 482"/>
              <p:cNvSpPr>
                <a:spLocks noChangeArrowheads="1"/>
              </p:cNvSpPr>
              <p:nvPr/>
            </p:nvSpPr>
            <p:spPr bwMode="auto">
              <a:xfrm>
                <a:off x="6570814" y="2472831"/>
                <a:ext cx="10238" cy="232857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21" name="Rectangle 483"/>
              <p:cNvSpPr>
                <a:spLocks noChangeArrowheads="1"/>
              </p:cNvSpPr>
              <p:nvPr/>
            </p:nvSpPr>
            <p:spPr bwMode="auto">
              <a:xfrm>
                <a:off x="6581052" y="2472831"/>
                <a:ext cx="10238" cy="232857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22" name="Rectangle 484"/>
              <p:cNvSpPr>
                <a:spLocks noChangeArrowheads="1"/>
              </p:cNvSpPr>
              <p:nvPr/>
            </p:nvSpPr>
            <p:spPr bwMode="auto">
              <a:xfrm>
                <a:off x="6591290" y="2472831"/>
                <a:ext cx="10238" cy="232857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23" name="Rectangle 485"/>
              <p:cNvSpPr>
                <a:spLocks noChangeArrowheads="1"/>
              </p:cNvSpPr>
              <p:nvPr/>
            </p:nvSpPr>
            <p:spPr bwMode="auto">
              <a:xfrm>
                <a:off x="6601527" y="2472831"/>
                <a:ext cx="10238" cy="232857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24" name="Freeform 486"/>
              <p:cNvSpPr>
                <a:spLocks/>
              </p:cNvSpPr>
              <p:nvPr/>
            </p:nvSpPr>
            <p:spPr bwMode="auto">
              <a:xfrm>
                <a:off x="6286208" y="2437126"/>
                <a:ext cx="319415" cy="85381"/>
              </a:xfrm>
              <a:custGeom>
                <a:avLst/>
                <a:gdLst>
                  <a:gd name="T0" fmla="*/ 156 w 156"/>
                  <a:gd name="T1" fmla="*/ 28 h 55"/>
                  <a:gd name="T2" fmla="*/ 156 w 156"/>
                  <a:gd name="T3" fmla="*/ 28 h 55"/>
                  <a:gd name="T4" fmla="*/ 156 w 156"/>
                  <a:gd name="T5" fmla="*/ 31 h 55"/>
                  <a:gd name="T6" fmla="*/ 154 w 156"/>
                  <a:gd name="T7" fmla="*/ 34 h 55"/>
                  <a:gd name="T8" fmla="*/ 152 w 156"/>
                  <a:gd name="T9" fmla="*/ 36 h 55"/>
                  <a:gd name="T10" fmla="*/ 150 w 156"/>
                  <a:gd name="T11" fmla="*/ 39 h 55"/>
                  <a:gd name="T12" fmla="*/ 143 w 156"/>
                  <a:gd name="T13" fmla="*/ 44 h 55"/>
                  <a:gd name="T14" fmla="*/ 133 w 156"/>
                  <a:gd name="T15" fmla="*/ 48 h 55"/>
                  <a:gd name="T16" fmla="*/ 122 w 156"/>
                  <a:gd name="T17" fmla="*/ 51 h 55"/>
                  <a:gd name="T18" fmla="*/ 108 w 156"/>
                  <a:gd name="T19" fmla="*/ 54 h 55"/>
                  <a:gd name="T20" fmla="*/ 94 w 156"/>
                  <a:gd name="T21" fmla="*/ 55 h 55"/>
                  <a:gd name="T22" fmla="*/ 78 w 156"/>
                  <a:gd name="T23" fmla="*/ 55 h 55"/>
                  <a:gd name="T24" fmla="*/ 62 w 156"/>
                  <a:gd name="T25" fmla="*/ 55 h 55"/>
                  <a:gd name="T26" fmla="*/ 48 w 156"/>
                  <a:gd name="T27" fmla="*/ 54 h 55"/>
                  <a:gd name="T28" fmla="*/ 34 w 156"/>
                  <a:gd name="T29" fmla="*/ 51 h 55"/>
                  <a:gd name="T30" fmla="*/ 23 w 156"/>
                  <a:gd name="T31" fmla="*/ 48 h 55"/>
                  <a:gd name="T32" fmla="*/ 13 w 156"/>
                  <a:gd name="T33" fmla="*/ 44 h 55"/>
                  <a:gd name="T34" fmla="*/ 7 w 156"/>
                  <a:gd name="T35" fmla="*/ 39 h 55"/>
                  <a:gd name="T36" fmla="*/ 4 w 156"/>
                  <a:gd name="T37" fmla="*/ 36 h 55"/>
                  <a:gd name="T38" fmla="*/ 2 w 156"/>
                  <a:gd name="T39" fmla="*/ 34 h 55"/>
                  <a:gd name="T40" fmla="*/ 0 w 156"/>
                  <a:gd name="T41" fmla="*/ 31 h 55"/>
                  <a:gd name="T42" fmla="*/ 0 w 156"/>
                  <a:gd name="T43" fmla="*/ 28 h 55"/>
                  <a:gd name="T44" fmla="*/ 0 w 156"/>
                  <a:gd name="T45" fmla="*/ 26 h 55"/>
                  <a:gd name="T46" fmla="*/ 2 w 156"/>
                  <a:gd name="T47" fmla="*/ 22 h 55"/>
                  <a:gd name="T48" fmla="*/ 4 w 156"/>
                  <a:gd name="T49" fmla="*/ 20 h 55"/>
                  <a:gd name="T50" fmla="*/ 7 w 156"/>
                  <a:gd name="T51" fmla="*/ 17 h 55"/>
                  <a:gd name="T52" fmla="*/ 13 w 156"/>
                  <a:gd name="T53" fmla="*/ 13 h 55"/>
                  <a:gd name="T54" fmla="*/ 23 w 156"/>
                  <a:gd name="T55" fmla="*/ 9 h 55"/>
                  <a:gd name="T56" fmla="*/ 34 w 156"/>
                  <a:gd name="T57" fmla="*/ 6 h 55"/>
                  <a:gd name="T58" fmla="*/ 48 w 156"/>
                  <a:gd name="T59" fmla="*/ 3 h 55"/>
                  <a:gd name="T60" fmla="*/ 62 w 156"/>
                  <a:gd name="T61" fmla="*/ 1 h 55"/>
                  <a:gd name="T62" fmla="*/ 78 w 156"/>
                  <a:gd name="T63" fmla="*/ 0 h 55"/>
                  <a:gd name="T64" fmla="*/ 94 w 156"/>
                  <a:gd name="T65" fmla="*/ 1 h 55"/>
                  <a:gd name="T66" fmla="*/ 108 w 156"/>
                  <a:gd name="T67" fmla="*/ 3 h 55"/>
                  <a:gd name="T68" fmla="*/ 122 w 156"/>
                  <a:gd name="T69" fmla="*/ 6 h 55"/>
                  <a:gd name="T70" fmla="*/ 133 w 156"/>
                  <a:gd name="T71" fmla="*/ 9 h 55"/>
                  <a:gd name="T72" fmla="*/ 143 w 156"/>
                  <a:gd name="T73" fmla="*/ 13 h 55"/>
                  <a:gd name="T74" fmla="*/ 150 w 156"/>
                  <a:gd name="T75" fmla="*/ 17 h 55"/>
                  <a:gd name="T76" fmla="*/ 152 w 156"/>
                  <a:gd name="T77" fmla="*/ 20 h 55"/>
                  <a:gd name="T78" fmla="*/ 154 w 156"/>
                  <a:gd name="T79" fmla="*/ 22 h 55"/>
                  <a:gd name="T80" fmla="*/ 156 w 156"/>
                  <a:gd name="T81" fmla="*/ 26 h 55"/>
                  <a:gd name="T82" fmla="*/ 156 w 156"/>
                  <a:gd name="T83" fmla="*/ 28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56"/>
                  <a:gd name="T127" fmla="*/ 0 h 55"/>
                  <a:gd name="T128" fmla="*/ 156 w 156"/>
                  <a:gd name="T129" fmla="*/ 55 h 5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56" h="55">
                    <a:moveTo>
                      <a:pt x="156" y="28"/>
                    </a:moveTo>
                    <a:lnTo>
                      <a:pt x="156" y="28"/>
                    </a:lnTo>
                    <a:lnTo>
                      <a:pt x="156" y="31"/>
                    </a:lnTo>
                    <a:lnTo>
                      <a:pt x="154" y="34"/>
                    </a:lnTo>
                    <a:lnTo>
                      <a:pt x="152" y="36"/>
                    </a:lnTo>
                    <a:lnTo>
                      <a:pt x="150" y="39"/>
                    </a:lnTo>
                    <a:lnTo>
                      <a:pt x="143" y="44"/>
                    </a:lnTo>
                    <a:lnTo>
                      <a:pt x="133" y="48"/>
                    </a:lnTo>
                    <a:lnTo>
                      <a:pt x="122" y="51"/>
                    </a:lnTo>
                    <a:lnTo>
                      <a:pt x="108" y="54"/>
                    </a:lnTo>
                    <a:lnTo>
                      <a:pt x="94" y="55"/>
                    </a:lnTo>
                    <a:lnTo>
                      <a:pt x="78" y="55"/>
                    </a:lnTo>
                    <a:lnTo>
                      <a:pt x="62" y="55"/>
                    </a:lnTo>
                    <a:lnTo>
                      <a:pt x="48" y="54"/>
                    </a:lnTo>
                    <a:lnTo>
                      <a:pt x="34" y="51"/>
                    </a:lnTo>
                    <a:lnTo>
                      <a:pt x="23" y="48"/>
                    </a:lnTo>
                    <a:lnTo>
                      <a:pt x="13" y="44"/>
                    </a:lnTo>
                    <a:lnTo>
                      <a:pt x="7" y="39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7" y="17"/>
                    </a:lnTo>
                    <a:lnTo>
                      <a:pt x="13" y="13"/>
                    </a:lnTo>
                    <a:lnTo>
                      <a:pt x="23" y="9"/>
                    </a:lnTo>
                    <a:lnTo>
                      <a:pt x="34" y="6"/>
                    </a:lnTo>
                    <a:lnTo>
                      <a:pt x="48" y="3"/>
                    </a:lnTo>
                    <a:lnTo>
                      <a:pt x="62" y="1"/>
                    </a:lnTo>
                    <a:lnTo>
                      <a:pt x="78" y="0"/>
                    </a:lnTo>
                    <a:lnTo>
                      <a:pt x="94" y="1"/>
                    </a:lnTo>
                    <a:lnTo>
                      <a:pt x="108" y="3"/>
                    </a:lnTo>
                    <a:lnTo>
                      <a:pt x="122" y="6"/>
                    </a:lnTo>
                    <a:lnTo>
                      <a:pt x="133" y="9"/>
                    </a:lnTo>
                    <a:lnTo>
                      <a:pt x="143" y="13"/>
                    </a:lnTo>
                    <a:lnTo>
                      <a:pt x="150" y="17"/>
                    </a:lnTo>
                    <a:lnTo>
                      <a:pt x="152" y="20"/>
                    </a:lnTo>
                    <a:lnTo>
                      <a:pt x="154" y="22"/>
                    </a:lnTo>
                    <a:lnTo>
                      <a:pt x="156" y="26"/>
                    </a:lnTo>
                    <a:lnTo>
                      <a:pt x="156" y="2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25" name="Freeform 487"/>
              <p:cNvSpPr>
                <a:spLocks/>
              </p:cNvSpPr>
              <p:nvPr/>
            </p:nvSpPr>
            <p:spPr bwMode="auto">
              <a:xfrm>
                <a:off x="6517578" y="2511640"/>
                <a:ext cx="329652" cy="271666"/>
              </a:xfrm>
              <a:custGeom>
                <a:avLst/>
                <a:gdLst>
                  <a:gd name="T0" fmla="*/ 81 w 161"/>
                  <a:gd name="T1" fmla="*/ 0 h 175"/>
                  <a:gd name="T2" fmla="*/ 81 w 161"/>
                  <a:gd name="T3" fmla="*/ 0 h 175"/>
                  <a:gd name="T4" fmla="*/ 64 w 161"/>
                  <a:gd name="T5" fmla="*/ 1 h 175"/>
                  <a:gd name="T6" fmla="*/ 50 w 161"/>
                  <a:gd name="T7" fmla="*/ 2 h 175"/>
                  <a:gd name="T8" fmla="*/ 36 w 161"/>
                  <a:gd name="T9" fmla="*/ 5 h 175"/>
                  <a:gd name="T10" fmla="*/ 24 w 161"/>
                  <a:gd name="T11" fmla="*/ 9 h 175"/>
                  <a:gd name="T12" fmla="*/ 14 w 161"/>
                  <a:gd name="T13" fmla="*/ 12 h 175"/>
                  <a:gd name="T14" fmla="*/ 7 w 161"/>
                  <a:gd name="T15" fmla="*/ 17 h 175"/>
                  <a:gd name="T16" fmla="*/ 5 w 161"/>
                  <a:gd name="T17" fmla="*/ 20 h 175"/>
                  <a:gd name="T18" fmla="*/ 3 w 161"/>
                  <a:gd name="T19" fmla="*/ 22 h 175"/>
                  <a:gd name="T20" fmla="*/ 0 w 161"/>
                  <a:gd name="T21" fmla="*/ 26 h 175"/>
                  <a:gd name="T22" fmla="*/ 0 w 161"/>
                  <a:gd name="T23" fmla="*/ 28 h 175"/>
                  <a:gd name="T24" fmla="*/ 0 w 161"/>
                  <a:gd name="T25" fmla="*/ 148 h 175"/>
                  <a:gd name="T26" fmla="*/ 0 w 161"/>
                  <a:gd name="T27" fmla="*/ 151 h 175"/>
                  <a:gd name="T28" fmla="*/ 3 w 161"/>
                  <a:gd name="T29" fmla="*/ 153 h 175"/>
                  <a:gd name="T30" fmla="*/ 5 w 161"/>
                  <a:gd name="T31" fmla="*/ 156 h 175"/>
                  <a:gd name="T32" fmla="*/ 7 w 161"/>
                  <a:gd name="T33" fmla="*/ 158 h 175"/>
                  <a:gd name="T34" fmla="*/ 14 w 161"/>
                  <a:gd name="T35" fmla="*/ 163 h 175"/>
                  <a:gd name="T36" fmla="*/ 24 w 161"/>
                  <a:gd name="T37" fmla="*/ 168 h 175"/>
                  <a:gd name="T38" fmla="*/ 36 w 161"/>
                  <a:gd name="T39" fmla="*/ 171 h 175"/>
                  <a:gd name="T40" fmla="*/ 50 w 161"/>
                  <a:gd name="T41" fmla="*/ 173 h 175"/>
                  <a:gd name="T42" fmla="*/ 64 w 161"/>
                  <a:gd name="T43" fmla="*/ 175 h 175"/>
                  <a:gd name="T44" fmla="*/ 81 w 161"/>
                  <a:gd name="T45" fmla="*/ 175 h 175"/>
                  <a:gd name="T46" fmla="*/ 97 w 161"/>
                  <a:gd name="T47" fmla="*/ 175 h 175"/>
                  <a:gd name="T48" fmla="*/ 112 w 161"/>
                  <a:gd name="T49" fmla="*/ 173 h 175"/>
                  <a:gd name="T50" fmla="*/ 126 w 161"/>
                  <a:gd name="T51" fmla="*/ 171 h 175"/>
                  <a:gd name="T52" fmla="*/ 138 w 161"/>
                  <a:gd name="T53" fmla="*/ 168 h 175"/>
                  <a:gd name="T54" fmla="*/ 148 w 161"/>
                  <a:gd name="T55" fmla="*/ 163 h 175"/>
                  <a:gd name="T56" fmla="*/ 155 w 161"/>
                  <a:gd name="T57" fmla="*/ 158 h 175"/>
                  <a:gd name="T58" fmla="*/ 157 w 161"/>
                  <a:gd name="T59" fmla="*/ 156 h 175"/>
                  <a:gd name="T60" fmla="*/ 159 w 161"/>
                  <a:gd name="T61" fmla="*/ 153 h 175"/>
                  <a:gd name="T62" fmla="*/ 161 w 161"/>
                  <a:gd name="T63" fmla="*/ 151 h 175"/>
                  <a:gd name="T64" fmla="*/ 161 w 161"/>
                  <a:gd name="T65" fmla="*/ 148 h 175"/>
                  <a:gd name="T66" fmla="*/ 161 w 161"/>
                  <a:gd name="T67" fmla="*/ 28 h 175"/>
                  <a:gd name="T68" fmla="*/ 161 w 161"/>
                  <a:gd name="T69" fmla="*/ 26 h 175"/>
                  <a:gd name="T70" fmla="*/ 159 w 161"/>
                  <a:gd name="T71" fmla="*/ 22 h 175"/>
                  <a:gd name="T72" fmla="*/ 157 w 161"/>
                  <a:gd name="T73" fmla="*/ 20 h 175"/>
                  <a:gd name="T74" fmla="*/ 155 w 161"/>
                  <a:gd name="T75" fmla="*/ 17 h 175"/>
                  <a:gd name="T76" fmla="*/ 148 w 161"/>
                  <a:gd name="T77" fmla="*/ 12 h 175"/>
                  <a:gd name="T78" fmla="*/ 138 w 161"/>
                  <a:gd name="T79" fmla="*/ 9 h 175"/>
                  <a:gd name="T80" fmla="*/ 126 w 161"/>
                  <a:gd name="T81" fmla="*/ 5 h 175"/>
                  <a:gd name="T82" fmla="*/ 112 w 161"/>
                  <a:gd name="T83" fmla="*/ 2 h 175"/>
                  <a:gd name="T84" fmla="*/ 97 w 161"/>
                  <a:gd name="T85" fmla="*/ 1 h 175"/>
                  <a:gd name="T86" fmla="*/ 81 w 161"/>
                  <a:gd name="T87" fmla="*/ 0 h 1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1"/>
                  <a:gd name="T133" fmla="*/ 0 h 175"/>
                  <a:gd name="T134" fmla="*/ 161 w 161"/>
                  <a:gd name="T135" fmla="*/ 175 h 17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1" h="175">
                    <a:moveTo>
                      <a:pt x="81" y="0"/>
                    </a:moveTo>
                    <a:lnTo>
                      <a:pt x="81" y="0"/>
                    </a:lnTo>
                    <a:lnTo>
                      <a:pt x="64" y="1"/>
                    </a:lnTo>
                    <a:lnTo>
                      <a:pt x="50" y="2"/>
                    </a:lnTo>
                    <a:lnTo>
                      <a:pt x="36" y="5"/>
                    </a:lnTo>
                    <a:lnTo>
                      <a:pt x="24" y="9"/>
                    </a:lnTo>
                    <a:lnTo>
                      <a:pt x="14" y="12"/>
                    </a:lnTo>
                    <a:lnTo>
                      <a:pt x="7" y="17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3" y="153"/>
                    </a:lnTo>
                    <a:lnTo>
                      <a:pt x="5" y="156"/>
                    </a:lnTo>
                    <a:lnTo>
                      <a:pt x="7" y="158"/>
                    </a:lnTo>
                    <a:lnTo>
                      <a:pt x="14" y="163"/>
                    </a:lnTo>
                    <a:lnTo>
                      <a:pt x="24" y="168"/>
                    </a:lnTo>
                    <a:lnTo>
                      <a:pt x="36" y="171"/>
                    </a:lnTo>
                    <a:lnTo>
                      <a:pt x="50" y="173"/>
                    </a:lnTo>
                    <a:lnTo>
                      <a:pt x="64" y="175"/>
                    </a:lnTo>
                    <a:lnTo>
                      <a:pt x="81" y="175"/>
                    </a:lnTo>
                    <a:lnTo>
                      <a:pt x="97" y="175"/>
                    </a:lnTo>
                    <a:lnTo>
                      <a:pt x="112" y="173"/>
                    </a:lnTo>
                    <a:lnTo>
                      <a:pt x="126" y="171"/>
                    </a:lnTo>
                    <a:lnTo>
                      <a:pt x="138" y="168"/>
                    </a:lnTo>
                    <a:lnTo>
                      <a:pt x="148" y="163"/>
                    </a:lnTo>
                    <a:lnTo>
                      <a:pt x="155" y="158"/>
                    </a:lnTo>
                    <a:lnTo>
                      <a:pt x="157" y="156"/>
                    </a:lnTo>
                    <a:lnTo>
                      <a:pt x="159" y="153"/>
                    </a:lnTo>
                    <a:lnTo>
                      <a:pt x="161" y="151"/>
                    </a:lnTo>
                    <a:lnTo>
                      <a:pt x="161" y="148"/>
                    </a:lnTo>
                    <a:lnTo>
                      <a:pt x="161" y="28"/>
                    </a:lnTo>
                    <a:lnTo>
                      <a:pt x="161" y="26"/>
                    </a:lnTo>
                    <a:lnTo>
                      <a:pt x="159" y="22"/>
                    </a:lnTo>
                    <a:lnTo>
                      <a:pt x="157" y="20"/>
                    </a:lnTo>
                    <a:lnTo>
                      <a:pt x="155" y="17"/>
                    </a:lnTo>
                    <a:lnTo>
                      <a:pt x="148" y="12"/>
                    </a:lnTo>
                    <a:lnTo>
                      <a:pt x="138" y="9"/>
                    </a:lnTo>
                    <a:lnTo>
                      <a:pt x="126" y="5"/>
                    </a:lnTo>
                    <a:lnTo>
                      <a:pt x="112" y="2"/>
                    </a:lnTo>
                    <a:lnTo>
                      <a:pt x="97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26" name="Freeform 488"/>
              <p:cNvSpPr>
                <a:spLocks noEditPoints="1"/>
              </p:cNvSpPr>
              <p:nvPr/>
            </p:nvSpPr>
            <p:spPr bwMode="auto">
              <a:xfrm>
                <a:off x="6503246" y="2499221"/>
                <a:ext cx="360365" cy="296504"/>
              </a:xfrm>
              <a:custGeom>
                <a:avLst/>
                <a:gdLst>
                  <a:gd name="T0" fmla="*/ 72 w 560"/>
                  <a:gd name="T1" fmla="*/ 16 h 608"/>
                  <a:gd name="T2" fmla="*/ 44 w 560"/>
                  <a:gd name="T3" fmla="*/ 20 h 608"/>
                  <a:gd name="T4" fmla="*/ 24 w 560"/>
                  <a:gd name="T5" fmla="*/ 27 h 608"/>
                  <a:gd name="T6" fmla="*/ 18 w 560"/>
                  <a:gd name="T7" fmla="*/ 31 h 608"/>
                  <a:gd name="T8" fmla="*/ 18 w 560"/>
                  <a:gd name="T9" fmla="*/ 32 h 608"/>
                  <a:gd name="T10" fmla="*/ 14 w 560"/>
                  <a:gd name="T11" fmla="*/ 37 h 608"/>
                  <a:gd name="T12" fmla="*/ 15 w 560"/>
                  <a:gd name="T13" fmla="*/ 35 h 608"/>
                  <a:gd name="T14" fmla="*/ 15 w 560"/>
                  <a:gd name="T15" fmla="*/ 159 h 608"/>
                  <a:gd name="T16" fmla="*/ 15 w 560"/>
                  <a:gd name="T17" fmla="*/ 156 h 608"/>
                  <a:gd name="T18" fmla="*/ 19 w 560"/>
                  <a:gd name="T19" fmla="*/ 161 h 608"/>
                  <a:gd name="T20" fmla="*/ 25 w 560"/>
                  <a:gd name="T21" fmla="*/ 165 h 608"/>
                  <a:gd name="T22" fmla="*/ 35 w 560"/>
                  <a:gd name="T23" fmla="*/ 169 h 608"/>
                  <a:gd name="T24" fmla="*/ 45 w 560"/>
                  <a:gd name="T25" fmla="*/ 172 h 608"/>
                  <a:gd name="T26" fmla="*/ 73 w 560"/>
                  <a:gd name="T27" fmla="*/ 175 h 608"/>
                  <a:gd name="T28" fmla="*/ 104 w 560"/>
                  <a:gd name="T29" fmla="*/ 175 h 608"/>
                  <a:gd name="T30" fmla="*/ 132 w 560"/>
                  <a:gd name="T31" fmla="*/ 172 h 608"/>
                  <a:gd name="T32" fmla="*/ 142 w 560"/>
                  <a:gd name="T33" fmla="*/ 169 h 608"/>
                  <a:gd name="T34" fmla="*/ 151 w 560"/>
                  <a:gd name="T35" fmla="*/ 165 h 608"/>
                  <a:gd name="T36" fmla="*/ 157 w 560"/>
                  <a:gd name="T37" fmla="*/ 161 h 608"/>
                  <a:gd name="T38" fmla="*/ 160 w 560"/>
                  <a:gd name="T39" fmla="*/ 157 h 608"/>
                  <a:gd name="T40" fmla="*/ 161 w 560"/>
                  <a:gd name="T41" fmla="*/ 159 h 608"/>
                  <a:gd name="T42" fmla="*/ 161 w 560"/>
                  <a:gd name="T43" fmla="*/ 35 h 608"/>
                  <a:gd name="T44" fmla="*/ 162 w 560"/>
                  <a:gd name="T45" fmla="*/ 37 h 608"/>
                  <a:gd name="T46" fmla="*/ 159 w 560"/>
                  <a:gd name="T47" fmla="*/ 33 h 608"/>
                  <a:gd name="T48" fmla="*/ 158 w 560"/>
                  <a:gd name="T49" fmla="*/ 31 h 608"/>
                  <a:gd name="T50" fmla="*/ 152 w 560"/>
                  <a:gd name="T51" fmla="*/ 27 h 608"/>
                  <a:gd name="T52" fmla="*/ 132 w 560"/>
                  <a:gd name="T53" fmla="*/ 20 h 608"/>
                  <a:gd name="T54" fmla="*/ 104 w 560"/>
                  <a:gd name="T55" fmla="*/ 16 h 608"/>
                  <a:gd name="T56" fmla="*/ 106 w 560"/>
                  <a:gd name="T57" fmla="*/ 1 h 608"/>
                  <a:gd name="T58" fmla="*/ 135 w 560"/>
                  <a:gd name="T59" fmla="*/ 6 h 608"/>
                  <a:gd name="T60" fmla="*/ 158 w 560"/>
                  <a:gd name="T61" fmla="*/ 13 h 608"/>
                  <a:gd name="T62" fmla="*/ 167 w 560"/>
                  <a:gd name="T63" fmla="*/ 19 h 608"/>
                  <a:gd name="T64" fmla="*/ 170 w 560"/>
                  <a:gd name="T65" fmla="*/ 23 h 608"/>
                  <a:gd name="T66" fmla="*/ 175 w 560"/>
                  <a:gd name="T67" fmla="*/ 29 h 608"/>
                  <a:gd name="T68" fmla="*/ 176 w 560"/>
                  <a:gd name="T69" fmla="*/ 35 h 608"/>
                  <a:gd name="T70" fmla="*/ 176 w 560"/>
                  <a:gd name="T71" fmla="*/ 159 h 608"/>
                  <a:gd name="T72" fmla="*/ 173 w 560"/>
                  <a:gd name="T73" fmla="*/ 165 h 608"/>
                  <a:gd name="T74" fmla="*/ 168 w 560"/>
                  <a:gd name="T75" fmla="*/ 172 h 608"/>
                  <a:gd name="T76" fmla="*/ 159 w 560"/>
                  <a:gd name="T77" fmla="*/ 177 h 608"/>
                  <a:gd name="T78" fmla="*/ 148 w 560"/>
                  <a:gd name="T79" fmla="*/ 183 h 608"/>
                  <a:gd name="T80" fmla="*/ 135 w 560"/>
                  <a:gd name="T81" fmla="*/ 186 h 608"/>
                  <a:gd name="T82" fmla="*/ 105 w 560"/>
                  <a:gd name="T83" fmla="*/ 190 h 608"/>
                  <a:gd name="T84" fmla="*/ 71 w 560"/>
                  <a:gd name="T85" fmla="*/ 190 h 608"/>
                  <a:gd name="T86" fmla="*/ 41 w 560"/>
                  <a:gd name="T87" fmla="*/ 186 h 608"/>
                  <a:gd name="T88" fmla="*/ 28 w 560"/>
                  <a:gd name="T89" fmla="*/ 183 h 608"/>
                  <a:gd name="T90" fmla="*/ 17 w 560"/>
                  <a:gd name="T91" fmla="*/ 177 h 608"/>
                  <a:gd name="T92" fmla="*/ 8 w 560"/>
                  <a:gd name="T93" fmla="*/ 172 h 608"/>
                  <a:gd name="T94" fmla="*/ 4 w 560"/>
                  <a:gd name="T95" fmla="*/ 166 h 608"/>
                  <a:gd name="T96" fmla="*/ 0 w 560"/>
                  <a:gd name="T97" fmla="*/ 159 h 608"/>
                  <a:gd name="T98" fmla="*/ 0 w 560"/>
                  <a:gd name="T99" fmla="*/ 35 h 608"/>
                  <a:gd name="T100" fmla="*/ 1 w 560"/>
                  <a:gd name="T101" fmla="*/ 29 h 608"/>
                  <a:gd name="T102" fmla="*/ 6 w 560"/>
                  <a:gd name="T103" fmla="*/ 24 h 608"/>
                  <a:gd name="T104" fmla="*/ 10 w 560"/>
                  <a:gd name="T105" fmla="*/ 19 h 608"/>
                  <a:gd name="T106" fmla="*/ 19 w 560"/>
                  <a:gd name="T107" fmla="*/ 13 h 608"/>
                  <a:gd name="T108" fmla="*/ 41 w 560"/>
                  <a:gd name="T109" fmla="*/ 6 h 608"/>
                  <a:gd name="T110" fmla="*/ 71 w 560"/>
                  <a:gd name="T111" fmla="*/ 1 h 608"/>
                  <a:gd name="T112" fmla="*/ 106 w 560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0"/>
                  <a:gd name="T172" fmla="*/ 0 h 608"/>
                  <a:gd name="T173" fmla="*/ 560 w 560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0" h="608">
                    <a:moveTo>
                      <a:pt x="279" y="48"/>
                    </a:moveTo>
                    <a:lnTo>
                      <a:pt x="229" y="51"/>
                    </a:lnTo>
                    <a:lnTo>
                      <a:pt x="185" y="56"/>
                    </a:lnTo>
                    <a:lnTo>
                      <a:pt x="141" y="65"/>
                    </a:lnTo>
                    <a:lnTo>
                      <a:pt x="106" y="75"/>
                    </a:lnTo>
                    <a:lnTo>
                      <a:pt x="76" y="86"/>
                    </a:lnTo>
                    <a:lnTo>
                      <a:pt x="80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8" y="102"/>
                    </a:lnTo>
                    <a:lnTo>
                      <a:pt x="49" y="112"/>
                    </a:lnTo>
                    <a:lnTo>
                      <a:pt x="44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2" y="490"/>
                    </a:lnTo>
                    <a:lnTo>
                      <a:pt x="49" y="497"/>
                    </a:lnTo>
                    <a:lnTo>
                      <a:pt x="58" y="510"/>
                    </a:lnTo>
                    <a:lnTo>
                      <a:pt x="62" y="514"/>
                    </a:lnTo>
                    <a:lnTo>
                      <a:pt x="57" y="510"/>
                    </a:lnTo>
                    <a:lnTo>
                      <a:pt x="80" y="525"/>
                    </a:lnTo>
                    <a:lnTo>
                      <a:pt x="77" y="523"/>
                    </a:lnTo>
                    <a:lnTo>
                      <a:pt x="110" y="538"/>
                    </a:lnTo>
                    <a:lnTo>
                      <a:pt x="106" y="537"/>
                    </a:lnTo>
                    <a:lnTo>
                      <a:pt x="142" y="547"/>
                    </a:lnTo>
                    <a:lnTo>
                      <a:pt x="186" y="553"/>
                    </a:lnTo>
                    <a:lnTo>
                      <a:pt x="231" y="558"/>
                    </a:lnTo>
                    <a:lnTo>
                      <a:pt x="282" y="560"/>
                    </a:lnTo>
                    <a:lnTo>
                      <a:pt x="332" y="558"/>
                    </a:lnTo>
                    <a:lnTo>
                      <a:pt x="376" y="553"/>
                    </a:lnTo>
                    <a:lnTo>
                      <a:pt x="421" y="546"/>
                    </a:lnTo>
                    <a:lnTo>
                      <a:pt x="455" y="537"/>
                    </a:lnTo>
                    <a:lnTo>
                      <a:pt x="451" y="538"/>
                    </a:lnTo>
                    <a:lnTo>
                      <a:pt x="484" y="523"/>
                    </a:lnTo>
                    <a:lnTo>
                      <a:pt x="481" y="525"/>
                    </a:lnTo>
                    <a:lnTo>
                      <a:pt x="504" y="510"/>
                    </a:lnTo>
                    <a:lnTo>
                      <a:pt x="499" y="514"/>
                    </a:lnTo>
                    <a:lnTo>
                      <a:pt x="505" y="507"/>
                    </a:lnTo>
                    <a:lnTo>
                      <a:pt x="510" y="500"/>
                    </a:lnTo>
                    <a:lnTo>
                      <a:pt x="519" y="490"/>
                    </a:lnTo>
                    <a:lnTo>
                      <a:pt x="512" y="506"/>
                    </a:lnTo>
                    <a:lnTo>
                      <a:pt x="512" y="496"/>
                    </a:lnTo>
                    <a:lnTo>
                      <a:pt x="512" y="113"/>
                    </a:lnTo>
                    <a:lnTo>
                      <a:pt x="512" y="106"/>
                    </a:lnTo>
                    <a:lnTo>
                      <a:pt x="516" y="119"/>
                    </a:lnTo>
                    <a:lnTo>
                      <a:pt x="510" y="109"/>
                    </a:lnTo>
                    <a:lnTo>
                      <a:pt x="505" y="105"/>
                    </a:lnTo>
                    <a:lnTo>
                      <a:pt x="497" y="92"/>
                    </a:lnTo>
                    <a:lnTo>
                      <a:pt x="504" y="99"/>
                    </a:lnTo>
                    <a:lnTo>
                      <a:pt x="481" y="84"/>
                    </a:lnTo>
                    <a:lnTo>
                      <a:pt x="485" y="86"/>
                    </a:lnTo>
                    <a:lnTo>
                      <a:pt x="453" y="74"/>
                    </a:lnTo>
                    <a:lnTo>
                      <a:pt x="419" y="65"/>
                    </a:lnTo>
                    <a:lnTo>
                      <a:pt x="374" y="55"/>
                    </a:lnTo>
                    <a:lnTo>
                      <a:pt x="330" y="51"/>
                    </a:lnTo>
                    <a:lnTo>
                      <a:pt x="279" y="48"/>
                    </a:lnTo>
                    <a:close/>
                    <a:moveTo>
                      <a:pt x="336" y="3"/>
                    </a:moveTo>
                    <a:lnTo>
                      <a:pt x="384" y="8"/>
                    </a:lnTo>
                    <a:lnTo>
                      <a:pt x="431" y="19"/>
                    </a:lnTo>
                    <a:lnTo>
                      <a:pt x="469" y="29"/>
                    </a:lnTo>
                    <a:lnTo>
                      <a:pt x="502" y="41"/>
                    </a:lnTo>
                    <a:cubicBezTo>
                      <a:pt x="504" y="42"/>
                      <a:pt x="505" y="43"/>
                      <a:pt x="507" y="44"/>
                    </a:cubicBezTo>
                    <a:lnTo>
                      <a:pt x="530" y="59"/>
                    </a:lnTo>
                    <a:cubicBezTo>
                      <a:pt x="533" y="60"/>
                      <a:pt x="535" y="63"/>
                      <a:pt x="537" y="65"/>
                    </a:cubicBezTo>
                    <a:lnTo>
                      <a:pt x="541" y="73"/>
                    </a:lnTo>
                    <a:lnTo>
                      <a:pt x="550" y="83"/>
                    </a:lnTo>
                    <a:lnTo>
                      <a:pt x="556" y="93"/>
                    </a:lnTo>
                    <a:cubicBezTo>
                      <a:pt x="559" y="97"/>
                      <a:pt x="560" y="101"/>
                      <a:pt x="560" y="106"/>
                    </a:cubicBezTo>
                    <a:lnTo>
                      <a:pt x="560" y="113"/>
                    </a:lnTo>
                    <a:lnTo>
                      <a:pt x="560" y="496"/>
                    </a:lnTo>
                    <a:lnTo>
                      <a:pt x="560" y="506"/>
                    </a:lnTo>
                    <a:cubicBezTo>
                      <a:pt x="560" y="511"/>
                      <a:pt x="558" y="517"/>
                      <a:pt x="554" y="521"/>
                    </a:cubicBezTo>
                    <a:lnTo>
                      <a:pt x="550" y="526"/>
                    </a:lnTo>
                    <a:lnTo>
                      <a:pt x="541" y="539"/>
                    </a:lnTo>
                    <a:lnTo>
                      <a:pt x="535" y="546"/>
                    </a:lnTo>
                    <a:cubicBezTo>
                      <a:pt x="533" y="548"/>
                      <a:pt x="532" y="549"/>
                      <a:pt x="530" y="550"/>
                    </a:cubicBezTo>
                    <a:lnTo>
                      <a:pt x="507" y="565"/>
                    </a:lnTo>
                    <a:cubicBezTo>
                      <a:pt x="506" y="566"/>
                      <a:pt x="505" y="566"/>
                      <a:pt x="504" y="567"/>
                    </a:cubicBezTo>
                    <a:lnTo>
                      <a:pt x="471" y="582"/>
                    </a:lnTo>
                    <a:cubicBezTo>
                      <a:pt x="470" y="582"/>
                      <a:pt x="469" y="583"/>
                      <a:pt x="467" y="583"/>
                    </a:cubicBezTo>
                    <a:lnTo>
                      <a:pt x="429" y="593"/>
                    </a:lnTo>
                    <a:lnTo>
                      <a:pt x="381" y="601"/>
                    </a:lnTo>
                    <a:lnTo>
                      <a:pt x="334" y="606"/>
                    </a:lnTo>
                    <a:lnTo>
                      <a:pt x="279" y="608"/>
                    </a:lnTo>
                    <a:lnTo>
                      <a:pt x="225" y="606"/>
                    </a:lnTo>
                    <a:lnTo>
                      <a:pt x="178" y="601"/>
                    </a:lnTo>
                    <a:lnTo>
                      <a:pt x="130" y="593"/>
                    </a:lnTo>
                    <a:lnTo>
                      <a:pt x="94" y="583"/>
                    </a:lnTo>
                    <a:cubicBezTo>
                      <a:pt x="92" y="583"/>
                      <a:pt x="91" y="582"/>
                      <a:pt x="90" y="582"/>
                    </a:cubicBezTo>
                    <a:lnTo>
                      <a:pt x="57" y="567"/>
                    </a:lnTo>
                    <a:cubicBezTo>
                      <a:pt x="56" y="566"/>
                      <a:pt x="55" y="566"/>
                      <a:pt x="54" y="565"/>
                    </a:cubicBezTo>
                    <a:lnTo>
                      <a:pt x="31" y="550"/>
                    </a:lnTo>
                    <a:cubicBezTo>
                      <a:pt x="29" y="549"/>
                      <a:pt x="28" y="548"/>
                      <a:pt x="26" y="546"/>
                    </a:cubicBezTo>
                    <a:lnTo>
                      <a:pt x="18" y="536"/>
                    </a:lnTo>
                    <a:lnTo>
                      <a:pt x="13" y="529"/>
                    </a:lnTo>
                    <a:lnTo>
                      <a:pt x="7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8" y="75"/>
                    </a:lnTo>
                    <a:lnTo>
                      <a:pt x="24" y="65"/>
                    </a:lnTo>
                    <a:cubicBezTo>
                      <a:pt x="26" y="63"/>
                      <a:pt x="28" y="60"/>
                      <a:pt x="31" y="59"/>
                    </a:cubicBezTo>
                    <a:lnTo>
                      <a:pt x="54" y="44"/>
                    </a:lnTo>
                    <a:cubicBezTo>
                      <a:pt x="56" y="43"/>
                      <a:pt x="57" y="42"/>
                      <a:pt x="59" y="41"/>
                    </a:cubicBezTo>
                    <a:lnTo>
                      <a:pt x="94" y="28"/>
                    </a:lnTo>
                    <a:lnTo>
                      <a:pt x="131" y="18"/>
                    </a:lnTo>
                    <a:lnTo>
                      <a:pt x="179" y="8"/>
                    </a:lnTo>
                    <a:lnTo>
                      <a:pt x="227" y="3"/>
                    </a:lnTo>
                    <a:lnTo>
                      <a:pt x="282" y="0"/>
                    </a:lnTo>
                    <a:lnTo>
                      <a:pt x="33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27" name="Rectangle 489"/>
              <p:cNvSpPr>
                <a:spLocks noChangeArrowheads="1"/>
              </p:cNvSpPr>
              <p:nvPr/>
            </p:nvSpPr>
            <p:spPr bwMode="auto">
              <a:xfrm>
                <a:off x="6517578" y="2550449"/>
                <a:ext cx="10238" cy="232857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28" name="Rectangle 490"/>
              <p:cNvSpPr>
                <a:spLocks noChangeArrowheads="1"/>
              </p:cNvSpPr>
              <p:nvPr/>
            </p:nvSpPr>
            <p:spPr bwMode="auto">
              <a:xfrm>
                <a:off x="6527816" y="2550449"/>
                <a:ext cx="10238" cy="232857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29" name="Rectangle 491"/>
              <p:cNvSpPr>
                <a:spLocks noChangeArrowheads="1"/>
              </p:cNvSpPr>
              <p:nvPr/>
            </p:nvSpPr>
            <p:spPr bwMode="auto">
              <a:xfrm>
                <a:off x="6538054" y="2550449"/>
                <a:ext cx="10238" cy="232857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0" name="Rectangle 492"/>
              <p:cNvSpPr>
                <a:spLocks noChangeArrowheads="1"/>
              </p:cNvSpPr>
              <p:nvPr/>
            </p:nvSpPr>
            <p:spPr bwMode="auto">
              <a:xfrm>
                <a:off x="6548291" y="2550449"/>
                <a:ext cx="10238" cy="232857"/>
              </a:xfrm>
              <a:prstGeom prst="rect">
                <a:avLst/>
              </a:prstGeom>
              <a:solidFill>
                <a:srgbClr val="D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1" name="Rectangle 493"/>
              <p:cNvSpPr>
                <a:spLocks noChangeArrowheads="1"/>
              </p:cNvSpPr>
              <p:nvPr/>
            </p:nvSpPr>
            <p:spPr bwMode="auto">
              <a:xfrm>
                <a:off x="6558529" y="2550449"/>
                <a:ext cx="12285" cy="232857"/>
              </a:xfrm>
              <a:prstGeom prst="rect">
                <a:avLst/>
              </a:prstGeom>
              <a:solidFill>
                <a:srgbClr val="D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2" name="Rectangle 494"/>
              <p:cNvSpPr>
                <a:spLocks noChangeArrowheads="1"/>
              </p:cNvSpPr>
              <p:nvPr/>
            </p:nvSpPr>
            <p:spPr bwMode="auto">
              <a:xfrm>
                <a:off x="6570814" y="2550449"/>
                <a:ext cx="10238" cy="232857"/>
              </a:xfrm>
              <a:prstGeom prst="rect">
                <a:avLst/>
              </a:prstGeom>
              <a:solidFill>
                <a:srgbClr val="D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3" name="Rectangle 495"/>
              <p:cNvSpPr>
                <a:spLocks noChangeArrowheads="1"/>
              </p:cNvSpPr>
              <p:nvPr/>
            </p:nvSpPr>
            <p:spPr bwMode="auto">
              <a:xfrm>
                <a:off x="6581052" y="2550449"/>
                <a:ext cx="10238" cy="232857"/>
              </a:xfrm>
              <a:prstGeom prst="rect">
                <a:avLst/>
              </a:prstGeom>
              <a:solidFill>
                <a:srgbClr val="E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4" name="Rectangle 496"/>
              <p:cNvSpPr>
                <a:spLocks noChangeArrowheads="1"/>
              </p:cNvSpPr>
              <p:nvPr/>
            </p:nvSpPr>
            <p:spPr bwMode="auto">
              <a:xfrm>
                <a:off x="6591290" y="2550449"/>
                <a:ext cx="10238" cy="232857"/>
              </a:xfrm>
              <a:prstGeom prst="rect">
                <a:avLst/>
              </a:prstGeom>
              <a:solidFill>
                <a:srgbClr val="E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5" name="Rectangle 497"/>
              <p:cNvSpPr>
                <a:spLocks noChangeArrowheads="1"/>
              </p:cNvSpPr>
              <p:nvPr/>
            </p:nvSpPr>
            <p:spPr bwMode="auto">
              <a:xfrm>
                <a:off x="6601527" y="2550449"/>
                <a:ext cx="10238" cy="232857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6" name="Rectangle 498"/>
              <p:cNvSpPr>
                <a:spLocks noChangeArrowheads="1"/>
              </p:cNvSpPr>
              <p:nvPr/>
            </p:nvSpPr>
            <p:spPr bwMode="auto">
              <a:xfrm>
                <a:off x="6611765" y="2550449"/>
                <a:ext cx="10238" cy="232857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7" name="Rectangle 499"/>
              <p:cNvSpPr>
                <a:spLocks noChangeArrowheads="1"/>
              </p:cNvSpPr>
              <p:nvPr/>
            </p:nvSpPr>
            <p:spPr bwMode="auto">
              <a:xfrm>
                <a:off x="6622002" y="2550449"/>
                <a:ext cx="10238" cy="232857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8" name="Rectangle 500"/>
              <p:cNvSpPr>
                <a:spLocks noChangeArrowheads="1"/>
              </p:cNvSpPr>
              <p:nvPr/>
            </p:nvSpPr>
            <p:spPr bwMode="auto">
              <a:xfrm>
                <a:off x="6632240" y="2550449"/>
                <a:ext cx="10238" cy="232857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39" name="Rectangle 501"/>
              <p:cNvSpPr>
                <a:spLocks noChangeArrowheads="1"/>
              </p:cNvSpPr>
              <p:nvPr/>
            </p:nvSpPr>
            <p:spPr bwMode="auto">
              <a:xfrm>
                <a:off x="6642478" y="2550449"/>
                <a:ext cx="10238" cy="232857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0" name="Rectangle 502"/>
              <p:cNvSpPr>
                <a:spLocks noChangeArrowheads="1"/>
              </p:cNvSpPr>
              <p:nvPr/>
            </p:nvSpPr>
            <p:spPr bwMode="auto">
              <a:xfrm>
                <a:off x="6652715" y="2550449"/>
                <a:ext cx="10238" cy="232857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1" name="Rectangle 503"/>
              <p:cNvSpPr>
                <a:spLocks noChangeArrowheads="1"/>
              </p:cNvSpPr>
              <p:nvPr/>
            </p:nvSpPr>
            <p:spPr bwMode="auto">
              <a:xfrm>
                <a:off x="6662953" y="2550449"/>
                <a:ext cx="20475" cy="232857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2" name="Rectangle 504"/>
              <p:cNvSpPr>
                <a:spLocks noChangeArrowheads="1"/>
              </p:cNvSpPr>
              <p:nvPr/>
            </p:nvSpPr>
            <p:spPr bwMode="auto">
              <a:xfrm>
                <a:off x="6683428" y="2550449"/>
                <a:ext cx="10238" cy="232857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3" name="Rectangle 505"/>
              <p:cNvSpPr>
                <a:spLocks noChangeArrowheads="1"/>
              </p:cNvSpPr>
              <p:nvPr/>
            </p:nvSpPr>
            <p:spPr bwMode="auto">
              <a:xfrm>
                <a:off x="6693666" y="2550449"/>
                <a:ext cx="10238" cy="232857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4" name="Rectangle 506"/>
              <p:cNvSpPr>
                <a:spLocks noChangeArrowheads="1"/>
              </p:cNvSpPr>
              <p:nvPr/>
            </p:nvSpPr>
            <p:spPr bwMode="auto">
              <a:xfrm>
                <a:off x="6703904" y="2550449"/>
                <a:ext cx="10238" cy="232857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5" name="Rectangle 507"/>
              <p:cNvSpPr>
                <a:spLocks noChangeArrowheads="1"/>
              </p:cNvSpPr>
              <p:nvPr/>
            </p:nvSpPr>
            <p:spPr bwMode="auto">
              <a:xfrm>
                <a:off x="6714141" y="2550449"/>
                <a:ext cx="10238" cy="232857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6" name="Rectangle 508"/>
              <p:cNvSpPr>
                <a:spLocks noChangeArrowheads="1"/>
              </p:cNvSpPr>
              <p:nvPr/>
            </p:nvSpPr>
            <p:spPr bwMode="auto">
              <a:xfrm>
                <a:off x="6724379" y="2550449"/>
                <a:ext cx="10238" cy="232857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7" name="Rectangle 509"/>
              <p:cNvSpPr>
                <a:spLocks noChangeArrowheads="1"/>
              </p:cNvSpPr>
              <p:nvPr/>
            </p:nvSpPr>
            <p:spPr bwMode="auto">
              <a:xfrm>
                <a:off x="6734617" y="2550449"/>
                <a:ext cx="10238" cy="232857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8" name="Rectangle 510"/>
              <p:cNvSpPr>
                <a:spLocks noChangeArrowheads="1"/>
              </p:cNvSpPr>
              <p:nvPr/>
            </p:nvSpPr>
            <p:spPr bwMode="auto">
              <a:xfrm>
                <a:off x="6744854" y="2550449"/>
                <a:ext cx="10238" cy="232857"/>
              </a:xfrm>
              <a:prstGeom prst="rect">
                <a:avLst/>
              </a:prstGeom>
              <a:solidFill>
                <a:srgbClr val="E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49" name="Rectangle 511"/>
              <p:cNvSpPr>
                <a:spLocks noChangeArrowheads="1"/>
              </p:cNvSpPr>
              <p:nvPr/>
            </p:nvSpPr>
            <p:spPr bwMode="auto">
              <a:xfrm>
                <a:off x="6755092" y="2550449"/>
                <a:ext cx="10238" cy="232857"/>
              </a:xfrm>
              <a:prstGeom prst="rect">
                <a:avLst/>
              </a:prstGeom>
              <a:solidFill>
                <a:srgbClr val="E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50" name="Rectangle 512"/>
              <p:cNvSpPr>
                <a:spLocks noChangeArrowheads="1"/>
              </p:cNvSpPr>
              <p:nvPr/>
            </p:nvSpPr>
            <p:spPr bwMode="auto">
              <a:xfrm>
                <a:off x="6765330" y="2550449"/>
                <a:ext cx="10238" cy="232857"/>
              </a:xfrm>
              <a:prstGeom prst="rect">
                <a:avLst/>
              </a:prstGeom>
              <a:solidFill>
                <a:srgbClr val="D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51" name="Rectangle 513"/>
              <p:cNvSpPr>
                <a:spLocks noChangeArrowheads="1"/>
              </p:cNvSpPr>
              <p:nvPr/>
            </p:nvSpPr>
            <p:spPr bwMode="auto">
              <a:xfrm>
                <a:off x="6775567" y="2550449"/>
                <a:ext cx="10238" cy="232857"/>
              </a:xfrm>
              <a:prstGeom prst="rect">
                <a:avLst/>
              </a:prstGeom>
              <a:solidFill>
                <a:srgbClr val="D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52" name="Rectangle 514"/>
              <p:cNvSpPr>
                <a:spLocks noChangeArrowheads="1"/>
              </p:cNvSpPr>
              <p:nvPr/>
            </p:nvSpPr>
            <p:spPr bwMode="auto">
              <a:xfrm>
                <a:off x="6785805" y="2550449"/>
                <a:ext cx="10238" cy="232857"/>
              </a:xfrm>
              <a:prstGeom prst="rect">
                <a:avLst/>
              </a:prstGeom>
              <a:solidFill>
                <a:srgbClr val="D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53" name="Rectangle 515"/>
              <p:cNvSpPr>
                <a:spLocks noChangeArrowheads="1"/>
              </p:cNvSpPr>
              <p:nvPr/>
            </p:nvSpPr>
            <p:spPr bwMode="auto">
              <a:xfrm>
                <a:off x="6796042" y="2550449"/>
                <a:ext cx="10238" cy="232857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54" name="Rectangle 516"/>
              <p:cNvSpPr>
                <a:spLocks noChangeArrowheads="1"/>
              </p:cNvSpPr>
              <p:nvPr/>
            </p:nvSpPr>
            <p:spPr bwMode="auto">
              <a:xfrm>
                <a:off x="6806280" y="2550449"/>
                <a:ext cx="10238" cy="232857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55" name="Rectangle 517"/>
              <p:cNvSpPr>
                <a:spLocks noChangeArrowheads="1"/>
              </p:cNvSpPr>
              <p:nvPr/>
            </p:nvSpPr>
            <p:spPr bwMode="auto">
              <a:xfrm>
                <a:off x="6816518" y="2550449"/>
                <a:ext cx="10238" cy="232857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56" name="Freeform 518"/>
              <p:cNvSpPr>
                <a:spLocks/>
              </p:cNvSpPr>
              <p:nvPr/>
            </p:nvSpPr>
            <p:spPr bwMode="auto">
              <a:xfrm>
                <a:off x="6513483" y="2506983"/>
                <a:ext cx="329652" cy="85381"/>
              </a:xfrm>
              <a:custGeom>
                <a:avLst/>
                <a:gdLst>
                  <a:gd name="T0" fmla="*/ 161 w 161"/>
                  <a:gd name="T1" fmla="*/ 28 h 55"/>
                  <a:gd name="T2" fmla="*/ 161 w 161"/>
                  <a:gd name="T3" fmla="*/ 28 h 55"/>
                  <a:gd name="T4" fmla="*/ 161 w 161"/>
                  <a:gd name="T5" fmla="*/ 31 h 55"/>
                  <a:gd name="T6" fmla="*/ 159 w 161"/>
                  <a:gd name="T7" fmla="*/ 34 h 55"/>
                  <a:gd name="T8" fmla="*/ 157 w 161"/>
                  <a:gd name="T9" fmla="*/ 36 h 55"/>
                  <a:gd name="T10" fmla="*/ 155 w 161"/>
                  <a:gd name="T11" fmla="*/ 39 h 55"/>
                  <a:gd name="T12" fmla="*/ 148 w 161"/>
                  <a:gd name="T13" fmla="*/ 44 h 55"/>
                  <a:gd name="T14" fmla="*/ 137 w 161"/>
                  <a:gd name="T15" fmla="*/ 48 h 55"/>
                  <a:gd name="T16" fmla="*/ 126 w 161"/>
                  <a:gd name="T17" fmla="*/ 51 h 55"/>
                  <a:gd name="T18" fmla="*/ 111 w 161"/>
                  <a:gd name="T19" fmla="*/ 54 h 55"/>
                  <a:gd name="T20" fmla="*/ 97 w 161"/>
                  <a:gd name="T21" fmla="*/ 55 h 55"/>
                  <a:gd name="T22" fmla="*/ 80 w 161"/>
                  <a:gd name="T23" fmla="*/ 55 h 55"/>
                  <a:gd name="T24" fmla="*/ 64 w 161"/>
                  <a:gd name="T25" fmla="*/ 55 h 55"/>
                  <a:gd name="T26" fmla="*/ 50 w 161"/>
                  <a:gd name="T27" fmla="*/ 54 h 55"/>
                  <a:gd name="T28" fmla="*/ 35 w 161"/>
                  <a:gd name="T29" fmla="*/ 51 h 55"/>
                  <a:gd name="T30" fmla="*/ 24 w 161"/>
                  <a:gd name="T31" fmla="*/ 48 h 55"/>
                  <a:gd name="T32" fmla="*/ 13 w 161"/>
                  <a:gd name="T33" fmla="*/ 44 h 55"/>
                  <a:gd name="T34" fmla="*/ 6 w 161"/>
                  <a:gd name="T35" fmla="*/ 39 h 55"/>
                  <a:gd name="T36" fmla="*/ 4 w 161"/>
                  <a:gd name="T37" fmla="*/ 36 h 55"/>
                  <a:gd name="T38" fmla="*/ 2 w 161"/>
                  <a:gd name="T39" fmla="*/ 34 h 55"/>
                  <a:gd name="T40" fmla="*/ 0 w 161"/>
                  <a:gd name="T41" fmla="*/ 31 h 55"/>
                  <a:gd name="T42" fmla="*/ 0 w 161"/>
                  <a:gd name="T43" fmla="*/ 28 h 55"/>
                  <a:gd name="T44" fmla="*/ 0 w 161"/>
                  <a:gd name="T45" fmla="*/ 26 h 55"/>
                  <a:gd name="T46" fmla="*/ 2 w 161"/>
                  <a:gd name="T47" fmla="*/ 23 h 55"/>
                  <a:gd name="T48" fmla="*/ 4 w 161"/>
                  <a:gd name="T49" fmla="*/ 20 h 55"/>
                  <a:gd name="T50" fmla="*/ 6 w 161"/>
                  <a:gd name="T51" fmla="*/ 17 h 55"/>
                  <a:gd name="T52" fmla="*/ 13 w 161"/>
                  <a:gd name="T53" fmla="*/ 13 h 55"/>
                  <a:gd name="T54" fmla="*/ 24 w 161"/>
                  <a:gd name="T55" fmla="*/ 9 h 55"/>
                  <a:gd name="T56" fmla="*/ 35 w 161"/>
                  <a:gd name="T57" fmla="*/ 6 h 55"/>
                  <a:gd name="T58" fmla="*/ 50 w 161"/>
                  <a:gd name="T59" fmla="*/ 3 h 55"/>
                  <a:gd name="T60" fmla="*/ 64 w 161"/>
                  <a:gd name="T61" fmla="*/ 1 h 55"/>
                  <a:gd name="T62" fmla="*/ 80 w 161"/>
                  <a:gd name="T63" fmla="*/ 0 h 55"/>
                  <a:gd name="T64" fmla="*/ 97 w 161"/>
                  <a:gd name="T65" fmla="*/ 1 h 55"/>
                  <a:gd name="T66" fmla="*/ 111 w 161"/>
                  <a:gd name="T67" fmla="*/ 3 h 55"/>
                  <a:gd name="T68" fmla="*/ 126 w 161"/>
                  <a:gd name="T69" fmla="*/ 6 h 55"/>
                  <a:gd name="T70" fmla="*/ 137 w 161"/>
                  <a:gd name="T71" fmla="*/ 9 h 55"/>
                  <a:gd name="T72" fmla="*/ 148 w 161"/>
                  <a:gd name="T73" fmla="*/ 13 h 55"/>
                  <a:gd name="T74" fmla="*/ 155 w 161"/>
                  <a:gd name="T75" fmla="*/ 17 h 55"/>
                  <a:gd name="T76" fmla="*/ 157 w 161"/>
                  <a:gd name="T77" fmla="*/ 20 h 55"/>
                  <a:gd name="T78" fmla="*/ 159 w 161"/>
                  <a:gd name="T79" fmla="*/ 23 h 55"/>
                  <a:gd name="T80" fmla="*/ 161 w 161"/>
                  <a:gd name="T81" fmla="*/ 26 h 55"/>
                  <a:gd name="T82" fmla="*/ 161 w 161"/>
                  <a:gd name="T83" fmla="*/ 28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"/>
                  <a:gd name="T127" fmla="*/ 0 h 55"/>
                  <a:gd name="T128" fmla="*/ 161 w 161"/>
                  <a:gd name="T129" fmla="*/ 55 h 5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" h="55">
                    <a:moveTo>
                      <a:pt x="161" y="28"/>
                    </a:moveTo>
                    <a:lnTo>
                      <a:pt x="161" y="28"/>
                    </a:lnTo>
                    <a:lnTo>
                      <a:pt x="161" y="31"/>
                    </a:lnTo>
                    <a:lnTo>
                      <a:pt x="159" y="34"/>
                    </a:lnTo>
                    <a:lnTo>
                      <a:pt x="157" y="36"/>
                    </a:lnTo>
                    <a:lnTo>
                      <a:pt x="155" y="39"/>
                    </a:lnTo>
                    <a:lnTo>
                      <a:pt x="148" y="44"/>
                    </a:lnTo>
                    <a:lnTo>
                      <a:pt x="137" y="48"/>
                    </a:lnTo>
                    <a:lnTo>
                      <a:pt x="126" y="51"/>
                    </a:lnTo>
                    <a:lnTo>
                      <a:pt x="111" y="54"/>
                    </a:lnTo>
                    <a:lnTo>
                      <a:pt x="97" y="55"/>
                    </a:lnTo>
                    <a:lnTo>
                      <a:pt x="80" y="55"/>
                    </a:lnTo>
                    <a:lnTo>
                      <a:pt x="64" y="55"/>
                    </a:lnTo>
                    <a:lnTo>
                      <a:pt x="50" y="54"/>
                    </a:lnTo>
                    <a:lnTo>
                      <a:pt x="35" y="51"/>
                    </a:lnTo>
                    <a:lnTo>
                      <a:pt x="24" y="48"/>
                    </a:lnTo>
                    <a:lnTo>
                      <a:pt x="13" y="44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4" y="9"/>
                    </a:lnTo>
                    <a:lnTo>
                      <a:pt x="35" y="6"/>
                    </a:lnTo>
                    <a:lnTo>
                      <a:pt x="50" y="3"/>
                    </a:lnTo>
                    <a:lnTo>
                      <a:pt x="64" y="1"/>
                    </a:lnTo>
                    <a:lnTo>
                      <a:pt x="80" y="0"/>
                    </a:lnTo>
                    <a:lnTo>
                      <a:pt x="97" y="1"/>
                    </a:lnTo>
                    <a:lnTo>
                      <a:pt x="111" y="3"/>
                    </a:lnTo>
                    <a:lnTo>
                      <a:pt x="126" y="6"/>
                    </a:lnTo>
                    <a:lnTo>
                      <a:pt x="137" y="9"/>
                    </a:lnTo>
                    <a:lnTo>
                      <a:pt x="148" y="13"/>
                    </a:lnTo>
                    <a:lnTo>
                      <a:pt x="155" y="17"/>
                    </a:lnTo>
                    <a:lnTo>
                      <a:pt x="157" y="20"/>
                    </a:lnTo>
                    <a:lnTo>
                      <a:pt x="159" y="23"/>
                    </a:lnTo>
                    <a:lnTo>
                      <a:pt x="161" y="26"/>
                    </a:lnTo>
                    <a:lnTo>
                      <a:pt x="161" y="2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57" name="Freeform 519"/>
              <p:cNvSpPr>
                <a:spLocks/>
              </p:cNvSpPr>
              <p:nvPr/>
            </p:nvSpPr>
            <p:spPr bwMode="auto">
              <a:xfrm>
                <a:off x="6765330" y="2581497"/>
                <a:ext cx="329652" cy="273218"/>
              </a:xfrm>
              <a:custGeom>
                <a:avLst/>
                <a:gdLst>
                  <a:gd name="T0" fmla="*/ 81 w 161"/>
                  <a:gd name="T1" fmla="*/ 0 h 176"/>
                  <a:gd name="T2" fmla="*/ 81 w 161"/>
                  <a:gd name="T3" fmla="*/ 0 h 176"/>
                  <a:gd name="T4" fmla="*/ 64 w 161"/>
                  <a:gd name="T5" fmla="*/ 1 h 176"/>
                  <a:gd name="T6" fmla="*/ 50 w 161"/>
                  <a:gd name="T7" fmla="*/ 2 h 176"/>
                  <a:gd name="T8" fmla="*/ 35 w 161"/>
                  <a:gd name="T9" fmla="*/ 6 h 176"/>
                  <a:gd name="T10" fmla="*/ 24 w 161"/>
                  <a:gd name="T11" fmla="*/ 9 h 176"/>
                  <a:gd name="T12" fmla="*/ 14 w 161"/>
                  <a:gd name="T13" fmla="*/ 12 h 176"/>
                  <a:gd name="T14" fmla="*/ 6 w 161"/>
                  <a:gd name="T15" fmla="*/ 17 h 176"/>
                  <a:gd name="T16" fmla="*/ 4 w 161"/>
                  <a:gd name="T17" fmla="*/ 20 h 176"/>
                  <a:gd name="T18" fmla="*/ 2 w 161"/>
                  <a:gd name="T19" fmla="*/ 23 h 176"/>
                  <a:gd name="T20" fmla="*/ 0 w 161"/>
                  <a:gd name="T21" fmla="*/ 26 h 176"/>
                  <a:gd name="T22" fmla="*/ 0 w 161"/>
                  <a:gd name="T23" fmla="*/ 28 h 176"/>
                  <a:gd name="T24" fmla="*/ 0 w 161"/>
                  <a:gd name="T25" fmla="*/ 148 h 176"/>
                  <a:gd name="T26" fmla="*/ 0 w 161"/>
                  <a:gd name="T27" fmla="*/ 151 h 176"/>
                  <a:gd name="T28" fmla="*/ 2 w 161"/>
                  <a:gd name="T29" fmla="*/ 153 h 176"/>
                  <a:gd name="T30" fmla="*/ 4 w 161"/>
                  <a:gd name="T31" fmla="*/ 156 h 176"/>
                  <a:gd name="T32" fmla="*/ 6 w 161"/>
                  <a:gd name="T33" fmla="*/ 159 h 176"/>
                  <a:gd name="T34" fmla="*/ 14 w 161"/>
                  <a:gd name="T35" fmla="*/ 163 h 176"/>
                  <a:gd name="T36" fmla="*/ 24 w 161"/>
                  <a:gd name="T37" fmla="*/ 168 h 176"/>
                  <a:gd name="T38" fmla="*/ 35 w 161"/>
                  <a:gd name="T39" fmla="*/ 171 h 176"/>
                  <a:gd name="T40" fmla="*/ 50 w 161"/>
                  <a:gd name="T41" fmla="*/ 173 h 176"/>
                  <a:gd name="T42" fmla="*/ 64 w 161"/>
                  <a:gd name="T43" fmla="*/ 175 h 176"/>
                  <a:gd name="T44" fmla="*/ 81 w 161"/>
                  <a:gd name="T45" fmla="*/ 176 h 176"/>
                  <a:gd name="T46" fmla="*/ 97 w 161"/>
                  <a:gd name="T47" fmla="*/ 175 h 176"/>
                  <a:gd name="T48" fmla="*/ 112 w 161"/>
                  <a:gd name="T49" fmla="*/ 173 h 176"/>
                  <a:gd name="T50" fmla="*/ 126 w 161"/>
                  <a:gd name="T51" fmla="*/ 171 h 176"/>
                  <a:gd name="T52" fmla="*/ 137 w 161"/>
                  <a:gd name="T53" fmla="*/ 168 h 176"/>
                  <a:gd name="T54" fmla="*/ 148 w 161"/>
                  <a:gd name="T55" fmla="*/ 163 h 176"/>
                  <a:gd name="T56" fmla="*/ 155 w 161"/>
                  <a:gd name="T57" fmla="*/ 159 h 176"/>
                  <a:gd name="T58" fmla="*/ 157 w 161"/>
                  <a:gd name="T59" fmla="*/ 156 h 176"/>
                  <a:gd name="T60" fmla="*/ 159 w 161"/>
                  <a:gd name="T61" fmla="*/ 153 h 176"/>
                  <a:gd name="T62" fmla="*/ 161 w 161"/>
                  <a:gd name="T63" fmla="*/ 151 h 176"/>
                  <a:gd name="T64" fmla="*/ 161 w 161"/>
                  <a:gd name="T65" fmla="*/ 148 h 176"/>
                  <a:gd name="T66" fmla="*/ 161 w 161"/>
                  <a:gd name="T67" fmla="*/ 28 h 176"/>
                  <a:gd name="T68" fmla="*/ 161 w 161"/>
                  <a:gd name="T69" fmla="*/ 26 h 176"/>
                  <a:gd name="T70" fmla="*/ 159 w 161"/>
                  <a:gd name="T71" fmla="*/ 23 h 176"/>
                  <a:gd name="T72" fmla="*/ 157 w 161"/>
                  <a:gd name="T73" fmla="*/ 20 h 176"/>
                  <a:gd name="T74" fmla="*/ 155 w 161"/>
                  <a:gd name="T75" fmla="*/ 17 h 176"/>
                  <a:gd name="T76" fmla="*/ 148 w 161"/>
                  <a:gd name="T77" fmla="*/ 12 h 176"/>
                  <a:gd name="T78" fmla="*/ 137 w 161"/>
                  <a:gd name="T79" fmla="*/ 9 h 176"/>
                  <a:gd name="T80" fmla="*/ 126 w 161"/>
                  <a:gd name="T81" fmla="*/ 6 h 176"/>
                  <a:gd name="T82" fmla="*/ 112 w 161"/>
                  <a:gd name="T83" fmla="*/ 2 h 176"/>
                  <a:gd name="T84" fmla="*/ 97 w 161"/>
                  <a:gd name="T85" fmla="*/ 1 h 176"/>
                  <a:gd name="T86" fmla="*/ 81 w 161"/>
                  <a:gd name="T87" fmla="*/ 0 h 1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1"/>
                  <a:gd name="T133" fmla="*/ 0 h 176"/>
                  <a:gd name="T134" fmla="*/ 161 w 161"/>
                  <a:gd name="T135" fmla="*/ 176 h 17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1" h="176">
                    <a:moveTo>
                      <a:pt x="81" y="0"/>
                    </a:moveTo>
                    <a:lnTo>
                      <a:pt x="81" y="0"/>
                    </a:lnTo>
                    <a:lnTo>
                      <a:pt x="64" y="1"/>
                    </a:lnTo>
                    <a:lnTo>
                      <a:pt x="50" y="2"/>
                    </a:lnTo>
                    <a:lnTo>
                      <a:pt x="35" y="6"/>
                    </a:lnTo>
                    <a:lnTo>
                      <a:pt x="24" y="9"/>
                    </a:lnTo>
                    <a:lnTo>
                      <a:pt x="14" y="12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2" y="153"/>
                    </a:lnTo>
                    <a:lnTo>
                      <a:pt x="4" y="156"/>
                    </a:lnTo>
                    <a:lnTo>
                      <a:pt x="6" y="159"/>
                    </a:lnTo>
                    <a:lnTo>
                      <a:pt x="14" y="163"/>
                    </a:lnTo>
                    <a:lnTo>
                      <a:pt x="24" y="168"/>
                    </a:lnTo>
                    <a:lnTo>
                      <a:pt x="35" y="171"/>
                    </a:lnTo>
                    <a:lnTo>
                      <a:pt x="50" y="173"/>
                    </a:lnTo>
                    <a:lnTo>
                      <a:pt x="64" y="175"/>
                    </a:lnTo>
                    <a:lnTo>
                      <a:pt x="81" y="176"/>
                    </a:lnTo>
                    <a:lnTo>
                      <a:pt x="97" y="175"/>
                    </a:lnTo>
                    <a:lnTo>
                      <a:pt x="112" y="173"/>
                    </a:lnTo>
                    <a:lnTo>
                      <a:pt x="126" y="171"/>
                    </a:lnTo>
                    <a:lnTo>
                      <a:pt x="137" y="168"/>
                    </a:lnTo>
                    <a:lnTo>
                      <a:pt x="148" y="163"/>
                    </a:lnTo>
                    <a:lnTo>
                      <a:pt x="155" y="159"/>
                    </a:lnTo>
                    <a:lnTo>
                      <a:pt x="157" y="156"/>
                    </a:lnTo>
                    <a:lnTo>
                      <a:pt x="159" y="153"/>
                    </a:lnTo>
                    <a:lnTo>
                      <a:pt x="161" y="151"/>
                    </a:lnTo>
                    <a:lnTo>
                      <a:pt x="161" y="148"/>
                    </a:lnTo>
                    <a:lnTo>
                      <a:pt x="161" y="28"/>
                    </a:lnTo>
                    <a:lnTo>
                      <a:pt x="161" y="26"/>
                    </a:lnTo>
                    <a:lnTo>
                      <a:pt x="159" y="23"/>
                    </a:lnTo>
                    <a:lnTo>
                      <a:pt x="157" y="20"/>
                    </a:lnTo>
                    <a:lnTo>
                      <a:pt x="155" y="17"/>
                    </a:lnTo>
                    <a:lnTo>
                      <a:pt x="148" y="12"/>
                    </a:lnTo>
                    <a:lnTo>
                      <a:pt x="137" y="9"/>
                    </a:lnTo>
                    <a:lnTo>
                      <a:pt x="126" y="6"/>
                    </a:lnTo>
                    <a:lnTo>
                      <a:pt x="112" y="2"/>
                    </a:lnTo>
                    <a:lnTo>
                      <a:pt x="97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58" name="Freeform 520"/>
              <p:cNvSpPr>
                <a:spLocks noEditPoints="1"/>
              </p:cNvSpPr>
              <p:nvPr/>
            </p:nvSpPr>
            <p:spPr bwMode="auto">
              <a:xfrm>
                <a:off x="6750997" y="2569078"/>
                <a:ext cx="360365" cy="296504"/>
              </a:xfrm>
              <a:custGeom>
                <a:avLst/>
                <a:gdLst>
                  <a:gd name="T0" fmla="*/ 72 w 560"/>
                  <a:gd name="T1" fmla="*/ 16 h 608"/>
                  <a:gd name="T2" fmla="*/ 44 w 560"/>
                  <a:gd name="T3" fmla="*/ 20 h 608"/>
                  <a:gd name="T4" fmla="*/ 24 w 560"/>
                  <a:gd name="T5" fmla="*/ 27 h 608"/>
                  <a:gd name="T6" fmla="*/ 18 w 560"/>
                  <a:gd name="T7" fmla="*/ 31 h 608"/>
                  <a:gd name="T8" fmla="*/ 18 w 560"/>
                  <a:gd name="T9" fmla="*/ 32 h 608"/>
                  <a:gd name="T10" fmla="*/ 14 w 560"/>
                  <a:gd name="T11" fmla="*/ 37 h 608"/>
                  <a:gd name="T12" fmla="*/ 15 w 560"/>
                  <a:gd name="T13" fmla="*/ 35 h 608"/>
                  <a:gd name="T14" fmla="*/ 15 w 560"/>
                  <a:gd name="T15" fmla="*/ 159 h 608"/>
                  <a:gd name="T16" fmla="*/ 15 w 560"/>
                  <a:gd name="T17" fmla="*/ 156 h 608"/>
                  <a:gd name="T18" fmla="*/ 19 w 560"/>
                  <a:gd name="T19" fmla="*/ 161 h 608"/>
                  <a:gd name="T20" fmla="*/ 25 w 560"/>
                  <a:gd name="T21" fmla="*/ 165 h 608"/>
                  <a:gd name="T22" fmla="*/ 35 w 560"/>
                  <a:gd name="T23" fmla="*/ 169 h 608"/>
                  <a:gd name="T24" fmla="*/ 45 w 560"/>
                  <a:gd name="T25" fmla="*/ 172 h 608"/>
                  <a:gd name="T26" fmla="*/ 73 w 560"/>
                  <a:gd name="T27" fmla="*/ 175 h 608"/>
                  <a:gd name="T28" fmla="*/ 104 w 560"/>
                  <a:gd name="T29" fmla="*/ 175 h 608"/>
                  <a:gd name="T30" fmla="*/ 132 w 560"/>
                  <a:gd name="T31" fmla="*/ 172 h 608"/>
                  <a:gd name="T32" fmla="*/ 142 w 560"/>
                  <a:gd name="T33" fmla="*/ 169 h 608"/>
                  <a:gd name="T34" fmla="*/ 151 w 560"/>
                  <a:gd name="T35" fmla="*/ 165 h 608"/>
                  <a:gd name="T36" fmla="*/ 157 w 560"/>
                  <a:gd name="T37" fmla="*/ 161 h 608"/>
                  <a:gd name="T38" fmla="*/ 160 w 560"/>
                  <a:gd name="T39" fmla="*/ 157 h 608"/>
                  <a:gd name="T40" fmla="*/ 161 w 560"/>
                  <a:gd name="T41" fmla="*/ 159 h 608"/>
                  <a:gd name="T42" fmla="*/ 161 w 560"/>
                  <a:gd name="T43" fmla="*/ 35 h 608"/>
                  <a:gd name="T44" fmla="*/ 162 w 560"/>
                  <a:gd name="T45" fmla="*/ 37 h 608"/>
                  <a:gd name="T46" fmla="*/ 159 w 560"/>
                  <a:gd name="T47" fmla="*/ 33 h 608"/>
                  <a:gd name="T48" fmla="*/ 158 w 560"/>
                  <a:gd name="T49" fmla="*/ 31 h 608"/>
                  <a:gd name="T50" fmla="*/ 152 w 560"/>
                  <a:gd name="T51" fmla="*/ 27 h 608"/>
                  <a:gd name="T52" fmla="*/ 132 w 560"/>
                  <a:gd name="T53" fmla="*/ 20 h 608"/>
                  <a:gd name="T54" fmla="*/ 104 w 560"/>
                  <a:gd name="T55" fmla="*/ 16 h 608"/>
                  <a:gd name="T56" fmla="*/ 106 w 560"/>
                  <a:gd name="T57" fmla="*/ 1 h 608"/>
                  <a:gd name="T58" fmla="*/ 135 w 560"/>
                  <a:gd name="T59" fmla="*/ 6 h 608"/>
                  <a:gd name="T60" fmla="*/ 158 w 560"/>
                  <a:gd name="T61" fmla="*/ 13 h 608"/>
                  <a:gd name="T62" fmla="*/ 167 w 560"/>
                  <a:gd name="T63" fmla="*/ 19 h 608"/>
                  <a:gd name="T64" fmla="*/ 170 w 560"/>
                  <a:gd name="T65" fmla="*/ 23 h 608"/>
                  <a:gd name="T66" fmla="*/ 175 w 560"/>
                  <a:gd name="T67" fmla="*/ 29 h 608"/>
                  <a:gd name="T68" fmla="*/ 176 w 560"/>
                  <a:gd name="T69" fmla="*/ 35 h 608"/>
                  <a:gd name="T70" fmla="*/ 176 w 560"/>
                  <a:gd name="T71" fmla="*/ 159 h 608"/>
                  <a:gd name="T72" fmla="*/ 173 w 560"/>
                  <a:gd name="T73" fmla="*/ 165 h 608"/>
                  <a:gd name="T74" fmla="*/ 168 w 560"/>
                  <a:gd name="T75" fmla="*/ 172 h 608"/>
                  <a:gd name="T76" fmla="*/ 159 w 560"/>
                  <a:gd name="T77" fmla="*/ 177 h 608"/>
                  <a:gd name="T78" fmla="*/ 148 w 560"/>
                  <a:gd name="T79" fmla="*/ 183 h 608"/>
                  <a:gd name="T80" fmla="*/ 135 w 560"/>
                  <a:gd name="T81" fmla="*/ 186 h 608"/>
                  <a:gd name="T82" fmla="*/ 105 w 560"/>
                  <a:gd name="T83" fmla="*/ 190 h 608"/>
                  <a:gd name="T84" fmla="*/ 71 w 560"/>
                  <a:gd name="T85" fmla="*/ 190 h 608"/>
                  <a:gd name="T86" fmla="*/ 41 w 560"/>
                  <a:gd name="T87" fmla="*/ 186 h 608"/>
                  <a:gd name="T88" fmla="*/ 28 w 560"/>
                  <a:gd name="T89" fmla="*/ 183 h 608"/>
                  <a:gd name="T90" fmla="*/ 17 w 560"/>
                  <a:gd name="T91" fmla="*/ 177 h 608"/>
                  <a:gd name="T92" fmla="*/ 8 w 560"/>
                  <a:gd name="T93" fmla="*/ 172 h 608"/>
                  <a:gd name="T94" fmla="*/ 4 w 560"/>
                  <a:gd name="T95" fmla="*/ 166 h 608"/>
                  <a:gd name="T96" fmla="*/ 0 w 560"/>
                  <a:gd name="T97" fmla="*/ 159 h 608"/>
                  <a:gd name="T98" fmla="*/ 0 w 560"/>
                  <a:gd name="T99" fmla="*/ 35 h 608"/>
                  <a:gd name="T100" fmla="*/ 1 w 560"/>
                  <a:gd name="T101" fmla="*/ 29 h 608"/>
                  <a:gd name="T102" fmla="*/ 6 w 560"/>
                  <a:gd name="T103" fmla="*/ 24 h 608"/>
                  <a:gd name="T104" fmla="*/ 10 w 560"/>
                  <a:gd name="T105" fmla="*/ 19 h 608"/>
                  <a:gd name="T106" fmla="*/ 19 w 560"/>
                  <a:gd name="T107" fmla="*/ 13 h 608"/>
                  <a:gd name="T108" fmla="*/ 41 w 560"/>
                  <a:gd name="T109" fmla="*/ 6 h 608"/>
                  <a:gd name="T110" fmla="*/ 71 w 560"/>
                  <a:gd name="T111" fmla="*/ 1 h 608"/>
                  <a:gd name="T112" fmla="*/ 106 w 560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0"/>
                  <a:gd name="T172" fmla="*/ 0 h 608"/>
                  <a:gd name="T173" fmla="*/ 560 w 560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0" h="608">
                    <a:moveTo>
                      <a:pt x="279" y="48"/>
                    </a:moveTo>
                    <a:lnTo>
                      <a:pt x="229" y="51"/>
                    </a:lnTo>
                    <a:lnTo>
                      <a:pt x="185" y="56"/>
                    </a:lnTo>
                    <a:lnTo>
                      <a:pt x="141" y="65"/>
                    </a:lnTo>
                    <a:lnTo>
                      <a:pt x="106" y="75"/>
                    </a:lnTo>
                    <a:lnTo>
                      <a:pt x="76" y="86"/>
                    </a:lnTo>
                    <a:lnTo>
                      <a:pt x="80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8" y="102"/>
                    </a:lnTo>
                    <a:lnTo>
                      <a:pt x="49" y="112"/>
                    </a:lnTo>
                    <a:lnTo>
                      <a:pt x="44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2" y="490"/>
                    </a:lnTo>
                    <a:lnTo>
                      <a:pt x="49" y="497"/>
                    </a:lnTo>
                    <a:lnTo>
                      <a:pt x="58" y="510"/>
                    </a:lnTo>
                    <a:lnTo>
                      <a:pt x="62" y="514"/>
                    </a:lnTo>
                    <a:lnTo>
                      <a:pt x="57" y="510"/>
                    </a:lnTo>
                    <a:lnTo>
                      <a:pt x="80" y="525"/>
                    </a:lnTo>
                    <a:lnTo>
                      <a:pt x="77" y="523"/>
                    </a:lnTo>
                    <a:lnTo>
                      <a:pt x="110" y="538"/>
                    </a:lnTo>
                    <a:lnTo>
                      <a:pt x="106" y="537"/>
                    </a:lnTo>
                    <a:lnTo>
                      <a:pt x="142" y="547"/>
                    </a:lnTo>
                    <a:lnTo>
                      <a:pt x="186" y="553"/>
                    </a:lnTo>
                    <a:lnTo>
                      <a:pt x="231" y="558"/>
                    </a:lnTo>
                    <a:lnTo>
                      <a:pt x="282" y="560"/>
                    </a:lnTo>
                    <a:lnTo>
                      <a:pt x="332" y="558"/>
                    </a:lnTo>
                    <a:lnTo>
                      <a:pt x="376" y="553"/>
                    </a:lnTo>
                    <a:lnTo>
                      <a:pt x="421" y="546"/>
                    </a:lnTo>
                    <a:lnTo>
                      <a:pt x="455" y="537"/>
                    </a:lnTo>
                    <a:lnTo>
                      <a:pt x="451" y="538"/>
                    </a:lnTo>
                    <a:lnTo>
                      <a:pt x="484" y="523"/>
                    </a:lnTo>
                    <a:lnTo>
                      <a:pt x="481" y="525"/>
                    </a:lnTo>
                    <a:lnTo>
                      <a:pt x="504" y="510"/>
                    </a:lnTo>
                    <a:lnTo>
                      <a:pt x="499" y="514"/>
                    </a:lnTo>
                    <a:lnTo>
                      <a:pt x="505" y="507"/>
                    </a:lnTo>
                    <a:lnTo>
                      <a:pt x="510" y="500"/>
                    </a:lnTo>
                    <a:lnTo>
                      <a:pt x="519" y="490"/>
                    </a:lnTo>
                    <a:lnTo>
                      <a:pt x="512" y="506"/>
                    </a:lnTo>
                    <a:lnTo>
                      <a:pt x="512" y="496"/>
                    </a:lnTo>
                    <a:lnTo>
                      <a:pt x="512" y="113"/>
                    </a:lnTo>
                    <a:lnTo>
                      <a:pt x="512" y="106"/>
                    </a:lnTo>
                    <a:lnTo>
                      <a:pt x="516" y="119"/>
                    </a:lnTo>
                    <a:lnTo>
                      <a:pt x="510" y="109"/>
                    </a:lnTo>
                    <a:lnTo>
                      <a:pt x="505" y="105"/>
                    </a:lnTo>
                    <a:lnTo>
                      <a:pt x="497" y="92"/>
                    </a:lnTo>
                    <a:lnTo>
                      <a:pt x="504" y="99"/>
                    </a:lnTo>
                    <a:lnTo>
                      <a:pt x="481" y="84"/>
                    </a:lnTo>
                    <a:lnTo>
                      <a:pt x="485" y="86"/>
                    </a:lnTo>
                    <a:lnTo>
                      <a:pt x="453" y="74"/>
                    </a:lnTo>
                    <a:lnTo>
                      <a:pt x="419" y="65"/>
                    </a:lnTo>
                    <a:lnTo>
                      <a:pt x="374" y="55"/>
                    </a:lnTo>
                    <a:lnTo>
                      <a:pt x="330" y="51"/>
                    </a:lnTo>
                    <a:lnTo>
                      <a:pt x="279" y="48"/>
                    </a:lnTo>
                    <a:close/>
                    <a:moveTo>
                      <a:pt x="336" y="3"/>
                    </a:moveTo>
                    <a:lnTo>
                      <a:pt x="384" y="8"/>
                    </a:lnTo>
                    <a:lnTo>
                      <a:pt x="431" y="19"/>
                    </a:lnTo>
                    <a:lnTo>
                      <a:pt x="469" y="29"/>
                    </a:lnTo>
                    <a:lnTo>
                      <a:pt x="502" y="41"/>
                    </a:lnTo>
                    <a:cubicBezTo>
                      <a:pt x="504" y="42"/>
                      <a:pt x="505" y="43"/>
                      <a:pt x="507" y="44"/>
                    </a:cubicBezTo>
                    <a:lnTo>
                      <a:pt x="530" y="59"/>
                    </a:lnTo>
                    <a:cubicBezTo>
                      <a:pt x="533" y="60"/>
                      <a:pt x="535" y="63"/>
                      <a:pt x="537" y="65"/>
                    </a:cubicBezTo>
                    <a:lnTo>
                      <a:pt x="541" y="73"/>
                    </a:lnTo>
                    <a:lnTo>
                      <a:pt x="550" y="83"/>
                    </a:lnTo>
                    <a:lnTo>
                      <a:pt x="556" y="93"/>
                    </a:lnTo>
                    <a:cubicBezTo>
                      <a:pt x="559" y="97"/>
                      <a:pt x="560" y="101"/>
                      <a:pt x="560" y="106"/>
                    </a:cubicBezTo>
                    <a:lnTo>
                      <a:pt x="560" y="113"/>
                    </a:lnTo>
                    <a:lnTo>
                      <a:pt x="560" y="496"/>
                    </a:lnTo>
                    <a:lnTo>
                      <a:pt x="560" y="506"/>
                    </a:lnTo>
                    <a:cubicBezTo>
                      <a:pt x="560" y="511"/>
                      <a:pt x="558" y="517"/>
                      <a:pt x="554" y="521"/>
                    </a:cubicBezTo>
                    <a:lnTo>
                      <a:pt x="550" y="526"/>
                    </a:lnTo>
                    <a:lnTo>
                      <a:pt x="541" y="539"/>
                    </a:lnTo>
                    <a:lnTo>
                      <a:pt x="535" y="546"/>
                    </a:lnTo>
                    <a:cubicBezTo>
                      <a:pt x="533" y="548"/>
                      <a:pt x="532" y="549"/>
                      <a:pt x="530" y="550"/>
                    </a:cubicBezTo>
                    <a:lnTo>
                      <a:pt x="507" y="565"/>
                    </a:lnTo>
                    <a:cubicBezTo>
                      <a:pt x="506" y="566"/>
                      <a:pt x="505" y="566"/>
                      <a:pt x="504" y="567"/>
                    </a:cubicBezTo>
                    <a:lnTo>
                      <a:pt x="471" y="582"/>
                    </a:lnTo>
                    <a:cubicBezTo>
                      <a:pt x="470" y="582"/>
                      <a:pt x="469" y="583"/>
                      <a:pt x="467" y="583"/>
                    </a:cubicBezTo>
                    <a:lnTo>
                      <a:pt x="429" y="593"/>
                    </a:lnTo>
                    <a:lnTo>
                      <a:pt x="381" y="601"/>
                    </a:lnTo>
                    <a:lnTo>
                      <a:pt x="334" y="606"/>
                    </a:lnTo>
                    <a:lnTo>
                      <a:pt x="279" y="608"/>
                    </a:lnTo>
                    <a:lnTo>
                      <a:pt x="225" y="606"/>
                    </a:lnTo>
                    <a:lnTo>
                      <a:pt x="178" y="601"/>
                    </a:lnTo>
                    <a:lnTo>
                      <a:pt x="130" y="593"/>
                    </a:lnTo>
                    <a:lnTo>
                      <a:pt x="94" y="583"/>
                    </a:lnTo>
                    <a:cubicBezTo>
                      <a:pt x="92" y="583"/>
                      <a:pt x="91" y="582"/>
                      <a:pt x="90" y="582"/>
                    </a:cubicBezTo>
                    <a:lnTo>
                      <a:pt x="57" y="567"/>
                    </a:lnTo>
                    <a:cubicBezTo>
                      <a:pt x="56" y="566"/>
                      <a:pt x="55" y="566"/>
                      <a:pt x="54" y="565"/>
                    </a:cubicBezTo>
                    <a:lnTo>
                      <a:pt x="31" y="550"/>
                    </a:lnTo>
                    <a:cubicBezTo>
                      <a:pt x="29" y="549"/>
                      <a:pt x="28" y="548"/>
                      <a:pt x="26" y="546"/>
                    </a:cubicBezTo>
                    <a:lnTo>
                      <a:pt x="18" y="536"/>
                    </a:lnTo>
                    <a:lnTo>
                      <a:pt x="13" y="529"/>
                    </a:lnTo>
                    <a:lnTo>
                      <a:pt x="7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8" y="75"/>
                    </a:lnTo>
                    <a:lnTo>
                      <a:pt x="24" y="65"/>
                    </a:lnTo>
                    <a:cubicBezTo>
                      <a:pt x="26" y="63"/>
                      <a:pt x="28" y="60"/>
                      <a:pt x="31" y="59"/>
                    </a:cubicBezTo>
                    <a:lnTo>
                      <a:pt x="54" y="44"/>
                    </a:lnTo>
                    <a:cubicBezTo>
                      <a:pt x="56" y="43"/>
                      <a:pt x="57" y="42"/>
                      <a:pt x="59" y="41"/>
                    </a:cubicBezTo>
                    <a:lnTo>
                      <a:pt x="94" y="28"/>
                    </a:lnTo>
                    <a:lnTo>
                      <a:pt x="131" y="18"/>
                    </a:lnTo>
                    <a:lnTo>
                      <a:pt x="179" y="8"/>
                    </a:lnTo>
                    <a:lnTo>
                      <a:pt x="227" y="3"/>
                    </a:lnTo>
                    <a:lnTo>
                      <a:pt x="282" y="0"/>
                    </a:lnTo>
                    <a:lnTo>
                      <a:pt x="33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59" name="Rectangle 521"/>
              <p:cNvSpPr>
                <a:spLocks noChangeArrowheads="1"/>
              </p:cNvSpPr>
              <p:nvPr/>
            </p:nvSpPr>
            <p:spPr bwMode="auto">
              <a:xfrm>
                <a:off x="6755092" y="2620306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0" name="Rectangle 522"/>
              <p:cNvSpPr>
                <a:spLocks noChangeArrowheads="1"/>
              </p:cNvSpPr>
              <p:nvPr/>
            </p:nvSpPr>
            <p:spPr bwMode="auto">
              <a:xfrm>
                <a:off x="6765330" y="2620306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1" name="Rectangle 523"/>
              <p:cNvSpPr>
                <a:spLocks noChangeArrowheads="1"/>
              </p:cNvSpPr>
              <p:nvPr/>
            </p:nvSpPr>
            <p:spPr bwMode="auto">
              <a:xfrm>
                <a:off x="6775567" y="2620306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2" name="Rectangle 524"/>
              <p:cNvSpPr>
                <a:spLocks noChangeArrowheads="1"/>
              </p:cNvSpPr>
              <p:nvPr/>
            </p:nvSpPr>
            <p:spPr bwMode="auto">
              <a:xfrm>
                <a:off x="6785805" y="2620306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3" name="Rectangle 525"/>
              <p:cNvSpPr>
                <a:spLocks noChangeArrowheads="1"/>
              </p:cNvSpPr>
              <p:nvPr/>
            </p:nvSpPr>
            <p:spPr bwMode="auto">
              <a:xfrm>
                <a:off x="6796042" y="2620306"/>
                <a:ext cx="10238" cy="23440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4" name="Rectangle 526"/>
              <p:cNvSpPr>
                <a:spLocks noChangeArrowheads="1"/>
              </p:cNvSpPr>
              <p:nvPr/>
            </p:nvSpPr>
            <p:spPr bwMode="auto">
              <a:xfrm>
                <a:off x="6806280" y="2620306"/>
                <a:ext cx="10238" cy="23440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5" name="Rectangle 527"/>
              <p:cNvSpPr>
                <a:spLocks noChangeArrowheads="1"/>
              </p:cNvSpPr>
              <p:nvPr/>
            </p:nvSpPr>
            <p:spPr bwMode="auto">
              <a:xfrm>
                <a:off x="6816518" y="2620306"/>
                <a:ext cx="10238" cy="23440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6" name="Rectangle 528"/>
              <p:cNvSpPr>
                <a:spLocks noChangeArrowheads="1"/>
              </p:cNvSpPr>
              <p:nvPr/>
            </p:nvSpPr>
            <p:spPr bwMode="auto">
              <a:xfrm>
                <a:off x="6826755" y="2620306"/>
                <a:ext cx="10238" cy="234409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7" name="Rectangle 529"/>
              <p:cNvSpPr>
                <a:spLocks noChangeArrowheads="1"/>
              </p:cNvSpPr>
              <p:nvPr/>
            </p:nvSpPr>
            <p:spPr bwMode="auto">
              <a:xfrm>
                <a:off x="6836993" y="2620306"/>
                <a:ext cx="10238" cy="234409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8" name="Rectangle 530"/>
              <p:cNvSpPr>
                <a:spLocks noChangeArrowheads="1"/>
              </p:cNvSpPr>
              <p:nvPr/>
            </p:nvSpPr>
            <p:spPr bwMode="auto">
              <a:xfrm>
                <a:off x="6847231" y="2620306"/>
                <a:ext cx="10238" cy="23440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69" name="Rectangle 531"/>
              <p:cNvSpPr>
                <a:spLocks noChangeArrowheads="1"/>
              </p:cNvSpPr>
              <p:nvPr/>
            </p:nvSpPr>
            <p:spPr bwMode="auto">
              <a:xfrm>
                <a:off x="6857468" y="2620306"/>
                <a:ext cx="10238" cy="23440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0" name="Rectangle 532"/>
              <p:cNvSpPr>
                <a:spLocks noChangeArrowheads="1"/>
              </p:cNvSpPr>
              <p:nvPr/>
            </p:nvSpPr>
            <p:spPr bwMode="auto">
              <a:xfrm>
                <a:off x="6867706" y="2620306"/>
                <a:ext cx="10238" cy="234409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1" name="Rectangle 533"/>
              <p:cNvSpPr>
                <a:spLocks noChangeArrowheads="1"/>
              </p:cNvSpPr>
              <p:nvPr/>
            </p:nvSpPr>
            <p:spPr bwMode="auto">
              <a:xfrm>
                <a:off x="6877944" y="2620306"/>
                <a:ext cx="10238" cy="234409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2" name="Rectangle 534"/>
              <p:cNvSpPr>
                <a:spLocks noChangeArrowheads="1"/>
              </p:cNvSpPr>
              <p:nvPr/>
            </p:nvSpPr>
            <p:spPr bwMode="auto">
              <a:xfrm>
                <a:off x="6888181" y="2620306"/>
                <a:ext cx="10238" cy="23440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3" name="Rectangle 535"/>
              <p:cNvSpPr>
                <a:spLocks noChangeArrowheads="1"/>
              </p:cNvSpPr>
              <p:nvPr/>
            </p:nvSpPr>
            <p:spPr bwMode="auto">
              <a:xfrm>
                <a:off x="6898419" y="2620306"/>
                <a:ext cx="10238" cy="23440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4" name="Rectangle 536"/>
              <p:cNvSpPr>
                <a:spLocks noChangeArrowheads="1"/>
              </p:cNvSpPr>
              <p:nvPr/>
            </p:nvSpPr>
            <p:spPr bwMode="auto">
              <a:xfrm>
                <a:off x="6908657" y="2620306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5" name="Rectangle 537"/>
              <p:cNvSpPr>
                <a:spLocks noChangeArrowheads="1"/>
              </p:cNvSpPr>
              <p:nvPr/>
            </p:nvSpPr>
            <p:spPr bwMode="auto">
              <a:xfrm>
                <a:off x="6918894" y="2620306"/>
                <a:ext cx="12285" cy="23440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6" name="Rectangle 538"/>
              <p:cNvSpPr>
                <a:spLocks noChangeArrowheads="1"/>
              </p:cNvSpPr>
              <p:nvPr/>
            </p:nvSpPr>
            <p:spPr bwMode="auto">
              <a:xfrm>
                <a:off x="6931179" y="2620306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7" name="Rectangle 539"/>
              <p:cNvSpPr>
                <a:spLocks noChangeArrowheads="1"/>
              </p:cNvSpPr>
              <p:nvPr/>
            </p:nvSpPr>
            <p:spPr bwMode="auto">
              <a:xfrm>
                <a:off x="6941417" y="2620306"/>
                <a:ext cx="10238" cy="23440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8" name="Rectangle 540"/>
              <p:cNvSpPr>
                <a:spLocks noChangeArrowheads="1"/>
              </p:cNvSpPr>
              <p:nvPr/>
            </p:nvSpPr>
            <p:spPr bwMode="auto">
              <a:xfrm>
                <a:off x="6951655" y="2620306"/>
                <a:ext cx="10238" cy="23440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79" name="Rectangle 541"/>
              <p:cNvSpPr>
                <a:spLocks noChangeArrowheads="1"/>
              </p:cNvSpPr>
              <p:nvPr/>
            </p:nvSpPr>
            <p:spPr bwMode="auto">
              <a:xfrm>
                <a:off x="6961892" y="2620306"/>
                <a:ext cx="10238" cy="234409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0" name="Rectangle 542"/>
              <p:cNvSpPr>
                <a:spLocks noChangeArrowheads="1"/>
              </p:cNvSpPr>
              <p:nvPr/>
            </p:nvSpPr>
            <p:spPr bwMode="auto">
              <a:xfrm>
                <a:off x="6972130" y="2620306"/>
                <a:ext cx="10238" cy="234409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1" name="Rectangle 543"/>
              <p:cNvSpPr>
                <a:spLocks noChangeArrowheads="1"/>
              </p:cNvSpPr>
              <p:nvPr/>
            </p:nvSpPr>
            <p:spPr bwMode="auto">
              <a:xfrm>
                <a:off x="6982368" y="2620306"/>
                <a:ext cx="10238" cy="23440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2" name="Rectangle 544"/>
              <p:cNvSpPr>
                <a:spLocks noChangeArrowheads="1"/>
              </p:cNvSpPr>
              <p:nvPr/>
            </p:nvSpPr>
            <p:spPr bwMode="auto">
              <a:xfrm>
                <a:off x="6992605" y="2620306"/>
                <a:ext cx="10238" cy="23440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3" name="Rectangle 545"/>
              <p:cNvSpPr>
                <a:spLocks noChangeArrowheads="1"/>
              </p:cNvSpPr>
              <p:nvPr/>
            </p:nvSpPr>
            <p:spPr bwMode="auto">
              <a:xfrm>
                <a:off x="7002843" y="2620306"/>
                <a:ext cx="10238" cy="234409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4" name="Rectangle 546"/>
              <p:cNvSpPr>
                <a:spLocks noChangeArrowheads="1"/>
              </p:cNvSpPr>
              <p:nvPr/>
            </p:nvSpPr>
            <p:spPr bwMode="auto">
              <a:xfrm>
                <a:off x="7013081" y="2620306"/>
                <a:ext cx="10238" cy="234409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5" name="Rectangle 547"/>
              <p:cNvSpPr>
                <a:spLocks noChangeArrowheads="1"/>
              </p:cNvSpPr>
              <p:nvPr/>
            </p:nvSpPr>
            <p:spPr bwMode="auto">
              <a:xfrm>
                <a:off x="7023318" y="2620306"/>
                <a:ext cx="10238" cy="23440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6" name="Rectangle 548"/>
              <p:cNvSpPr>
                <a:spLocks noChangeArrowheads="1"/>
              </p:cNvSpPr>
              <p:nvPr/>
            </p:nvSpPr>
            <p:spPr bwMode="auto">
              <a:xfrm>
                <a:off x="7033556" y="2620306"/>
                <a:ext cx="10238" cy="23440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7" name="Rectangle 549"/>
              <p:cNvSpPr>
                <a:spLocks noChangeArrowheads="1"/>
              </p:cNvSpPr>
              <p:nvPr/>
            </p:nvSpPr>
            <p:spPr bwMode="auto">
              <a:xfrm>
                <a:off x="7043794" y="2620306"/>
                <a:ext cx="10238" cy="23440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8" name="Rectangle 550"/>
              <p:cNvSpPr>
                <a:spLocks noChangeArrowheads="1"/>
              </p:cNvSpPr>
              <p:nvPr/>
            </p:nvSpPr>
            <p:spPr bwMode="auto">
              <a:xfrm>
                <a:off x="7054031" y="2620306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89" name="Rectangle 551"/>
              <p:cNvSpPr>
                <a:spLocks noChangeArrowheads="1"/>
              </p:cNvSpPr>
              <p:nvPr/>
            </p:nvSpPr>
            <p:spPr bwMode="auto">
              <a:xfrm>
                <a:off x="7064269" y="2620306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90" name="Rectangle 552"/>
              <p:cNvSpPr>
                <a:spLocks noChangeArrowheads="1"/>
              </p:cNvSpPr>
              <p:nvPr/>
            </p:nvSpPr>
            <p:spPr bwMode="auto">
              <a:xfrm>
                <a:off x="7074506" y="2620306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91" name="Rectangle 553"/>
              <p:cNvSpPr>
                <a:spLocks noChangeArrowheads="1"/>
              </p:cNvSpPr>
              <p:nvPr/>
            </p:nvSpPr>
            <p:spPr bwMode="auto">
              <a:xfrm>
                <a:off x="7084744" y="2620306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92" name="Freeform 554"/>
              <p:cNvSpPr>
                <a:spLocks/>
              </p:cNvSpPr>
              <p:nvPr/>
            </p:nvSpPr>
            <p:spPr bwMode="auto">
              <a:xfrm>
                <a:off x="6761234" y="2576840"/>
                <a:ext cx="327605" cy="86933"/>
              </a:xfrm>
              <a:custGeom>
                <a:avLst/>
                <a:gdLst>
                  <a:gd name="T0" fmla="*/ 160 w 160"/>
                  <a:gd name="T1" fmla="*/ 28 h 56"/>
                  <a:gd name="T2" fmla="*/ 160 w 160"/>
                  <a:gd name="T3" fmla="*/ 28 h 56"/>
                  <a:gd name="T4" fmla="*/ 160 w 160"/>
                  <a:gd name="T5" fmla="*/ 31 h 56"/>
                  <a:gd name="T6" fmla="*/ 159 w 160"/>
                  <a:gd name="T7" fmla="*/ 34 h 56"/>
                  <a:gd name="T8" fmla="*/ 156 w 160"/>
                  <a:gd name="T9" fmla="*/ 36 h 56"/>
                  <a:gd name="T10" fmla="*/ 154 w 160"/>
                  <a:gd name="T11" fmla="*/ 39 h 56"/>
                  <a:gd name="T12" fmla="*/ 147 w 160"/>
                  <a:gd name="T13" fmla="*/ 44 h 56"/>
                  <a:gd name="T14" fmla="*/ 137 w 160"/>
                  <a:gd name="T15" fmla="*/ 48 h 56"/>
                  <a:gd name="T16" fmla="*/ 126 w 160"/>
                  <a:gd name="T17" fmla="*/ 51 h 56"/>
                  <a:gd name="T18" fmla="*/ 111 w 160"/>
                  <a:gd name="T19" fmla="*/ 54 h 56"/>
                  <a:gd name="T20" fmla="*/ 97 w 160"/>
                  <a:gd name="T21" fmla="*/ 56 h 56"/>
                  <a:gd name="T22" fmla="*/ 80 w 160"/>
                  <a:gd name="T23" fmla="*/ 56 h 56"/>
                  <a:gd name="T24" fmla="*/ 64 w 160"/>
                  <a:gd name="T25" fmla="*/ 56 h 56"/>
                  <a:gd name="T26" fmla="*/ 49 w 160"/>
                  <a:gd name="T27" fmla="*/ 54 h 56"/>
                  <a:gd name="T28" fmla="*/ 35 w 160"/>
                  <a:gd name="T29" fmla="*/ 51 h 56"/>
                  <a:gd name="T30" fmla="*/ 23 w 160"/>
                  <a:gd name="T31" fmla="*/ 48 h 56"/>
                  <a:gd name="T32" fmla="*/ 13 w 160"/>
                  <a:gd name="T33" fmla="*/ 44 h 56"/>
                  <a:gd name="T34" fmla="*/ 6 w 160"/>
                  <a:gd name="T35" fmla="*/ 39 h 56"/>
                  <a:gd name="T36" fmla="*/ 4 w 160"/>
                  <a:gd name="T37" fmla="*/ 36 h 56"/>
                  <a:gd name="T38" fmla="*/ 2 w 160"/>
                  <a:gd name="T39" fmla="*/ 34 h 56"/>
                  <a:gd name="T40" fmla="*/ 0 w 160"/>
                  <a:gd name="T41" fmla="*/ 31 h 56"/>
                  <a:gd name="T42" fmla="*/ 0 w 160"/>
                  <a:gd name="T43" fmla="*/ 28 h 56"/>
                  <a:gd name="T44" fmla="*/ 0 w 160"/>
                  <a:gd name="T45" fmla="*/ 26 h 56"/>
                  <a:gd name="T46" fmla="*/ 2 w 160"/>
                  <a:gd name="T47" fmla="*/ 23 h 56"/>
                  <a:gd name="T48" fmla="*/ 4 w 160"/>
                  <a:gd name="T49" fmla="*/ 20 h 56"/>
                  <a:gd name="T50" fmla="*/ 6 w 160"/>
                  <a:gd name="T51" fmla="*/ 17 h 56"/>
                  <a:gd name="T52" fmla="*/ 13 w 160"/>
                  <a:gd name="T53" fmla="*/ 13 h 56"/>
                  <a:gd name="T54" fmla="*/ 23 w 160"/>
                  <a:gd name="T55" fmla="*/ 9 h 56"/>
                  <a:gd name="T56" fmla="*/ 35 w 160"/>
                  <a:gd name="T57" fmla="*/ 6 h 56"/>
                  <a:gd name="T58" fmla="*/ 49 w 160"/>
                  <a:gd name="T59" fmla="*/ 3 h 56"/>
                  <a:gd name="T60" fmla="*/ 64 w 160"/>
                  <a:gd name="T61" fmla="*/ 1 h 56"/>
                  <a:gd name="T62" fmla="*/ 80 w 160"/>
                  <a:gd name="T63" fmla="*/ 0 h 56"/>
                  <a:gd name="T64" fmla="*/ 97 w 160"/>
                  <a:gd name="T65" fmla="*/ 1 h 56"/>
                  <a:gd name="T66" fmla="*/ 111 w 160"/>
                  <a:gd name="T67" fmla="*/ 3 h 56"/>
                  <a:gd name="T68" fmla="*/ 126 w 160"/>
                  <a:gd name="T69" fmla="*/ 6 h 56"/>
                  <a:gd name="T70" fmla="*/ 137 w 160"/>
                  <a:gd name="T71" fmla="*/ 9 h 56"/>
                  <a:gd name="T72" fmla="*/ 147 w 160"/>
                  <a:gd name="T73" fmla="*/ 13 h 56"/>
                  <a:gd name="T74" fmla="*/ 154 w 160"/>
                  <a:gd name="T75" fmla="*/ 17 h 56"/>
                  <a:gd name="T76" fmla="*/ 156 w 160"/>
                  <a:gd name="T77" fmla="*/ 20 h 56"/>
                  <a:gd name="T78" fmla="*/ 159 w 160"/>
                  <a:gd name="T79" fmla="*/ 23 h 56"/>
                  <a:gd name="T80" fmla="*/ 160 w 160"/>
                  <a:gd name="T81" fmla="*/ 26 h 56"/>
                  <a:gd name="T82" fmla="*/ 160 w 160"/>
                  <a:gd name="T83" fmla="*/ 28 h 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0"/>
                  <a:gd name="T127" fmla="*/ 0 h 56"/>
                  <a:gd name="T128" fmla="*/ 160 w 160"/>
                  <a:gd name="T129" fmla="*/ 56 h 5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0" h="56">
                    <a:moveTo>
                      <a:pt x="160" y="28"/>
                    </a:moveTo>
                    <a:lnTo>
                      <a:pt x="160" y="28"/>
                    </a:lnTo>
                    <a:lnTo>
                      <a:pt x="160" y="31"/>
                    </a:lnTo>
                    <a:lnTo>
                      <a:pt x="159" y="34"/>
                    </a:lnTo>
                    <a:lnTo>
                      <a:pt x="156" y="36"/>
                    </a:lnTo>
                    <a:lnTo>
                      <a:pt x="154" y="39"/>
                    </a:lnTo>
                    <a:lnTo>
                      <a:pt x="147" y="44"/>
                    </a:lnTo>
                    <a:lnTo>
                      <a:pt x="137" y="48"/>
                    </a:lnTo>
                    <a:lnTo>
                      <a:pt x="126" y="51"/>
                    </a:lnTo>
                    <a:lnTo>
                      <a:pt x="111" y="54"/>
                    </a:lnTo>
                    <a:lnTo>
                      <a:pt x="97" y="56"/>
                    </a:lnTo>
                    <a:lnTo>
                      <a:pt x="80" y="56"/>
                    </a:lnTo>
                    <a:lnTo>
                      <a:pt x="64" y="56"/>
                    </a:lnTo>
                    <a:lnTo>
                      <a:pt x="49" y="54"/>
                    </a:lnTo>
                    <a:lnTo>
                      <a:pt x="35" y="51"/>
                    </a:lnTo>
                    <a:lnTo>
                      <a:pt x="23" y="48"/>
                    </a:lnTo>
                    <a:lnTo>
                      <a:pt x="13" y="44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3" y="9"/>
                    </a:lnTo>
                    <a:lnTo>
                      <a:pt x="35" y="6"/>
                    </a:lnTo>
                    <a:lnTo>
                      <a:pt x="49" y="3"/>
                    </a:lnTo>
                    <a:lnTo>
                      <a:pt x="64" y="1"/>
                    </a:lnTo>
                    <a:lnTo>
                      <a:pt x="80" y="0"/>
                    </a:lnTo>
                    <a:lnTo>
                      <a:pt x="97" y="1"/>
                    </a:lnTo>
                    <a:lnTo>
                      <a:pt x="111" y="3"/>
                    </a:lnTo>
                    <a:lnTo>
                      <a:pt x="126" y="6"/>
                    </a:lnTo>
                    <a:lnTo>
                      <a:pt x="137" y="9"/>
                    </a:lnTo>
                    <a:lnTo>
                      <a:pt x="147" y="13"/>
                    </a:lnTo>
                    <a:lnTo>
                      <a:pt x="154" y="17"/>
                    </a:lnTo>
                    <a:lnTo>
                      <a:pt x="156" y="20"/>
                    </a:lnTo>
                    <a:lnTo>
                      <a:pt x="159" y="23"/>
                    </a:lnTo>
                    <a:lnTo>
                      <a:pt x="160" y="26"/>
                    </a:lnTo>
                    <a:lnTo>
                      <a:pt x="160" y="2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93" name="Freeform 555"/>
              <p:cNvSpPr>
                <a:spLocks/>
              </p:cNvSpPr>
              <p:nvPr/>
            </p:nvSpPr>
            <p:spPr bwMode="auto">
              <a:xfrm>
                <a:off x="6075312" y="2565973"/>
                <a:ext cx="329652" cy="271666"/>
              </a:xfrm>
              <a:custGeom>
                <a:avLst/>
                <a:gdLst>
                  <a:gd name="T0" fmla="*/ 81 w 161"/>
                  <a:gd name="T1" fmla="*/ 0 h 175"/>
                  <a:gd name="T2" fmla="*/ 81 w 161"/>
                  <a:gd name="T3" fmla="*/ 0 h 175"/>
                  <a:gd name="T4" fmla="*/ 64 w 161"/>
                  <a:gd name="T5" fmla="*/ 1 h 175"/>
                  <a:gd name="T6" fmla="*/ 50 w 161"/>
                  <a:gd name="T7" fmla="*/ 2 h 175"/>
                  <a:gd name="T8" fmla="*/ 35 w 161"/>
                  <a:gd name="T9" fmla="*/ 6 h 175"/>
                  <a:gd name="T10" fmla="*/ 24 w 161"/>
                  <a:gd name="T11" fmla="*/ 9 h 175"/>
                  <a:gd name="T12" fmla="*/ 14 w 161"/>
                  <a:gd name="T13" fmla="*/ 12 h 175"/>
                  <a:gd name="T14" fmla="*/ 6 w 161"/>
                  <a:gd name="T15" fmla="*/ 17 h 175"/>
                  <a:gd name="T16" fmla="*/ 5 w 161"/>
                  <a:gd name="T17" fmla="*/ 20 h 175"/>
                  <a:gd name="T18" fmla="*/ 2 w 161"/>
                  <a:gd name="T19" fmla="*/ 22 h 175"/>
                  <a:gd name="T20" fmla="*/ 0 w 161"/>
                  <a:gd name="T21" fmla="*/ 26 h 175"/>
                  <a:gd name="T22" fmla="*/ 0 w 161"/>
                  <a:gd name="T23" fmla="*/ 28 h 175"/>
                  <a:gd name="T24" fmla="*/ 0 w 161"/>
                  <a:gd name="T25" fmla="*/ 148 h 175"/>
                  <a:gd name="T26" fmla="*/ 0 w 161"/>
                  <a:gd name="T27" fmla="*/ 151 h 175"/>
                  <a:gd name="T28" fmla="*/ 2 w 161"/>
                  <a:gd name="T29" fmla="*/ 153 h 175"/>
                  <a:gd name="T30" fmla="*/ 5 w 161"/>
                  <a:gd name="T31" fmla="*/ 156 h 175"/>
                  <a:gd name="T32" fmla="*/ 6 w 161"/>
                  <a:gd name="T33" fmla="*/ 159 h 175"/>
                  <a:gd name="T34" fmla="*/ 14 w 161"/>
                  <a:gd name="T35" fmla="*/ 163 h 175"/>
                  <a:gd name="T36" fmla="*/ 24 w 161"/>
                  <a:gd name="T37" fmla="*/ 168 h 175"/>
                  <a:gd name="T38" fmla="*/ 35 w 161"/>
                  <a:gd name="T39" fmla="*/ 171 h 175"/>
                  <a:gd name="T40" fmla="*/ 50 w 161"/>
                  <a:gd name="T41" fmla="*/ 173 h 175"/>
                  <a:gd name="T42" fmla="*/ 64 w 161"/>
                  <a:gd name="T43" fmla="*/ 175 h 175"/>
                  <a:gd name="T44" fmla="*/ 81 w 161"/>
                  <a:gd name="T45" fmla="*/ 175 h 175"/>
                  <a:gd name="T46" fmla="*/ 97 w 161"/>
                  <a:gd name="T47" fmla="*/ 175 h 175"/>
                  <a:gd name="T48" fmla="*/ 112 w 161"/>
                  <a:gd name="T49" fmla="*/ 173 h 175"/>
                  <a:gd name="T50" fmla="*/ 126 w 161"/>
                  <a:gd name="T51" fmla="*/ 171 h 175"/>
                  <a:gd name="T52" fmla="*/ 137 w 161"/>
                  <a:gd name="T53" fmla="*/ 168 h 175"/>
                  <a:gd name="T54" fmla="*/ 148 w 161"/>
                  <a:gd name="T55" fmla="*/ 163 h 175"/>
                  <a:gd name="T56" fmla="*/ 155 w 161"/>
                  <a:gd name="T57" fmla="*/ 159 h 175"/>
                  <a:gd name="T58" fmla="*/ 157 w 161"/>
                  <a:gd name="T59" fmla="*/ 156 h 175"/>
                  <a:gd name="T60" fmla="*/ 159 w 161"/>
                  <a:gd name="T61" fmla="*/ 153 h 175"/>
                  <a:gd name="T62" fmla="*/ 161 w 161"/>
                  <a:gd name="T63" fmla="*/ 151 h 175"/>
                  <a:gd name="T64" fmla="*/ 161 w 161"/>
                  <a:gd name="T65" fmla="*/ 148 h 175"/>
                  <a:gd name="T66" fmla="*/ 161 w 161"/>
                  <a:gd name="T67" fmla="*/ 28 h 175"/>
                  <a:gd name="T68" fmla="*/ 161 w 161"/>
                  <a:gd name="T69" fmla="*/ 26 h 175"/>
                  <a:gd name="T70" fmla="*/ 159 w 161"/>
                  <a:gd name="T71" fmla="*/ 22 h 175"/>
                  <a:gd name="T72" fmla="*/ 157 w 161"/>
                  <a:gd name="T73" fmla="*/ 20 h 175"/>
                  <a:gd name="T74" fmla="*/ 155 w 161"/>
                  <a:gd name="T75" fmla="*/ 17 h 175"/>
                  <a:gd name="T76" fmla="*/ 148 w 161"/>
                  <a:gd name="T77" fmla="*/ 12 h 175"/>
                  <a:gd name="T78" fmla="*/ 137 w 161"/>
                  <a:gd name="T79" fmla="*/ 9 h 175"/>
                  <a:gd name="T80" fmla="*/ 126 w 161"/>
                  <a:gd name="T81" fmla="*/ 6 h 175"/>
                  <a:gd name="T82" fmla="*/ 112 w 161"/>
                  <a:gd name="T83" fmla="*/ 2 h 175"/>
                  <a:gd name="T84" fmla="*/ 97 w 161"/>
                  <a:gd name="T85" fmla="*/ 1 h 175"/>
                  <a:gd name="T86" fmla="*/ 81 w 161"/>
                  <a:gd name="T87" fmla="*/ 0 h 1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1"/>
                  <a:gd name="T133" fmla="*/ 0 h 175"/>
                  <a:gd name="T134" fmla="*/ 161 w 161"/>
                  <a:gd name="T135" fmla="*/ 175 h 17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1" h="175">
                    <a:moveTo>
                      <a:pt x="81" y="0"/>
                    </a:moveTo>
                    <a:lnTo>
                      <a:pt x="81" y="0"/>
                    </a:lnTo>
                    <a:lnTo>
                      <a:pt x="64" y="1"/>
                    </a:lnTo>
                    <a:lnTo>
                      <a:pt x="50" y="2"/>
                    </a:lnTo>
                    <a:lnTo>
                      <a:pt x="35" y="6"/>
                    </a:lnTo>
                    <a:lnTo>
                      <a:pt x="24" y="9"/>
                    </a:lnTo>
                    <a:lnTo>
                      <a:pt x="14" y="12"/>
                    </a:lnTo>
                    <a:lnTo>
                      <a:pt x="6" y="17"/>
                    </a:lnTo>
                    <a:lnTo>
                      <a:pt x="5" y="20"/>
                    </a:lnTo>
                    <a:lnTo>
                      <a:pt x="2" y="22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2" y="153"/>
                    </a:lnTo>
                    <a:lnTo>
                      <a:pt x="5" y="156"/>
                    </a:lnTo>
                    <a:lnTo>
                      <a:pt x="6" y="159"/>
                    </a:lnTo>
                    <a:lnTo>
                      <a:pt x="14" y="163"/>
                    </a:lnTo>
                    <a:lnTo>
                      <a:pt x="24" y="168"/>
                    </a:lnTo>
                    <a:lnTo>
                      <a:pt x="35" y="171"/>
                    </a:lnTo>
                    <a:lnTo>
                      <a:pt x="50" y="173"/>
                    </a:lnTo>
                    <a:lnTo>
                      <a:pt x="64" y="175"/>
                    </a:lnTo>
                    <a:lnTo>
                      <a:pt x="81" y="175"/>
                    </a:lnTo>
                    <a:lnTo>
                      <a:pt x="97" y="175"/>
                    </a:lnTo>
                    <a:lnTo>
                      <a:pt x="112" y="173"/>
                    </a:lnTo>
                    <a:lnTo>
                      <a:pt x="126" y="171"/>
                    </a:lnTo>
                    <a:lnTo>
                      <a:pt x="137" y="168"/>
                    </a:lnTo>
                    <a:lnTo>
                      <a:pt x="148" y="163"/>
                    </a:lnTo>
                    <a:lnTo>
                      <a:pt x="155" y="159"/>
                    </a:lnTo>
                    <a:lnTo>
                      <a:pt x="157" y="156"/>
                    </a:lnTo>
                    <a:lnTo>
                      <a:pt x="159" y="153"/>
                    </a:lnTo>
                    <a:lnTo>
                      <a:pt x="161" y="151"/>
                    </a:lnTo>
                    <a:lnTo>
                      <a:pt x="161" y="148"/>
                    </a:lnTo>
                    <a:lnTo>
                      <a:pt x="161" y="28"/>
                    </a:lnTo>
                    <a:lnTo>
                      <a:pt x="161" y="26"/>
                    </a:lnTo>
                    <a:lnTo>
                      <a:pt x="159" y="22"/>
                    </a:lnTo>
                    <a:lnTo>
                      <a:pt x="157" y="20"/>
                    </a:lnTo>
                    <a:lnTo>
                      <a:pt x="155" y="17"/>
                    </a:lnTo>
                    <a:lnTo>
                      <a:pt x="148" y="12"/>
                    </a:lnTo>
                    <a:lnTo>
                      <a:pt x="137" y="9"/>
                    </a:lnTo>
                    <a:lnTo>
                      <a:pt x="126" y="6"/>
                    </a:lnTo>
                    <a:lnTo>
                      <a:pt x="112" y="2"/>
                    </a:lnTo>
                    <a:lnTo>
                      <a:pt x="97" y="1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94" name="Freeform 556"/>
              <p:cNvSpPr>
                <a:spLocks noEditPoints="1"/>
              </p:cNvSpPr>
              <p:nvPr/>
            </p:nvSpPr>
            <p:spPr bwMode="auto">
              <a:xfrm>
                <a:off x="6060979" y="2553554"/>
                <a:ext cx="360365" cy="296504"/>
              </a:xfrm>
              <a:custGeom>
                <a:avLst/>
                <a:gdLst>
                  <a:gd name="T0" fmla="*/ 72 w 560"/>
                  <a:gd name="T1" fmla="*/ 16 h 608"/>
                  <a:gd name="T2" fmla="*/ 44 w 560"/>
                  <a:gd name="T3" fmla="*/ 20 h 608"/>
                  <a:gd name="T4" fmla="*/ 24 w 560"/>
                  <a:gd name="T5" fmla="*/ 27 h 608"/>
                  <a:gd name="T6" fmla="*/ 18 w 560"/>
                  <a:gd name="T7" fmla="*/ 31 h 608"/>
                  <a:gd name="T8" fmla="*/ 18 w 560"/>
                  <a:gd name="T9" fmla="*/ 32 h 608"/>
                  <a:gd name="T10" fmla="*/ 14 w 560"/>
                  <a:gd name="T11" fmla="*/ 37 h 608"/>
                  <a:gd name="T12" fmla="*/ 15 w 560"/>
                  <a:gd name="T13" fmla="*/ 35 h 608"/>
                  <a:gd name="T14" fmla="*/ 15 w 560"/>
                  <a:gd name="T15" fmla="*/ 159 h 608"/>
                  <a:gd name="T16" fmla="*/ 15 w 560"/>
                  <a:gd name="T17" fmla="*/ 156 h 608"/>
                  <a:gd name="T18" fmla="*/ 19 w 560"/>
                  <a:gd name="T19" fmla="*/ 161 h 608"/>
                  <a:gd name="T20" fmla="*/ 25 w 560"/>
                  <a:gd name="T21" fmla="*/ 165 h 608"/>
                  <a:gd name="T22" fmla="*/ 35 w 560"/>
                  <a:gd name="T23" fmla="*/ 169 h 608"/>
                  <a:gd name="T24" fmla="*/ 45 w 560"/>
                  <a:gd name="T25" fmla="*/ 172 h 608"/>
                  <a:gd name="T26" fmla="*/ 73 w 560"/>
                  <a:gd name="T27" fmla="*/ 175 h 608"/>
                  <a:gd name="T28" fmla="*/ 104 w 560"/>
                  <a:gd name="T29" fmla="*/ 175 h 608"/>
                  <a:gd name="T30" fmla="*/ 132 w 560"/>
                  <a:gd name="T31" fmla="*/ 172 h 608"/>
                  <a:gd name="T32" fmla="*/ 142 w 560"/>
                  <a:gd name="T33" fmla="*/ 169 h 608"/>
                  <a:gd name="T34" fmla="*/ 151 w 560"/>
                  <a:gd name="T35" fmla="*/ 165 h 608"/>
                  <a:gd name="T36" fmla="*/ 157 w 560"/>
                  <a:gd name="T37" fmla="*/ 161 h 608"/>
                  <a:gd name="T38" fmla="*/ 160 w 560"/>
                  <a:gd name="T39" fmla="*/ 157 h 608"/>
                  <a:gd name="T40" fmla="*/ 161 w 560"/>
                  <a:gd name="T41" fmla="*/ 159 h 608"/>
                  <a:gd name="T42" fmla="*/ 161 w 560"/>
                  <a:gd name="T43" fmla="*/ 35 h 608"/>
                  <a:gd name="T44" fmla="*/ 162 w 560"/>
                  <a:gd name="T45" fmla="*/ 37 h 608"/>
                  <a:gd name="T46" fmla="*/ 159 w 560"/>
                  <a:gd name="T47" fmla="*/ 33 h 608"/>
                  <a:gd name="T48" fmla="*/ 158 w 560"/>
                  <a:gd name="T49" fmla="*/ 31 h 608"/>
                  <a:gd name="T50" fmla="*/ 152 w 560"/>
                  <a:gd name="T51" fmla="*/ 27 h 608"/>
                  <a:gd name="T52" fmla="*/ 132 w 560"/>
                  <a:gd name="T53" fmla="*/ 20 h 608"/>
                  <a:gd name="T54" fmla="*/ 104 w 560"/>
                  <a:gd name="T55" fmla="*/ 16 h 608"/>
                  <a:gd name="T56" fmla="*/ 106 w 560"/>
                  <a:gd name="T57" fmla="*/ 1 h 608"/>
                  <a:gd name="T58" fmla="*/ 135 w 560"/>
                  <a:gd name="T59" fmla="*/ 6 h 608"/>
                  <a:gd name="T60" fmla="*/ 158 w 560"/>
                  <a:gd name="T61" fmla="*/ 13 h 608"/>
                  <a:gd name="T62" fmla="*/ 167 w 560"/>
                  <a:gd name="T63" fmla="*/ 19 h 608"/>
                  <a:gd name="T64" fmla="*/ 170 w 560"/>
                  <a:gd name="T65" fmla="*/ 23 h 608"/>
                  <a:gd name="T66" fmla="*/ 175 w 560"/>
                  <a:gd name="T67" fmla="*/ 29 h 608"/>
                  <a:gd name="T68" fmla="*/ 176 w 560"/>
                  <a:gd name="T69" fmla="*/ 35 h 608"/>
                  <a:gd name="T70" fmla="*/ 176 w 560"/>
                  <a:gd name="T71" fmla="*/ 159 h 608"/>
                  <a:gd name="T72" fmla="*/ 173 w 560"/>
                  <a:gd name="T73" fmla="*/ 165 h 608"/>
                  <a:gd name="T74" fmla="*/ 168 w 560"/>
                  <a:gd name="T75" fmla="*/ 172 h 608"/>
                  <a:gd name="T76" fmla="*/ 159 w 560"/>
                  <a:gd name="T77" fmla="*/ 177 h 608"/>
                  <a:gd name="T78" fmla="*/ 148 w 560"/>
                  <a:gd name="T79" fmla="*/ 183 h 608"/>
                  <a:gd name="T80" fmla="*/ 135 w 560"/>
                  <a:gd name="T81" fmla="*/ 186 h 608"/>
                  <a:gd name="T82" fmla="*/ 105 w 560"/>
                  <a:gd name="T83" fmla="*/ 190 h 608"/>
                  <a:gd name="T84" fmla="*/ 71 w 560"/>
                  <a:gd name="T85" fmla="*/ 190 h 608"/>
                  <a:gd name="T86" fmla="*/ 41 w 560"/>
                  <a:gd name="T87" fmla="*/ 186 h 608"/>
                  <a:gd name="T88" fmla="*/ 28 w 560"/>
                  <a:gd name="T89" fmla="*/ 183 h 608"/>
                  <a:gd name="T90" fmla="*/ 17 w 560"/>
                  <a:gd name="T91" fmla="*/ 177 h 608"/>
                  <a:gd name="T92" fmla="*/ 8 w 560"/>
                  <a:gd name="T93" fmla="*/ 172 h 608"/>
                  <a:gd name="T94" fmla="*/ 4 w 560"/>
                  <a:gd name="T95" fmla="*/ 166 h 608"/>
                  <a:gd name="T96" fmla="*/ 0 w 560"/>
                  <a:gd name="T97" fmla="*/ 159 h 608"/>
                  <a:gd name="T98" fmla="*/ 0 w 560"/>
                  <a:gd name="T99" fmla="*/ 35 h 608"/>
                  <a:gd name="T100" fmla="*/ 1 w 560"/>
                  <a:gd name="T101" fmla="*/ 29 h 608"/>
                  <a:gd name="T102" fmla="*/ 6 w 560"/>
                  <a:gd name="T103" fmla="*/ 24 h 608"/>
                  <a:gd name="T104" fmla="*/ 10 w 560"/>
                  <a:gd name="T105" fmla="*/ 19 h 608"/>
                  <a:gd name="T106" fmla="*/ 19 w 560"/>
                  <a:gd name="T107" fmla="*/ 13 h 608"/>
                  <a:gd name="T108" fmla="*/ 41 w 560"/>
                  <a:gd name="T109" fmla="*/ 6 h 608"/>
                  <a:gd name="T110" fmla="*/ 71 w 560"/>
                  <a:gd name="T111" fmla="*/ 1 h 608"/>
                  <a:gd name="T112" fmla="*/ 106 w 560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0"/>
                  <a:gd name="T172" fmla="*/ 0 h 608"/>
                  <a:gd name="T173" fmla="*/ 560 w 560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0" h="608">
                    <a:moveTo>
                      <a:pt x="279" y="48"/>
                    </a:moveTo>
                    <a:lnTo>
                      <a:pt x="229" y="51"/>
                    </a:lnTo>
                    <a:lnTo>
                      <a:pt x="185" y="56"/>
                    </a:lnTo>
                    <a:lnTo>
                      <a:pt x="141" y="65"/>
                    </a:lnTo>
                    <a:lnTo>
                      <a:pt x="106" y="75"/>
                    </a:lnTo>
                    <a:lnTo>
                      <a:pt x="76" y="86"/>
                    </a:lnTo>
                    <a:lnTo>
                      <a:pt x="80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8" y="102"/>
                    </a:lnTo>
                    <a:lnTo>
                      <a:pt x="49" y="112"/>
                    </a:lnTo>
                    <a:lnTo>
                      <a:pt x="44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2" y="490"/>
                    </a:lnTo>
                    <a:lnTo>
                      <a:pt x="49" y="497"/>
                    </a:lnTo>
                    <a:lnTo>
                      <a:pt x="58" y="510"/>
                    </a:lnTo>
                    <a:lnTo>
                      <a:pt x="62" y="514"/>
                    </a:lnTo>
                    <a:lnTo>
                      <a:pt x="57" y="510"/>
                    </a:lnTo>
                    <a:lnTo>
                      <a:pt x="80" y="525"/>
                    </a:lnTo>
                    <a:lnTo>
                      <a:pt x="77" y="523"/>
                    </a:lnTo>
                    <a:lnTo>
                      <a:pt x="110" y="538"/>
                    </a:lnTo>
                    <a:lnTo>
                      <a:pt x="106" y="537"/>
                    </a:lnTo>
                    <a:lnTo>
                      <a:pt x="142" y="547"/>
                    </a:lnTo>
                    <a:lnTo>
                      <a:pt x="186" y="553"/>
                    </a:lnTo>
                    <a:lnTo>
                      <a:pt x="231" y="558"/>
                    </a:lnTo>
                    <a:lnTo>
                      <a:pt x="282" y="560"/>
                    </a:lnTo>
                    <a:lnTo>
                      <a:pt x="332" y="558"/>
                    </a:lnTo>
                    <a:lnTo>
                      <a:pt x="376" y="553"/>
                    </a:lnTo>
                    <a:lnTo>
                      <a:pt x="421" y="546"/>
                    </a:lnTo>
                    <a:lnTo>
                      <a:pt x="455" y="537"/>
                    </a:lnTo>
                    <a:lnTo>
                      <a:pt x="451" y="538"/>
                    </a:lnTo>
                    <a:lnTo>
                      <a:pt x="484" y="523"/>
                    </a:lnTo>
                    <a:lnTo>
                      <a:pt x="481" y="525"/>
                    </a:lnTo>
                    <a:lnTo>
                      <a:pt x="504" y="510"/>
                    </a:lnTo>
                    <a:lnTo>
                      <a:pt x="499" y="514"/>
                    </a:lnTo>
                    <a:lnTo>
                      <a:pt x="505" y="507"/>
                    </a:lnTo>
                    <a:lnTo>
                      <a:pt x="510" y="500"/>
                    </a:lnTo>
                    <a:lnTo>
                      <a:pt x="519" y="490"/>
                    </a:lnTo>
                    <a:lnTo>
                      <a:pt x="512" y="506"/>
                    </a:lnTo>
                    <a:lnTo>
                      <a:pt x="512" y="496"/>
                    </a:lnTo>
                    <a:lnTo>
                      <a:pt x="512" y="113"/>
                    </a:lnTo>
                    <a:lnTo>
                      <a:pt x="512" y="106"/>
                    </a:lnTo>
                    <a:lnTo>
                      <a:pt x="516" y="119"/>
                    </a:lnTo>
                    <a:lnTo>
                      <a:pt x="510" y="109"/>
                    </a:lnTo>
                    <a:lnTo>
                      <a:pt x="505" y="105"/>
                    </a:lnTo>
                    <a:lnTo>
                      <a:pt x="497" y="92"/>
                    </a:lnTo>
                    <a:lnTo>
                      <a:pt x="504" y="99"/>
                    </a:lnTo>
                    <a:lnTo>
                      <a:pt x="481" y="84"/>
                    </a:lnTo>
                    <a:lnTo>
                      <a:pt x="485" y="86"/>
                    </a:lnTo>
                    <a:lnTo>
                      <a:pt x="453" y="74"/>
                    </a:lnTo>
                    <a:lnTo>
                      <a:pt x="419" y="65"/>
                    </a:lnTo>
                    <a:lnTo>
                      <a:pt x="374" y="55"/>
                    </a:lnTo>
                    <a:lnTo>
                      <a:pt x="330" y="51"/>
                    </a:lnTo>
                    <a:lnTo>
                      <a:pt x="279" y="48"/>
                    </a:lnTo>
                    <a:close/>
                    <a:moveTo>
                      <a:pt x="336" y="3"/>
                    </a:moveTo>
                    <a:lnTo>
                      <a:pt x="384" y="8"/>
                    </a:lnTo>
                    <a:lnTo>
                      <a:pt x="431" y="19"/>
                    </a:lnTo>
                    <a:lnTo>
                      <a:pt x="469" y="29"/>
                    </a:lnTo>
                    <a:lnTo>
                      <a:pt x="502" y="41"/>
                    </a:lnTo>
                    <a:cubicBezTo>
                      <a:pt x="504" y="42"/>
                      <a:pt x="505" y="43"/>
                      <a:pt x="507" y="44"/>
                    </a:cubicBezTo>
                    <a:lnTo>
                      <a:pt x="530" y="59"/>
                    </a:lnTo>
                    <a:cubicBezTo>
                      <a:pt x="533" y="60"/>
                      <a:pt x="535" y="63"/>
                      <a:pt x="537" y="65"/>
                    </a:cubicBezTo>
                    <a:lnTo>
                      <a:pt x="541" y="73"/>
                    </a:lnTo>
                    <a:lnTo>
                      <a:pt x="550" y="83"/>
                    </a:lnTo>
                    <a:lnTo>
                      <a:pt x="556" y="93"/>
                    </a:lnTo>
                    <a:cubicBezTo>
                      <a:pt x="559" y="97"/>
                      <a:pt x="560" y="101"/>
                      <a:pt x="560" y="106"/>
                    </a:cubicBezTo>
                    <a:lnTo>
                      <a:pt x="560" y="113"/>
                    </a:lnTo>
                    <a:lnTo>
                      <a:pt x="560" y="496"/>
                    </a:lnTo>
                    <a:lnTo>
                      <a:pt x="560" y="506"/>
                    </a:lnTo>
                    <a:cubicBezTo>
                      <a:pt x="560" y="511"/>
                      <a:pt x="558" y="517"/>
                      <a:pt x="554" y="521"/>
                    </a:cubicBezTo>
                    <a:lnTo>
                      <a:pt x="550" y="526"/>
                    </a:lnTo>
                    <a:lnTo>
                      <a:pt x="541" y="539"/>
                    </a:lnTo>
                    <a:lnTo>
                      <a:pt x="535" y="546"/>
                    </a:lnTo>
                    <a:cubicBezTo>
                      <a:pt x="533" y="548"/>
                      <a:pt x="532" y="549"/>
                      <a:pt x="530" y="550"/>
                    </a:cubicBezTo>
                    <a:lnTo>
                      <a:pt x="507" y="565"/>
                    </a:lnTo>
                    <a:cubicBezTo>
                      <a:pt x="506" y="566"/>
                      <a:pt x="505" y="566"/>
                      <a:pt x="504" y="567"/>
                    </a:cubicBezTo>
                    <a:lnTo>
                      <a:pt x="471" y="582"/>
                    </a:lnTo>
                    <a:cubicBezTo>
                      <a:pt x="470" y="582"/>
                      <a:pt x="469" y="583"/>
                      <a:pt x="467" y="583"/>
                    </a:cubicBezTo>
                    <a:lnTo>
                      <a:pt x="429" y="593"/>
                    </a:lnTo>
                    <a:lnTo>
                      <a:pt x="381" y="601"/>
                    </a:lnTo>
                    <a:lnTo>
                      <a:pt x="334" y="606"/>
                    </a:lnTo>
                    <a:lnTo>
                      <a:pt x="279" y="608"/>
                    </a:lnTo>
                    <a:lnTo>
                      <a:pt x="225" y="606"/>
                    </a:lnTo>
                    <a:lnTo>
                      <a:pt x="178" y="601"/>
                    </a:lnTo>
                    <a:lnTo>
                      <a:pt x="130" y="593"/>
                    </a:lnTo>
                    <a:lnTo>
                      <a:pt x="94" y="583"/>
                    </a:lnTo>
                    <a:cubicBezTo>
                      <a:pt x="92" y="583"/>
                      <a:pt x="91" y="582"/>
                      <a:pt x="90" y="582"/>
                    </a:cubicBezTo>
                    <a:lnTo>
                      <a:pt x="57" y="567"/>
                    </a:lnTo>
                    <a:cubicBezTo>
                      <a:pt x="56" y="566"/>
                      <a:pt x="55" y="566"/>
                      <a:pt x="54" y="565"/>
                    </a:cubicBezTo>
                    <a:lnTo>
                      <a:pt x="31" y="550"/>
                    </a:lnTo>
                    <a:cubicBezTo>
                      <a:pt x="29" y="549"/>
                      <a:pt x="28" y="548"/>
                      <a:pt x="26" y="546"/>
                    </a:cubicBezTo>
                    <a:lnTo>
                      <a:pt x="18" y="536"/>
                    </a:lnTo>
                    <a:lnTo>
                      <a:pt x="13" y="529"/>
                    </a:lnTo>
                    <a:lnTo>
                      <a:pt x="7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8" y="75"/>
                    </a:lnTo>
                    <a:lnTo>
                      <a:pt x="24" y="65"/>
                    </a:lnTo>
                    <a:cubicBezTo>
                      <a:pt x="26" y="63"/>
                      <a:pt x="28" y="60"/>
                      <a:pt x="31" y="59"/>
                    </a:cubicBezTo>
                    <a:lnTo>
                      <a:pt x="54" y="44"/>
                    </a:lnTo>
                    <a:cubicBezTo>
                      <a:pt x="56" y="43"/>
                      <a:pt x="57" y="42"/>
                      <a:pt x="59" y="41"/>
                    </a:cubicBezTo>
                    <a:lnTo>
                      <a:pt x="94" y="28"/>
                    </a:lnTo>
                    <a:lnTo>
                      <a:pt x="131" y="18"/>
                    </a:lnTo>
                    <a:lnTo>
                      <a:pt x="179" y="8"/>
                    </a:lnTo>
                    <a:lnTo>
                      <a:pt x="227" y="3"/>
                    </a:lnTo>
                    <a:lnTo>
                      <a:pt x="282" y="0"/>
                    </a:lnTo>
                    <a:lnTo>
                      <a:pt x="33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695" name="Rectangle 557"/>
              <p:cNvSpPr>
                <a:spLocks noChangeArrowheads="1"/>
              </p:cNvSpPr>
              <p:nvPr/>
            </p:nvSpPr>
            <p:spPr bwMode="auto">
              <a:xfrm>
                <a:off x="6065074" y="2604783"/>
                <a:ext cx="10238" cy="225095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96" name="Rectangle 558"/>
              <p:cNvSpPr>
                <a:spLocks noChangeArrowheads="1"/>
              </p:cNvSpPr>
              <p:nvPr/>
            </p:nvSpPr>
            <p:spPr bwMode="auto">
              <a:xfrm>
                <a:off x="6075312" y="2604783"/>
                <a:ext cx="10238" cy="225095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97" name="Rectangle 559"/>
              <p:cNvSpPr>
                <a:spLocks noChangeArrowheads="1"/>
              </p:cNvSpPr>
              <p:nvPr/>
            </p:nvSpPr>
            <p:spPr bwMode="auto">
              <a:xfrm>
                <a:off x="6085550" y="2604783"/>
                <a:ext cx="10238" cy="225095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98" name="Rectangle 560"/>
              <p:cNvSpPr>
                <a:spLocks noChangeArrowheads="1"/>
              </p:cNvSpPr>
              <p:nvPr/>
            </p:nvSpPr>
            <p:spPr bwMode="auto">
              <a:xfrm>
                <a:off x="6095787" y="2604783"/>
                <a:ext cx="10238" cy="225095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699" name="Rectangle 561"/>
              <p:cNvSpPr>
                <a:spLocks noChangeArrowheads="1"/>
              </p:cNvSpPr>
              <p:nvPr/>
            </p:nvSpPr>
            <p:spPr bwMode="auto">
              <a:xfrm>
                <a:off x="6106025" y="2604783"/>
                <a:ext cx="10238" cy="225095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0" name="Rectangle 562"/>
              <p:cNvSpPr>
                <a:spLocks noChangeArrowheads="1"/>
              </p:cNvSpPr>
              <p:nvPr/>
            </p:nvSpPr>
            <p:spPr bwMode="auto">
              <a:xfrm>
                <a:off x="6116263" y="2604783"/>
                <a:ext cx="10238" cy="225095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1" name="Rectangle 563"/>
              <p:cNvSpPr>
                <a:spLocks noChangeArrowheads="1"/>
              </p:cNvSpPr>
              <p:nvPr/>
            </p:nvSpPr>
            <p:spPr bwMode="auto">
              <a:xfrm>
                <a:off x="6126500" y="2604783"/>
                <a:ext cx="10238" cy="225095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2" name="Rectangle 564"/>
              <p:cNvSpPr>
                <a:spLocks noChangeArrowheads="1"/>
              </p:cNvSpPr>
              <p:nvPr/>
            </p:nvSpPr>
            <p:spPr bwMode="auto">
              <a:xfrm>
                <a:off x="6136738" y="2604783"/>
                <a:ext cx="10238" cy="225095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3" name="Rectangle 565"/>
              <p:cNvSpPr>
                <a:spLocks noChangeArrowheads="1"/>
              </p:cNvSpPr>
              <p:nvPr/>
            </p:nvSpPr>
            <p:spPr bwMode="auto">
              <a:xfrm>
                <a:off x="6146976" y="2604783"/>
                <a:ext cx="10238" cy="225095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4" name="Rectangle 566"/>
              <p:cNvSpPr>
                <a:spLocks noChangeArrowheads="1"/>
              </p:cNvSpPr>
              <p:nvPr/>
            </p:nvSpPr>
            <p:spPr bwMode="auto">
              <a:xfrm>
                <a:off x="6157213" y="2604783"/>
                <a:ext cx="10238" cy="225095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5" name="Rectangle 567"/>
              <p:cNvSpPr>
                <a:spLocks noChangeArrowheads="1"/>
              </p:cNvSpPr>
              <p:nvPr/>
            </p:nvSpPr>
            <p:spPr bwMode="auto">
              <a:xfrm>
                <a:off x="6167451" y="2604783"/>
                <a:ext cx="10238" cy="225095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6" name="Rectangle 568"/>
              <p:cNvSpPr>
                <a:spLocks noChangeArrowheads="1"/>
              </p:cNvSpPr>
              <p:nvPr/>
            </p:nvSpPr>
            <p:spPr bwMode="auto">
              <a:xfrm>
                <a:off x="6177689" y="2604783"/>
                <a:ext cx="10238" cy="225095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7" name="Rectangle 569"/>
              <p:cNvSpPr>
                <a:spLocks noChangeArrowheads="1"/>
              </p:cNvSpPr>
              <p:nvPr/>
            </p:nvSpPr>
            <p:spPr bwMode="auto">
              <a:xfrm>
                <a:off x="6187926" y="2604783"/>
                <a:ext cx="10238" cy="225095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8" name="Rectangle 570"/>
              <p:cNvSpPr>
                <a:spLocks noChangeArrowheads="1"/>
              </p:cNvSpPr>
              <p:nvPr/>
            </p:nvSpPr>
            <p:spPr bwMode="auto">
              <a:xfrm>
                <a:off x="6198164" y="2604783"/>
                <a:ext cx="12285" cy="225095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09" name="Rectangle 571"/>
              <p:cNvSpPr>
                <a:spLocks noChangeArrowheads="1"/>
              </p:cNvSpPr>
              <p:nvPr/>
            </p:nvSpPr>
            <p:spPr bwMode="auto">
              <a:xfrm>
                <a:off x="6210449" y="2604783"/>
                <a:ext cx="10238" cy="225095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0" name="Rectangle 573"/>
              <p:cNvSpPr>
                <a:spLocks noChangeArrowheads="1"/>
              </p:cNvSpPr>
              <p:nvPr/>
            </p:nvSpPr>
            <p:spPr bwMode="auto">
              <a:xfrm>
                <a:off x="6517580" y="2284057"/>
                <a:ext cx="10238" cy="225095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1" name="Rectangle 574"/>
              <p:cNvSpPr>
                <a:spLocks noChangeArrowheads="1"/>
              </p:cNvSpPr>
              <p:nvPr/>
            </p:nvSpPr>
            <p:spPr bwMode="auto">
              <a:xfrm>
                <a:off x="6527817" y="2284057"/>
                <a:ext cx="10238" cy="225095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2" name="Rectangle 575"/>
              <p:cNvSpPr>
                <a:spLocks noChangeArrowheads="1"/>
              </p:cNvSpPr>
              <p:nvPr/>
            </p:nvSpPr>
            <p:spPr bwMode="auto">
              <a:xfrm>
                <a:off x="6538055" y="2284057"/>
                <a:ext cx="10238" cy="225095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3" name="Rectangle 576"/>
              <p:cNvSpPr>
                <a:spLocks noChangeArrowheads="1"/>
              </p:cNvSpPr>
              <p:nvPr/>
            </p:nvSpPr>
            <p:spPr bwMode="auto">
              <a:xfrm>
                <a:off x="6548293" y="2284057"/>
                <a:ext cx="10238" cy="225095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4" name="Rectangle 577"/>
              <p:cNvSpPr>
                <a:spLocks noChangeArrowheads="1"/>
              </p:cNvSpPr>
              <p:nvPr/>
            </p:nvSpPr>
            <p:spPr bwMode="auto">
              <a:xfrm>
                <a:off x="6558530" y="2284057"/>
                <a:ext cx="10238" cy="225095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5" name="Rectangle 578"/>
              <p:cNvSpPr>
                <a:spLocks noChangeArrowheads="1"/>
              </p:cNvSpPr>
              <p:nvPr/>
            </p:nvSpPr>
            <p:spPr bwMode="auto">
              <a:xfrm>
                <a:off x="6568768" y="2284057"/>
                <a:ext cx="10238" cy="225095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6" name="Rectangle 579"/>
              <p:cNvSpPr>
                <a:spLocks noChangeArrowheads="1"/>
              </p:cNvSpPr>
              <p:nvPr/>
            </p:nvSpPr>
            <p:spPr bwMode="auto">
              <a:xfrm>
                <a:off x="6579005" y="2284057"/>
                <a:ext cx="10238" cy="225095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7" name="Rectangle 580"/>
              <p:cNvSpPr>
                <a:spLocks noChangeArrowheads="1"/>
              </p:cNvSpPr>
              <p:nvPr/>
            </p:nvSpPr>
            <p:spPr bwMode="auto">
              <a:xfrm>
                <a:off x="6589243" y="2284057"/>
                <a:ext cx="10238" cy="225095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8" name="Rectangle 581"/>
              <p:cNvSpPr>
                <a:spLocks noChangeArrowheads="1"/>
              </p:cNvSpPr>
              <p:nvPr/>
            </p:nvSpPr>
            <p:spPr bwMode="auto">
              <a:xfrm>
                <a:off x="6599481" y="2284057"/>
                <a:ext cx="10238" cy="225095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19" name="Rectangle 582"/>
              <p:cNvSpPr>
                <a:spLocks noChangeArrowheads="1"/>
              </p:cNvSpPr>
              <p:nvPr/>
            </p:nvSpPr>
            <p:spPr bwMode="auto">
              <a:xfrm>
                <a:off x="6609718" y="2284057"/>
                <a:ext cx="10238" cy="225095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0" name="Rectangle 583"/>
              <p:cNvSpPr>
                <a:spLocks noChangeArrowheads="1"/>
              </p:cNvSpPr>
              <p:nvPr/>
            </p:nvSpPr>
            <p:spPr bwMode="auto">
              <a:xfrm>
                <a:off x="6619956" y="2284057"/>
                <a:ext cx="10238" cy="225095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1" name="Rectangle 584"/>
              <p:cNvSpPr>
                <a:spLocks noChangeArrowheads="1"/>
              </p:cNvSpPr>
              <p:nvPr/>
            </p:nvSpPr>
            <p:spPr bwMode="auto">
              <a:xfrm>
                <a:off x="6630194" y="2284057"/>
                <a:ext cx="10238" cy="225095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2" name="Rectangle 585"/>
              <p:cNvSpPr>
                <a:spLocks noChangeArrowheads="1"/>
              </p:cNvSpPr>
              <p:nvPr/>
            </p:nvSpPr>
            <p:spPr bwMode="auto">
              <a:xfrm>
                <a:off x="6640431" y="2284057"/>
                <a:ext cx="10238" cy="225095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3" name="Rectangle 586"/>
              <p:cNvSpPr>
                <a:spLocks noChangeArrowheads="1"/>
              </p:cNvSpPr>
              <p:nvPr/>
            </p:nvSpPr>
            <p:spPr bwMode="auto">
              <a:xfrm>
                <a:off x="6650669" y="2284057"/>
                <a:ext cx="10238" cy="225095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4" name="Rectangle 587"/>
              <p:cNvSpPr>
                <a:spLocks noChangeArrowheads="1"/>
              </p:cNvSpPr>
              <p:nvPr/>
            </p:nvSpPr>
            <p:spPr bwMode="auto">
              <a:xfrm>
                <a:off x="6660907" y="2284057"/>
                <a:ext cx="10238" cy="225095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5" name="Rectangle 588"/>
              <p:cNvSpPr>
                <a:spLocks noChangeArrowheads="1"/>
              </p:cNvSpPr>
              <p:nvPr/>
            </p:nvSpPr>
            <p:spPr bwMode="auto">
              <a:xfrm>
                <a:off x="6671144" y="2284057"/>
                <a:ext cx="10238" cy="225095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6" name="Rectangle 589"/>
              <p:cNvSpPr>
                <a:spLocks noChangeArrowheads="1"/>
              </p:cNvSpPr>
              <p:nvPr/>
            </p:nvSpPr>
            <p:spPr bwMode="auto">
              <a:xfrm>
                <a:off x="6681382" y="2284057"/>
                <a:ext cx="10238" cy="225095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7" name="Rectangle 590"/>
              <p:cNvSpPr>
                <a:spLocks noChangeArrowheads="1"/>
              </p:cNvSpPr>
              <p:nvPr/>
            </p:nvSpPr>
            <p:spPr bwMode="auto">
              <a:xfrm>
                <a:off x="6691620" y="2284057"/>
                <a:ext cx="10238" cy="225095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28" name="Freeform 591"/>
              <p:cNvSpPr>
                <a:spLocks/>
              </p:cNvSpPr>
              <p:nvPr/>
            </p:nvSpPr>
            <p:spPr bwMode="auto">
              <a:xfrm>
                <a:off x="6368110" y="2240590"/>
                <a:ext cx="329652" cy="86933"/>
              </a:xfrm>
              <a:custGeom>
                <a:avLst/>
                <a:gdLst>
                  <a:gd name="T0" fmla="*/ 161 w 161"/>
                  <a:gd name="T1" fmla="*/ 28 h 56"/>
                  <a:gd name="T2" fmla="*/ 161 w 161"/>
                  <a:gd name="T3" fmla="*/ 28 h 56"/>
                  <a:gd name="T4" fmla="*/ 161 w 161"/>
                  <a:gd name="T5" fmla="*/ 31 h 56"/>
                  <a:gd name="T6" fmla="*/ 159 w 161"/>
                  <a:gd name="T7" fmla="*/ 34 h 56"/>
                  <a:gd name="T8" fmla="*/ 156 w 161"/>
                  <a:gd name="T9" fmla="*/ 36 h 56"/>
                  <a:gd name="T10" fmla="*/ 155 w 161"/>
                  <a:gd name="T11" fmla="*/ 39 h 56"/>
                  <a:gd name="T12" fmla="*/ 147 w 161"/>
                  <a:gd name="T13" fmla="*/ 44 h 56"/>
                  <a:gd name="T14" fmla="*/ 137 w 161"/>
                  <a:gd name="T15" fmla="*/ 48 h 56"/>
                  <a:gd name="T16" fmla="*/ 126 w 161"/>
                  <a:gd name="T17" fmla="*/ 51 h 56"/>
                  <a:gd name="T18" fmla="*/ 111 w 161"/>
                  <a:gd name="T19" fmla="*/ 54 h 56"/>
                  <a:gd name="T20" fmla="*/ 97 w 161"/>
                  <a:gd name="T21" fmla="*/ 56 h 56"/>
                  <a:gd name="T22" fmla="*/ 80 w 161"/>
                  <a:gd name="T23" fmla="*/ 56 h 56"/>
                  <a:gd name="T24" fmla="*/ 64 w 161"/>
                  <a:gd name="T25" fmla="*/ 56 h 56"/>
                  <a:gd name="T26" fmla="*/ 49 w 161"/>
                  <a:gd name="T27" fmla="*/ 54 h 56"/>
                  <a:gd name="T28" fmla="*/ 35 w 161"/>
                  <a:gd name="T29" fmla="*/ 51 h 56"/>
                  <a:gd name="T30" fmla="*/ 24 w 161"/>
                  <a:gd name="T31" fmla="*/ 48 h 56"/>
                  <a:gd name="T32" fmla="*/ 13 w 161"/>
                  <a:gd name="T33" fmla="*/ 44 h 56"/>
                  <a:gd name="T34" fmla="*/ 6 w 161"/>
                  <a:gd name="T35" fmla="*/ 39 h 56"/>
                  <a:gd name="T36" fmla="*/ 4 w 161"/>
                  <a:gd name="T37" fmla="*/ 36 h 56"/>
                  <a:gd name="T38" fmla="*/ 2 w 161"/>
                  <a:gd name="T39" fmla="*/ 34 h 56"/>
                  <a:gd name="T40" fmla="*/ 0 w 161"/>
                  <a:gd name="T41" fmla="*/ 31 h 56"/>
                  <a:gd name="T42" fmla="*/ 0 w 161"/>
                  <a:gd name="T43" fmla="*/ 28 h 56"/>
                  <a:gd name="T44" fmla="*/ 0 w 161"/>
                  <a:gd name="T45" fmla="*/ 26 h 56"/>
                  <a:gd name="T46" fmla="*/ 2 w 161"/>
                  <a:gd name="T47" fmla="*/ 23 h 56"/>
                  <a:gd name="T48" fmla="*/ 4 w 161"/>
                  <a:gd name="T49" fmla="*/ 20 h 56"/>
                  <a:gd name="T50" fmla="*/ 6 w 161"/>
                  <a:gd name="T51" fmla="*/ 17 h 56"/>
                  <a:gd name="T52" fmla="*/ 13 w 161"/>
                  <a:gd name="T53" fmla="*/ 13 h 56"/>
                  <a:gd name="T54" fmla="*/ 24 w 161"/>
                  <a:gd name="T55" fmla="*/ 9 h 56"/>
                  <a:gd name="T56" fmla="*/ 35 w 161"/>
                  <a:gd name="T57" fmla="*/ 6 h 56"/>
                  <a:gd name="T58" fmla="*/ 49 w 161"/>
                  <a:gd name="T59" fmla="*/ 3 h 56"/>
                  <a:gd name="T60" fmla="*/ 64 w 161"/>
                  <a:gd name="T61" fmla="*/ 1 h 56"/>
                  <a:gd name="T62" fmla="*/ 80 w 161"/>
                  <a:gd name="T63" fmla="*/ 0 h 56"/>
                  <a:gd name="T64" fmla="*/ 97 w 161"/>
                  <a:gd name="T65" fmla="*/ 1 h 56"/>
                  <a:gd name="T66" fmla="*/ 111 w 161"/>
                  <a:gd name="T67" fmla="*/ 3 h 56"/>
                  <a:gd name="T68" fmla="*/ 126 w 161"/>
                  <a:gd name="T69" fmla="*/ 6 h 56"/>
                  <a:gd name="T70" fmla="*/ 137 w 161"/>
                  <a:gd name="T71" fmla="*/ 9 h 56"/>
                  <a:gd name="T72" fmla="*/ 147 w 161"/>
                  <a:gd name="T73" fmla="*/ 13 h 56"/>
                  <a:gd name="T74" fmla="*/ 155 w 161"/>
                  <a:gd name="T75" fmla="*/ 17 h 56"/>
                  <a:gd name="T76" fmla="*/ 156 w 161"/>
                  <a:gd name="T77" fmla="*/ 20 h 56"/>
                  <a:gd name="T78" fmla="*/ 159 w 161"/>
                  <a:gd name="T79" fmla="*/ 23 h 56"/>
                  <a:gd name="T80" fmla="*/ 161 w 161"/>
                  <a:gd name="T81" fmla="*/ 26 h 56"/>
                  <a:gd name="T82" fmla="*/ 161 w 161"/>
                  <a:gd name="T83" fmla="*/ 28 h 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"/>
                  <a:gd name="T127" fmla="*/ 0 h 56"/>
                  <a:gd name="T128" fmla="*/ 161 w 161"/>
                  <a:gd name="T129" fmla="*/ 56 h 5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" h="56">
                    <a:moveTo>
                      <a:pt x="161" y="28"/>
                    </a:moveTo>
                    <a:lnTo>
                      <a:pt x="161" y="28"/>
                    </a:lnTo>
                    <a:lnTo>
                      <a:pt x="161" y="31"/>
                    </a:lnTo>
                    <a:lnTo>
                      <a:pt x="159" y="34"/>
                    </a:lnTo>
                    <a:lnTo>
                      <a:pt x="156" y="36"/>
                    </a:lnTo>
                    <a:lnTo>
                      <a:pt x="155" y="39"/>
                    </a:lnTo>
                    <a:lnTo>
                      <a:pt x="147" y="44"/>
                    </a:lnTo>
                    <a:lnTo>
                      <a:pt x="137" y="48"/>
                    </a:lnTo>
                    <a:lnTo>
                      <a:pt x="126" y="51"/>
                    </a:lnTo>
                    <a:lnTo>
                      <a:pt x="111" y="54"/>
                    </a:lnTo>
                    <a:lnTo>
                      <a:pt x="97" y="56"/>
                    </a:lnTo>
                    <a:lnTo>
                      <a:pt x="80" y="56"/>
                    </a:lnTo>
                    <a:lnTo>
                      <a:pt x="64" y="56"/>
                    </a:lnTo>
                    <a:lnTo>
                      <a:pt x="49" y="54"/>
                    </a:lnTo>
                    <a:lnTo>
                      <a:pt x="35" y="51"/>
                    </a:lnTo>
                    <a:lnTo>
                      <a:pt x="24" y="48"/>
                    </a:lnTo>
                    <a:lnTo>
                      <a:pt x="13" y="44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3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13"/>
                    </a:lnTo>
                    <a:lnTo>
                      <a:pt x="24" y="9"/>
                    </a:lnTo>
                    <a:lnTo>
                      <a:pt x="35" y="6"/>
                    </a:lnTo>
                    <a:lnTo>
                      <a:pt x="49" y="3"/>
                    </a:lnTo>
                    <a:lnTo>
                      <a:pt x="64" y="1"/>
                    </a:lnTo>
                    <a:lnTo>
                      <a:pt x="80" y="0"/>
                    </a:lnTo>
                    <a:lnTo>
                      <a:pt x="97" y="1"/>
                    </a:lnTo>
                    <a:lnTo>
                      <a:pt x="111" y="3"/>
                    </a:lnTo>
                    <a:lnTo>
                      <a:pt x="126" y="6"/>
                    </a:lnTo>
                    <a:lnTo>
                      <a:pt x="137" y="9"/>
                    </a:lnTo>
                    <a:lnTo>
                      <a:pt x="147" y="13"/>
                    </a:lnTo>
                    <a:lnTo>
                      <a:pt x="155" y="17"/>
                    </a:lnTo>
                    <a:lnTo>
                      <a:pt x="156" y="20"/>
                    </a:lnTo>
                    <a:lnTo>
                      <a:pt x="159" y="23"/>
                    </a:lnTo>
                    <a:lnTo>
                      <a:pt x="161" y="26"/>
                    </a:lnTo>
                    <a:lnTo>
                      <a:pt x="161" y="2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729" name="Freeform 592"/>
              <p:cNvSpPr>
                <a:spLocks/>
              </p:cNvSpPr>
              <p:nvPr/>
            </p:nvSpPr>
            <p:spPr bwMode="auto">
              <a:xfrm>
                <a:off x="6599481" y="2315104"/>
                <a:ext cx="329652" cy="273218"/>
              </a:xfrm>
              <a:custGeom>
                <a:avLst/>
                <a:gdLst>
                  <a:gd name="T0" fmla="*/ 80 w 161"/>
                  <a:gd name="T1" fmla="*/ 0 h 176"/>
                  <a:gd name="T2" fmla="*/ 80 w 161"/>
                  <a:gd name="T3" fmla="*/ 0 h 176"/>
                  <a:gd name="T4" fmla="*/ 64 w 161"/>
                  <a:gd name="T5" fmla="*/ 1 h 176"/>
                  <a:gd name="T6" fmla="*/ 49 w 161"/>
                  <a:gd name="T7" fmla="*/ 3 h 176"/>
                  <a:gd name="T8" fmla="*/ 35 w 161"/>
                  <a:gd name="T9" fmla="*/ 6 h 176"/>
                  <a:gd name="T10" fmla="*/ 24 w 161"/>
                  <a:gd name="T11" fmla="*/ 9 h 176"/>
                  <a:gd name="T12" fmla="*/ 13 w 161"/>
                  <a:gd name="T13" fmla="*/ 13 h 176"/>
                  <a:gd name="T14" fmla="*/ 6 w 161"/>
                  <a:gd name="T15" fmla="*/ 17 h 176"/>
                  <a:gd name="T16" fmla="*/ 4 w 161"/>
                  <a:gd name="T17" fmla="*/ 20 h 176"/>
                  <a:gd name="T18" fmla="*/ 2 w 161"/>
                  <a:gd name="T19" fmla="*/ 23 h 176"/>
                  <a:gd name="T20" fmla="*/ 0 w 161"/>
                  <a:gd name="T21" fmla="*/ 26 h 176"/>
                  <a:gd name="T22" fmla="*/ 0 w 161"/>
                  <a:gd name="T23" fmla="*/ 28 h 176"/>
                  <a:gd name="T24" fmla="*/ 0 w 161"/>
                  <a:gd name="T25" fmla="*/ 148 h 176"/>
                  <a:gd name="T26" fmla="*/ 0 w 161"/>
                  <a:gd name="T27" fmla="*/ 151 h 176"/>
                  <a:gd name="T28" fmla="*/ 2 w 161"/>
                  <a:gd name="T29" fmla="*/ 153 h 176"/>
                  <a:gd name="T30" fmla="*/ 4 w 161"/>
                  <a:gd name="T31" fmla="*/ 157 h 176"/>
                  <a:gd name="T32" fmla="*/ 6 w 161"/>
                  <a:gd name="T33" fmla="*/ 159 h 176"/>
                  <a:gd name="T34" fmla="*/ 13 w 161"/>
                  <a:gd name="T35" fmla="*/ 163 h 176"/>
                  <a:gd name="T36" fmla="*/ 24 w 161"/>
                  <a:gd name="T37" fmla="*/ 168 h 176"/>
                  <a:gd name="T38" fmla="*/ 35 w 161"/>
                  <a:gd name="T39" fmla="*/ 171 h 176"/>
                  <a:gd name="T40" fmla="*/ 49 w 161"/>
                  <a:gd name="T41" fmla="*/ 173 h 176"/>
                  <a:gd name="T42" fmla="*/ 64 w 161"/>
                  <a:gd name="T43" fmla="*/ 175 h 176"/>
                  <a:gd name="T44" fmla="*/ 80 w 161"/>
                  <a:gd name="T45" fmla="*/ 176 h 176"/>
                  <a:gd name="T46" fmla="*/ 97 w 161"/>
                  <a:gd name="T47" fmla="*/ 175 h 176"/>
                  <a:gd name="T48" fmla="*/ 111 w 161"/>
                  <a:gd name="T49" fmla="*/ 173 h 176"/>
                  <a:gd name="T50" fmla="*/ 126 w 161"/>
                  <a:gd name="T51" fmla="*/ 171 h 176"/>
                  <a:gd name="T52" fmla="*/ 137 w 161"/>
                  <a:gd name="T53" fmla="*/ 168 h 176"/>
                  <a:gd name="T54" fmla="*/ 147 w 161"/>
                  <a:gd name="T55" fmla="*/ 163 h 176"/>
                  <a:gd name="T56" fmla="*/ 155 w 161"/>
                  <a:gd name="T57" fmla="*/ 159 h 176"/>
                  <a:gd name="T58" fmla="*/ 157 w 161"/>
                  <a:gd name="T59" fmla="*/ 157 h 176"/>
                  <a:gd name="T60" fmla="*/ 159 w 161"/>
                  <a:gd name="T61" fmla="*/ 153 h 176"/>
                  <a:gd name="T62" fmla="*/ 161 w 161"/>
                  <a:gd name="T63" fmla="*/ 151 h 176"/>
                  <a:gd name="T64" fmla="*/ 161 w 161"/>
                  <a:gd name="T65" fmla="*/ 148 h 176"/>
                  <a:gd name="T66" fmla="*/ 161 w 161"/>
                  <a:gd name="T67" fmla="*/ 28 h 176"/>
                  <a:gd name="T68" fmla="*/ 161 w 161"/>
                  <a:gd name="T69" fmla="*/ 26 h 176"/>
                  <a:gd name="T70" fmla="*/ 159 w 161"/>
                  <a:gd name="T71" fmla="*/ 23 h 176"/>
                  <a:gd name="T72" fmla="*/ 157 w 161"/>
                  <a:gd name="T73" fmla="*/ 20 h 176"/>
                  <a:gd name="T74" fmla="*/ 155 w 161"/>
                  <a:gd name="T75" fmla="*/ 17 h 176"/>
                  <a:gd name="T76" fmla="*/ 147 w 161"/>
                  <a:gd name="T77" fmla="*/ 13 h 176"/>
                  <a:gd name="T78" fmla="*/ 137 w 161"/>
                  <a:gd name="T79" fmla="*/ 9 h 176"/>
                  <a:gd name="T80" fmla="*/ 126 w 161"/>
                  <a:gd name="T81" fmla="*/ 6 h 176"/>
                  <a:gd name="T82" fmla="*/ 111 w 161"/>
                  <a:gd name="T83" fmla="*/ 3 h 176"/>
                  <a:gd name="T84" fmla="*/ 97 w 161"/>
                  <a:gd name="T85" fmla="*/ 1 h 176"/>
                  <a:gd name="T86" fmla="*/ 80 w 161"/>
                  <a:gd name="T87" fmla="*/ 0 h 1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1"/>
                  <a:gd name="T133" fmla="*/ 0 h 176"/>
                  <a:gd name="T134" fmla="*/ 161 w 161"/>
                  <a:gd name="T135" fmla="*/ 176 h 17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1" h="176">
                    <a:moveTo>
                      <a:pt x="80" y="0"/>
                    </a:moveTo>
                    <a:lnTo>
                      <a:pt x="80" y="0"/>
                    </a:lnTo>
                    <a:lnTo>
                      <a:pt x="64" y="1"/>
                    </a:lnTo>
                    <a:lnTo>
                      <a:pt x="49" y="3"/>
                    </a:lnTo>
                    <a:lnTo>
                      <a:pt x="35" y="6"/>
                    </a:lnTo>
                    <a:lnTo>
                      <a:pt x="24" y="9"/>
                    </a:lnTo>
                    <a:lnTo>
                      <a:pt x="13" y="13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2" y="153"/>
                    </a:lnTo>
                    <a:lnTo>
                      <a:pt x="4" y="157"/>
                    </a:lnTo>
                    <a:lnTo>
                      <a:pt x="6" y="159"/>
                    </a:lnTo>
                    <a:lnTo>
                      <a:pt x="13" y="163"/>
                    </a:lnTo>
                    <a:lnTo>
                      <a:pt x="24" y="168"/>
                    </a:lnTo>
                    <a:lnTo>
                      <a:pt x="35" y="171"/>
                    </a:lnTo>
                    <a:lnTo>
                      <a:pt x="49" y="173"/>
                    </a:lnTo>
                    <a:lnTo>
                      <a:pt x="64" y="175"/>
                    </a:lnTo>
                    <a:lnTo>
                      <a:pt x="80" y="176"/>
                    </a:lnTo>
                    <a:lnTo>
                      <a:pt x="97" y="175"/>
                    </a:lnTo>
                    <a:lnTo>
                      <a:pt x="111" y="173"/>
                    </a:lnTo>
                    <a:lnTo>
                      <a:pt x="126" y="171"/>
                    </a:lnTo>
                    <a:lnTo>
                      <a:pt x="137" y="168"/>
                    </a:lnTo>
                    <a:lnTo>
                      <a:pt x="147" y="163"/>
                    </a:lnTo>
                    <a:lnTo>
                      <a:pt x="155" y="159"/>
                    </a:lnTo>
                    <a:lnTo>
                      <a:pt x="157" y="157"/>
                    </a:lnTo>
                    <a:lnTo>
                      <a:pt x="159" y="153"/>
                    </a:lnTo>
                    <a:lnTo>
                      <a:pt x="161" y="151"/>
                    </a:lnTo>
                    <a:lnTo>
                      <a:pt x="161" y="148"/>
                    </a:lnTo>
                    <a:lnTo>
                      <a:pt x="161" y="28"/>
                    </a:lnTo>
                    <a:lnTo>
                      <a:pt x="161" y="26"/>
                    </a:lnTo>
                    <a:lnTo>
                      <a:pt x="159" y="23"/>
                    </a:lnTo>
                    <a:lnTo>
                      <a:pt x="157" y="20"/>
                    </a:lnTo>
                    <a:lnTo>
                      <a:pt x="155" y="17"/>
                    </a:lnTo>
                    <a:lnTo>
                      <a:pt x="147" y="13"/>
                    </a:lnTo>
                    <a:lnTo>
                      <a:pt x="137" y="9"/>
                    </a:lnTo>
                    <a:lnTo>
                      <a:pt x="126" y="6"/>
                    </a:lnTo>
                    <a:lnTo>
                      <a:pt x="111" y="3"/>
                    </a:lnTo>
                    <a:lnTo>
                      <a:pt x="97" y="1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730" name="Freeform 593"/>
              <p:cNvSpPr>
                <a:spLocks noEditPoints="1"/>
              </p:cNvSpPr>
              <p:nvPr/>
            </p:nvSpPr>
            <p:spPr bwMode="auto">
              <a:xfrm>
                <a:off x="6583101" y="2304237"/>
                <a:ext cx="360365" cy="294952"/>
              </a:xfrm>
              <a:custGeom>
                <a:avLst/>
                <a:gdLst>
                  <a:gd name="T0" fmla="*/ 72 w 560"/>
                  <a:gd name="T1" fmla="*/ 16 h 608"/>
                  <a:gd name="T2" fmla="*/ 44 w 560"/>
                  <a:gd name="T3" fmla="*/ 20 h 608"/>
                  <a:gd name="T4" fmla="*/ 24 w 560"/>
                  <a:gd name="T5" fmla="*/ 27 h 608"/>
                  <a:gd name="T6" fmla="*/ 18 w 560"/>
                  <a:gd name="T7" fmla="*/ 31 h 608"/>
                  <a:gd name="T8" fmla="*/ 18 w 560"/>
                  <a:gd name="T9" fmla="*/ 32 h 608"/>
                  <a:gd name="T10" fmla="*/ 14 w 560"/>
                  <a:gd name="T11" fmla="*/ 37 h 608"/>
                  <a:gd name="T12" fmla="*/ 15 w 560"/>
                  <a:gd name="T13" fmla="*/ 35 h 608"/>
                  <a:gd name="T14" fmla="*/ 15 w 560"/>
                  <a:gd name="T15" fmla="*/ 158 h 608"/>
                  <a:gd name="T16" fmla="*/ 15 w 560"/>
                  <a:gd name="T17" fmla="*/ 155 h 608"/>
                  <a:gd name="T18" fmla="*/ 19 w 560"/>
                  <a:gd name="T19" fmla="*/ 161 h 608"/>
                  <a:gd name="T20" fmla="*/ 25 w 560"/>
                  <a:gd name="T21" fmla="*/ 164 h 608"/>
                  <a:gd name="T22" fmla="*/ 35 w 560"/>
                  <a:gd name="T23" fmla="*/ 168 h 608"/>
                  <a:gd name="T24" fmla="*/ 45 w 560"/>
                  <a:gd name="T25" fmla="*/ 171 h 608"/>
                  <a:gd name="T26" fmla="*/ 73 w 560"/>
                  <a:gd name="T27" fmla="*/ 174 h 608"/>
                  <a:gd name="T28" fmla="*/ 104 w 560"/>
                  <a:gd name="T29" fmla="*/ 174 h 608"/>
                  <a:gd name="T30" fmla="*/ 132 w 560"/>
                  <a:gd name="T31" fmla="*/ 171 h 608"/>
                  <a:gd name="T32" fmla="*/ 142 w 560"/>
                  <a:gd name="T33" fmla="*/ 168 h 608"/>
                  <a:gd name="T34" fmla="*/ 151 w 560"/>
                  <a:gd name="T35" fmla="*/ 164 h 608"/>
                  <a:gd name="T36" fmla="*/ 157 w 560"/>
                  <a:gd name="T37" fmla="*/ 161 h 608"/>
                  <a:gd name="T38" fmla="*/ 160 w 560"/>
                  <a:gd name="T39" fmla="*/ 156 h 608"/>
                  <a:gd name="T40" fmla="*/ 161 w 560"/>
                  <a:gd name="T41" fmla="*/ 158 h 608"/>
                  <a:gd name="T42" fmla="*/ 161 w 560"/>
                  <a:gd name="T43" fmla="*/ 35 h 608"/>
                  <a:gd name="T44" fmla="*/ 162 w 560"/>
                  <a:gd name="T45" fmla="*/ 37 h 608"/>
                  <a:gd name="T46" fmla="*/ 159 w 560"/>
                  <a:gd name="T47" fmla="*/ 33 h 608"/>
                  <a:gd name="T48" fmla="*/ 158 w 560"/>
                  <a:gd name="T49" fmla="*/ 31 h 608"/>
                  <a:gd name="T50" fmla="*/ 152 w 560"/>
                  <a:gd name="T51" fmla="*/ 27 h 608"/>
                  <a:gd name="T52" fmla="*/ 132 w 560"/>
                  <a:gd name="T53" fmla="*/ 20 h 608"/>
                  <a:gd name="T54" fmla="*/ 104 w 560"/>
                  <a:gd name="T55" fmla="*/ 16 h 608"/>
                  <a:gd name="T56" fmla="*/ 106 w 560"/>
                  <a:gd name="T57" fmla="*/ 1 h 608"/>
                  <a:gd name="T58" fmla="*/ 135 w 560"/>
                  <a:gd name="T59" fmla="*/ 6 h 608"/>
                  <a:gd name="T60" fmla="*/ 158 w 560"/>
                  <a:gd name="T61" fmla="*/ 13 h 608"/>
                  <a:gd name="T62" fmla="*/ 167 w 560"/>
                  <a:gd name="T63" fmla="*/ 18 h 608"/>
                  <a:gd name="T64" fmla="*/ 170 w 560"/>
                  <a:gd name="T65" fmla="*/ 23 h 608"/>
                  <a:gd name="T66" fmla="*/ 175 w 560"/>
                  <a:gd name="T67" fmla="*/ 29 h 608"/>
                  <a:gd name="T68" fmla="*/ 176 w 560"/>
                  <a:gd name="T69" fmla="*/ 35 h 608"/>
                  <a:gd name="T70" fmla="*/ 176 w 560"/>
                  <a:gd name="T71" fmla="*/ 158 h 608"/>
                  <a:gd name="T72" fmla="*/ 173 w 560"/>
                  <a:gd name="T73" fmla="*/ 164 h 608"/>
                  <a:gd name="T74" fmla="*/ 168 w 560"/>
                  <a:gd name="T75" fmla="*/ 171 h 608"/>
                  <a:gd name="T76" fmla="*/ 159 w 560"/>
                  <a:gd name="T77" fmla="*/ 177 h 608"/>
                  <a:gd name="T78" fmla="*/ 148 w 560"/>
                  <a:gd name="T79" fmla="*/ 182 h 608"/>
                  <a:gd name="T80" fmla="*/ 135 w 560"/>
                  <a:gd name="T81" fmla="*/ 185 h 608"/>
                  <a:gd name="T82" fmla="*/ 105 w 560"/>
                  <a:gd name="T83" fmla="*/ 189 h 608"/>
                  <a:gd name="T84" fmla="*/ 71 w 560"/>
                  <a:gd name="T85" fmla="*/ 189 h 608"/>
                  <a:gd name="T86" fmla="*/ 41 w 560"/>
                  <a:gd name="T87" fmla="*/ 185 h 608"/>
                  <a:gd name="T88" fmla="*/ 28 w 560"/>
                  <a:gd name="T89" fmla="*/ 182 h 608"/>
                  <a:gd name="T90" fmla="*/ 17 w 560"/>
                  <a:gd name="T91" fmla="*/ 177 h 608"/>
                  <a:gd name="T92" fmla="*/ 8 w 560"/>
                  <a:gd name="T93" fmla="*/ 171 h 608"/>
                  <a:gd name="T94" fmla="*/ 4 w 560"/>
                  <a:gd name="T95" fmla="*/ 165 h 608"/>
                  <a:gd name="T96" fmla="*/ 0 w 560"/>
                  <a:gd name="T97" fmla="*/ 158 h 608"/>
                  <a:gd name="T98" fmla="*/ 0 w 560"/>
                  <a:gd name="T99" fmla="*/ 35 h 608"/>
                  <a:gd name="T100" fmla="*/ 1 w 560"/>
                  <a:gd name="T101" fmla="*/ 29 h 608"/>
                  <a:gd name="T102" fmla="*/ 6 w 560"/>
                  <a:gd name="T103" fmla="*/ 23 h 608"/>
                  <a:gd name="T104" fmla="*/ 10 w 560"/>
                  <a:gd name="T105" fmla="*/ 18 h 608"/>
                  <a:gd name="T106" fmla="*/ 19 w 560"/>
                  <a:gd name="T107" fmla="*/ 13 h 608"/>
                  <a:gd name="T108" fmla="*/ 41 w 560"/>
                  <a:gd name="T109" fmla="*/ 6 h 608"/>
                  <a:gd name="T110" fmla="*/ 71 w 560"/>
                  <a:gd name="T111" fmla="*/ 1 h 608"/>
                  <a:gd name="T112" fmla="*/ 106 w 560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0"/>
                  <a:gd name="T172" fmla="*/ 0 h 608"/>
                  <a:gd name="T173" fmla="*/ 560 w 560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0" h="608">
                    <a:moveTo>
                      <a:pt x="279" y="48"/>
                    </a:moveTo>
                    <a:lnTo>
                      <a:pt x="229" y="51"/>
                    </a:lnTo>
                    <a:lnTo>
                      <a:pt x="185" y="56"/>
                    </a:lnTo>
                    <a:lnTo>
                      <a:pt x="141" y="65"/>
                    </a:lnTo>
                    <a:lnTo>
                      <a:pt x="106" y="75"/>
                    </a:lnTo>
                    <a:lnTo>
                      <a:pt x="76" y="86"/>
                    </a:lnTo>
                    <a:lnTo>
                      <a:pt x="80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8" y="102"/>
                    </a:lnTo>
                    <a:lnTo>
                      <a:pt x="49" y="112"/>
                    </a:lnTo>
                    <a:lnTo>
                      <a:pt x="44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2" y="490"/>
                    </a:lnTo>
                    <a:lnTo>
                      <a:pt x="49" y="497"/>
                    </a:lnTo>
                    <a:lnTo>
                      <a:pt x="58" y="510"/>
                    </a:lnTo>
                    <a:lnTo>
                      <a:pt x="62" y="514"/>
                    </a:lnTo>
                    <a:lnTo>
                      <a:pt x="57" y="510"/>
                    </a:lnTo>
                    <a:lnTo>
                      <a:pt x="80" y="525"/>
                    </a:lnTo>
                    <a:lnTo>
                      <a:pt x="77" y="523"/>
                    </a:lnTo>
                    <a:lnTo>
                      <a:pt x="110" y="538"/>
                    </a:lnTo>
                    <a:lnTo>
                      <a:pt x="106" y="537"/>
                    </a:lnTo>
                    <a:lnTo>
                      <a:pt x="142" y="547"/>
                    </a:lnTo>
                    <a:lnTo>
                      <a:pt x="186" y="553"/>
                    </a:lnTo>
                    <a:lnTo>
                      <a:pt x="231" y="558"/>
                    </a:lnTo>
                    <a:lnTo>
                      <a:pt x="282" y="560"/>
                    </a:lnTo>
                    <a:lnTo>
                      <a:pt x="332" y="558"/>
                    </a:lnTo>
                    <a:lnTo>
                      <a:pt x="376" y="553"/>
                    </a:lnTo>
                    <a:lnTo>
                      <a:pt x="421" y="546"/>
                    </a:lnTo>
                    <a:lnTo>
                      <a:pt x="455" y="537"/>
                    </a:lnTo>
                    <a:lnTo>
                      <a:pt x="451" y="538"/>
                    </a:lnTo>
                    <a:lnTo>
                      <a:pt x="484" y="523"/>
                    </a:lnTo>
                    <a:lnTo>
                      <a:pt x="481" y="525"/>
                    </a:lnTo>
                    <a:lnTo>
                      <a:pt x="504" y="510"/>
                    </a:lnTo>
                    <a:lnTo>
                      <a:pt x="499" y="514"/>
                    </a:lnTo>
                    <a:lnTo>
                      <a:pt x="505" y="507"/>
                    </a:lnTo>
                    <a:lnTo>
                      <a:pt x="510" y="500"/>
                    </a:lnTo>
                    <a:lnTo>
                      <a:pt x="519" y="490"/>
                    </a:lnTo>
                    <a:lnTo>
                      <a:pt x="512" y="506"/>
                    </a:lnTo>
                    <a:lnTo>
                      <a:pt x="512" y="496"/>
                    </a:lnTo>
                    <a:lnTo>
                      <a:pt x="512" y="113"/>
                    </a:lnTo>
                    <a:lnTo>
                      <a:pt x="512" y="106"/>
                    </a:lnTo>
                    <a:lnTo>
                      <a:pt x="516" y="119"/>
                    </a:lnTo>
                    <a:lnTo>
                      <a:pt x="510" y="109"/>
                    </a:lnTo>
                    <a:lnTo>
                      <a:pt x="505" y="105"/>
                    </a:lnTo>
                    <a:lnTo>
                      <a:pt x="497" y="92"/>
                    </a:lnTo>
                    <a:lnTo>
                      <a:pt x="504" y="99"/>
                    </a:lnTo>
                    <a:lnTo>
                      <a:pt x="481" y="84"/>
                    </a:lnTo>
                    <a:lnTo>
                      <a:pt x="485" y="86"/>
                    </a:lnTo>
                    <a:lnTo>
                      <a:pt x="453" y="74"/>
                    </a:lnTo>
                    <a:lnTo>
                      <a:pt x="419" y="65"/>
                    </a:lnTo>
                    <a:lnTo>
                      <a:pt x="374" y="55"/>
                    </a:lnTo>
                    <a:lnTo>
                      <a:pt x="330" y="51"/>
                    </a:lnTo>
                    <a:lnTo>
                      <a:pt x="279" y="48"/>
                    </a:lnTo>
                    <a:close/>
                    <a:moveTo>
                      <a:pt x="336" y="3"/>
                    </a:moveTo>
                    <a:lnTo>
                      <a:pt x="384" y="8"/>
                    </a:lnTo>
                    <a:lnTo>
                      <a:pt x="431" y="19"/>
                    </a:lnTo>
                    <a:lnTo>
                      <a:pt x="469" y="29"/>
                    </a:lnTo>
                    <a:lnTo>
                      <a:pt x="502" y="41"/>
                    </a:lnTo>
                    <a:cubicBezTo>
                      <a:pt x="504" y="42"/>
                      <a:pt x="505" y="43"/>
                      <a:pt x="507" y="44"/>
                    </a:cubicBezTo>
                    <a:lnTo>
                      <a:pt x="530" y="59"/>
                    </a:lnTo>
                    <a:cubicBezTo>
                      <a:pt x="533" y="60"/>
                      <a:pt x="535" y="63"/>
                      <a:pt x="537" y="65"/>
                    </a:cubicBezTo>
                    <a:lnTo>
                      <a:pt x="541" y="73"/>
                    </a:lnTo>
                    <a:lnTo>
                      <a:pt x="550" y="83"/>
                    </a:lnTo>
                    <a:lnTo>
                      <a:pt x="556" y="93"/>
                    </a:lnTo>
                    <a:cubicBezTo>
                      <a:pt x="559" y="97"/>
                      <a:pt x="560" y="101"/>
                      <a:pt x="560" y="106"/>
                    </a:cubicBezTo>
                    <a:lnTo>
                      <a:pt x="560" y="113"/>
                    </a:lnTo>
                    <a:lnTo>
                      <a:pt x="560" y="496"/>
                    </a:lnTo>
                    <a:lnTo>
                      <a:pt x="560" y="506"/>
                    </a:lnTo>
                    <a:cubicBezTo>
                      <a:pt x="560" y="511"/>
                      <a:pt x="558" y="517"/>
                      <a:pt x="554" y="521"/>
                    </a:cubicBezTo>
                    <a:lnTo>
                      <a:pt x="550" y="526"/>
                    </a:lnTo>
                    <a:lnTo>
                      <a:pt x="541" y="539"/>
                    </a:lnTo>
                    <a:lnTo>
                      <a:pt x="535" y="546"/>
                    </a:lnTo>
                    <a:cubicBezTo>
                      <a:pt x="533" y="548"/>
                      <a:pt x="532" y="549"/>
                      <a:pt x="530" y="550"/>
                    </a:cubicBezTo>
                    <a:lnTo>
                      <a:pt x="507" y="565"/>
                    </a:lnTo>
                    <a:cubicBezTo>
                      <a:pt x="506" y="566"/>
                      <a:pt x="505" y="566"/>
                      <a:pt x="504" y="567"/>
                    </a:cubicBezTo>
                    <a:lnTo>
                      <a:pt x="471" y="582"/>
                    </a:lnTo>
                    <a:cubicBezTo>
                      <a:pt x="470" y="582"/>
                      <a:pt x="469" y="583"/>
                      <a:pt x="467" y="583"/>
                    </a:cubicBezTo>
                    <a:lnTo>
                      <a:pt x="429" y="593"/>
                    </a:lnTo>
                    <a:lnTo>
                      <a:pt x="381" y="601"/>
                    </a:lnTo>
                    <a:lnTo>
                      <a:pt x="334" y="606"/>
                    </a:lnTo>
                    <a:lnTo>
                      <a:pt x="279" y="608"/>
                    </a:lnTo>
                    <a:lnTo>
                      <a:pt x="225" y="606"/>
                    </a:lnTo>
                    <a:lnTo>
                      <a:pt x="178" y="601"/>
                    </a:lnTo>
                    <a:lnTo>
                      <a:pt x="130" y="593"/>
                    </a:lnTo>
                    <a:lnTo>
                      <a:pt x="94" y="583"/>
                    </a:lnTo>
                    <a:cubicBezTo>
                      <a:pt x="92" y="583"/>
                      <a:pt x="91" y="582"/>
                      <a:pt x="90" y="582"/>
                    </a:cubicBezTo>
                    <a:lnTo>
                      <a:pt x="57" y="567"/>
                    </a:lnTo>
                    <a:cubicBezTo>
                      <a:pt x="56" y="566"/>
                      <a:pt x="55" y="566"/>
                      <a:pt x="54" y="565"/>
                    </a:cubicBezTo>
                    <a:lnTo>
                      <a:pt x="31" y="550"/>
                    </a:lnTo>
                    <a:cubicBezTo>
                      <a:pt x="29" y="549"/>
                      <a:pt x="28" y="548"/>
                      <a:pt x="26" y="546"/>
                    </a:cubicBezTo>
                    <a:lnTo>
                      <a:pt x="18" y="536"/>
                    </a:lnTo>
                    <a:lnTo>
                      <a:pt x="13" y="529"/>
                    </a:lnTo>
                    <a:lnTo>
                      <a:pt x="7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8" y="75"/>
                    </a:lnTo>
                    <a:lnTo>
                      <a:pt x="24" y="65"/>
                    </a:lnTo>
                    <a:cubicBezTo>
                      <a:pt x="26" y="63"/>
                      <a:pt x="28" y="60"/>
                      <a:pt x="31" y="59"/>
                    </a:cubicBezTo>
                    <a:lnTo>
                      <a:pt x="54" y="44"/>
                    </a:lnTo>
                    <a:cubicBezTo>
                      <a:pt x="56" y="43"/>
                      <a:pt x="57" y="42"/>
                      <a:pt x="59" y="41"/>
                    </a:cubicBezTo>
                    <a:lnTo>
                      <a:pt x="94" y="28"/>
                    </a:lnTo>
                    <a:lnTo>
                      <a:pt x="131" y="18"/>
                    </a:lnTo>
                    <a:lnTo>
                      <a:pt x="179" y="8"/>
                    </a:lnTo>
                    <a:lnTo>
                      <a:pt x="227" y="3"/>
                    </a:lnTo>
                    <a:lnTo>
                      <a:pt x="282" y="0"/>
                    </a:lnTo>
                    <a:lnTo>
                      <a:pt x="33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731" name="Rectangle 594"/>
              <p:cNvSpPr>
                <a:spLocks noChangeArrowheads="1"/>
              </p:cNvSpPr>
              <p:nvPr/>
            </p:nvSpPr>
            <p:spPr bwMode="auto">
              <a:xfrm>
                <a:off x="6589243" y="2353913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2" name="Rectangle 595"/>
              <p:cNvSpPr>
                <a:spLocks noChangeArrowheads="1"/>
              </p:cNvSpPr>
              <p:nvPr/>
            </p:nvSpPr>
            <p:spPr bwMode="auto">
              <a:xfrm>
                <a:off x="6599481" y="2353913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3" name="Rectangle 596"/>
              <p:cNvSpPr>
                <a:spLocks noChangeArrowheads="1"/>
              </p:cNvSpPr>
              <p:nvPr/>
            </p:nvSpPr>
            <p:spPr bwMode="auto">
              <a:xfrm>
                <a:off x="6609718" y="2353913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4" name="Rectangle 597"/>
              <p:cNvSpPr>
                <a:spLocks noChangeArrowheads="1"/>
              </p:cNvSpPr>
              <p:nvPr/>
            </p:nvSpPr>
            <p:spPr bwMode="auto">
              <a:xfrm>
                <a:off x="6619956" y="2353913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5" name="Rectangle 598"/>
              <p:cNvSpPr>
                <a:spLocks noChangeArrowheads="1"/>
              </p:cNvSpPr>
              <p:nvPr/>
            </p:nvSpPr>
            <p:spPr bwMode="auto">
              <a:xfrm>
                <a:off x="6630194" y="2353913"/>
                <a:ext cx="10238" cy="23440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6" name="Rectangle 599"/>
              <p:cNvSpPr>
                <a:spLocks noChangeArrowheads="1"/>
              </p:cNvSpPr>
              <p:nvPr/>
            </p:nvSpPr>
            <p:spPr bwMode="auto">
              <a:xfrm>
                <a:off x="6640431" y="2353913"/>
                <a:ext cx="10238" cy="23440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7" name="Rectangle 600"/>
              <p:cNvSpPr>
                <a:spLocks noChangeArrowheads="1"/>
              </p:cNvSpPr>
              <p:nvPr/>
            </p:nvSpPr>
            <p:spPr bwMode="auto">
              <a:xfrm>
                <a:off x="6650669" y="2353913"/>
                <a:ext cx="10238" cy="23440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8" name="Rectangle 601"/>
              <p:cNvSpPr>
                <a:spLocks noChangeArrowheads="1"/>
              </p:cNvSpPr>
              <p:nvPr/>
            </p:nvSpPr>
            <p:spPr bwMode="auto">
              <a:xfrm>
                <a:off x="6660907" y="2353913"/>
                <a:ext cx="10238" cy="234409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39" name="Rectangle 602"/>
              <p:cNvSpPr>
                <a:spLocks noChangeArrowheads="1"/>
              </p:cNvSpPr>
              <p:nvPr/>
            </p:nvSpPr>
            <p:spPr bwMode="auto">
              <a:xfrm>
                <a:off x="6671144" y="2353913"/>
                <a:ext cx="10238" cy="234409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0" name="Rectangle 603"/>
              <p:cNvSpPr>
                <a:spLocks noChangeArrowheads="1"/>
              </p:cNvSpPr>
              <p:nvPr/>
            </p:nvSpPr>
            <p:spPr bwMode="auto">
              <a:xfrm>
                <a:off x="6681382" y="2353913"/>
                <a:ext cx="10238" cy="23440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1" name="Rectangle 604"/>
              <p:cNvSpPr>
                <a:spLocks noChangeArrowheads="1"/>
              </p:cNvSpPr>
              <p:nvPr/>
            </p:nvSpPr>
            <p:spPr bwMode="auto">
              <a:xfrm>
                <a:off x="6691620" y="2353913"/>
                <a:ext cx="10238" cy="23440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2" name="Rectangle 605"/>
              <p:cNvSpPr>
                <a:spLocks noChangeArrowheads="1"/>
              </p:cNvSpPr>
              <p:nvPr/>
            </p:nvSpPr>
            <p:spPr bwMode="auto">
              <a:xfrm>
                <a:off x="6701857" y="2353913"/>
                <a:ext cx="10238" cy="234409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3" name="Rectangle 606"/>
              <p:cNvSpPr>
                <a:spLocks noChangeArrowheads="1"/>
              </p:cNvSpPr>
              <p:nvPr/>
            </p:nvSpPr>
            <p:spPr bwMode="auto">
              <a:xfrm>
                <a:off x="6712095" y="2353913"/>
                <a:ext cx="10238" cy="234409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4" name="Rectangle 607"/>
              <p:cNvSpPr>
                <a:spLocks noChangeArrowheads="1"/>
              </p:cNvSpPr>
              <p:nvPr/>
            </p:nvSpPr>
            <p:spPr bwMode="auto">
              <a:xfrm>
                <a:off x="6722333" y="2353913"/>
                <a:ext cx="10238" cy="23440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5" name="Rectangle 608"/>
              <p:cNvSpPr>
                <a:spLocks noChangeArrowheads="1"/>
              </p:cNvSpPr>
              <p:nvPr/>
            </p:nvSpPr>
            <p:spPr bwMode="auto">
              <a:xfrm>
                <a:off x="6732570" y="2353913"/>
                <a:ext cx="10238" cy="23440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6" name="Rectangle 609"/>
              <p:cNvSpPr>
                <a:spLocks noChangeArrowheads="1"/>
              </p:cNvSpPr>
              <p:nvPr/>
            </p:nvSpPr>
            <p:spPr bwMode="auto">
              <a:xfrm>
                <a:off x="6742808" y="2353913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7" name="Rectangle 610"/>
              <p:cNvSpPr>
                <a:spLocks noChangeArrowheads="1"/>
              </p:cNvSpPr>
              <p:nvPr/>
            </p:nvSpPr>
            <p:spPr bwMode="auto">
              <a:xfrm>
                <a:off x="6753046" y="2353913"/>
                <a:ext cx="10238" cy="23440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8" name="Rectangle 611"/>
              <p:cNvSpPr>
                <a:spLocks noChangeArrowheads="1"/>
              </p:cNvSpPr>
              <p:nvPr/>
            </p:nvSpPr>
            <p:spPr bwMode="auto">
              <a:xfrm>
                <a:off x="6763283" y="2353913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49" name="Rectangle 612"/>
              <p:cNvSpPr>
                <a:spLocks noChangeArrowheads="1"/>
              </p:cNvSpPr>
              <p:nvPr/>
            </p:nvSpPr>
            <p:spPr bwMode="auto">
              <a:xfrm>
                <a:off x="6773521" y="2353913"/>
                <a:ext cx="10238" cy="23440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0" name="Rectangle 613"/>
              <p:cNvSpPr>
                <a:spLocks noChangeArrowheads="1"/>
              </p:cNvSpPr>
              <p:nvPr/>
            </p:nvSpPr>
            <p:spPr bwMode="auto">
              <a:xfrm>
                <a:off x="6783758" y="2353913"/>
                <a:ext cx="10238" cy="23440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1" name="Rectangle 614"/>
              <p:cNvSpPr>
                <a:spLocks noChangeArrowheads="1"/>
              </p:cNvSpPr>
              <p:nvPr/>
            </p:nvSpPr>
            <p:spPr bwMode="auto">
              <a:xfrm>
                <a:off x="6793996" y="2353913"/>
                <a:ext cx="10238" cy="234409"/>
              </a:xfrm>
              <a:prstGeom prst="rect">
                <a:avLst/>
              </a:prstGeom>
              <a:solidFill>
                <a:srgbClr val="F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2" name="Rectangle 615"/>
              <p:cNvSpPr>
                <a:spLocks noChangeArrowheads="1"/>
              </p:cNvSpPr>
              <p:nvPr/>
            </p:nvSpPr>
            <p:spPr bwMode="auto">
              <a:xfrm>
                <a:off x="6804234" y="2353913"/>
                <a:ext cx="10238" cy="234409"/>
              </a:xfrm>
              <a:prstGeom prst="rect">
                <a:avLst/>
              </a:prstGeom>
              <a:solidFill>
                <a:srgbClr val="F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3" name="Rectangle 616"/>
              <p:cNvSpPr>
                <a:spLocks noChangeArrowheads="1"/>
              </p:cNvSpPr>
              <p:nvPr/>
            </p:nvSpPr>
            <p:spPr bwMode="auto">
              <a:xfrm>
                <a:off x="6814471" y="2353913"/>
                <a:ext cx="10238" cy="23440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4" name="Rectangle 617"/>
              <p:cNvSpPr>
                <a:spLocks noChangeArrowheads="1"/>
              </p:cNvSpPr>
              <p:nvPr/>
            </p:nvSpPr>
            <p:spPr bwMode="auto">
              <a:xfrm>
                <a:off x="6824709" y="2353913"/>
                <a:ext cx="10238" cy="23440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5" name="Rectangle 618"/>
              <p:cNvSpPr>
                <a:spLocks noChangeArrowheads="1"/>
              </p:cNvSpPr>
              <p:nvPr/>
            </p:nvSpPr>
            <p:spPr bwMode="auto">
              <a:xfrm>
                <a:off x="6834947" y="2353913"/>
                <a:ext cx="10238" cy="234409"/>
              </a:xfrm>
              <a:prstGeom prst="rect">
                <a:avLst/>
              </a:prstGeom>
              <a:solidFill>
                <a:srgbClr val="E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6" name="Rectangle 619"/>
              <p:cNvSpPr>
                <a:spLocks noChangeArrowheads="1"/>
              </p:cNvSpPr>
              <p:nvPr/>
            </p:nvSpPr>
            <p:spPr bwMode="auto">
              <a:xfrm>
                <a:off x="6845184" y="2353913"/>
                <a:ext cx="10238" cy="234409"/>
              </a:xfrm>
              <a:prstGeom prst="rect">
                <a:avLst/>
              </a:prstGeom>
              <a:solidFill>
                <a:srgbClr val="E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7" name="Rectangle 620"/>
              <p:cNvSpPr>
                <a:spLocks noChangeArrowheads="1"/>
              </p:cNvSpPr>
              <p:nvPr/>
            </p:nvSpPr>
            <p:spPr bwMode="auto">
              <a:xfrm>
                <a:off x="6855422" y="2353913"/>
                <a:ext cx="12285" cy="23440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8" name="Rectangle 621"/>
              <p:cNvSpPr>
                <a:spLocks noChangeArrowheads="1"/>
              </p:cNvSpPr>
              <p:nvPr/>
            </p:nvSpPr>
            <p:spPr bwMode="auto">
              <a:xfrm>
                <a:off x="6867707" y="2353913"/>
                <a:ext cx="10238" cy="23440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59" name="Rectangle 622"/>
              <p:cNvSpPr>
                <a:spLocks noChangeArrowheads="1"/>
              </p:cNvSpPr>
              <p:nvPr/>
            </p:nvSpPr>
            <p:spPr bwMode="auto">
              <a:xfrm>
                <a:off x="6877945" y="2353913"/>
                <a:ext cx="10238" cy="23440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60" name="Rectangle 623"/>
              <p:cNvSpPr>
                <a:spLocks noChangeArrowheads="1"/>
              </p:cNvSpPr>
              <p:nvPr/>
            </p:nvSpPr>
            <p:spPr bwMode="auto">
              <a:xfrm>
                <a:off x="6888183" y="2353913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61" name="Rectangle 624"/>
              <p:cNvSpPr>
                <a:spLocks noChangeArrowheads="1"/>
              </p:cNvSpPr>
              <p:nvPr/>
            </p:nvSpPr>
            <p:spPr bwMode="auto">
              <a:xfrm>
                <a:off x="6898420" y="2353913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62" name="Rectangle 625"/>
              <p:cNvSpPr>
                <a:spLocks noChangeArrowheads="1"/>
              </p:cNvSpPr>
              <p:nvPr/>
            </p:nvSpPr>
            <p:spPr bwMode="auto">
              <a:xfrm>
                <a:off x="6908658" y="2353913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63" name="Rectangle 626"/>
              <p:cNvSpPr>
                <a:spLocks noChangeArrowheads="1"/>
              </p:cNvSpPr>
              <p:nvPr/>
            </p:nvSpPr>
            <p:spPr bwMode="auto">
              <a:xfrm>
                <a:off x="6918895" y="2353913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64" name="Freeform 627"/>
              <p:cNvSpPr>
                <a:spLocks/>
              </p:cNvSpPr>
              <p:nvPr/>
            </p:nvSpPr>
            <p:spPr bwMode="auto">
              <a:xfrm>
                <a:off x="6593338" y="2311999"/>
                <a:ext cx="329652" cy="85381"/>
              </a:xfrm>
              <a:custGeom>
                <a:avLst/>
                <a:gdLst>
                  <a:gd name="T0" fmla="*/ 161 w 161"/>
                  <a:gd name="T1" fmla="*/ 27 h 55"/>
                  <a:gd name="T2" fmla="*/ 161 w 161"/>
                  <a:gd name="T3" fmla="*/ 27 h 55"/>
                  <a:gd name="T4" fmla="*/ 161 w 161"/>
                  <a:gd name="T5" fmla="*/ 30 h 55"/>
                  <a:gd name="T6" fmla="*/ 159 w 161"/>
                  <a:gd name="T7" fmla="*/ 33 h 55"/>
                  <a:gd name="T8" fmla="*/ 157 w 161"/>
                  <a:gd name="T9" fmla="*/ 36 h 55"/>
                  <a:gd name="T10" fmla="*/ 155 w 161"/>
                  <a:gd name="T11" fmla="*/ 38 h 55"/>
                  <a:gd name="T12" fmla="*/ 148 w 161"/>
                  <a:gd name="T13" fmla="*/ 43 h 55"/>
                  <a:gd name="T14" fmla="*/ 138 w 161"/>
                  <a:gd name="T15" fmla="*/ 47 h 55"/>
                  <a:gd name="T16" fmla="*/ 126 w 161"/>
                  <a:gd name="T17" fmla="*/ 50 h 55"/>
                  <a:gd name="T18" fmla="*/ 112 w 161"/>
                  <a:gd name="T19" fmla="*/ 53 h 55"/>
                  <a:gd name="T20" fmla="*/ 97 w 161"/>
                  <a:gd name="T21" fmla="*/ 55 h 55"/>
                  <a:gd name="T22" fmla="*/ 81 w 161"/>
                  <a:gd name="T23" fmla="*/ 55 h 55"/>
                  <a:gd name="T24" fmla="*/ 64 w 161"/>
                  <a:gd name="T25" fmla="*/ 55 h 55"/>
                  <a:gd name="T26" fmla="*/ 50 w 161"/>
                  <a:gd name="T27" fmla="*/ 53 h 55"/>
                  <a:gd name="T28" fmla="*/ 35 w 161"/>
                  <a:gd name="T29" fmla="*/ 50 h 55"/>
                  <a:gd name="T30" fmla="*/ 24 w 161"/>
                  <a:gd name="T31" fmla="*/ 47 h 55"/>
                  <a:gd name="T32" fmla="*/ 14 w 161"/>
                  <a:gd name="T33" fmla="*/ 43 h 55"/>
                  <a:gd name="T34" fmla="*/ 7 w 161"/>
                  <a:gd name="T35" fmla="*/ 38 h 55"/>
                  <a:gd name="T36" fmla="*/ 5 w 161"/>
                  <a:gd name="T37" fmla="*/ 36 h 55"/>
                  <a:gd name="T38" fmla="*/ 2 w 161"/>
                  <a:gd name="T39" fmla="*/ 33 h 55"/>
                  <a:gd name="T40" fmla="*/ 0 w 161"/>
                  <a:gd name="T41" fmla="*/ 30 h 55"/>
                  <a:gd name="T42" fmla="*/ 0 w 161"/>
                  <a:gd name="T43" fmla="*/ 27 h 55"/>
                  <a:gd name="T44" fmla="*/ 0 w 161"/>
                  <a:gd name="T45" fmla="*/ 25 h 55"/>
                  <a:gd name="T46" fmla="*/ 2 w 161"/>
                  <a:gd name="T47" fmla="*/ 22 h 55"/>
                  <a:gd name="T48" fmla="*/ 5 w 161"/>
                  <a:gd name="T49" fmla="*/ 20 h 55"/>
                  <a:gd name="T50" fmla="*/ 7 w 161"/>
                  <a:gd name="T51" fmla="*/ 16 h 55"/>
                  <a:gd name="T52" fmla="*/ 14 w 161"/>
                  <a:gd name="T53" fmla="*/ 12 h 55"/>
                  <a:gd name="T54" fmla="*/ 24 w 161"/>
                  <a:gd name="T55" fmla="*/ 8 h 55"/>
                  <a:gd name="T56" fmla="*/ 35 w 161"/>
                  <a:gd name="T57" fmla="*/ 5 h 55"/>
                  <a:gd name="T58" fmla="*/ 50 w 161"/>
                  <a:gd name="T59" fmla="*/ 2 h 55"/>
                  <a:gd name="T60" fmla="*/ 64 w 161"/>
                  <a:gd name="T61" fmla="*/ 0 h 55"/>
                  <a:gd name="T62" fmla="*/ 81 w 161"/>
                  <a:gd name="T63" fmla="*/ 0 h 55"/>
                  <a:gd name="T64" fmla="*/ 97 w 161"/>
                  <a:gd name="T65" fmla="*/ 0 h 55"/>
                  <a:gd name="T66" fmla="*/ 112 w 161"/>
                  <a:gd name="T67" fmla="*/ 2 h 55"/>
                  <a:gd name="T68" fmla="*/ 126 w 161"/>
                  <a:gd name="T69" fmla="*/ 5 h 55"/>
                  <a:gd name="T70" fmla="*/ 138 w 161"/>
                  <a:gd name="T71" fmla="*/ 8 h 55"/>
                  <a:gd name="T72" fmla="*/ 148 w 161"/>
                  <a:gd name="T73" fmla="*/ 12 h 55"/>
                  <a:gd name="T74" fmla="*/ 155 w 161"/>
                  <a:gd name="T75" fmla="*/ 16 h 55"/>
                  <a:gd name="T76" fmla="*/ 157 w 161"/>
                  <a:gd name="T77" fmla="*/ 20 h 55"/>
                  <a:gd name="T78" fmla="*/ 159 w 161"/>
                  <a:gd name="T79" fmla="*/ 22 h 55"/>
                  <a:gd name="T80" fmla="*/ 161 w 161"/>
                  <a:gd name="T81" fmla="*/ 25 h 55"/>
                  <a:gd name="T82" fmla="*/ 161 w 161"/>
                  <a:gd name="T83" fmla="*/ 27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61"/>
                  <a:gd name="T127" fmla="*/ 0 h 55"/>
                  <a:gd name="T128" fmla="*/ 161 w 161"/>
                  <a:gd name="T129" fmla="*/ 55 h 5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61" h="55">
                    <a:moveTo>
                      <a:pt x="161" y="27"/>
                    </a:moveTo>
                    <a:lnTo>
                      <a:pt x="161" y="27"/>
                    </a:lnTo>
                    <a:lnTo>
                      <a:pt x="161" y="30"/>
                    </a:lnTo>
                    <a:lnTo>
                      <a:pt x="159" y="33"/>
                    </a:lnTo>
                    <a:lnTo>
                      <a:pt x="157" y="36"/>
                    </a:lnTo>
                    <a:lnTo>
                      <a:pt x="155" y="38"/>
                    </a:lnTo>
                    <a:lnTo>
                      <a:pt x="148" y="43"/>
                    </a:lnTo>
                    <a:lnTo>
                      <a:pt x="138" y="47"/>
                    </a:lnTo>
                    <a:lnTo>
                      <a:pt x="126" y="50"/>
                    </a:lnTo>
                    <a:lnTo>
                      <a:pt x="112" y="53"/>
                    </a:lnTo>
                    <a:lnTo>
                      <a:pt x="97" y="55"/>
                    </a:lnTo>
                    <a:lnTo>
                      <a:pt x="81" y="55"/>
                    </a:lnTo>
                    <a:lnTo>
                      <a:pt x="64" y="55"/>
                    </a:lnTo>
                    <a:lnTo>
                      <a:pt x="50" y="53"/>
                    </a:lnTo>
                    <a:lnTo>
                      <a:pt x="35" y="50"/>
                    </a:lnTo>
                    <a:lnTo>
                      <a:pt x="24" y="47"/>
                    </a:lnTo>
                    <a:lnTo>
                      <a:pt x="14" y="43"/>
                    </a:lnTo>
                    <a:lnTo>
                      <a:pt x="7" y="38"/>
                    </a:lnTo>
                    <a:lnTo>
                      <a:pt x="5" y="36"/>
                    </a:lnTo>
                    <a:lnTo>
                      <a:pt x="2" y="33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2"/>
                    </a:lnTo>
                    <a:lnTo>
                      <a:pt x="5" y="20"/>
                    </a:lnTo>
                    <a:lnTo>
                      <a:pt x="7" y="16"/>
                    </a:lnTo>
                    <a:lnTo>
                      <a:pt x="14" y="12"/>
                    </a:lnTo>
                    <a:lnTo>
                      <a:pt x="24" y="8"/>
                    </a:lnTo>
                    <a:lnTo>
                      <a:pt x="35" y="5"/>
                    </a:lnTo>
                    <a:lnTo>
                      <a:pt x="50" y="2"/>
                    </a:lnTo>
                    <a:lnTo>
                      <a:pt x="64" y="0"/>
                    </a:lnTo>
                    <a:lnTo>
                      <a:pt x="81" y="0"/>
                    </a:lnTo>
                    <a:lnTo>
                      <a:pt x="97" y="0"/>
                    </a:lnTo>
                    <a:lnTo>
                      <a:pt x="112" y="2"/>
                    </a:lnTo>
                    <a:lnTo>
                      <a:pt x="126" y="5"/>
                    </a:lnTo>
                    <a:lnTo>
                      <a:pt x="138" y="8"/>
                    </a:lnTo>
                    <a:lnTo>
                      <a:pt x="148" y="12"/>
                    </a:lnTo>
                    <a:lnTo>
                      <a:pt x="155" y="16"/>
                    </a:lnTo>
                    <a:lnTo>
                      <a:pt x="157" y="20"/>
                    </a:lnTo>
                    <a:lnTo>
                      <a:pt x="159" y="22"/>
                    </a:lnTo>
                    <a:lnTo>
                      <a:pt x="161" y="25"/>
                    </a:lnTo>
                    <a:lnTo>
                      <a:pt x="161" y="27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765" name="Freeform 628"/>
              <p:cNvSpPr>
                <a:spLocks/>
              </p:cNvSpPr>
              <p:nvPr/>
            </p:nvSpPr>
            <p:spPr bwMode="auto">
              <a:xfrm>
                <a:off x="6855422" y="2384961"/>
                <a:ext cx="319415" cy="273218"/>
              </a:xfrm>
              <a:custGeom>
                <a:avLst/>
                <a:gdLst>
                  <a:gd name="T0" fmla="*/ 78 w 156"/>
                  <a:gd name="T1" fmla="*/ 0 h 176"/>
                  <a:gd name="T2" fmla="*/ 78 w 156"/>
                  <a:gd name="T3" fmla="*/ 0 h 176"/>
                  <a:gd name="T4" fmla="*/ 63 w 156"/>
                  <a:gd name="T5" fmla="*/ 1 h 176"/>
                  <a:gd name="T6" fmla="*/ 49 w 156"/>
                  <a:gd name="T7" fmla="*/ 3 h 176"/>
                  <a:gd name="T8" fmla="*/ 35 w 156"/>
                  <a:gd name="T9" fmla="*/ 6 h 176"/>
                  <a:gd name="T10" fmla="*/ 24 w 156"/>
                  <a:gd name="T11" fmla="*/ 9 h 176"/>
                  <a:gd name="T12" fmla="*/ 14 w 156"/>
                  <a:gd name="T13" fmla="*/ 13 h 176"/>
                  <a:gd name="T14" fmla="*/ 7 w 156"/>
                  <a:gd name="T15" fmla="*/ 17 h 176"/>
                  <a:gd name="T16" fmla="*/ 5 w 156"/>
                  <a:gd name="T17" fmla="*/ 21 h 176"/>
                  <a:gd name="T18" fmla="*/ 3 w 156"/>
                  <a:gd name="T19" fmla="*/ 23 h 176"/>
                  <a:gd name="T20" fmla="*/ 0 w 156"/>
                  <a:gd name="T21" fmla="*/ 26 h 176"/>
                  <a:gd name="T22" fmla="*/ 0 w 156"/>
                  <a:gd name="T23" fmla="*/ 28 h 176"/>
                  <a:gd name="T24" fmla="*/ 0 w 156"/>
                  <a:gd name="T25" fmla="*/ 148 h 176"/>
                  <a:gd name="T26" fmla="*/ 0 w 156"/>
                  <a:gd name="T27" fmla="*/ 151 h 176"/>
                  <a:gd name="T28" fmla="*/ 3 w 156"/>
                  <a:gd name="T29" fmla="*/ 154 h 176"/>
                  <a:gd name="T30" fmla="*/ 5 w 156"/>
                  <a:gd name="T31" fmla="*/ 157 h 176"/>
                  <a:gd name="T32" fmla="*/ 7 w 156"/>
                  <a:gd name="T33" fmla="*/ 159 h 176"/>
                  <a:gd name="T34" fmla="*/ 14 w 156"/>
                  <a:gd name="T35" fmla="*/ 164 h 176"/>
                  <a:gd name="T36" fmla="*/ 24 w 156"/>
                  <a:gd name="T37" fmla="*/ 168 h 176"/>
                  <a:gd name="T38" fmla="*/ 35 w 156"/>
                  <a:gd name="T39" fmla="*/ 171 h 176"/>
                  <a:gd name="T40" fmla="*/ 49 w 156"/>
                  <a:gd name="T41" fmla="*/ 174 h 176"/>
                  <a:gd name="T42" fmla="*/ 63 w 156"/>
                  <a:gd name="T43" fmla="*/ 175 h 176"/>
                  <a:gd name="T44" fmla="*/ 78 w 156"/>
                  <a:gd name="T45" fmla="*/ 176 h 176"/>
                  <a:gd name="T46" fmla="*/ 94 w 156"/>
                  <a:gd name="T47" fmla="*/ 175 h 176"/>
                  <a:gd name="T48" fmla="*/ 109 w 156"/>
                  <a:gd name="T49" fmla="*/ 174 h 176"/>
                  <a:gd name="T50" fmla="*/ 122 w 156"/>
                  <a:gd name="T51" fmla="*/ 171 h 176"/>
                  <a:gd name="T52" fmla="*/ 133 w 156"/>
                  <a:gd name="T53" fmla="*/ 168 h 176"/>
                  <a:gd name="T54" fmla="*/ 143 w 156"/>
                  <a:gd name="T55" fmla="*/ 164 h 176"/>
                  <a:gd name="T56" fmla="*/ 150 w 156"/>
                  <a:gd name="T57" fmla="*/ 159 h 176"/>
                  <a:gd name="T58" fmla="*/ 153 w 156"/>
                  <a:gd name="T59" fmla="*/ 157 h 176"/>
                  <a:gd name="T60" fmla="*/ 154 w 156"/>
                  <a:gd name="T61" fmla="*/ 154 h 176"/>
                  <a:gd name="T62" fmla="*/ 156 w 156"/>
                  <a:gd name="T63" fmla="*/ 151 h 176"/>
                  <a:gd name="T64" fmla="*/ 156 w 156"/>
                  <a:gd name="T65" fmla="*/ 148 h 176"/>
                  <a:gd name="T66" fmla="*/ 156 w 156"/>
                  <a:gd name="T67" fmla="*/ 28 h 176"/>
                  <a:gd name="T68" fmla="*/ 156 w 156"/>
                  <a:gd name="T69" fmla="*/ 26 h 176"/>
                  <a:gd name="T70" fmla="*/ 154 w 156"/>
                  <a:gd name="T71" fmla="*/ 23 h 176"/>
                  <a:gd name="T72" fmla="*/ 153 w 156"/>
                  <a:gd name="T73" fmla="*/ 21 h 176"/>
                  <a:gd name="T74" fmla="*/ 150 w 156"/>
                  <a:gd name="T75" fmla="*/ 17 h 176"/>
                  <a:gd name="T76" fmla="*/ 143 w 156"/>
                  <a:gd name="T77" fmla="*/ 13 h 176"/>
                  <a:gd name="T78" fmla="*/ 133 w 156"/>
                  <a:gd name="T79" fmla="*/ 9 h 176"/>
                  <a:gd name="T80" fmla="*/ 122 w 156"/>
                  <a:gd name="T81" fmla="*/ 6 h 176"/>
                  <a:gd name="T82" fmla="*/ 109 w 156"/>
                  <a:gd name="T83" fmla="*/ 3 h 176"/>
                  <a:gd name="T84" fmla="*/ 94 w 156"/>
                  <a:gd name="T85" fmla="*/ 1 h 176"/>
                  <a:gd name="T86" fmla="*/ 78 w 156"/>
                  <a:gd name="T87" fmla="*/ 0 h 1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6"/>
                  <a:gd name="T133" fmla="*/ 0 h 176"/>
                  <a:gd name="T134" fmla="*/ 156 w 156"/>
                  <a:gd name="T135" fmla="*/ 176 h 17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6" h="176">
                    <a:moveTo>
                      <a:pt x="78" y="0"/>
                    </a:moveTo>
                    <a:lnTo>
                      <a:pt x="78" y="0"/>
                    </a:lnTo>
                    <a:lnTo>
                      <a:pt x="63" y="1"/>
                    </a:lnTo>
                    <a:lnTo>
                      <a:pt x="49" y="3"/>
                    </a:lnTo>
                    <a:lnTo>
                      <a:pt x="35" y="6"/>
                    </a:lnTo>
                    <a:lnTo>
                      <a:pt x="24" y="9"/>
                    </a:lnTo>
                    <a:lnTo>
                      <a:pt x="14" y="13"/>
                    </a:lnTo>
                    <a:lnTo>
                      <a:pt x="7" y="17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148"/>
                    </a:lnTo>
                    <a:lnTo>
                      <a:pt x="0" y="151"/>
                    </a:lnTo>
                    <a:lnTo>
                      <a:pt x="3" y="154"/>
                    </a:lnTo>
                    <a:lnTo>
                      <a:pt x="5" y="157"/>
                    </a:lnTo>
                    <a:lnTo>
                      <a:pt x="7" y="159"/>
                    </a:lnTo>
                    <a:lnTo>
                      <a:pt x="14" y="164"/>
                    </a:lnTo>
                    <a:lnTo>
                      <a:pt x="24" y="168"/>
                    </a:lnTo>
                    <a:lnTo>
                      <a:pt x="35" y="171"/>
                    </a:lnTo>
                    <a:lnTo>
                      <a:pt x="49" y="174"/>
                    </a:lnTo>
                    <a:lnTo>
                      <a:pt x="63" y="175"/>
                    </a:lnTo>
                    <a:lnTo>
                      <a:pt x="78" y="176"/>
                    </a:lnTo>
                    <a:lnTo>
                      <a:pt x="94" y="175"/>
                    </a:lnTo>
                    <a:lnTo>
                      <a:pt x="109" y="174"/>
                    </a:lnTo>
                    <a:lnTo>
                      <a:pt x="122" y="171"/>
                    </a:lnTo>
                    <a:lnTo>
                      <a:pt x="133" y="168"/>
                    </a:lnTo>
                    <a:lnTo>
                      <a:pt x="143" y="164"/>
                    </a:lnTo>
                    <a:lnTo>
                      <a:pt x="150" y="159"/>
                    </a:lnTo>
                    <a:lnTo>
                      <a:pt x="153" y="157"/>
                    </a:lnTo>
                    <a:lnTo>
                      <a:pt x="154" y="154"/>
                    </a:lnTo>
                    <a:lnTo>
                      <a:pt x="156" y="151"/>
                    </a:lnTo>
                    <a:lnTo>
                      <a:pt x="156" y="148"/>
                    </a:lnTo>
                    <a:lnTo>
                      <a:pt x="156" y="28"/>
                    </a:lnTo>
                    <a:lnTo>
                      <a:pt x="156" y="26"/>
                    </a:lnTo>
                    <a:lnTo>
                      <a:pt x="154" y="23"/>
                    </a:lnTo>
                    <a:lnTo>
                      <a:pt x="153" y="21"/>
                    </a:lnTo>
                    <a:lnTo>
                      <a:pt x="150" y="17"/>
                    </a:lnTo>
                    <a:lnTo>
                      <a:pt x="143" y="13"/>
                    </a:lnTo>
                    <a:lnTo>
                      <a:pt x="133" y="9"/>
                    </a:lnTo>
                    <a:lnTo>
                      <a:pt x="122" y="6"/>
                    </a:lnTo>
                    <a:lnTo>
                      <a:pt x="109" y="3"/>
                    </a:lnTo>
                    <a:lnTo>
                      <a:pt x="94" y="1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766" name="Freeform 629"/>
              <p:cNvSpPr>
                <a:spLocks noEditPoints="1"/>
              </p:cNvSpPr>
              <p:nvPr/>
            </p:nvSpPr>
            <p:spPr bwMode="auto">
              <a:xfrm>
                <a:off x="6841089" y="2374094"/>
                <a:ext cx="350128" cy="294952"/>
              </a:xfrm>
              <a:custGeom>
                <a:avLst/>
                <a:gdLst>
                  <a:gd name="T0" fmla="*/ 70 w 544"/>
                  <a:gd name="T1" fmla="*/ 16 h 608"/>
                  <a:gd name="T2" fmla="*/ 43 w 544"/>
                  <a:gd name="T3" fmla="*/ 20 h 608"/>
                  <a:gd name="T4" fmla="*/ 23 w 544"/>
                  <a:gd name="T5" fmla="*/ 27 h 608"/>
                  <a:gd name="T6" fmla="*/ 18 w 544"/>
                  <a:gd name="T7" fmla="*/ 31 h 608"/>
                  <a:gd name="T8" fmla="*/ 18 w 544"/>
                  <a:gd name="T9" fmla="*/ 32 h 608"/>
                  <a:gd name="T10" fmla="*/ 14 w 544"/>
                  <a:gd name="T11" fmla="*/ 37 h 608"/>
                  <a:gd name="T12" fmla="*/ 15 w 544"/>
                  <a:gd name="T13" fmla="*/ 35 h 608"/>
                  <a:gd name="T14" fmla="*/ 15 w 544"/>
                  <a:gd name="T15" fmla="*/ 158 h 608"/>
                  <a:gd name="T16" fmla="*/ 15 w 544"/>
                  <a:gd name="T17" fmla="*/ 155 h 608"/>
                  <a:gd name="T18" fmla="*/ 19 w 544"/>
                  <a:gd name="T19" fmla="*/ 161 h 608"/>
                  <a:gd name="T20" fmla="*/ 25 w 544"/>
                  <a:gd name="T21" fmla="*/ 164 h 608"/>
                  <a:gd name="T22" fmla="*/ 34 w 544"/>
                  <a:gd name="T23" fmla="*/ 168 h 608"/>
                  <a:gd name="T24" fmla="*/ 44 w 544"/>
                  <a:gd name="T25" fmla="*/ 171 h 608"/>
                  <a:gd name="T26" fmla="*/ 70 w 544"/>
                  <a:gd name="T27" fmla="*/ 174 h 608"/>
                  <a:gd name="T28" fmla="*/ 101 w 544"/>
                  <a:gd name="T29" fmla="*/ 174 h 608"/>
                  <a:gd name="T30" fmla="*/ 128 w 544"/>
                  <a:gd name="T31" fmla="*/ 171 h 608"/>
                  <a:gd name="T32" fmla="*/ 137 w 544"/>
                  <a:gd name="T33" fmla="*/ 168 h 608"/>
                  <a:gd name="T34" fmla="*/ 146 w 544"/>
                  <a:gd name="T35" fmla="*/ 164 h 608"/>
                  <a:gd name="T36" fmla="*/ 152 w 544"/>
                  <a:gd name="T37" fmla="*/ 161 h 608"/>
                  <a:gd name="T38" fmla="*/ 155 w 544"/>
                  <a:gd name="T39" fmla="*/ 156 h 608"/>
                  <a:gd name="T40" fmla="*/ 156 w 544"/>
                  <a:gd name="T41" fmla="*/ 158 h 608"/>
                  <a:gd name="T42" fmla="*/ 156 w 544"/>
                  <a:gd name="T43" fmla="*/ 35 h 608"/>
                  <a:gd name="T44" fmla="*/ 157 w 544"/>
                  <a:gd name="T45" fmla="*/ 37 h 608"/>
                  <a:gd name="T46" fmla="*/ 154 w 544"/>
                  <a:gd name="T47" fmla="*/ 32 h 608"/>
                  <a:gd name="T48" fmla="*/ 153 w 544"/>
                  <a:gd name="T49" fmla="*/ 31 h 608"/>
                  <a:gd name="T50" fmla="*/ 148 w 544"/>
                  <a:gd name="T51" fmla="*/ 27 h 608"/>
                  <a:gd name="T52" fmla="*/ 128 w 544"/>
                  <a:gd name="T53" fmla="*/ 20 h 608"/>
                  <a:gd name="T54" fmla="*/ 101 w 544"/>
                  <a:gd name="T55" fmla="*/ 16 h 608"/>
                  <a:gd name="T56" fmla="*/ 102 w 544"/>
                  <a:gd name="T57" fmla="*/ 1 h 608"/>
                  <a:gd name="T58" fmla="*/ 132 w 544"/>
                  <a:gd name="T59" fmla="*/ 6 h 608"/>
                  <a:gd name="T60" fmla="*/ 153 w 544"/>
                  <a:gd name="T61" fmla="*/ 13 h 608"/>
                  <a:gd name="T62" fmla="*/ 162 w 544"/>
                  <a:gd name="T63" fmla="*/ 18 h 608"/>
                  <a:gd name="T64" fmla="*/ 165 w 544"/>
                  <a:gd name="T65" fmla="*/ 23 h 608"/>
                  <a:gd name="T66" fmla="*/ 170 w 544"/>
                  <a:gd name="T67" fmla="*/ 29 h 608"/>
                  <a:gd name="T68" fmla="*/ 171 w 544"/>
                  <a:gd name="T69" fmla="*/ 35 h 608"/>
                  <a:gd name="T70" fmla="*/ 171 w 544"/>
                  <a:gd name="T71" fmla="*/ 158 h 608"/>
                  <a:gd name="T72" fmla="*/ 168 w 544"/>
                  <a:gd name="T73" fmla="*/ 164 h 608"/>
                  <a:gd name="T74" fmla="*/ 163 w 544"/>
                  <a:gd name="T75" fmla="*/ 171 h 608"/>
                  <a:gd name="T76" fmla="*/ 155 w 544"/>
                  <a:gd name="T77" fmla="*/ 177 h 608"/>
                  <a:gd name="T78" fmla="*/ 144 w 544"/>
                  <a:gd name="T79" fmla="*/ 182 h 608"/>
                  <a:gd name="T80" fmla="*/ 131 w 544"/>
                  <a:gd name="T81" fmla="*/ 185 h 608"/>
                  <a:gd name="T82" fmla="*/ 102 w 544"/>
                  <a:gd name="T83" fmla="*/ 189 h 608"/>
                  <a:gd name="T84" fmla="*/ 69 w 544"/>
                  <a:gd name="T85" fmla="*/ 189 h 608"/>
                  <a:gd name="T86" fmla="*/ 40 w 544"/>
                  <a:gd name="T87" fmla="*/ 185 h 608"/>
                  <a:gd name="T88" fmla="*/ 27 w 544"/>
                  <a:gd name="T89" fmla="*/ 182 h 608"/>
                  <a:gd name="T90" fmla="*/ 17 w 544"/>
                  <a:gd name="T91" fmla="*/ 177 h 608"/>
                  <a:gd name="T92" fmla="*/ 8 w 544"/>
                  <a:gd name="T93" fmla="*/ 171 h 608"/>
                  <a:gd name="T94" fmla="*/ 4 w 544"/>
                  <a:gd name="T95" fmla="*/ 165 h 608"/>
                  <a:gd name="T96" fmla="*/ 0 w 544"/>
                  <a:gd name="T97" fmla="*/ 158 h 608"/>
                  <a:gd name="T98" fmla="*/ 0 w 544"/>
                  <a:gd name="T99" fmla="*/ 35 h 608"/>
                  <a:gd name="T100" fmla="*/ 1 w 544"/>
                  <a:gd name="T101" fmla="*/ 29 h 608"/>
                  <a:gd name="T102" fmla="*/ 5 w 544"/>
                  <a:gd name="T103" fmla="*/ 24 h 608"/>
                  <a:gd name="T104" fmla="*/ 9 w 544"/>
                  <a:gd name="T105" fmla="*/ 18 h 608"/>
                  <a:gd name="T106" fmla="*/ 18 w 544"/>
                  <a:gd name="T107" fmla="*/ 13 h 608"/>
                  <a:gd name="T108" fmla="*/ 40 w 544"/>
                  <a:gd name="T109" fmla="*/ 6 h 608"/>
                  <a:gd name="T110" fmla="*/ 69 w 544"/>
                  <a:gd name="T111" fmla="*/ 1 h 608"/>
                  <a:gd name="T112" fmla="*/ 102 w 544"/>
                  <a:gd name="T113" fmla="*/ 1 h 6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44"/>
                  <a:gd name="T172" fmla="*/ 0 h 608"/>
                  <a:gd name="T173" fmla="*/ 544 w 544"/>
                  <a:gd name="T174" fmla="*/ 608 h 6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44" h="608">
                    <a:moveTo>
                      <a:pt x="271" y="48"/>
                    </a:moveTo>
                    <a:lnTo>
                      <a:pt x="223" y="51"/>
                    </a:lnTo>
                    <a:lnTo>
                      <a:pt x="180" y="56"/>
                    </a:lnTo>
                    <a:lnTo>
                      <a:pt x="138" y="65"/>
                    </a:lnTo>
                    <a:lnTo>
                      <a:pt x="104" y="75"/>
                    </a:lnTo>
                    <a:lnTo>
                      <a:pt x="74" y="86"/>
                    </a:lnTo>
                    <a:lnTo>
                      <a:pt x="79" y="84"/>
                    </a:lnTo>
                    <a:lnTo>
                      <a:pt x="57" y="99"/>
                    </a:lnTo>
                    <a:lnTo>
                      <a:pt x="64" y="92"/>
                    </a:lnTo>
                    <a:lnTo>
                      <a:pt x="57" y="102"/>
                    </a:lnTo>
                    <a:lnTo>
                      <a:pt x="49" y="112"/>
                    </a:lnTo>
                    <a:lnTo>
                      <a:pt x="45" y="119"/>
                    </a:lnTo>
                    <a:lnTo>
                      <a:pt x="48" y="106"/>
                    </a:lnTo>
                    <a:lnTo>
                      <a:pt x="48" y="113"/>
                    </a:lnTo>
                    <a:lnTo>
                      <a:pt x="48" y="496"/>
                    </a:lnTo>
                    <a:lnTo>
                      <a:pt x="48" y="506"/>
                    </a:lnTo>
                    <a:lnTo>
                      <a:pt x="43" y="490"/>
                    </a:lnTo>
                    <a:lnTo>
                      <a:pt x="49" y="497"/>
                    </a:lnTo>
                    <a:lnTo>
                      <a:pt x="57" y="510"/>
                    </a:lnTo>
                    <a:lnTo>
                      <a:pt x="62" y="515"/>
                    </a:lnTo>
                    <a:lnTo>
                      <a:pt x="57" y="510"/>
                    </a:lnTo>
                    <a:lnTo>
                      <a:pt x="79" y="525"/>
                    </a:lnTo>
                    <a:lnTo>
                      <a:pt x="76" y="523"/>
                    </a:lnTo>
                    <a:lnTo>
                      <a:pt x="108" y="538"/>
                    </a:lnTo>
                    <a:lnTo>
                      <a:pt x="104" y="537"/>
                    </a:lnTo>
                    <a:lnTo>
                      <a:pt x="139" y="547"/>
                    </a:lnTo>
                    <a:lnTo>
                      <a:pt x="181" y="553"/>
                    </a:lnTo>
                    <a:lnTo>
                      <a:pt x="224" y="558"/>
                    </a:lnTo>
                    <a:lnTo>
                      <a:pt x="274" y="560"/>
                    </a:lnTo>
                    <a:lnTo>
                      <a:pt x="322" y="558"/>
                    </a:lnTo>
                    <a:lnTo>
                      <a:pt x="365" y="553"/>
                    </a:lnTo>
                    <a:lnTo>
                      <a:pt x="408" y="546"/>
                    </a:lnTo>
                    <a:lnTo>
                      <a:pt x="441" y="537"/>
                    </a:lnTo>
                    <a:lnTo>
                      <a:pt x="437" y="538"/>
                    </a:lnTo>
                    <a:lnTo>
                      <a:pt x="469" y="523"/>
                    </a:lnTo>
                    <a:lnTo>
                      <a:pt x="466" y="525"/>
                    </a:lnTo>
                    <a:lnTo>
                      <a:pt x="488" y="510"/>
                    </a:lnTo>
                    <a:lnTo>
                      <a:pt x="483" y="515"/>
                    </a:lnTo>
                    <a:lnTo>
                      <a:pt x="490" y="507"/>
                    </a:lnTo>
                    <a:lnTo>
                      <a:pt x="494" y="500"/>
                    </a:lnTo>
                    <a:lnTo>
                      <a:pt x="502" y="490"/>
                    </a:lnTo>
                    <a:lnTo>
                      <a:pt x="496" y="506"/>
                    </a:lnTo>
                    <a:lnTo>
                      <a:pt x="496" y="496"/>
                    </a:lnTo>
                    <a:lnTo>
                      <a:pt x="496" y="113"/>
                    </a:lnTo>
                    <a:lnTo>
                      <a:pt x="496" y="106"/>
                    </a:lnTo>
                    <a:lnTo>
                      <a:pt x="500" y="119"/>
                    </a:lnTo>
                    <a:lnTo>
                      <a:pt x="494" y="109"/>
                    </a:lnTo>
                    <a:lnTo>
                      <a:pt x="490" y="104"/>
                    </a:lnTo>
                    <a:lnTo>
                      <a:pt x="481" y="92"/>
                    </a:lnTo>
                    <a:lnTo>
                      <a:pt x="488" y="99"/>
                    </a:lnTo>
                    <a:lnTo>
                      <a:pt x="466" y="84"/>
                    </a:lnTo>
                    <a:lnTo>
                      <a:pt x="470" y="86"/>
                    </a:lnTo>
                    <a:lnTo>
                      <a:pt x="439" y="74"/>
                    </a:lnTo>
                    <a:lnTo>
                      <a:pt x="406" y="65"/>
                    </a:lnTo>
                    <a:lnTo>
                      <a:pt x="363" y="55"/>
                    </a:lnTo>
                    <a:lnTo>
                      <a:pt x="321" y="51"/>
                    </a:lnTo>
                    <a:lnTo>
                      <a:pt x="271" y="48"/>
                    </a:lnTo>
                    <a:close/>
                    <a:moveTo>
                      <a:pt x="326" y="3"/>
                    </a:moveTo>
                    <a:lnTo>
                      <a:pt x="373" y="8"/>
                    </a:lnTo>
                    <a:lnTo>
                      <a:pt x="419" y="19"/>
                    </a:lnTo>
                    <a:lnTo>
                      <a:pt x="456" y="29"/>
                    </a:lnTo>
                    <a:lnTo>
                      <a:pt x="488" y="42"/>
                    </a:lnTo>
                    <a:cubicBezTo>
                      <a:pt x="489" y="42"/>
                      <a:pt x="491" y="43"/>
                      <a:pt x="492" y="44"/>
                    </a:cubicBezTo>
                    <a:lnTo>
                      <a:pt x="515" y="59"/>
                    </a:lnTo>
                    <a:cubicBezTo>
                      <a:pt x="517" y="61"/>
                      <a:pt x="520" y="63"/>
                      <a:pt x="522" y="66"/>
                    </a:cubicBezTo>
                    <a:lnTo>
                      <a:pt x="526" y="73"/>
                    </a:lnTo>
                    <a:lnTo>
                      <a:pt x="534" y="83"/>
                    </a:lnTo>
                    <a:lnTo>
                      <a:pt x="541" y="93"/>
                    </a:lnTo>
                    <a:cubicBezTo>
                      <a:pt x="543" y="97"/>
                      <a:pt x="544" y="101"/>
                      <a:pt x="544" y="106"/>
                    </a:cubicBezTo>
                    <a:lnTo>
                      <a:pt x="544" y="113"/>
                    </a:lnTo>
                    <a:lnTo>
                      <a:pt x="544" y="496"/>
                    </a:lnTo>
                    <a:lnTo>
                      <a:pt x="544" y="506"/>
                    </a:lnTo>
                    <a:cubicBezTo>
                      <a:pt x="544" y="511"/>
                      <a:pt x="542" y="517"/>
                      <a:pt x="539" y="521"/>
                    </a:cubicBezTo>
                    <a:lnTo>
                      <a:pt x="534" y="526"/>
                    </a:lnTo>
                    <a:lnTo>
                      <a:pt x="526" y="538"/>
                    </a:lnTo>
                    <a:lnTo>
                      <a:pt x="520" y="546"/>
                    </a:lnTo>
                    <a:cubicBezTo>
                      <a:pt x="518" y="548"/>
                      <a:pt x="517" y="549"/>
                      <a:pt x="515" y="550"/>
                    </a:cubicBezTo>
                    <a:lnTo>
                      <a:pt x="492" y="565"/>
                    </a:lnTo>
                    <a:cubicBezTo>
                      <a:pt x="491" y="566"/>
                      <a:pt x="490" y="566"/>
                      <a:pt x="489" y="567"/>
                    </a:cubicBezTo>
                    <a:lnTo>
                      <a:pt x="457" y="582"/>
                    </a:lnTo>
                    <a:cubicBezTo>
                      <a:pt x="456" y="582"/>
                      <a:pt x="455" y="583"/>
                      <a:pt x="454" y="583"/>
                    </a:cubicBezTo>
                    <a:lnTo>
                      <a:pt x="416" y="593"/>
                    </a:lnTo>
                    <a:lnTo>
                      <a:pt x="370" y="601"/>
                    </a:lnTo>
                    <a:lnTo>
                      <a:pt x="324" y="606"/>
                    </a:lnTo>
                    <a:lnTo>
                      <a:pt x="271" y="608"/>
                    </a:lnTo>
                    <a:lnTo>
                      <a:pt x="219" y="606"/>
                    </a:lnTo>
                    <a:lnTo>
                      <a:pt x="173" y="601"/>
                    </a:lnTo>
                    <a:lnTo>
                      <a:pt x="126" y="593"/>
                    </a:lnTo>
                    <a:lnTo>
                      <a:pt x="91" y="583"/>
                    </a:lnTo>
                    <a:cubicBezTo>
                      <a:pt x="90" y="583"/>
                      <a:pt x="89" y="582"/>
                      <a:pt x="87" y="582"/>
                    </a:cubicBezTo>
                    <a:lnTo>
                      <a:pt x="56" y="567"/>
                    </a:lnTo>
                    <a:cubicBezTo>
                      <a:pt x="55" y="566"/>
                      <a:pt x="54" y="566"/>
                      <a:pt x="53" y="565"/>
                    </a:cubicBezTo>
                    <a:lnTo>
                      <a:pt x="30" y="550"/>
                    </a:lnTo>
                    <a:cubicBezTo>
                      <a:pt x="28" y="549"/>
                      <a:pt x="27" y="548"/>
                      <a:pt x="25" y="546"/>
                    </a:cubicBezTo>
                    <a:lnTo>
                      <a:pt x="17" y="536"/>
                    </a:lnTo>
                    <a:lnTo>
                      <a:pt x="13" y="529"/>
                    </a:lnTo>
                    <a:lnTo>
                      <a:pt x="6" y="521"/>
                    </a:lnTo>
                    <a:cubicBezTo>
                      <a:pt x="3" y="517"/>
                      <a:pt x="0" y="511"/>
                      <a:pt x="0" y="506"/>
                    </a:cubicBezTo>
                    <a:lnTo>
                      <a:pt x="0" y="496"/>
                    </a:lnTo>
                    <a:lnTo>
                      <a:pt x="0" y="113"/>
                    </a:lnTo>
                    <a:lnTo>
                      <a:pt x="0" y="106"/>
                    </a:lnTo>
                    <a:cubicBezTo>
                      <a:pt x="0" y="101"/>
                      <a:pt x="2" y="97"/>
                      <a:pt x="4" y="93"/>
                    </a:cubicBezTo>
                    <a:lnTo>
                      <a:pt x="13" y="80"/>
                    </a:lnTo>
                    <a:lnTo>
                      <a:pt x="17" y="76"/>
                    </a:lnTo>
                    <a:lnTo>
                      <a:pt x="23" y="66"/>
                    </a:lnTo>
                    <a:cubicBezTo>
                      <a:pt x="25" y="63"/>
                      <a:pt x="27" y="61"/>
                      <a:pt x="30" y="59"/>
                    </a:cubicBezTo>
                    <a:lnTo>
                      <a:pt x="53" y="44"/>
                    </a:lnTo>
                    <a:cubicBezTo>
                      <a:pt x="54" y="43"/>
                      <a:pt x="55" y="42"/>
                      <a:pt x="57" y="42"/>
                    </a:cubicBezTo>
                    <a:lnTo>
                      <a:pt x="91" y="29"/>
                    </a:lnTo>
                    <a:lnTo>
                      <a:pt x="127" y="18"/>
                    </a:lnTo>
                    <a:lnTo>
                      <a:pt x="174" y="8"/>
                    </a:lnTo>
                    <a:lnTo>
                      <a:pt x="220" y="3"/>
                    </a:lnTo>
                    <a:lnTo>
                      <a:pt x="274" y="0"/>
                    </a:lnTo>
                    <a:lnTo>
                      <a:pt x="326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767" name="Rectangle 630"/>
              <p:cNvSpPr>
                <a:spLocks noChangeArrowheads="1"/>
              </p:cNvSpPr>
              <p:nvPr/>
            </p:nvSpPr>
            <p:spPr bwMode="auto">
              <a:xfrm>
                <a:off x="6845184" y="2423770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68" name="Rectangle 631"/>
              <p:cNvSpPr>
                <a:spLocks noChangeArrowheads="1"/>
              </p:cNvSpPr>
              <p:nvPr/>
            </p:nvSpPr>
            <p:spPr bwMode="auto">
              <a:xfrm>
                <a:off x="6855422" y="2423770"/>
                <a:ext cx="12285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69" name="Rectangle 632"/>
              <p:cNvSpPr>
                <a:spLocks noChangeArrowheads="1"/>
              </p:cNvSpPr>
              <p:nvPr/>
            </p:nvSpPr>
            <p:spPr bwMode="auto">
              <a:xfrm>
                <a:off x="6867707" y="2423770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0" name="Rectangle 633"/>
              <p:cNvSpPr>
                <a:spLocks noChangeArrowheads="1"/>
              </p:cNvSpPr>
              <p:nvPr/>
            </p:nvSpPr>
            <p:spPr bwMode="auto">
              <a:xfrm>
                <a:off x="6877945" y="2423770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1" name="Rectangle 634"/>
              <p:cNvSpPr>
                <a:spLocks noChangeArrowheads="1"/>
              </p:cNvSpPr>
              <p:nvPr/>
            </p:nvSpPr>
            <p:spPr bwMode="auto">
              <a:xfrm>
                <a:off x="6888183" y="2423770"/>
                <a:ext cx="10238" cy="234409"/>
              </a:xfrm>
              <a:prstGeom prst="rect">
                <a:avLst/>
              </a:prstGeom>
              <a:solidFill>
                <a:srgbClr val="D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2" name="Rectangle 635"/>
              <p:cNvSpPr>
                <a:spLocks noChangeArrowheads="1"/>
              </p:cNvSpPr>
              <p:nvPr/>
            </p:nvSpPr>
            <p:spPr bwMode="auto">
              <a:xfrm>
                <a:off x="6898420" y="2423770"/>
                <a:ext cx="10238" cy="234409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3" name="Rectangle 636"/>
              <p:cNvSpPr>
                <a:spLocks noChangeArrowheads="1"/>
              </p:cNvSpPr>
              <p:nvPr/>
            </p:nvSpPr>
            <p:spPr bwMode="auto">
              <a:xfrm>
                <a:off x="6908658" y="2423770"/>
                <a:ext cx="10238" cy="234409"/>
              </a:xfrm>
              <a:prstGeom prst="rect">
                <a:avLst/>
              </a:prstGeom>
              <a:solidFill>
                <a:srgbClr val="D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4" name="Rectangle 637"/>
              <p:cNvSpPr>
                <a:spLocks noChangeArrowheads="1"/>
              </p:cNvSpPr>
              <p:nvPr/>
            </p:nvSpPr>
            <p:spPr bwMode="auto">
              <a:xfrm>
                <a:off x="6918895" y="2423770"/>
                <a:ext cx="10238" cy="234409"/>
              </a:xfrm>
              <a:prstGeom prst="rect">
                <a:avLst/>
              </a:prstGeom>
              <a:solidFill>
                <a:srgbClr val="E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5" name="Rectangle 638"/>
              <p:cNvSpPr>
                <a:spLocks noChangeArrowheads="1"/>
              </p:cNvSpPr>
              <p:nvPr/>
            </p:nvSpPr>
            <p:spPr bwMode="auto">
              <a:xfrm>
                <a:off x="6929133" y="2423770"/>
                <a:ext cx="10238" cy="234409"/>
              </a:xfrm>
              <a:prstGeom prst="rect">
                <a:avLst/>
              </a:prstGeom>
              <a:solidFill>
                <a:srgbClr val="E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6" name="Rectangle 639"/>
              <p:cNvSpPr>
                <a:spLocks noChangeArrowheads="1"/>
              </p:cNvSpPr>
              <p:nvPr/>
            </p:nvSpPr>
            <p:spPr bwMode="auto">
              <a:xfrm>
                <a:off x="6939371" y="2423770"/>
                <a:ext cx="10238" cy="234409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7" name="Rectangle 640"/>
              <p:cNvSpPr>
                <a:spLocks noChangeArrowheads="1"/>
              </p:cNvSpPr>
              <p:nvPr/>
            </p:nvSpPr>
            <p:spPr bwMode="auto">
              <a:xfrm>
                <a:off x="6949608" y="2423770"/>
                <a:ext cx="10238" cy="234409"/>
              </a:xfrm>
              <a:prstGeom prst="rect">
                <a:avLst/>
              </a:prstGeom>
              <a:solidFill>
                <a:srgbClr val="F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8" name="Rectangle 641"/>
              <p:cNvSpPr>
                <a:spLocks noChangeArrowheads="1"/>
              </p:cNvSpPr>
              <p:nvPr/>
            </p:nvSpPr>
            <p:spPr bwMode="auto">
              <a:xfrm>
                <a:off x="6959846" y="2423770"/>
                <a:ext cx="10238" cy="234409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79" name="Rectangle 642"/>
              <p:cNvSpPr>
                <a:spLocks noChangeArrowheads="1"/>
              </p:cNvSpPr>
              <p:nvPr/>
            </p:nvSpPr>
            <p:spPr bwMode="auto">
              <a:xfrm>
                <a:off x="6970084" y="2423770"/>
                <a:ext cx="10238" cy="23440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0" name="Rectangle 643"/>
              <p:cNvSpPr>
                <a:spLocks noChangeArrowheads="1"/>
              </p:cNvSpPr>
              <p:nvPr/>
            </p:nvSpPr>
            <p:spPr bwMode="auto">
              <a:xfrm>
                <a:off x="6980321" y="2423770"/>
                <a:ext cx="10238" cy="23440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1" name="Rectangle 644"/>
              <p:cNvSpPr>
                <a:spLocks noChangeArrowheads="1"/>
              </p:cNvSpPr>
              <p:nvPr/>
            </p:nvSpPr>
            <p:spPr bwMode="auto">
              <a:xfrm>
                <a:off x="6990559" y="2423770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2" name="Rectangle 645"/>
              <p:cNvSpPr>
                <a:spLocks noChangeArrowheads="1"/>
              </p:cNvSpPr>
              <p:nvPr/>
            </p:nvSpPr>
            <p:spPr bwMode="auto">
              <a:xfrm>
                <a:off x="7000797" y="2423770"/>
                <a:ext cx="20475" cy="23440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3" name="Rectangle 646"/>
              <p:cNvSpPr>
                <a:spLocks noChangeArrowheads="1"/>
              </p:cNvSpPr>
              <p:nvPr/>
            </p:nvSpPr>
            <p:spPr bwMode="auto">
              <a:xfrm>
                <a:off x="7021272" y="2423770"/>
                <a:ext cx="10238" cy="23440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4" name="Rectangle 647"/>
              <p:cNvSpPr>
                <a:spLocks noChangeArrowheads="1"/>
              </p:cNvSpPr>
              <p:nvPr/>
            </p:nvSpPr>
            <p:spPr bwMode="auto">
              <a:xfrm>
                <a:off x="7031510" y="2423770"/>
                <a:ext cx="10238" cy="23440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5" name="Rectangle 648"/>
              <p:cNvSpPr>
                <a:spLocks noChangeArrowheads="1"/>
              </p:cNvSpPr>
              <p:nvPr/>
            </p:nvSpPr>
            <p:spPr bwMode="auto">
              <a:xfrm>
                <a:off x="7041747" y="2423770"/>
                <a:ext cx="10238" cy="23440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6" name="Rectangle 649"/>
              <p:cNvSpPr>
                <a:spLocks noChangeArrowheads="1"/>
              </p:cNvSpPr>
              <p:nvPr/>
            </p:nvSpPr>
            <p:spPr bwMode="auto">
              <a:xfrm>
                <a:off x="7051985" y="2423770"/>
                <a:ext cx="10238" cy="234409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7" name="Rectangle 650"/>
              <p:cNvSpPr>
                <a:spLocks noChangeArrowheads="1"/>
              </p:cNvSpPr>
              <p:nvPr/>
            </p:nvSpPr>
            <p:spPr bwMode="auto">
              <a:xfrm>
                <a:off x="7062223" y="2423770"/>
                <a:ext cx="10238" cy="234409"/>
              </a:xfrm>
              <a:prstGeom prst="rect">
                <a:avLst/>
              </a:prstGeom>
              <a:solidFill>
                <a:srgbClr val="F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8" name="Rectangle 651"/>
              <p:cNvSpPr>
                <a:spLocks noChangeArrowheads="1"/>
              </p:cNvSpPr>
              <p:nvPr/>
            </p:nvSpPr>
            <p:spPr bwMode="auto">
              <a:xfrm>
                <a:off x="7072460" y="2423770"/>
                <a:ext cx="10238" cy="234409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89" name="Rectangle 652"/>
              <p:cNvSpPr>
                <a:spLocks noChangeArrowheads="1"/>
              </p:cNvSpPr>
              <p:nvPr/>
            </p:nvSpPr>
            <p:spPr bwMode="auto">
              <a:xfrm>
                <a:off x="7082698" y="2423770"/>
                <a:ext cx="10238" cy="234409"/>
              </a:xfrm>
              <a:prstGeom prst="rect">
                <a:avLst/>
              </a:prstGeom>
              <a:solidFill>
                <a:srgbClr val="E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0" name="Rectangle 653"/>
              <p:cNvSpPr>
                <a:spLocks noChangeArrowheads="1"/>
              </p:cNvSpPr>
              <p:nvPr/>
            </p:nvSpPr>
            <p:spPr bwMode="auto">
              <a:xfrm>
                <a:off x="7092936" y="2423770"/>
                <a:ext cx="10238" cy="234409"/>
              </a:xfrm>
              <a:prstGeom prst="rect">
                <a:avLst/>
              </a:prstGeom>
              <a:solidFill>
                <a:srgbClr val="E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1" name="Rectangle 654"/>
              <p:cNvSpPr>
                <a:spLocks noChangeArrowheads="1"/>
              </p:cNvSpPr>
              <p:nvPr/>
            </p:nvSpPr>
            <p:spPr bwMode="auto">
              <a:xfrm>
                <a:off x="7103173" y="2423770"/>
                <a:ext cx="10238" cy="234409"/>
              </a:xfrm>
              <a:prstGeom prst="rect">
                <a:avLst/>
              </a:prstGeom>
              <a:solidFill>
                <a:srgbClr val="D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2" name="Rectangle 655"/>
              <p:cNvSpPr>
                <a:spLocks noChangeArrowheads="1"/>
              </p:cNvSpPr>
              <p:nvPr/>
            </p:nvSpPr>
            <p:spPr bwMode="auto">
              <a:xfrm>
                <a:off x="7113411" y="2423770"/>
                <a:ext cx="10238" cy="234409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3" name="Rectangle 656"/>
              <p:cNvSpPr>
                <a:spLocks noChangeArrowheads="1"/>
              </p:cNvSpPr>
              <p:nvPr/>
            </p:nvSpPr>
            <p:spPr bwMode="auto">
              <a:xfrm>
                <a:off x="7123649" y="2423770"/>
                <a:ext cx="10238" cy="234409"/>
              </a:xfrm>
              <a:prstGeom prst="rect">
                <a:avLst/>
              </a:prstGeom>
              <a:solidFill>
                <a:srgbClr val="D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4" name="Rectangle 657"/>
              <p:cNvSpPr>
                <a:spLocks noChangeArrowheads="1"/>
              </p:cNvSpPr>
              <p:nvPr/>
            </p:nvSpPr>
            <p:spPr bwMode="auto">
              <a:xfrm>
                <a:off x="7133886" y="2423770"/>
                <a:ext cx="10238" cy="234409"/>
              </a:xfrm>
              <a:prstGeom prst="rect">
                <a:avLst/>
              </a:prstGeom>
              <a:solidFill>
                <a:srgbClr val="D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5" name="Rectangle 658"/>
              <p:cNvSpPr>
                <a:spLocks noChangeArrowheads="1"/>
              </p:cNvSpPr>
              <p:nvPr/>
            </p:nvSpPr>
            <p:spPr bwMode="auto">
              <a:xfrm>
                <a:off x="7144124" y="2423770"/>
                <a:ext cx="10238" cy="234409"/>
              </a:xfrm>
              <a:prstGeom prst="rect">
                <a:avLst/>
              </a:prstGeom>
              <a:solidFill>
                <a:srgbClr val="C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6" name="Rectangle 659"/>
              <p:cNvSpPr>
                <a:spLocks noChangeArrowheads="1"/>
              </p:cNvSpPr>
              <p:nvPr/>
            </p:nvSpPr>
            <p:spPr bwMode="auto">
              <a:xfrm>
                <a:off x="7154361" y="2423770"/>
                <a:ext cx="10238" cy="23440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7" name="Rectangle 660"/>
              <p:cNvSpPr>
                <a:spLocks noChangeArrowheads="1"/>
              </p:cNvSpPr>
              <p:nvPr/>
            </p:nvSpPr>
            <p:spPr bwMode="auto">
              <a:xfrm>
                <a:off x="7164599" y="2423770"/>
                <a:ext cx="10238" cy="23440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798" name="Freeform 661"/>
              <p:cNvSpPr>
                <a:spLocks/>
              </p:cNvSpPr>
              <p:nvPr/>
            </p:nvSpPr>
            <p:spPr bwMode="auto">
              <a:xfrm>
                <a:off x="6851327" y="2381856"/>
                <a:ext cx="319415" cy="85381"/>
              </a:xfrm>
              <a:custGeom>
                <a:avLst/>
                <a:gdLst>
                  <a:gd name="T0" fmla="*/ 156 w 156"/>
                  <a:gd name="T1" fmla="*/ 27 h 55"/>
                  <a:gd name="T2" fmla="*/ 156 w 156"/>
                  <a:gd name="T3" fmla="*/ 27 h 55"/>
                  <a:gd name="T4" fmla="*/ 156 w 156"/>
                  <a:gd name="T5" fmla="*/ 30 h 55"/>
                  <a:gd name="T6" fmla="*/ 154 w 156"/>
                  <a:gd name="T7" fmla="*/ 34 h 55"/>
                  <a:gd name="T8" fmla="*/ 152 w 156"/>
                  <a:gd name="T9" fmla="*/ 36 h 55"/>
                  <a:gd name="T10" fmla="*/ 150 w 156"/>
                  <a:gd name="T11" fmla="*/ 38 h 55"/>
                  <a:gd name="T12" fmla="*/ 143 w 156"/>
                  <a:gd name="T13" fmla="*/ 44 h 55"/>
                  <a:gd name="T14" fmla="*/ 133 w 156"/>
                  <a:gd name="T15" fmla="*/ 47 h 55"/>
                  <a:gd name="T16" fmla="*/ 122 w 156"/>
                  <a:gd name="T17" fmla="*/ 50 h 55"/>
                  <a:gd name="T18" fmla="*/ 108 w 156"/>
                  <a:gd name="T19" fmla="*/ 54 h 55"/>
                  <a:gd name="T20" fmla="*/ 94 w 156"/>
                  <a:gd name="T21" fmla="*/ 55 h 55"/>
                  <a:gd name="T22" fmla="*/ 78 w 156"/>
                  <a:gd name="T23" fmla="*/ 55 h 55"/>
                  <a:gd name="T24" fmla="*/ 62 w 156"/>
                  <a:gd name="T25" fmla="*/ 55 h 55"/>
                  <a:gd name="T26" fmla="*/ 48 w 156"/>
                  <a:gd name="T27" fmla="*/ 54 h 55"/>
                  <a:gd name="T28" fmla="*/ 34 w 156"/>
                  <a:gd name="T29" fmla="*/ 50 h 55"/>
                  <a:gd name="T30" fmla="*/ 23 w 156"/>
                  <a:gd name="T31" fmla="*/ 47 h 55"/>
                  <a:gd name="T32" fmla="*/ 13 w 156"/>
                  <a:gd name="T33" fmla="*/ 44 h 55"/>
                  <a:gd name="T34" fmla="*/ 6 w 156"/>
                  <a:gd name="T35" fmla="*/ 38 h 55"/>
                  <a:gd name="T36" fmla="*/ 4 w 156"/>
                  <a:gd name="T37" fmla="*/ 36 h 55"/>
                  <a:gd name="T38" fmla="*/ 2 w 156"/>
                  <a:gd name="T39" fmla="*/ 34 h 55"/>
                  <a:gd name="T40" fmla="*/ 0 w 156"/>
                  <a:gd name="T41" fmla="*/ 30 h 55"/>
                  <a:gd name="T42" fmla="*/ 0 w 156"/>
                  <a:gd name="T43" fmla="*/ 27 h 55"/>
                  <a:gd name="T44" fmla="*/ 0 w 156"/>
                  <a:gd name="T45" fmla="*/ 25 h 55"/>
                  <a:gd name="T46" fmla="*/ 2 w 156"/>
                  <a:gd name="T47" fmla="*/ 22 h 55"/>
                  <a:gd name="T48" fmla="*/ 4 w 156"/>
                  <a:gd name="T49" fmla="*/ 20 h 55"/>
                  <a:gd name="T50" fmla="*/ 6 w 156"/>
                  <a:gd name="T51" fmla="*/ 17 h 55"/>
                  <a:gd name="T52" fmla="*/ 13 w 156"/>
                  <a:gd name="T53" fmla="*/ 12 h 55"/>
                  <a:gd name="T54" fmla="*/ 23 w 156"/>
                  <a:gd name="T55" fmla="*/ 8 h 55"/>
                  <a:gd name="T56" fmla="*/ 34 w 156"/>
                  <a:gd name="T57" fmla="*/ 5 h 55"/>
                  <a:gd name="T58" fmla="*/ 48 w 156"/>
                  <a:gd name="T59" fmla="*/ 2 h 55"/>
                  <a:gd name="T60" fmla="*/ 62 w 156"/>
                  <a:gd name="T61" fmla="*/ 1 h 55"/>
                  <a:gd name="T62" fmla="*/ 78 w 156"/>
                  <a:gd name="T63" fmla="*/ 0 h 55"/>
                  <a:gd name="T64" fmla="*/ 94 w 156"/>
                  <a:gd name="T65" fmla="*/ 1 h 55"/>
                  <a:gd name="T66" fmla="*/ 108 w 156"/>
                  <a:gd name="T67" fmla="*/ 2 h 55"/>
                  <a:gd name="T68" fmla="*/ 122 w 156"/>
                  <a:gd name="T69" fmla="*/ 5 h 55"/>
                  <a:gd name="T70" fmla="*/ 133 w 156"/>
                  <a:gd name="T71" fmla="*/ 8 h 55"/>
                  <a:gd name="T72" fmla="*/ 143 w 156"/>
                  <a:gd name="T73" fmla="*/ 12 h 55"/>
                  <a:gd name="T74" fmla="*/ 150 w 156"/>
                  <a:gd name="T75" fmla="*/ 17 h 55"/>
                  <a:gd name="T76" fmla="*/ 152 w 156"/>
                  <a:gd name="T77" fmla="*/ 20 h 55"/>
                  <a:gd name="T78" fmla="*/ 154 w 156"/>
                  <a:gd name="T79" fmla="*/ 22 h 55"/>
                  <a:gd name="T80" fmla="*/ 156 w 156"/>
                  <a:gd name="T81" fmla="*/ 25 h 55"/>
                  <a:gd name="T82" fmla="*/ 156 w 156"/>
                  <a:gd name="T83" fmla="*/ 27 h 5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56"/>
                  <a:gd name="T127" fmla="*/ 0 h 55"/>
                  <a:gd name="T128" fmla="*/ 156 w 156"/>
                  <a:gd name="T129" fmla="*/ 55 h 5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56" h="55">
                    <a:moveTo>
                      <a:pt x="156" y="27"/>
                    </a:moveTo>
                    <a:lnTo>
                      <a:pt x="156" y="27"/>
                    </a:lnTo>
                    <a:lnTo>
                      <a:pt x="156" y="30"/>
                    </a:lnTo>
                    <a:lnTo>
                      <a:pt x="154" y="34"/>
                    </a:lnTo>
                    <a:lnTo>
                      <a:pt x="152" y="36"/>
                    </a:lnTo>
                    <a:lnTo>
                      <a:pt x="150" y="38"/>
                    </a:lnTo>
                    <a:lnTo>
                      <a:pt x="143" y="44"/>
                    </a:lnTo>
                    <a:lnTo>
                      <a:pt x="133" y="47"/>
                    </a:lnTo>
                    <a:lnTo>
                      <a:pt x="122" y="50"/>
                    </a:lnTo>
                    <a:lnTo>
                      <a:pt x="108" y="54"/>
                    </a:lnTo>
                    <a:lnTo>
                      <a:pt x="94" y="55"/>
                    </a:lnTo>
                    <a:lnTo>
                      <a:pt x="78" y="55"/>
                    </a:lnTo>
                    <a:lnTo>
                      <a:pt x="62" y="55"/>
                    </a:lnTo>
                    <a:lnTo>
                      <a:pt x="48" y="54"/>
                    </a:lnTo>
                    <a:lnTo>
                      <a:pt x="34" y="50"/>
                    </a:lnTo>
                    <a:lnTo>
                      <a:pt x="23" y="47"/>
                    </a:lnTo>
                    <a:lnTo>
                      <a:pt x="13" y="44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6" y="17"/>
                    </a:lnTo>
                    <a:lnTo>
                      <a:pt x="13" y="12"/>
                    </a:lnTo>
                    <a:lnTo>
                      <a:pt x="23" y="8"/>
                    </a:lnTo>
                    <a:lnTo>
                      <a:pt x="34" y="5"/>
                    </a:lnTo>
                    <a:lnTo>
                      <a:pt x="48" y="2"/>
                    </a:lnTo>
                    <a:lnTo>
                      <a:pt x="62" y="1"/>
                    </a:lnTo>
                    <a:lnTo>
                      <a:pt x="78" y="0"/>
                    </a:lnTo>
                    <a:lnTo>
                      <a:pt x="94" y="1"/>
                    </a:lnTo>
                    <a:lnTo>
                      <a:pt x="108" y="2"/>
                    </a:lnTo>
                    <a:lnTo>
                      <a:pt x="122" y="5"/>
                    </a:lnTo>
                    <a:lnTo>
                      <a:pt x="133" y="8"/>
                    </a:lnTo>
                    <a:lnTo>
                      <a:pt x="143" y="12"/>
                    </a:lnTo>
                    <a:lnTo>
                      <a:pt x="150" y="17"/>
                    </a:lnTo>
                    <a:lnTo>
                      <a:pt x="152" y="20"/>
                    </a:lnTo>
                    <a:lnTo>
                      <a:pt x="154" y="22"/>
                    </a:lnTo>
                    <a:lnTo>
                      <a:pt x="156" y="25"/>
                    </a:lnTo>
                    <a:lnTo>
                      <a:pt x="156" y="27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799" name="Picture 662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8275" y="2501389"/>
                <a:ext cx="554881" cy="1800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00" name="Freeform 663"/>
              <p:cNvSpPr>
                <a:spLocks/>
              </p:cNvSpPr>
              <p:nvPr/>
            </p:nvSpPr>
            <p:spPr bwMode="auto">
              <a:xfrm>
                <a:off x="6042553" y="2307342"/>
                <a:ext cx="350128" cy="280980"/>
              </a:xfrm>
              <a:custGeom>
                <a:avLst/>
                <a:gdLst>
                  <a:gd name="T0" fmla="*/ 87 w 171"/>
                  <a:gd name="T1" fmla="*/ 0 h 181"/>
                  <a:gd name="T2" fmla="*/ 0 w 171"/>
                  <a:gd name="T3" fmla="*/ 30 h 181"/>
                  <a:gd name="T4" fmla="*/ 0 w 171"/>
                  <a:gd name="T5" fmla="*/ 146 h 181"/>
                  <a:gd name="T6" fmla="*/ 86 w 171"/>
                  <a:gd name="T7" fmla="*/ 181 h 181"/>
                  <a:gd name="T8" fmla="*/ 171 w 171"/>
                  <a:gd name="T9" fmla="*/ 151 h 181"/>
                  <a:gd name="T10" fmla="*/ 171 w 171"/>
                  <a:gd name="T11" fmla="*/ 36 h 181"/>
                  <a:gd name="T12" fmla="*/ 87 w 171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1"/>
                  <a:gd name="T22" fmla="*/ 0 h 181"/>
                  <a:gd name="T23" fmla="*/ 171 w 171"/>
                  <a:gd name="T24" fmla="*/ 181 h 18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1" h="181">
                    <a:moveTo>
                      <a:pt x="87" y="0"/>
                    </a:moveTo>
                    <a:lnTo>
                      <a:pt x="0" y="30"/>
                    </a:lnTo>
                    <a:lnTo>
                      <a:pt x="0" y="146"/>
                    </a:lnTo>
                    <a:lnTo>
                      <a:pt x="86" y="181"/>
                    </a:lnTo>
                    <a:lnTo>
                      <a:pt x="171" y="151"/>
                    </a:lnTo>
                    <a:lnTo>
                      <a:pt x="171" y="36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01" name="Freeform 664"/>
              <p:cNvSpPr>
                <a:spLocks noEditPoints="1"/>
              </p:cNvSpPr>
              <p:nvPr/>
            </p:nvSpPr>
            <p:spPr bwMode="auto">
              <a:xfrm>
                <a:off x="6028220" y="2296476"/>
                <a:ext cx="380841" cy="302713"/>
              </a:xfrm>
              <a:custGeom>
                <a:avLst/>
                <a:gdLst>
                  <a:gd name="T0" fmla="*/ 91 w 592"/>
                  <a:gd name="T1" fmla="*/ 15 h 625"/>
                  <a:gd name="T2" fmla="*/ 97 w 592"/>
                  <a:gd name="T3" fmla="*/ 15 h 625"/>
                  <a:gd name="T4" fmla="*/ 10 w 592"/>
                  <a:gd name="T5" fmla="*/ 45 h 625"/>
                  <a:gd name="T6" fmla="*/ 15 w 592"/>
                  <a:gd name="T7" fmla="*/ 38 h 625"/>
                  <a:gd name="T8" fmla="*/ 15 w 592"/>
                  <a:gd name="T9" fmla="*/ 153 h 625"/>
                  <a:gd name="T10" fmla="*/ 11 w 592"/>
                  <a:gd name="T11" fmla="*/ 146 h 625"/>
                  <a:gd name="T12" fmla="*/ 96 w 592"/>
                  <a:gd name="T13" fmla="*/ 180 h 625"/>
                  <a:gd name="T14" fmla="*/ 90 w 592"/>
                  <a:gd name="T15" fmla="*/ 180 h 625"/>
                  <a:gd name="T16" fmla="*/ 176 w 592"/>
                  <a:gd name="T17" fmla="*/ 150 h 625"/>
                  <a:gd name="T18" fmla="*/ 171 w 592"/>
                  <a:gd name="T19" fmla="*/ 157 h 625"/>
                  <a:gd name="T20" fmla="*/ 171 w 592"/>
                  <a:gd name="T21" fmla="*/ 43 h 625"/>
                  <a:gd name="T22" fmla="*/ 176 w 592"/>
                  <a:gd name="T23" fmla="*/ 50 h 625"/>
                  <a:gd name="T24" fmla="*/ 91 w 592"/>
                  <a:gd name="T25" fmla="*/ 15 h 625"/>
                  <a:gd name="T26" fmla="*/ 182 w 592"/>
                  <a:gd name="T27" fmla="*/ 36 h 625"/>
                  <a:gd name="T28" fmla="*/ 186 w 592"/>
                  <a:gd name="T29" fmla="*/ 43 h 625"/>
                  <a:gd name="T30" fmla="*/ 186 w 592"/>
                  <a:gd name="T31" fmla="*/ 157 h 625"/>
                  <a:gd name="T32" fmla="*/ 181 w 592"/>
                  <a:gd name="T33" fmla="*/ 164 h 625"/>
                  <a:gd name="T34" fmla="*/ 96 w 592"/>
                  <a:gd name="T35" fmla="*/ 194 h 625"/>
                  <a:gd name="T36" fmla="*/ 90 w 592"/>
                  <a:gd name="T37" fmla="*/ 194 h 625"/>
                  <a:gd name="T38" fmla="*/ 5 w 592"/>
                  <a:gd name="T39" fmla="*/ 160 h 625"/>
                  <a:gd name="T40" fmla="*/ 0 w 592"/>
                  <a:gd name="T41" fmla="*/ 153 h 625"/>
                  <a:gd name="T42" fmla="*/ 0 w 592"/>
                  <a:gd name="T43" fmla="*/ 38 h 625"/>
                  <a:gd name="T44" fmla="*/ 5 w 592"/>
                  <a:gd name="T45" fmla="*/ 31 h 625"/>
                  <a:gd name="T46" fmla="*/ 92 w 592"/>
                  <a:gd name="T47" fmla="*/ 1 h 625"/>
                  <a:gd name="T48" fmla="*/ 97 w 592"/>
                  <a:gd name="T49" fmla="*/ 1 h 625"/>
                  <a:gd name="T50" fmla="*/ 182 w 592"/>
                  <a:gd name="T51" fmla="*/ 36 h 6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625"/>
                  <a:gd name="T80" fmla="*/ 592 w 592"/>
                  <a:gd name="T81" fmla="*/ 625 h 6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625">
                    <a:moveTo>
                      <a:pt x="290" y="47"/>
                    </a:moveTo>
                    <a:lnTo>
                      <a:pt x="308" y="47"/>
                    </a:lnTo>
                    <a:lnTo>
                      <a:pt x="32" y="144"/>
                    </a:lnTo>
                    <a:lnTo>
                      <a:pt x="48" y="121"/>
                    </a:lnTo>
                    <a:lnTo>
                      <a:pt x="48" y="490"/>
                    </a:lnTo>
                    <a:lnTo>
                      <a:pt x="34" y="467"/>
                    </a:lnTo>
                    <a:lnTo>
                      <a:pt x="306" y="578"/>
                    </a:lnTo>
                    <a:lnTo>
                      <a:pt x="288" y="578"/>
                    </a:lnTo>
                    <a:lnTo>
                      <a:pt x="560" y="481"/>
                    </a:lnTo>
                    <a:lnTo>
                      <a:pt x="544" y="504"/>
                    </a:lnTo>
                    <a:lnTo>
                      <a:pt x="544" y="138"/>
                    </a:lnTo>
                    <a:lnTo>
                      <a:pt x="559" y="160"/>
                    </a:lnTo>
                    <a:lnTo>
                      <a:pt x="290" y="47"/>
                    </a:lnTo>
                    <a:close/>
                    <a:moveTo>
                      <a:pt x="578" y="116"/>
                    </a:moveTo>
                    <a:cubicBezTo>
                      <a:pt x="587" y="119"/>
                      <a:pt x="592" y="128"/>
                      <a:pt x="592" y="138"/>
                    </a:cubicBezTo>
                    <a:lnTo>
                      <a:pt x="592" y="504"/>
                    </a:lnTo>
                    <a:cubicBezTo>
                      <a:pt x="592" y="514"/>
                      <a:pt x="586" y="523"/>
                      <a:pt x="576" y="527"/>
                    </a:cubicBezTo>
                    <a:lnTo>
                      <a:pt x="304" y="623"/>
                    </a:lnTo>
                    <a:cubicBezTo>
                      <a:pt x="299" y="625"/>
                      <a:pt x="293" y="625"/>
                      <a:pt x="287" y="623"/>
                    </a:cubicBezTo>
                    <a:lnTo>
                      <a:pt x="15" y="512"/>
                    </a:lnTo>
                    <a:cubicBezTo>
                      <a:pt x="6" y="508"/>
                      <a:pt x="0" y="499"/>
                      <a:pt x="0" y="490"/>
                    </a:cubicBezTo>
                    <a:lnTo>
                      <a:pt x="0" y="121"/>
                    </a:lnTo>
                    <a:cubicBezTo>
                      <a:pt x="0" y="111"/>
                      <a:pt x="7" y="102"/>
                      <a:pt x="17" y="98"/>
                    </a:cubicBezTo>
                    <a:lnTo>
                      <a:pt x="292" y="2"/>
                    </a:lnTo>
                    <a:cubicBezTo>
                      <a:pt x="297" y="0"/>
                      <a:pt x="303" y="0"/>
                      <a:pt x="309" y="2"/>
                    </a:cubicBezTo>
                    <a:lnTo>
                      <a:pt x="578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02" name="Freeform 665"/>
              <p:cNvSpPr>
                <a:spLocks/>
              </p:cNvSpPr>
              <p:nvPr/>
            </p:nvSpPr>
            <p:spPr bwMode="auto">
              <a:xfrm>
                <a:off x="6038457" y="2350809"/>
                <a:ext cx="174040" cy="232856"/>
              </a:xfrm>
              <a:custGeom>
                <a:avLst/>
                <a:gdLst>
                  <a:gd name="T0" fmla="*/ 85 w 85"/>
                  <a:gd name="T1" fmla="*/ 150 h 150"/>
                  <a:gd name="T2" fmla="*/ 0 w 85"/>
                  <a:gd name="T3" fmla="*/ 116 h 150"/>
                  <a:gd name="T4" fmla="*/ 0 w 85"/>
                  <a:gd name="T5" fmla="*/ 0 h 150"/>
                  <a:gd name="T6" fmla="*/ 85 w 85"/>
                  <a:gd name="T7" fmla="*/ 35 h 150"/>
                  <a:gd name="T8" fmla="*/ 85 w 85"/>
                  <a:gd name="T9" fmla="*/ 15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150"/>
                  <a:gd name="T17" fmla="*/ 85 w 85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150">
                    <a:moveTo>
                      <a:pt x="85" y="150"/>
                    </a:moveTo>
                    <a:lnTo>
                      <a:pt x="0" y="116"/>
                    </a:lnTo>
                    <a:lnTo>
                      <a:pt x="0" y="0"/>
                    </a:lnTo>
                    <a:lnTo>
                      <a:pt x="85" y="35"/>
                    </a:lnTo>
                    <a:lnTo>
                      <a:pt x="85" y="15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03" name="Freeform 666"/>
              <p:cNvSpPr>
                <a:spLocks/>
              </p:cNvSpPr>
              <p:nvPr/>
            </p:nvSpPr>
            <p:spPr bwMode="auto">
              <a:xfrm>
                <a:off x="6069170" y="2381856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3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3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04" name="Freeform 667"/>
              <p:cNvSpPr>
                <a:spLocks/>
              </p:cNvSpPr>
              <p:nvPr/>
            </p:nvSpPr>
            <p:spPr bwMode="auto">
              <a:xfrm>
                <a:off x="6069170" y="2428428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05" name="Freeform 668"/>
              <p:cNvSpPr>
                <a:spLocks/>
              </p:cNvSpPr>
              <p:nvPr/>
            </p:nvSpPr>
            <p:spPr bwMode="auto">
              <a:xfrm>
                <a:off x="6069170" y="2474999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06" name="Picture 669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18640" y="2353913"/>
                <a:ext cx="184278" cy="2344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07" name="Freeform 670"/>
              <p:cNvSpPr>
                <a:spLocks/>
              </p:cNvSpPr>
              <p:nvPr/>
            </p:nvSpPr>
            <p:spPr bwMode="auto">
              <a:xfrm>
                <a:off x="6038457" y="2304237"/>
                <a:ext cx="350128" cy="100904"/>
              </a:xfrm>
              <a:custGeom>
                <a:avLst/>
                <a:gdLst>
                  <a:gd name="T0" fmla="*/ 171 w 171"/>
                  <a:gd name="T1" fmla="*/ 35 h 65"/>
                  <a:gd name="T2" fmla="*/ 85 w 171"/>
                  <a:gd name="T3" fmla="*/ 65 h 65"/>
                  <a:gd name="T4" fmla="*/ 0 w 171"/>
                  <a:gd name="T5" fmla="*/ 30 h 65"/>
                  <a:gd name="T6" fmla="*/ 86 w 171"/>
                  <a:gd name="T7" fmla="*/ 0 h 65"/>
                  <a:gd name="T8" fmla="*/ 171 w 171"/>
                  <a:gd name="T9" fmla="*/ 3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65"/>
                  <a:gd name="T17" fmla="*/ 171 w 171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65">
                    <a:moveTo>
                      <a:pt x="171" y="35"/>
                    </a:moveTo>
                    <a:lnTo>
                      <a:pt x="85" y="65"/>
                    </a:lnTo>
                    <a:lnTo>
                      <a:pt x="0" y="30"/>
                    </a:lnTo>
                    <a:lnTo>
                      <a:pt x="86" y="0"/>
                    </a:lnTo>
                    <a:lnTo>
                      <a:pt x="171" y="3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08" name="Picture 671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34691" y="2596084"/>
                <a:ext cx="556928" cy="178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09" name="Freeform 672"/>
              <p:cNvSpPr>
                <a:spLocks/>
              </p:cNvSpPr>
              <p:nvPr/>
            </p:nvSpPr>
            <p:spPr bwMode="auto">
              <a:xfrm>
                <a:off x="6321017" y="2400485"/>
                <a:ext cx="360365" cy="280980"/>
              </a:xfrm>
              <a:custGeom>
                <a:avLst/>
                <a:gdLst>
                  <a:gd name="T0" fmla="*/ 89 w 176"/>
                  <a:gd name="T1" fmla="*/ 0 h 181"/>
                  <a:gd name="T2" fmla="*/ 0 w 176"/>
                  <a:gd name="T3" fmla="*/ 31 h 181"/>
                  <a:gd name="T4" fmla="*/ 0 w 176"/>
                  <a:gd name="T5" fmla="*/ 146 h 181"/>
                  <a:gd name="T6" fmla="*/ 88 w 176"/>
                  <a:gd name="T7" fmla="*/ 181 h 181"/>
                  <a:gd name="T8" fmla="*/ 176 w 176"/>
                  <a:gd name="T9" fmla="*/ 151 h 181"/>
                  <a:gd name="T10" fmla="*/ 176 w 176"/>
                  <a:gd name="T11" fmla="*/ 36 h 181"/>
                  <a:gd name="T12" fmla="*/ 89 w 176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6"/>
                  <a:gd name="T22" fmla="*/ 0 h 181"/>
                  <a:gd name="T23" fmla="*/ 176 w 176"/>
                  <a:gd name="T24" fmla="*/ 181 h 18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6" h="181">
                    <a:moveTo>
                      <a:pt x="89" y="0"/>
                    </a:moveTo>
                    <a:lnTo>
                      <a:pt x="0" y="31"/>
                    </a:lnTo>
                    <a:lnTo>
                      <a:pt x="0" y="146"/>
                    </a:lnTo>
                    <a:lnTo>
                      <a:pt x="88" y="181"/>
                    </a:lnTo>
                    <a:lnTo>
                      <a:pt x="176" y="151"/>
                    </a:lnTo>
                    <a:lnTo>
                      <a:pt x="176" y="36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10" name="Freeform 673"/>
              <p:cNvSpPr>
                <a:spLocks noEditPoints="1"/>
              </p:cNvSpPr>
              <p:nvPr/>
            </p:nvSpPr>
            <p:spPr bwMode="auto">
              <a:xfrm>
                <a:off x="6304636" y="2389618"/>
                <a:ext cx="393126" cy="304266"/>
              </a:xfrm>
              <a:custGeom>
                <a:avLst/>
                <a:gdLst>
                  <a:gd name="T0" fmla="*/ 94 w 608"/>
                  <a:gd name="T1" fmla="*/ 15 h 625"/>
                  <a:gd name="T2" fmla="*/ 99 w 608"/>
                  <a:gd name="T3" fmla="*/ 15 h 625"/>
                  <a:gd name="T4" fmla="*/ 10 w 608"/>
                  <a:gd name="T5" fmla="*/ 45 h 625"/>
                  <a:gd name="T6" fmla="*/ 15 w 608"/>
                  <a:gd name="T7" fmla="*/ 38 h 625"/>
                  <a:gd name="T8" fmla="*/ 15 w 608"/>
                  <a:gd name="T9" fmla="*/ 154 h 625"/>
                  <a:gd name="T10" fmla="*/ 10 w 608"/>
                  <a:gd name="T11" fmla="*/ 146 h 625"/>
                  <a:gd name="T12" fmla="*/ 99 w 608"/>
                  <a:gd name="T13" fmla="*/ 181 h 625"/>
                  <a:gd name="T14" fmla="*/ 94 w 608"/>
                  <a:gd name="T15" fmla="*/ 181 h 625"/>
                  <a:gd name="T16" fmla="*/ 182 w 608"/>
                  <a:gd name="T17" fmla="*/ 151 h 625"/>
                  <a:gd name="T18" fmla="*/ 177 w 608"/>
                  <a:gd name="T19" fmla="*/ 158 h 625"/>
                  <a:gd name="T20" fmla="*/ 177 w 608"/>
                  <a:gd name="T21" fmla="*/ 43 h 625"/>
                  <a:gd name="T22" fmla="*/ 182 w 608"/>
                  <a:gd name="T23" fmla="*/ 50 h 625"/>
                  <a:gd name="T24" fmla="*/ 94 w 608"/>
                  <a:gd name="T25" fmla="*/ 15 h 625"/>
                  <a:gd name="T26" fmla="*/ 188 w 608"/>
                  <a:gd name="T27" fmla="*/ 36 h 625"/>
                  <a:gd name="T28" fmla="*/ 192 w 608"/>
                  <a:gd name="T29" fmla="*/ 43 h 625"/>
                  <a:gd name="T30" fmla="*/ 192 w 608"/>
                  <a:gd name="T31" fmla="*/ 158 h 625"/>
                  <a:gd name="T32" fmla="*/ 187 w 608"/>
                  <a:gd name="T33" fmla="*/ 165 h 625"/>
                  <a:gd name="T34" fmla="*/ 99 w 608"/>
                  <a:gd name="T35" fmla="*/ 195 h 625"/>
                  <a:gd name="T36" fmla="*/ 93 w 608"/>
                  <a:gd name="T37" fmla="*/ 195 h 625"/>
                  <a:gd name="T38" fmla="*/ 5 w 608"/>
                  <a:gd name="T39" fmla="*/ 161 h 625"/>
                  <a:gd name="T40" fmla="*/ 0 w 608"/>
                  <a:gd name="T41" fmla="*/ 154 h 625"/>
                  <a:gd name="T42" fmla="*/ 0 w 608"/>
                  <a:gd name="T43" fmla="*/ 38 h 625"/>
                  <a:gd name="T44" fmla="*/ 5 w 608"/>
                  <a:gd name="T45" fmla="*/ 31 h 625"/>
                  <a:gd name="T46" fmla="*/ 95 w 608"/>
                  <a:gd name="T47" fmla="*/ 1 h 625"/>
                  <a:gd name="T48" fmla="*/ 100 w 608"/>
                  <a:gd name="T49" fmla="*/ 1 h 625"/>
                  <a:gd name="T50" fmla="*/ 188 w 608"/>
                  <a:gd name="T51" fmla="*/ 36 h 6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608"/>
                  <a:gd name="T79" fmla="*/ 0 h 625"/>
                  <a:gd name="T80" fmla="*/ 608 w 608"/>
                  <a:gd name="T81" fmla="*/ 625 h 6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608" h="625">
                    <a:moveTo>
                      <a:pt x="299" y="47"/>
                    </a:moveTo>
                    <a:lnTo>
                      <a:pt x="315" y="47"/>
                    </a:lnTo>
                    <a:lnTo>
                      <a:pt x="32" y="144"/>
                    </a:lnTo>
                    <a:lnTo>
                      <a:pt x="48" y="121"/>
                    </a:lnTo>
                    <a:lnTo>
                      <a:pt x="48" y="490"/>
                    </a:lnTo>
                    <a:lnTo>
                      <a:pt x="33" y="467"/>
                    </a:lnTo>
                    <a:lnTo>
                      <a:pt x="313" y="578"/>
                    </a:lnTo>
                    <a:lnTo>
                      <a:pt x="297" y="578"/>
                    </a:lnTo>
                    <a:lnTo>
                      <a:pt x="577" y="481"/>
                    </a:lnTo>
                    <a:lnTo>
                      <a:pt x="560" y="504"/>
                    </a:lnTo>
                    <a:lnTo>
                      <a:pt x="560" y="138"/>
                    </a:lnTo>
                    <a:lnTo>
                      <a:pt x="575" y="160"/>
                    </a:lnTo>
                    <a:lnTo>
                      <a:pt x="299" y="47"/>
                    </a:lnTo>
                    <a:close/>
                    <a:moveTo>
                      <a:pt x="594" y="116"/>
                    </a:moveTo>
                    <a:cubicBezTo>
                      <a:pt x="603" y="119"/>
                      <a:pt x="608" y="128"/>
                      <a:pt x="608" y="138"/>
                    </a:cubicBezTo>
                    <a:lnTo>
                      <a:pt x="608" y="504"/>
                    </a:lnTo>
                    <a:cubicBezTo>
                      <a:pt x="608" y="514"/>
                      <a:pt x="602" y="523"/>
                      <a:pt x="592" y="527"/>
                    </a:cubicBezTo>
                    <a:lnTo>
                      <a:pt x="312" y="623"/>
                    </a:lnTo>
                    <a:cubicBezTo>
                      <a:pt x="307" y="625"/>
                      <a:pt x="301" y="625"/>
                      <a:pt x="296" y="623"/>
                    </a:cubicBezTo>
                    <a:lnTo>
                      <a:pt x="16" y="512"/>
                    </a:lnTo>
                    <a:cubicBezTo>
                      <a:pt x="6" y="508"/>
                      <a:pt x="0" y="499"/>
                      <a:pt x="0" y="490"/>
                    </a:cubicBezTo>
                    <a:lnTo>
                      <a:pt x="0" y="121"/>
                    </a:lnTo>
                    <a:cubicBezTo>
                      <a:pt x="0" y="111"/>
                      <a:pt x="7" y="101"/>
                      <a:pt x="17" y="98"/>
                    </a:cubicBezTo>
                    <a:lnTo>
                      <a:pt x="300" y="2"/>
                    </a:lnTo>
                    <a:cubicBezTo>
                      <a:pt x="306" y="0"/>
                      <a:pt x="311" y="0"/>
                      <a:pt x="317" y="2"/>
                    </a:cubicBezTo>
                    <a:lnTo>
                      <a:pt x="594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11" name="Freeform 674"/>
              <p:cNvSpPr>
                <a:spLocks/>
              </p:cNvSpPr>
              <p:nvPr/>
            </p:nvSpPr>
            <p:spPr bwMode="auto">
              <a:xfrm>
                <a:off x="6314874" y="2443951"/>
                <a:ext cx="186325" cy="232856"/>
              </a:xfrm>
              <a:custGeom>
                <a:avLst/>
                <a:gdLst>
                  <a:gd name="T0" fmla="*/ 91 w 91"/>
                  <a:gd name="T1" fmla="*/ 150 h 150"/>
                  <a:gd name="T2" fmla="*/ 0 w 91"/>
                  <a:gd name="T3" fmla="*/ 116 h 150"/>
                  <a:gd name="T4" fmla="*/ 0 w 91"/>
                  <a:gd name="T5" fmla="*/ 0 h 150"/>
                  <a:gd name="T6" fmla="*/ 91 w 91"/>
                  <a:gd name="T7" fmla="*/ 36 h 150"/>
                  <a:gd name="T8" fmla="*/ 91 w 91"/>
                  <a:gd name="T9" fmla="*/ 15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150"/>
                  <a:gd name="T17" fmla="*/ 91 w 91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150">
                    <a:moveTo>
                      <a:pt x="91" y="150"/>
                    </a:moveTo>
                    <a:lnTo>
                      <a:pt x="0" y="116"/>
                    </a:lnTo>
                    <a:lnTo>
                      <a:pt x="0" y="0"/>
                    </a:lnTo>
                    <a:lnTo>
                      <a:pt x="91" y="36"/>
                    </a:lnTo>
                    <a:lnTo>
                      <a:pt x="91" y="15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12" name="Freeform 675"/>
              <p:cNvSpPr>
                <a:spLocks/>
              </p:cNvSpPr>
              <p:nvPr/>
            </p:nvSpPr>
            <p:spPr bwMode="auto">
              <a:xfrm>
                <a:off x="6347635" y="2474999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3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3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13" name="Freeform 676"/>
              <p:cNvSpPr>
                <a:spLocks/>
              </p:cNvSpPr>
              <p:nvPr/>
            </p:nvSpPr>
            <p:spPr bwMode="auto">
              <a:xfrm>
                <a:off x="6347635" y="2521570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14" name="Freeform 677"/>
              <p:cNvSpPr>
                <a:spLocks/>
              </p:cNvSpPr>
              <p:nvPr/>
            </p:nvSpPr>
            <p:spPr bwMode="auto">
              <a:xfrm>
                <a:off x="6347635" y="2568141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15" name="Picture 678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95057" y="2447056"/>
                <a:ext cx="186325" cy="2344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6" name="Freeform 679"/>
              <p:cNvSpPr>
                <a:spLocks/>
              </p:cNvSpPr>
              <p:nvPr/>
            </p:nvSpPr>
            <p:spPr bwMode="auto">
              <a:xfrm>
                <a:off x="6314874" y="2397380"/>
                <a:ext cx="360365" cy="100904"/>
              </a:xfrm>
              <a:custGeom>
                <a:avLst/>
                <a:gdLst>
                  <a:gd name="T0" fmla="*/ 176 w 176"/>
                  <a:gd name="T1" fmla="*/ 35 h 65"/>
                  <a:gd name="T2" fmla="*/ 88 w 176"/>
                  <a:gd name="T3" fmla="*/ 65 h 65"/>
                  <a:gd name="T4" fmla="*/ 0 w 176"/>
                  <a:gd name="T5" fmla="*/ 30 h 65"/>
                  <a:gd name="T6" fmla="*/ 90 w 176"/>
                  <a:gd name="T7" fmla="*/ 0 h 65"/>
                  <a:gd name="T8" fmla="*/ 176 w 176"/>
                  <a:gd name="T9" fmla="*/ 3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6"/>
                  <a:gd name="T16" fmla="*/ 0 h 65"/>
                  <a:gd name="T17" fmla="*/ 176 w 176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6" h="65">
                    <a:moveTo>
                      <a:pt x="176" y="35"/>
                    </a:moveTo>
                    <a:lnTo>
                      <a:pt x="88" y="65"/>
                    </a:lnTo>
                    <a:lnTo>
                      <a:pt x="0" y="30"/>
                    </a:lnTo>
                    <a:lnTo>
                      <a:pt x="90" y="0"/>
                    </a:lnTo>
                    <a:lnTo>
                      <a:pt x="176" y="3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17" name="Picture 680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13156" y="2681465"/>
                <a:ext cx="556928" cy="186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8" name="Freeform 681"/>
              <p:cNvSpPr>
                <a:spLocks/>
              </p:cNvSpPr>
              <p:nvPr/>
            </p:nvSpPr>
            <p:spPr bwMode="auto">
              <a:xfrm>
                <a:off x="6599481" y="2478104"/>
                <a:ext cx="360365" cy="288742"/>
              </a:xfrm>
              <a:custGeom>
                <a:avLst/>
                <a:gdLst>
                  <a:gd name="T0" fmla="*/ 89 w 176"/>
                  <a:gd name="T1" fmla="*/ 0 h 186"/>
                  <a:gd name="T2" fmla="*/ 0 w 176"/>
                  <a:gd name="T3" fmla="*/ 32 h 186"/>
                  <a:gd name="T4" fmla="*/ 0 w 176"/>
                  <a:gd name="T5" fmla="*/ 151 h 186"/>
                  <a:gd name="T6" fmla="*/ 88 w 176"/>
                  <a:gd name="T7" fmla="*/ 186 h 186"/>
                  <a:gd name="T8" fmla="*/ 176 w 176"/>
                  <a:gd name="T9" fmla="*/ 155 h 186"/>
                  <a:gd name="T10" fmla="*/ 176 w 176"/>
                  <a:gd name="T11" fmla="*/ 37 h 186"/>
                  <a:gd name="T12" fmla="*/ 89 w 176"/>
                  <a:gd name="T13" fmla="*/ 0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6"/>
                  <a:gd name="T22" fmla="*/ 0 h 186"/>
                  <a:gd name="T23" fmla="*/ 176 w 176"/>
                  <a:gd name="T24" fmla="*/ 186 h 18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6" h="186">
                    <a:moveTo>
                      <a:pt x="89" y="0"/>
                    </a:moveTo>
                    <a:lnTo>
                      <a:pt x="0" y="32"/>
                    </a:lnTo>
                    <a:lnTo>
                      <a:pt x="0" y="151"/>
                    </a:lnTo>
                    <a:lnTo>
                      <a:pt x="88" y="186"/>
                    </a:lnTo>
                    <a:lnTo>
                      <a:pt x="176" y="155"/>
                    </a:lnTo>
                    <a:lnTo>
                      <a:pt x="176" y="37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19" name="Freeform 682"/>
              <p:cNvSpPr>
                <a:spLocks noEditPoints="1"/>
              </p:cNvSpPr>
              <p:nvPr/>
            </p:nvSpPr>
            <p:spPr bwMode="auto">
              <a:xfrm>
                <a:off x="6583101" y="2467237"/>
                <a:ext cx="391078" cy="312028"/>
              </a:xfrm>
              <a:custGeom>
                <a:avLst/>
                <a:gdLst>
                  <a:gd name="T0" fmla="*/ 94 w 608"/>
                  <a:gd name="T1" fmla="*/ 15 h 641"/>
                  <a:gd name="T2" fmla="*/ 99 w 608"/>
                  <a:gd name="T3" fmla="*/ 15 h 641"/>
                  <a:gd name="T4" fmla="*/ 10 w 608"/>
                  <a:gd name="T5" fmla="*/ 46 h 641"/>
                  <a:gd name="T6" fmla="*/ 15 w 608"/>
                  <a:gd name="T7" fmla="*/ 39 h 641"/>
                  <a:gd name="T8" fmla="*/ 15 w 608"/>
                  <a:gd name="T9" fmla="*/ 158 h 641"/>
                  <a:gd name="T10" fmla="*/ 11 w 608"/>
                  <a:gd name="T11" fmla="*/ 151 h 641"/>
                  <a:gd name="T12" fmla="*/ 99 w 608"/>
                  <a:gd name="T13" fmla="*/ 186 h 641"/>
                  <a:gd name="T14" fmla="*/ 93 w 608"/>
                  <a:gd name="T15" fmla="*/ 186 h 641"/>
                  <a:gd name="T16" fmla="*/ 181 w 608"/>
                  <a:gd name="T17" fmla="*/ 155 h 641"/>
                  <a:gd name="T18" fmla="*/ 176 w 608"/>
                  <a:gd name="T19" fmla="*/ 162 h 641"/>
                  <a:gd name="T20" fmla="*/ 176 w 608"/>
                  <a:gd name="T21" fmla="*/ 44 h 641"/>
                  <a:gd name="T22" fmla="*/ 181 w 608"/>
                  <a:gd name="T23" fmla="*/ 51 h 641"/>
                  <a:gd name="T24" fmla="*/ 94 w 608"/>
                  <a:gd name="T25" fmla="*/ 15 h 641"/>
                  <a:gd name="T26" fmla="*/ 187 w 608"/>
                  <a:gd name="T27" fmla="*/ 37 h 641"/>
                  <a:gd name="T28" fmla="*/ 191 w 608"/>
                  <a:gd name="T29" fmla="*/ 44 h 641"/>
                  <a:gd name="T30" fmla="*/ 191 w 608"/>
                  <a:gd name="T31" fmla="*/ 162 h 641"/>
                  <a:gd name="T32" fmla="*/ 186 w 608"/>
                  <a:gd name="T33" fmla="*/ 169 h 641"/>
                  <a:gd name="T34" fmla="*/ 98 w 608"/>
                  <a:gd name="T35" fmla="*/ 200 h 641"/>
                  <a:gd name="T36" fmla="*/ 93 w 608"/>
                  <a:gd name="T37" fmla="*/ 200 h 641"/>
                  <a:gd name="T38" fmla="*/ 5 w 608"/>
                  <a:gd name="T39" fmla="*/ 165 h 641"/>
                  <a:gd name="T40" fmla="*/ 0 w 608"/>
                  <a:gd name="T41" fmla="*/ 158 h 641"/>
                  <a:gd name="T42" fmla="*/ 0 w 608"/>
                  <a:gd name="T43" fmla="*/ 39 h 641"/>
                  <a:gd name="T44" fmla="*/ 5 w 608"/>
                  <a:gd name="T45" fmla="*/ 32 h 641"/>
                  <a:gd name="T46" fmla="*/ 94 w 608"/>
                  <a:gd name="T47" fmla="*/ 1 h 641"/>
                  <a:gd name="T48" fmla="*/ 100 w 608"/>
                  <a:gd name="T49" fmla="*/ 1 h 641"/>
                  <a:gd name="T50" fmla="*/ 187 w 608"/>
                  <a:gd name="T51" fmla="*/ 37 h 64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608"/>
                  <a:gd name="T79" fmla="*/ 0 h 641"/>
                  <a:gd name="T80" fmla="*/ 608 w 608"/>
                  <a:gd name="T81" fmla="*/ 641 h 64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608" h="641">
                    <a:moveTo>
                      <a:pt x="298" y="47"/>
                    </a:moveTo>
                    <a:lnTo>
                      <a:pt x="316" y="47"/>
                    </a:lnTo>
                    <a:lnTo>
                      <a:pt x="32" y="146"/>
                    </a:lnTo>
                    <a:lnTo>
                      <a:pt x="48" y="124"/>
                    </a:lnTo>
                    <a:lnTo>
                      <a:pt x="48" y="503"/>
                    </a:lnTo>
                    <a:lnTo>
                      <a:pt x="34" y="480"/>
                    </a:lnTo>
                    <a:lnTo>
                      <a:pt x="314" y="594"/>
                    </a:lnTo>
                    <a:lnTo>
                      <a:pt x="296" y="594"/>
                    </a:lnTo>
                    <a:lnTo>
                      <a:pt x="576" y="495"/>
                    </a:lnTo>
                    <a:lnTo>
                      <a:pt x="560" y="517"/>
                    </a:lnTo>
                    <a:lnTo>
                      <a:pt x="560" y="141"/>
                    </a:lnTo>
                    <a:lnTo>
                      <a:pt x="575" y="163"/>
                    </a:lnTo>
                    <a:lnTo>
                      <a:pt x="298" y="47"/>
                    </a:lnTo>
                    <a:close/>
                    <a:moveTo>
                      <a:pt x="594" y="119"/>
                    </a:moveTo>
                    <a:cubicBezTo>
                      <a:pt x="603" y="123"/>
                      <a:pt x="608" y="131"/>
                      <a:pt x="608" y="141"/>
                    </a:cubicBezTo>
                    <a:lnTo>
                      <a:pt x="608" y="517"/>
                    </a:lnTo>
                    <a:cubicBezTo>
                      <a:pt x="608" y="528"/>
                      <a:pt x="602" y="537"/>
                      <a:pt x="592" y="540"/>
                    </a:cubicBezTo>
                    <a:lnTo>
                      <a:pt x="312" y="639"/>
                    </a:lnTo>
                    <a:cubicBezTo>
                      <a:pt x="307" y="641"/>
                      <a:pt x="301" y="641"/>
                      <a:pt x="295" y="639"/>
                    </a:cubicBezTo>
                    <a:lnTo>
                      <a:pt x="15" y="525"/>
                    </a:lnTo>
                    <a:cubicBezTo>
                      <a:pt x="6" y="521"/>
                      <a:pt x="0" y="512"/>
                      <a:pt x="0" y="503"/>
                    </a:cubicBezTo>
                    <a:lnTo>
                      <a:pt x="0" y="124"/>
                    </a:lnTo>
                    <a:cubicBezTo>
                      <a:pt x="0" y="113"/>
                      <a:pt x="7" y="104"/>
                      <a:pt x="17" y="101"/>
                    </a:cubicBezTo>
                    <a:lnTo>
                      <a:pt x="300" y="2"/>
                    </a:lnTo>
                    <a:cubicBezTo>
                      <a:pt x="305" y="0"/>
                      <a:pt x="312" y="0"/>
                      <a:pt x="317" y="2"/>
                    </a:cubicBezTo>
                    <a:lnTo>
                      <a:pt x="594" y="119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20" name="Freeform 683"/>
              <p:cNvSpPr>
                <a:spLocks/>
              </p:cNvSpPr>
              <p:nvPr/>
            </p:nvSpPr>
            <p:spPr bwMode="auto">
              <a:xfrm>
                <a:off x="6593338" y="2521570"/>
                <a:ext cx="186325" cy="242171"/>
              </a:xfrm>
              <a:custGeom>
                <a:avLst/>
                <a:gdLst>
                  <a:gd name="T0" fmla="*/ 91 w 91"/>
                  <a:gd name="T1" fmla="*/ 156 h 156"/>
                  <a:gd name="T2" fmla="*/ 0 w 91"/>
                  <a:gd name="T3" fmla="*/ 120 h 156"/>
                  <a:gd name="T4" fmla="*/ 0 w 91"/>
                  <a:gd name="T5" fmla="*/ 0 h 156"/>
                  <a:gd name="T6" fmla="*/ 91 w 91"/>
                  <a:gd name="T7" fmla="*/ 37 h 156"/>
                  <a:gd name="T8" fmla="*/ 91 w 91"/>
                  <a:gd name="T9" fmla="*/ 156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156"/>
                  <a:gd name="T17" fmla="*/ 91 w 91"/>
                  <a:gd name="T18" fmla="*/ 156 h 1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156">
                    <a:moveTo>
                      <a:pt x="91" y="156"/>
                    </a:moveTo>
                    <a:lnTo>
                      <a:pt x="0" y="120"/>
                    </a:lnTo>
                    <a:lnTo>
                      <a:pt x="0" y="0"/>
                    </a:lnTo>
                    <a:lnTo>
                      <a:pt x="91" y="37"/>
                    </a:lnTo>
                    <a:lnTo>
                      <a:pt x="91" y="15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21" name="Freeform 684"/>
              <p:cNvSpPr>
                <a:spLocks/>
              </p:cNvSpPr>
              <p:nvPr/>
            </p:nvSpPr>
            <p:spPr bwMode="auto">
              <a:xfrm>
                <a:off x="6624051" y="2552618"/>
                <a:ext cx="124899" cy="69857"/>
              </a:xfrm>
              <a:custGeom>
                <a:avLst/>
                <a:gdLst>
                  <a:gd name="T0" fmla="*/ 61 w 61"/>
                  <a:gd name="T1" fmla="*/ 45 h 45"/>
                  <a:gd name="T2" fmla="*/ 0 w 61"/>
                  <a:gd name="T3" fmla="*/ 19 h 45"/>
                  <a:gd name="T4" fmla="*/ 0 w 61"/>
                  <a:gd name="T5" fmla="*/ 0 h 45"/>
                  <a:gd name="T6" fmla="*/ 61 w 61"/>
                  <a:gd name="T7" fmla="*/ 26 h 45"/>
                  <a:gd name="T8" fmla="*/ 61 w 61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"/>
                  <a:gd name="T16" fmla="*/ 0 h 45"/>
                  <a:gd name="T17" fmla="*/ 61 w 61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" h="45">
                    <a:moveTo>
                      <a:pt x="61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1" y="26"/>
                    </a:lnTo>
                    <a:lnTo>
                      <a:pt x="61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22" name="Freeform 685"/>
              <p:cNvSpPr>
                <a:spLocks/>
              </p:cNvSpPr>
              <p:nvPr/>
            </p:nvSpPr>
            <p:spPr bwMode="auto">
              <a:xfrm>
                <a:off x="6624051" y="2599189"/>
                <a:ext cx="124899" cy="69857"/>
              </a:xfrm>
              <a:custGeom>
                <a:avLst/>
                <a:gdLst>
                  <a:gd name="T0" fmla="*/ 61 w 61"/>
                  <a:gd name="T1" fmla="*/ 45 h 45"/>
                  <a:gd name="T2" fmla="*/ 0 w 61"/>
                  <a:gd name="T3" fmla="*/ 19 h 45"/>
                  <a:gd name="T4" fmla="*/ 0 w 61"/>
                  <a:gd name="T5" fmla="*/ 0 h 45"/>
                  <a:gd name="T6" fmla="*/ 61 w 61"/>
                  <a:gd name="T7" fmla="*/ 27 h 45"/>
                  <a:gd name="T8" fmla="*/ 61 w 61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"/>
                  <a:gd name="T16" fmla="*/ 0 h 45"/>
                  <a:gd name="T17" fmla="*/ 61 w 61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" h="45">
                    <a:moveTo>
                      <a:pt x="61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1" y="27"/>
                    </a:lnTo>
                    <a:lnTo>
                      <a:pt x="61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23" name="Freeform 686"/>
              <p:cNvSpPr>
                <a:spLocks/>
              </p:cNvSpPr>
              <p:nvPr/>
            </p:nvSpPr>
            <p:spPr bwMode="auto">
              <a:xfrm>
                <a:off x="6624051" y="2645760"/>
                <a:ext cx="124899" cy="69857"/>
              </a:xfrm>
              <a:custGeom>
                <a:avLst/>
                <a:gdLst>
                  <a:gd name="T0" fmla="*/ 61 w 61"/>
                  <a:gd name="T1" fmla="*/ 45 h 45"/>
                  <a:gd name="T2" fmla="*/ 0 w 61"/>
                  <a:gd name="T3" fmla="*/ 19 h 45"/>
                  <a:gd name="T4" fmla="*/ 0 w 61"/>
                  <a:gd name="T5" fmla="*/ 0 h 45"/>
                  <a:gd name="T6" fmla="*/ 61 w 61"/>
                  <a:gd name="T7" fmla="*/ 27 h 45"/>
                  <a:gd name="T8" fmla="*/ 61 w 61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"/>
                  <a:gd name="T16" fmla="*/ 0 h 45"/>
                  <a:gd name="T17" fmla="*/ 61 w 61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" h="45">
                    <a:moveTo>
                      <a:pt x="61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1" y="27"/>
                    </a:lnTo>
                    <a:lnTo>
                      <a:pt x="61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24" name="Picture 687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73521" y="2533989"/>
                <a:ext cx="186325" cy="2250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25" name="Freeform 688"/>
              <p:cNvSpPr>
                <a:spLocks/>
              </p:cNvSpPr>
              <p:nvPr/>
            </p:nvSpPr>
            <p:spPr bwMode="auto">
              <a:xfrm>
                <a:off x="6593338" y="2474999"/>
                <a:ext cx="360365" cy="108666"/>
              </a:xfrm>
              <a:custGeom>
                <a:avLst/>
                <a:gdLst>
                  <a:gd name="T0" fmla="*/ 176 w 176"/>
                  <a:gd name="T1" fmla="*/ 38 h 70"/>
                  <a:gd name="T2" fmla="*/ 88 w 176"/>
                  <a:gd name="T3" fmla="*/ 70 h 70"/>
                  <a:gd name="T4" fmla="*/ 0 w 176"/>
                  <a:gd name="T5" fmla="*/ 32 h 70"/>
                  <a:gd name="T6" fmla="*/ 90 w 176"/>
                  <a:gd name="T7" fmla="*/ 0 h 70"/>
                  <a:gd name="T8" fmla="*/ 176 w 176"/>
                  <a:gd name="T9" fmla="*/ 3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6"/>
                  <a:gd name="T16" fmla="*/ 0 h 70"/>
                  <a:gd name="T17" fmla="*/ 176 w 176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6" h="70">
                    <a:moveTo>
                      <a:pt x="176" y="38"/>
                    </a:moveTo>
                    <a:lnTo>
                      <a:pt x="88" y="70"/>
                    </a:lnTo>
                    <a:lnTo>
                      <a:pt x="0" y="32"/>
                    </a:lnTo>
                    <a:lnTo>
                      <a:pt x="90" y="0"/>
                    </a:lnTo>
                    <a:lnTo>
                      <a:pt x="176" y="3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26" name="Picture 689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79811" y="2627132"/>
                <a:ext cx="544643" cy="178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27" name="Freeform 690"/>
              <p:cNvSpPr>
                <a:spLocks/>
              </p:cNvSpPr>
              <p:nvPr/>
            </p:nvSpPr>
            <p:spPr bwMode="auto">
              <a:xfrm>
                <a:off x="5764088" y="2431532"/>
                <a:ext cx="350128" cy="288742"/>
              </a:xfrm>
              <a:custGeom>
                <a:avLst/>
                <a:gdLst>
                  <a:gd name="T0" fmla="*/ 87 w 171"/>
                  <a:gd name="T1" fmla="*/ 0 h 186"/>
                  <a:gd name="T2" fmla="*/ 0 w 171"/>
                  <a:gd name="T3" fmla="*/ 32 h 186"/>
                  <a:gd name="T4" fmla="*/ 0 w 171"/>
                  <a:gd name="T5" fmla="*/ 150 h 186"/>
                  <a:gd name="T6" fmla="*/ 86 w 171"/>
                  <a:gd name="T7" fmla="*/ 186 h 186"/>
                  <a:gd name="T8" fmla="*/ 171 w 171"/>
                  <a:gd name="T9" fmla="*/ 155 h 186"/>
                  <a:gd name="T10" fmla="*/ 171 w 171"/>
                  <a:gd name="T11" fmla="*/ 37 h 186"/>
                  <a:gd name="T12" fmla="*/ 87 w 171"/>
                  <a:gd name="T13" fmla="*/ 0 h 1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1"/>
                  <a:gd name="T22" fmla="*/ 0 h 186"/>
                  <a:gd name="T23" fmla="*/ 171 w 171"/>
                  <a:gd name="T24" fmla="*/ 186 h 18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1" h="186">
                    <a:moveTo>
                      <a:pt x="87" y="0"/>
                    </a:moveTo>
                    <a:lnTo>
                      <a:pt x="0" y="32"/>
                    </a:lnTo>
                    <a:lnTo>
                      <a:pt x="0" y="150"/>
                    </a:lnTo>
                    <a:lnTo>
                      <a:pt x="86" y="186"/>
                    </a:lnTo>
                    <a:lnTo>
                      <a:pt x="171" y="155"/>
                    </a:lnTo>
                    <a:lnTo>
                      <a:pt x="171" y="3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28" name="Freeform 691"/>
              <p:cNvSpPr>
                <a:spLocks noEditPoints="1"/>
              </p:cNvSpPr>
              <p:nvPr/>
            </p:nvSpPr>
            <p:spPr bwMode="auto">
              <a:xfrm>
                <a:off x="5749756" y="2420666"/>
                <a:ext cx="380841" cy="312028"/>
              </a:xfrm>
              <a:custGeom>
                <a:avLst/>
                <a:gdLst>
                  <a:gd name="T0" fmla="*/ 91 w 592"/>
                  <a:gd name="T1" fmla="*/ 14 h 641"/>
                  <a:gd name="T2" fmla="*/ 97 w 592"/>
                  <a:gd name="T3" fmla="*/ 15 h 641"/>
                  <a:gd name="T4" fmla="*/ 10 w 592"/>
                  <a:gd name="T5" fmla="*/ 46 h 641"/>
                  <a:gd name="T6" fmla="*/ 15 w 592"/>
                  <a:gd name="T7" fmla="*/ 39 h 641"/>
                  <a:gd name="T8" fmla="*/ 15 w 592"/>
                  <a:gd name="T9" fmla="*/ 158 h 641"/>
                  <a:gd name="T10" fmla="*/ 11 w 592"/>
                  <a:gd name="T11" fmla="*/ 151 h 641"/>
                  <a:gd name="T12" fmla="*/ 96 w 592"/>
                  <a:gd name="T13" fmla="*/ 186 h 641"/>
                  <a:gd name="T14" fmla="*/ 90 w 592"/>
                  <a:gd name="T15" fmla="*/ 186 h 641"/>
                  <a:gd name="T16" fmla="*/ 176 w 592"/>
                  <a:gd name="T17" fmla="*/ 155 h 641"/>
                  <a:gd name="T18" fmla="*/ 171 w 592"/>
                  <a:gd name="T19" fmla="*/ 162 h 641"/>
                  <a:gd name="T20" fmla="*/ 171 w 592"/>
                  <a:gd name="T21" fmla="*/ 44 h 641"/>
                  <a:gd name="T22" fmla="*/ 176 w 592"/>
                  <a:gd name="T23" fmla="*/ 51 h 641"/>
                  <a:gd name="T24" fmla="*/ 91 w 592"/>
                  <a:gd name="T25" fmla="*/ 14 h 641"/>
                  <a:gd name="T26" fmla="*/ 182 w 592"/>
                  <a:gd name="T27" fmla="*/ 37 h 641"/>
                  <a:gd name="T28" fmla="*/ 186 w 592"/>
                  <a:gd name="T29" fmla="*/ 44 h 641"/>
                  <a:gd name="T30" fmla="*/ 186 w 592"/>
                  <a:gd name="T31" fmla="*/ 162 h 641"/>
                  <a:gd name="T32" fmla="*/ 181 w 592"/>
                  <a:gd name="T33" fmla="*/ 169 h 641"/>
                  <a:gd name="T34" fmla="*/ 96 w 592"/>
                  <a:gd name="T35" fmla="*/ 200 h 641"/>
                  <a:gd name="T36" fmla="*/ 90 w 592"/>
                  <a:gd name="T37" fmla="*/ 200 h 641"/>
                  <a:gd name="T38" fmla="*/ 5 w 592"/>
                  <a:gd name="T39" fmla="*/ 165 h 641"/>
                  <a:gd name="T40" fmla="*/ 0 w 592"/>
                  <a:gd name="T41" fmla="*/ 158 h 641"/>
                  <a:gd name="T42" fmla="*/ 0 w 592"/>
                  <a:gd name="T43" fmla="*/ 39 h 641"/>
                  <a:gd name="T44" fmla="*/ 5 w 592"/>
                  <a:gd name="T45" fmla="*/ 32 h 641"/>
                  <a:gd name="T46" fmla="*/ 92 w 592"/>
                  <a:gd name="T47" fmla="*/ 1 h 641"/>
                  <a:gd name="T48" fmla="*/ 97 w 592"/>
                  <a:gd name="T49" fmla="*/ 1 h 641"/>
                  <a:gd name="T50" fmla="*/ 182 w 592"/>
                  <a:gd name="T51" fmla="*/ 37 h 64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641"/>
                  <a:gd name="T80" fmla="*/ 592 w 592"/>
                  <a:gd name="T81" fmla="*/ 641 h 64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641">
                    <a:moveTo>
                      <a:pt x="290" y="46"/>
                    </a:moveTo>
                    <a:lnTo>
                      <a:pt x="308" y="47"/>
                    </a:lnTo>
                    <a:lnTo>
                      <a:pt x="33" y="146"/>
                    </a:lnTo>
                    <a:lnTo>
                      <a:pt x="48" y="124"/>
                    </a:lnTo>
                    <a:lnTo>
                      <a:pt x="48" y="503"/>
                    </a:lnTo>
                    <a:lnTo>
                      <a:pt x="34" y="480"/>
                    </a:lnTo>
                    <a:lnTo>
                      <a:pt x="306" y="594"/>
                    </a:lnTo>
                    <a:lnTo>
                      <a:pt x="288" y="594"/>
                    </a:lnTo>
                    <a:lnTo>
                      <a:pt x="560" y="495"/>
                    </a:lnTo>
                    <a:lnTo>
                      <a:pt x="544" y="517"/>
                    </a:lnTo>
                    <a:lnTo>
                      <a:pt x="544" y="141"/>
                    </a:lnTo>
                    <a:lnTo>
                      <a:pt x="559" y="163"/>
                    </a:lnTo>
                    <a:lnTo>
                      <a:pt x="290" y="46"/>
                    </a:lnTo>
                    <a:close/>
                    <a:moveTo>
                      <a:pt x="578" y="119"/>
                    </a:moveTo>
                    <a:cubicBezTo>
                      <a:pt x="587" y="123"/>
                      <a:pt x="592" y="131"/>
                      <a:pt x="592" y="141"/>
                    </a:cubicBezTo>
                    <a:lnTo>
                      <a:pt x="592" y="517"/>
                    </a:lnTo>
                    <a:cubicBezTo>
                      <a:pt x="592" y="527"/>
                      <a:pt x="586" y="536"/>
                      <a:pt x="577" y="540"/>
                    </a:cubicBezTo>
                    <a:lnTo>
                      <a:pt x="305" y="639"/>
                    </a:lnTo>
                    <a:cubicBezTo>
                      <a:pt x="299" y="641"/>
                      <a:pt x="293" y="641"/>
                      <a:pt x="287" y="639"/>
                    </a:cubicBezTo>
                    <a:lnTo>
                      <a:pt x="15" y="525"/>
                    </a:lnTo>
                    <a:cubicBezTo>
                      <a:pt x="6" y="521"/>
                      <a:pt x="0" y="512"/>
                      <a:pt x="0" y="503"/>
                    </a:cubicBezTo>
                    <a:lnTo>
                      <a:pt x="0" y="124"/>
                    </a:lnTo>
                    <a:cubicBezTo>
                      <a:pt x="0" y="113"/>
                      <a:pt x="7" y="104"/>
                      <a:pt x="16" y="101"/>
                    </a:cubicBezTo>
                    <a:lnTo>
                      <a:pt x="292" y="2"/>
                    </a:lnTo>
                    <a:cubicBezTo>
                      <a:pt x="297" y="0"/>
                      <a:pt x="304" y="0"/>
                      <a:pt x="309" y="2"/>
                    </a:cubicBezTo>
                    <a:lnTo>
                      <a:pt x="578" y="119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29" name="Freeform 692"/>
              <p:cNvSpPr>
                <a:spLocks/>
              </p:cNvSpPr>
              <p:nvPr/>
            </p:nvSpPr>
            <p:spPr bwMode="auto">
              <a:xfrm>
                <a:off x="5759993" y="2474999"/>
                <a:ext cx="174040" cy="240618"/>
              </a:xfrm>
              <a:custGeom>
                <a:avLst/>
                <a:gdLst>
                  <a:gd name="T0" fmla="*/ 85 w 85"/>
                  <a:gd name="T1" fmla="*/ 155 h 155"/>
                  <a:gd name="T2" fmla="*/ 0 w 85"/>
                  <a:gd name="T3" fmla="*/ 120 h 155"/>
                  <a:gd name="T4" fmla="*/ 0 w 85"/>
                  <a:gd name="T5" fmla="*/ 0 h 155"/>
                  <a:gd name="T6" fmla="*/ 85 w 85"/>
                  <a:gd name="T7" fmla="*/ 37 h 155"/>
                  <a:gd name="T8" fmla="*/ 85 w 85"/>
                  <a:gd name="T9" fmla="*/ 155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155"/>
                  <a:gd name="T17" fmla="*/ 85 w 85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155">
                    <a:moveTo>
                      <a:pt x="85" y="155"/>
                    </a:moveTo>
                    <a:lnTo>
                      <a:pt x="0" y="120"/>
                    </a:lnTo>
                    <a:lnTo>
                      <a:pt x="0" y="0"/>
                    </a:lnTo>
                    <a:lnTo>
                      <a:pt x="85" y="37"/>
                    </a:lnTo>
                    <a:lnTo>
                      <a:pt x="85" y="15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30" name="Freeform 693"/>
              <p:cNvSpPr>
                <a:spLocks/>
              </p:cNvSpPr>
              <p:nvPr/>
            </p:nvSpPr>
            <p:spPr bwMode="auto">
              <a:xfrm>
                <a:off x="5780469" y="2506046"/>
                <a:ext cx="133089" cy="69857"/>
              </a:xfrm>
              <a:custGeom>
                <a:avLst/>
                <a:gdLst>
                  <a:gd name="T0" fmla="*/ 65 w 65"/>
                  <a:gd name="T1" fmla="*/ 45 h 45"/>
                  <a:gd name="T2" fmla="*/ 0 w 65"/>
                  <a:gd name="T3" fmla="*/ 19 h 45"/>
                  <a:gd name="T4" fmla="*/ 0 w 65"/>
                  <a:gd name="T5" fmla="*/ 0 h 45"/>
                  <a:gd name="T6" fmla="*/ 65 w 65"/>
                  <a:gd name="T7" fmla="*/ 26 h 45"/>
                  <a:gd name="T8" fmla="*/ 65 w 65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"/>
                  <a:gd name="T16" fmla="*/ 0 h 45"/>
                  <a:gd name="T17" fmla="*/ 65 w 65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" h="45">
                    <a:moveTo>
                      <a:pt x="65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5" y="26"/>
                    </a:lnTo>
                    <a:lnTo>
                      <a:pt x="65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31" name="Freeform 694"/>
              <p:cNvSpPr>
                <a:spLocks/>
              </p:cNvSpPr>
              <p:nvPr/>
            </p:nvSpPr>
            <p:spPr bwMode="auto">
              <a:xfrm>
                <a:off x="5780469" y="2552618"/>
                <a:ext cx="133089" cy="69857"/>
              </a:xfrm>
              <a:custGeom>
                <a:avLst/>
                <a:gdLst>
                  <a:gd name="T0" fmla="*/ 65 w 65"/>
                  <a:gd name="T1" fmla="*/ 45 h 45"/>
                  <a:gd name="T2" fmla="*/ 0 w 65"/>
                  <a:gd name="T3" fmla="*/ 19 h 45"/>
                  <a:gd name="T4" fmla="*/ 0 w 65"/>
                  <a:gd name="T5" fmla="*/ 0 h 45"/>
                  <a:gd name="T6" fmla="*/ 65 w 65"/>
                  <a:gd name="T7" fmla="*/ 27 h 45"/>
                  <a:gd name="T8" fmla="*/ 65 w 65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"/>
                  <a:gd name="T16" fmla="*/ 0 h 45"/>
                  <a:gd name="T17" fmla="*/ 65 w 65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" h="45">
                    <a:moveTo>
                      <a:pt x="65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5" y="27"/>
                    </a:lnTo>
                    <a:lnTo>
                      <a:pt x="65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32" name="Freeform 695"/>
              <p:cNvSpPr>
                <a:spLocks/>
              </p:cNvSpPr>
              <p:nvPr/>
            </p:nvSpPr>
            <p:spPr bwMode="auto">
              <a:xfrm>
                <a:off x="5780469" y="2599189"/>
                <a:ext cx="133089" cy="69857"/>
              </a:xfrm>
              <a:custGeom>
                <a:avLst/>
                <a:gdLst>
                  <a:gd name="T0" fmla="*/ 65 w 65"/>
                  <a:gd name="T1" fmla="*/ 45 h 45"/>
                  <a:gd name="T2" fmla="*/ 0 w 65"/>
                  <a:gd name="T3" fmla="*/ 19 h 45"/>
                  <a:gd name="T4" fmla="*/ 0 w 65"/>
                  <a:gd name="T5" fmla="*/ 0 h 45"/>
                  <a:gd name="T6" fmla="*/ 65 w 65"/>
                  <a:gd name="T7" fmla="*/ 27 h 45"/>
                  <a:gd name="T8" fmla="*/ 65 w 65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"/>
                  <a:gd name="T16" fmla="*/ 0 h 45"/>
                  <a:gd name="T17" fmla="*/ 65 w 65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" h="45">
                    <a:moveTo>
                      <a:pt x="65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5" y="27"/>
                    </a:lnTo>
                    <a:lnTo>
                      <a:pt x="65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33" name="Picture 696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29938" y="2478104"/>
                <a:ext cx="184278" cy="2344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34" name="Freeform 697"/>
              <p:cNvSpPr>
                <a:spLocks/>
              </p:cNvSpPr>
              <p:nvPr/>
            </p:nvSpPr>
            <p:spPr bwMode="auto">
              <a:xfrm>
                <a:off x="5759993" y="2428428"/>
                <a:ext cx="350128" cy="100904"/>
              </a:xfrm>
              <a:custGeom>
                <a:avLst/>
                <a:gdLst>
                  <a:gd name="T0" fmla="*/ 171 w 171"/>
                  <a:gd name="T1" fmla="*/ 35 h 65"/>
                  <a:gd name="T2" fmla="*/ 85 w 171"/>
                  <a:gd name="T3" fmla="*/ 65 h 65"/>
                  <a:gd name="T4" fmla="*/ 0 w 171"/>
                  <a:gd name="T5" fmla="*/ 30 h 65"/>
                  <a:gd name="T6" fmla="*/ 87 w 171"/>
                  <a:gd name="T7" fmla="*/ 0 h 65"/>
                  <a:gd name="T8" fmla="*/ 171 w 171"/>
                  <a:gd name="T9" fmla="*/ 3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65"/>
                  <a:gd name="T17" fmla="*/ 171 w 171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65">
                    <a:moveTo>
                      <a:pt x="171" y="35"/>
                    </a:moveTo>
                    <a:lnTo>
                      <a:pt x="85" y="65"/>
                    </a:lnTo>
                    <a:lnTo>
                      <a:pt x="0" y="30"/>
                    </a:lnTo>
                    <a:lnTo>
                      <a:pt x="87" y="0"/>
                    </a:lnTo>
                    <a:lnTo>
                      <a:pt x="171" y="3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35" name="Picture 698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48037" y="2712512"/>
                <a:ext cx="554881" cy="186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36" name="Freeform 699"/>
              <p:cNvSpPr>
                <a:spLocks/>
              </p:cNvSpPr>
              <p:nvPr/>
            </p:nvSpPr>
            <p:spPr bwMode="auto">
              <a:xfrm>
                <a:off x="6042553" y="2526227"/>
                <a:ext cx="350128" cy="279428"/>
              </a:xfrm>
              <a:custGeom>
                <a:avLst/>
                <a:gdLst>
                  <a:gd name="T0" fmla="*/ 87 w 171"/>
                  <a:gd name="T1" fmla="*/ 0 h 180"/>
                  <a:gd name="T2" fmla="*/ 0 w 171"/>
                  <a:gd name="T3" fmla="*/ 30 h 180"/>
                  <a:gd name="T4" fmla="*/ 0 w 171"/>
                  <a:gd name="T5" fmla="*/ 146 h 180"/>
                  <a:gd name="T6" fmla="*/ 86 w 171"/>
                  <a:gd name="T7" fmla="*/ 180 h 180"/>
                  <a:gd name="T8" fmla="*/ 171 w 171"/>
                  <a:gd name="T9" fmla="*/ 150 h 180"/>
                  <a:gd name="T10" fmla="*/ 171 w 171"/>
                  <a:gd name="T11" fmla="*/ 35 h 180"/>
                  <a:gd name="T12" fmla="*/ 87 w 171"/>
                  <a:gd name="T13" fmla="*/ 0 h 1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1"/>
                  <a:gd name="T22" fmla="*/ 0 h 180"/>
                  <a:gd name="T23" fmla="*/ 171 w 171"/>
                  <a:gd name="T24" fmla="*/ 180 h 18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1" h="180">
                    <a:moveTo>
                      <a:pt x="87" y="0"/>
                    </a:moveTo>
                    <a:lnTo>
                      <a:pt x="0" y="30"/>
                    </a:lnTo>
                    <a:lnTo>
                      <a:pt x="0" y="146"/>
                    </a:lnTo>
                    <a:lnTo>
                      <a:pt x="86" y="180"/>
                    </a:lnTo>
                    <a:lnTo>
                      <a:pt x="171" y="150"/>
                    </a:lnTo>
                    <a:lnTo>
                      <a:pt x="171" y="35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37" name="Freeform 700"/>
              <p:cNvSpPr>
                <a:spLocks noEditPoints="1"/>
              </p:cNvSpPr>
              <p:nvPr/>
            </p:nvSpPr>
            <p:spPr bwMode="auto">
              <a:xfrm>
                <a:off x="6028220" y="2513808"/>
                <a:ext cx="380841" cy="304266"/>
              </a:xfrm>
              <a:custGeom>
                <a:avLst/>
                <a:gdLst>
                  <a:gd name="T0" fmla="*/ 91 w 592"/>
                  <a:gd name="T1" fmla="*/ 15 h 625"/>
                  <a:gd name="T2" fmla="*/ 97 w 592"/>
                  <a:gd name="T3" fmla="*/ 15 h 625"/>
                  <a:gd name="T4" fmla="*/ 10 w 592"/>
                  <a:gd name="T5" fmla="*/ 45 h 625"/>
                  <a:gd name="T6" fmla="*/ 15 w 592"/>
                  <a:gd name="T7" fmla="*/ 38 h 625"/>
                  <a:gd name="T8" fmla="*/ 15 w 592"/>
                  <a:gd name="T9" fmla="*/ 154 h 625"/>
                  <a:gd name="T10" fmla="*/ 11 w 592"/>
                  <a:gd name="T11" fmla="*/ 146 h 625"/>
                  <a:gd name="T12" fmla="*/ 96 w 592"/>
                  <a:gd name="T13" fmla="*/ 181 h 625"/>
                  <a:gd name="T14" fmla="*/ 90 w 592"/>
                  <a:gd name="T15" fmla="*/ 181 h 625"/>
                  <a:gd name="T16" fmla="*/ 176 w 592"/>
                  <a:gd name="T17" fmla="*/ 151 h 625"/>
                  <a:gd name="T18" fmla="*/ 171 w 592"/>
                  <a:gd name="T19" fmla="*/ 158 h 625"/>
                  <a:gd name="T20" fmla="*/ 171 w 592"/>
                  <a:gd name="T21" fmla="*/ 43 h 625"/>
                  <a:gd name="T22" fmla="*/ 176 w 592"/>
                  <a:gd name="T23" fmla="*/ 50 h 625"/>
                  <a:gd name="T24" fmla="*/ 91 w 592"/>
                  <a:gd name="T25" fmla="*/ 15 h 625"/>
                  <a:gd name="T26" fmla="*/ 182 w 592"/>
                  <a:gd name="T27" fmla="*/ 36 h 625"/>
                  <a:gd name="T28" fmla="*/ 186 w 592"/>
                  <a:gd name="T29" fmla="*/ 43 h 625"/>
                  <a:gd name="T30" fmla="*/ 186 w 592"/>
                  <a:gd name="T31" fmla="*/ 158 h 625"/>
                  <a:gd name="T32" fmla="*/ 181 w 592"/>
                  <a:gd name="T33" fmla="*/ 165 h 625"/>
                  <a:gd name="T34" fmla="*/ 96 w 592"/>
                  <a:gd name="T35" fmla="*/ 195 h 625"/>
                  <a:gd name="T36" fmla="*/ 90 w 592"/>
                  <a:gd name="T37" fmla="*/ 195 h 625"/>
                  <a:gd name="T38" fmla="*/ 5 w 592"/>
                  <a:gd name="T39" fmla="*/ 161 h 625"/>
                  <a:gd name="T40" fmla="*/ 0 w 592"/>
                  <a:gd name="T41" fmla="*/ 154 h 625"/>
                  <a:gd name="T42" fmla="*/ 0 w 592"/>
                  <a:gd name="T43" fmla="*/ 38 h 625"/>
                  <a:gd name="T44" fmla="*/ 5 w 592"/>
                  <a:gd name="T45" fmla="*/ 31 h 625"/>
                  <a:gd name="T46" fmla="*/ 92 w 592"/>
                  <a:gd name="T47" fmla="*/ 1 h 625"/>
                  <a:gd name="T48" fmla="*/ 97 w 592"/>
                  <a:gd name="T49" fmla="*/ 1 h 625"/>
                  <a:gd name="T50" fmla="*/ 182 w 592"/>
                  <a:gd name="T51" fmla="*/ 36 h 6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625"/>
                  <a:gd name="T80" fmla="*/ 592 w 592"/>
                  <a:gd name="T81" fmla="*/ 625 h 6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625">
                    <a:moveTo>
                      <a:pt x="290" y="47"/>
                    </a:moveTo>
                    <a:lnTo>
                      <a:pt x="308" y="47"/>
                    </a:lnTo>
                    <a:lnTo>
                      <a:pt x="32" y="144"/>
                    </a:lnTo>
                    <a:lnTo>
                      <a:pt x="48" y="121"/>
                    </a:lnTo>
                    <a:lnTo>
                      <a:pt x="48" y="490"/>
                    </a:lnTo>
                    <a:lnTo>
                      <a:pt x="34" y="467"/>
                    </a:lnTo>
                    <a:lnTo>
                      <a:pt x="306" y="578"/>
                    </a:lnTo>
                    <a:lnTo>
                      <a:pt x="288" y="578"/>
                    </a:lnTo>
                    <a:lnTo>
                      <a:pt x="560" y="481"/>
                    </a:lnTo>
                    <a:lnTo>
                      <a:pt x="544" y="504"/>
                    </a:lnTo>
                    <a:lnTo>
                      <a:pt x="544" y="138"/>
                    </a:lnTo>
                    <a:lnTo>
                      <a:pt x="559" y="160"/>
                    </a:lnTo>
                    <a:lnTo>
                      <a:pt x="290" y="47"/>
                    </a:lnTo>
                    <a:close/>
                    <a:moveTo>
                      <a:pt x="578" y="116"/>
                    </a:moveTo>
                    <a:cubicBezTo>
                      <a:pt x="587" y="119"/>
                      <a:pt x="592" y="128"/>
                      <a:pt x="592" y="138"/>
                    </a:cubicBezTo>
                    <a:lnTo>
                      <a:pt x="592" y="504"/>
                    </a:lnTo>
                    <a:cubicBezTo>
                      <a:pt x="592" y="514"/>
                      <a:pt x="586" y="523"/>
                      <a:pt x="576" y="527"/>
                    </a:cubicBezTo>
                    <a:lnTo>
                      <a:pt x="304" y="623"/>
                    </a:lnTo>
                    <a:cubicBezTo>
                      <a:pt x="299" y="625"/>
                      <a:pt x="293" y="625"/>
                      <a:pt x="287" y="623"/>
                    </a:cubicBezTo>
                    <a:lnTo>
                      <a:pt x="15" y="512"/>
                    </a:lnTo>
                    <a:cubicBezTo>
                      <a:pt x="6" y="508"/>
                      <a:pt x="0" y="499"/>
                      <a:pt x="0" y="490"/>
                    </a:cubicBezTo>
                    <a:lnTo>
                      <a:pt x="0" y="121"/>
                    </a:lnTo>
                    <a:cubicBezTo>
                      <a:pt x="0" y="111"/>
                      <a:pt x="7" y="102"/>
                      <a:pt x="17" y="98"/>
                    </a:cubicBezTo>
                    <a:lnTo>
                      <a:pt x="292" y="2"/>
                    </a:lnTo>
                    <a:cubicBezTo>
                      <a:pt x="297" y="0"/>
                      <a:pt x="303" y="0"/>
                      <a:pt x="309" y="2"/>
                    </a:cubicBezTo>
                    <a:lnTo>
                      <a:pt x="578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38" name="Freeform 701"/>
              <p:cNvSpPr>
                <a:spLocks/>
              </p:cNvSpPr>
              <p:nvPr/>
            </p:nvSpPr>
            <p:spPr bwMode="auto">
              <a:xfrm>
                <a:off x="6038457" y="2568141"/>
                <a:ext cx="174040" cy="234409"/>
              </a:xfrm>
              <a:custGeom>
                <a:avLst/>
                <a:gdLst>
                  <a:gd name="T0" fmla="*/ 85 w 85"/>
                  <a:gd name="T1" fmla="*/ 151 h 151"/>
                  <a:gd name="T2" fmla="*/ 0 w 85"/>
                  <a:gd name="T3" fmla="*/ 116 h 151"/>
                  <a:gd name="T4" fmla="*/ 0 w 85"/>
                  <a:gd name="T5" fmla="*/ 0 h 151"/>
                  <a:gd name="T6" fmla="*/ 85 w 85"/>
                  <a:gd name="T7" fmla="*/ 36 h 151"/>
                  <a:gd name="T8" fmla="*/ 85 w 85"/>
                  <a:gd name="T9" fmla="*/ 151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151"/>
                  <a:gd name="T17" fmla="*/ 85 w 85"/>
                  <a:gd name="T18" fmla="*/ 151 h 1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151">
                    <a:moveTo>
                      <a:pt x="85" y="151"/>
                    </a:moveTo>
                    <a:lnTo>
                      <a:pt x="0" y="116"/>
                    </a:lnTo>
                    <a:lnTo>
                      <a:pt x="0" y="0"/>
                    </a:lnTo>
                    <a:lnTo>
                      <a:pt x="85" y="36"/>
                    </a:lnTo>
                    <a:lnTo>
                      <a:pt x="85" y="15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39" name="Freeform 702"/>
              <p:cNvSpPr>
                <a:spLocks/>
              </p:cNvSpPr>
              <p:nvPr/>
            </p:nvSpPr>
            <p:spPr bwMode="auto">
              <a:xfrm>
                <a:off x="6069170" y="2599189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40" name="Freeform 703"/>
              <p:cNvSpPr>
                <a:spLocks/>
              </p:cNvSpPr>
              <p:nvPr/>
            </p:nvSpPr>
            <p:spPr bwMode="auto">
              <a:xfrm>
                <a:off x="6069170" y="2645760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41" name="Freeform 704"/>
              <p:cNvSpPr>
                <a:spLocks/>
              </p:cNvSpPr>
              <p:nvPr/>
            </p:nvSpPr>
            <p:spPr bwMode="auto">
              <a:xfrm>
                <a:off x="6069170" y="2692332"/>
                <a:ext cx="122852" cy="62095"/>
              </a:xfrm>
              <a:custGeom>
                <a:avLst/>
                <a:gdLst>
                  <a:gd name="T0" fmla="*/ 60 w 60"/>
                  <a:gd name="T1" fmla="*/ 40 h 40"/>
                  <a:gd name="T2" fmla="*/ 0 w 60"/>
                  <a:gd name="T3" fmla="*/ 17 h 40"/>
                  <a:gd name="T4" fmla="*/ 0 w 60"/>
                  <a:gd name="T5" fmla="*/ 0 h 40"/>
                  <a:gd name="T6" fmla="*/ 60 w 60"/>
                  <a:gd name="T7" fmla="*/ 24 h 40"/>
                  <a:gd name="T8" fmla="*/ 60 w 60"/>
                  <a:gd name="T9" fmla="*/ 4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0"/>
                  <a:gd name="T17" fmla="*/ 60 w 6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0">
                    <a:moveTo>
                      <a:pt x="60" y="40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60" y="24"/>
                    </a:lnTo>
                    <a:lnTo>
                      <a:pt x="60" y="4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42" name="Picture 705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08402" y="2572799"/>
                <a:ext cx="184278" cy="2328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43" name="Freeform 706"/>
              <p:cNvSpPr>
                <a:spLocks/>
              </p:cNvSpPr>
              <p:nvPr/>
            </p:nvSpPr>
            <p:spPr bwMode="auto">
              <a:xfrm>
                <a:off x="6038457" y="2521570"/>
                <a:ext cx="350128" cy="100904"/>
              </a:xfrm>
              <a:custGeom>
                <a:avLst/>
                <a:gdLst>
                  <a:gd name="T0" fmla="*/ 171 w 171"/>
                  <a:gd name="T1" fmla="*/ 35 h 65"/>
                  <a:gd name="T2" fmla="*/ 85 w 171"/>
                  <a:gd name="T3" fmla="*/ 65 h 65"/>
                  <a:gd name="T4" fmla="*/ 0 w 171"/>
                  <a:gd name="T5" fmla="*/ 30 h 65"/>
                  <a:gd name="T6" fmla="*/ 86 w 171"/>
                  <a:gd name="T7" fmla="*/ 0 h 65"/>
                  <a:gd name="T8" fmla="*/ 171 w 171"/>
                  <a:gd name="T9" fmla="*/ 3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65"/>
                  <a:gd name="T17" fmla="*/ 171 w 171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65">
                    <a:moveTo>
                      <a:pt x="171" y="35"/>
                    </a:moveTo>
                    <a:lnTo>
                      <a:pt x="85" y="65"/>
                    </a:lnTo>
                    <a:lnTo>
                      <a:pt x="0" y="30"/>
                    </a:lnTo>
                    <a:lnTo>
                      <a:pt x="86" y="0"/>
                    </a:lnTo>
                    <a:lnTo>
                      <a:pt x="171" y="3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44" name="Picture 707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34691" y="2805655"/>
                <a:ext cx="556928" cy="186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45" name="Freeform 708"/>
              <p:cNvSpPr>
                <a:spLocks/>
              </p:cNvSpPr>
              <p:nvPr/>
            </p:nvSpPr>
            <p:spPr bwMode="auto">
              <a:xfrm>
                <a:off x="6321017" y="2603846"/>
                <a:ext cx="350128" cy="287190"/>
              </a:xfrm>
              <a:custGeom>
                <a:avLst/>
                <a:gdLst>
                  <a:gd name="T0" fmla="*/ 87 w 171"/>
                  <a:gd name="T1" fmla="*/ 0 h 185"/>
                  <a:gd name="T2" fmla="*/ 0 w 171"/>
                  <a:gd name="T3" fmla="*/ 31 h 185"/>
                  <a:gd name="T4" fmla="*/ 0 w 171"/>
                  <a:gd name="T5" fmla="*/ 150 h 185"/>
                  <a:gd name="T6" fmla="*/ 85 w 171"/>
                  <a:gd name="T7" fmla="*/ 185 h 185"/>
                  <a:gd name="T8" fmla="*/ 171 w 171"/>
                  <a:gd name="T9" fmla="*/ 154 h 185"/>
                  <a:gd name="T10" fmla="*/ 171 w 171"/>
                  <a:gd name="T11" fmla="*/ 36 h 185"/>
                  <a:gd name="T12" fmla="*/ 87 w 171"/>
                  <a:gd name="T13" fmla="*/ 0 h 1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1"/>
                  <a:gd name="T22" fmla="*/ 0 h 185"/>
                  <a:gd name="T23" fmla="*/ 171 w 171"/>
                  <a:gd name="T24" fmla="*/ 185 h 18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1" h="185">
                    <a:moveTo>
                      <a:pt x="87" y="0"/>
                    </a:moveTo>
                    <a:lnTo>
                      <a:pt x="0" y="31"/>
                    </a:lnTo>
                    <a:lnTo>
                      <a:pt x="0" y="150"/>
                    </a:lnTo>
                    <a:lnTo>
                      <a:pt x="85" y="185"/>
                    </a:lnTo>
                    <a:lnTo>
                      <a:pt x="171" y="154"/>
                    </a:lnTo>
                    <a:lnTo>
                      <a:pt x="171" y="36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46" name="Freeform 709"/>
              <p:cNvSpPr>
                <a:spLocks noEditPoints="1"/>
              </p:cNvSpPr>
              <p:nvPr/>
            </p:nvSpPr>
            <p:spPr bwMode="auto">
              <a:xfrm>
                <a:off x="6304636" y="2591427"/>
                <a:ext cx="382888" cy="312028"/>
              </a:xfrm>
              <a:custGeom>
                <a:avLst/>
                <a:gdLst>
                  <a:gd name="T0" fmla="*/ 92 w 592"/>
                  <a:gd name="T1" fmla="*/ 14 h 641"/>
                  <a:gd name="T2" fmla="*/ 97 w 592"/>
                  <a:gd name="T3" fmla="*/ 15 h 641"/>
                  <a:gd name="T4" fmla="*/ 10 w 592"/>
                  <a:gd name="T5" fmla="*/ 46 h 641"/>
                  <a:gd name="T6" fmla="*/ 15 w 592"/>
                  <a:gd name="T7" fmla="*/ 39 h 641"/>
                  <a:gd name="T8" fmla="*/ 15 w 592"/>
                  <a:gd name="T9" fmla="*/ 158 h 641"/>
                  <a:gd name="T10" fmla="*/ 11 w 592"/>
                  <a:gd name="T11" fmla="*/ 151 h 641"/>
                  <a:gd name="T12" fmla="*/ 97 w 592"/>
                  <a:gd name="T13" fmla="*/ 186 h 641"/>
                  <a:gd name="T14" fmla="*/ 91 w 592"/>
                  <a:gd name="T15" fmla="*/ 186 h 641"/>
                  <a:gd name="T16" fmla="*/ 177 w 592"/>
                  <a:gd name="T17" fmla="*/ 155 h 641"/>
                  <a:gd name="T18" fmla="*/ 172 w 592"/>
                  <a:gd name="T19" fmla="*/ 162 h 641"/>
                  <a:gd name="T20" fmla="*/ 172 w 592"/>
                  <a:gd name="T21" fmla="*/ 44 h 641"/>
                  <a:gd name="T22" fmla="*/ 177 w 592"/>
                  <a:gd name="T23" fmla="*/ 51 h 641"/>
                  <a:gd name="T24" fmla="*/ 92 w 592"/>
                  <a:gd name="T25" fmla="*/ 14 h 641"/>
                  <a:gd name="T26" fmla="*/ 183 w 592"/>
                  <a:gd name="T27" fmla="*/ 37 h 641"/>
                  <a:gd name="T28" fmla="*/ 187 w 592"/>
                  <a:gd name="T29" fmla="*/ 44 h 641"/>
                  <a:gd name="T30" fmla="*/ 187 w 592"/>
                  <a:gd name="T31" fmla="*/ 162 h 641"/>
                  <a:gd name="T32" fmla="*/ 182 w 592"/>
                  <a:gd name="T33" fmla="*/ 169 h 641"/>
                  <a:gd name="T34" fmla="*/ 96 w 592"/>
                  <a:gd name="T35" fmla="*/ 200 h 641"/>
                  <a:gd name="T36" fmla="*/ 91 w 592"/>
                  <a:gd name="T37" fmla="*/ 200 h 641"/>
                  <a:gd name="T38" fmla="*/ 5 w 592"/>
                  <a:gd name="T39" fmla="*/ 165 h 641"/>
                  <a:gd name="T40" fmla="*/ 0 w 592"/>
                  <a:gd name="T41" fmla="*/ 158 h 641"/>
                  <a:gd name="T42" fmla="*/ 0 w 592"/>
                  <a:gd name="T43" fmla="*/ 39 h 641"/>
                  <a:gd name="T44" fmla="*/ 5 w 592"/>
                  <a:gd name="T45" fmla="*/ 32 h 641"/>
                  <a:gd name="T46" fmla="*/ 92 w 592"/>
                  <a:gd name="T47" fmla="*/ 1 h 641"/>
                  <a:gd name="T48" fmla="*/ 98 w 592"/>
                  <a:gd name="T49" fmla="*/ 1 h 641"/>
                  <a:gd name="T50" fmla="*/ 183 w 592"/>
                  <a:gd name="T51" fmla="*/ 37 h 64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641"/>
                  <a:gd name="T80" fmla="*/ 592 w 592"/>
                  <a:gd name="T81" fmla="*/ 641 h 64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641">
                    <a:moveTo>
                      <a:pt x="290" y="46"/>
                    </a:moveTo>
                    <a:lnTo>
                      <a:pt x="308" y="47"/>
                    </a:lnTo>
                    <a:lnTo>
                      <a:pt x="33" y="146"/>
                    </a:lnTo>
                    <a:lnTo>
                      <a:pt x="48" y="124"/>
                    </a:lnTo>
                    <a:lnTo>
                      <a:pt x="48" y="503"/>
                    </a:lnTo>
                    <a:lnTo>
                      <a:pt x="34" y="480"/>
                    </a:lnTo>
                    <a:lnTo>
                      <a:pt x="306" y="594"/>
                    </a:lnTo>
                    <a:lnTo>
                      <a:pt x="288" y="594"/>
                    </a:lnTo>
                    <a:lnTo>
                      <a:pt x="560" y="495"/>
                    </a:lnTo>
                    <a:lnTo>
                      <a:pt x="544" y="517"/>
                    </a:lnTo>
                    <a:lnTo>
                      <a:pt x="544" y="141"/>
                    </a:lnTo>
                    <a:lnTo>
                      <a:pt x="559" y="163"/>
                    </a:lnTo>
                    <a:lnTo>
                      <a:pt x="290" y="46"/>
                    </a:lnTo>
                    <a:close/>
                    <a:moveTo>
                      <a:pt x="578" y="119"/>
                    </a:moveTo>
                    <a:cubicBezTo>
                      <a:pt x="587" y="123"/>
                      <a:pt x="592" y="131"/>
                      <a:pt x="592" y="141"/>
                    </a:cubicBezTo>
                    <a:lnTo>
                      <a:pt x="592" y="517"/>
                    </a:lnTo>
                    <a:cubicBezTo>
                      <a:pt x="592" y="527"/>
                      <a:pt x="586" y="536"/>
                      <a:pt x="577" y="540"/>
                    </a:cubicBezTo>
                    <a:lnTo>
                      <a:pt x="305" y="639"/>
                    </a:lnTo>
                    <a:cubicBezTo>
                      <a:pt x="299" y="641"/>
                      <a:pt x="293" y="641"/>
                      <a:pt x="287" y="639"/>
                    </a:cubicBezTo>
                    <a:lnTo>
                      <a:pt x="15" y="525"/>
                    </a:lnTo>
                    <a:cubicBezTo>
                      <a:pt x="6" y="521"/>
                      <a:pt x="0" y="512"/>
                      <a:pt x="0" y="503"/>
                    </a:cubicBezTo>
                    <a:lnTo>
                      <a:pt x="0" y="124"/>
                    </a:lnTo>
                    <a:cubicBezTo>
                      <a:pt x="0" y="113"/>
                      <a:pt x="7" y="104"/>
                      <a:pt x="16" y="101"/>
                    </a:cubicBezTo>
                    <a:lnTo>
                      <a:pt x="292" y="2"/>
                    </a:lnTo>
                    <a:cubicBezTo>
                      <a:pt x="297" y="0"/>
                      <a:pt x="304" y="0"/>
                      <a:pt x="309" y="2"/>
                    </a:cubicBezTo>
                    <a:lnTo>
                      <a:pt x="578" y="119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47" name="Freeform 710"/>
              <p:cNvSpPr>
                <a:spLocks/>
              </p:cNvSpPr>
              <p:nvPr/>
            </p:nvSpPr>
            <p:spPr bwMode="auto">
              <a:xfrm>
                <a:off x="6314874" y="2645760"/>
                <a:ext cx="176088" cy="242171"/>
              </a:xfrm>
              <a:custGeom>
                <a:avLst/>
                <a:gdLst>
                  <a:gd name="T0" fmla="*/ 86 w 86"/>
                  <a:gd name="T1" fmla="*/ 156 h 156"/>
                  <a:gd name="T2" fmla="*/ 0 w 86"/>
                  <a:gd name="T3" fmla="*/ 120 h 156"/>
                  <a:gd name="T4" fmla="*/ 0 w 86"/>
                  <a:gd name="T5" fmla="*/ 0 h 156"/>
                  <a:gd name="T6" fmla="*/ 86 w 86"/>
                  <a:gd name="T7" fmla="*/ 37 h 156"/>
                  <a:gd name="T8" fmla="*/ 86 w 86"/>
                  <a:gd name="T9" fmla="*/ 156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6"/>
                  <a:gd name="T16" fmla="*/ 0 h 156"/>
                  <a:gd name="T17" fmla="*/ 86 w 86"/>
                  <a:gd name="T18" fmla="*/ 156 h 1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6" h="156">
                    <a:moveTo>
                      <a:pt x="86" y="156"/>
                    </a:moveTo>
                    <a:lnTo>
                      <a:pt x="0" y="120"/>
                    </a:lnTo>
                    <a:lnTo>
                      <a:pt x="0" y="0"/>
                    </a:lnTo>
                    <a:lnTo>
                      <a:pt x="86" y="37"/>
                    </a:lnTo>
                    <a:lnTo>
                      <a:pt x="86" y="15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48" name="Freeform 711"/>
              <p:cNvSpPr>
                <a:spLocks/>
              </p:cNvSpPr>
              <p:nvPr/>
            </p:nvSpPr>
            <p:spPr bwMode="auto">
              <a:xfrm>
                <a:off x="6347635" y="2676808"/>
                <a:ext cx="122852" cy="69857"/>
              </a:xfrm>
              <a:custGeom>
                <a:avLst/>
                <a:gdLst>
                  <a:gd name="T0" fmla="*/ 60 w 60"/>
                  <a:gd name="T1" fmla="*/ 45 h 45"/>
                  <a:gd name="T2" fmla="*/ 0 w 60"/>
                  <a:gd name="T3" fmla="*/ 19 h 45"/>
                  <a:gd name="T4" fmla="*/ 0 w 60"/>
                  <a:gd name="T5" fmla="*/ 0 h 45"/>
                  <a:gd name="T6" fmla="*/ 60 w 60"/>
                  <a:gd name="T7" fmla="*/ 27 h 45"/>
                  <a:gd name="T8" fmla="*/ 60 w 60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5"/>
                  <a:gd name="T17" fmla="*/ 60 w 60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5">
                    <a:moveTo>
                      <a:pt x="60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0" y="27"/>
                    </a:lnTo>
                    <a:lnTo>
                      <a:pt x="60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49" name="Freeform 712"/>
              <p:cNvSpPr>
                <a:spLocks/>
              </p:cNvSpPr>
              <p:nvPr/>
            </p:nvSpPr>
            <p:spPr bwMode="auto">
              <a:xfrm>
                <a:off x="6347635" y="2723379"/>
                <a:ext cx="122852" cy="71409"/>
              </a:xfrm>
              <a:custGeom>
                <a:avLst/>
                <a:gdLst>
                  <a:gd name="T0" fmla="*/ 60 w 60"/>
                  <a:gd name="T1" fmla="*/ 46 h 46"/>
                  <a:gd name="T2" fmla="*/ 0 w 60"/>
                  <a:gd name="T3" fmla="*/ 20 h 46"/>
                  <a:gd name="T4" fmla="*/ 0 w 60"/>
                  <a:gd name="T5" fmla="*/ 0 h 46"/>
                  <a:gd name="T6" fmla="*/ 60 w 60"/>
                  <a:gd name="T7" fmla="*/ 27 h 46"/>
                  <a:gd name="T8" fmla="*/ 60 w 60"/>
                  <a:gd name="T9" fmla="*/ 46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6"/>
                  <a:gd name="T17" fmla="*/ 60 w 60"/>
                  <a:gd name="T18" fmla="*/ 46 h 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6">
                    <a:moveTo>
                      <a:pt x="60" y="46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60" y="27"/>
                    </a:lnTo>
                    <a:lnTo>
                      <a:pt x="60" y="46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50" name="Freeform 713"/>
              <p:cNvSpPr>
                <a:spLocks/>
              </p:cNvSpPr>
              <p:nvPr/>
            </p:nvSpPr>
            <p:spPr bwMode="auto">
              <a:xfrm>
                <a:off x="6347635" y="2771503"/>
                <a:ext cx="122852" cy="69857"/>
              </a:xfrm>
              <a:custGeom>
                <a:avLst/>
                <a:gdLst>
                  <a:gd name="T0" fmla="*/ 60 w 60"/>
                  <a:gd name="T1" fmla="*/ 45 h 45"/>
                  <a:gd name="T2" fmla="*/ 0 w 60"/>
                  <a:gd name="T3" fmla="*/ 19 h 45"/>
                  <a:gd name="T4" fmla="*/ 0 w 60"/>
                  <a:gd name="T5" fmla="*/ 0 h 45"/>
                  <a:gd name="T6" fmla="*/ 60 w 60"/>
                  <a:gd name="T7" fmla="*/ 26 h 45"/>
                  <a:gd name="T8" fmla="*/ 60 w 60"/>
                  <a:gd name="T9" fmla="*/ 4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45"/>
                  <a:gd name="T17" fmla="*/ 60 w 60"/>
                  <a:gd name="T18" fmla="*/ 45 h 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45">
                    <a:moveTo>
                      <a:pt x="60" y="45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60" y="26"/>
                    </a:lnTo>
                    <a:lnTo>
                      <a:pt x="60" y="4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851" name="Picture 714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95057" y="2658179"/>
                <a:ext cx="196563" cy="2328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52" name="Freeform 715"/>
              <p:cNvSpPr>
                <a:spLocks/>
              </p:cNvSpPr>
              <p:nvPr/>
            </p:nvSpPr>
            <p:spPr bwMode="auto">
              <a:xfrm>
                <a:off x="6314874" y="2599189"/>
                <a:ext cx="350128" cy="108666"/>
              </a:xfrm>
              <a:custGeom>
                <a:avLst/>
                <a:gdLst>
                  <a:gd name="T0" fmla="*/ 171 w 171"/>
                  <a:gd name="T1" fmla="*/ 38 h 70"/>
                  <a:gd name="T2" fmla="*/ 86 w 171"/>
                  <a:gd name="T3" fmla="*/ 70 h 70"/>
                  <a:gd name="T4" fmla="*/ 0 w 171"/>
                  <a:gd name="T5" fmla="*/ 32 h 70"/>
                  <a:gd name="T6" fmla="*/ 87 w 171"/>
                  <a:gd name="T7" fmla="*/ 0 h 70"/>
                  <a:gd name="T8" fmla="*/ 171 w 171"/>
                  <a:gd name="T9" fmla="*/ 3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70"/>
                  <a:gd name="T17" fmla="*/ 171 w 171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70">
                    <a:moveTo>
                      <a:pt x="171" y="38"/>
                    </a:moveTo>
                    <a:lnTo>
                      <a:pt x="86" y="70"/>
                    </a:lnTo>
                    <a:lnTo>
                      <a:pt x="0" y="32"/>
                    </a:lnTo>
                    <a:lnTo>
                      <a:pt x="87" y="0"/>
                    </a:lnTo>
                    <a:lnTo>
                      <a:pt x="171" y="38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grpSp>
            <p:nvGrpSpPr>
              <p:cNvPr id="1853" name="그룹 1852"/>
              <p:cNvGrpSpPr/>
              <p:nvPr/>
            </p:nvGrpSpPr>
            <p:grpSpPr>
              <a:xfrm>
                <a:off x="5020834" y="2553554"/>
                <a:ext cx="857173" cy="213350"/>
                <a:chOff x="5317726" y="2232827"/>
                <a:chExt cx="857173" cy="213350"/>
              </a:xfrm>
            </p:grpSpPr>
            <p:sp>
              <p:nvSpPr>
                <p:cNvPr id="1854" name="Rectangle 1178"/>
                <p:cNvSpPr>
                  <a:spLocks noChangeArrowheads="1"/>
                </p:cNvSpPr>
                <p:nvPr/>
              </p:nvSpPr>
              <p:spPr bwMode="auto">
                <a:xfrm>
                  <a:off x="5321821" y="2237485"/>
                  <a:ext cx="761681" cy="147476"/>
                </a:xfrm>
                <a:prstGeom prst="rect">
                  <a:avLst/>
                </a:pr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endParaRPr lang="ko-KR" altLang="en-US" sz="2000">
                    <a:latin typeface="+mn-ea"/>
                  </a:endParaRPr>
                </a:p>
              </p:txBody>
            </p:sp>
            <p:sp>
              <p:nvSpPr>
                <p:cNvPr id="1855" name="Freeform 1179"/>
                <p:cNvSpPr>
                  <a:spLocks noEditPoints="1"/>
                </p:cNvSpPr>
                <p:nvPr/>
              </p:nvSpPr>
              <p:spPr bwMode="auto">
                <a:xfrm>
                  <a:off x="5317726" y="2232827"/>
                  <a:ext cx="771919" cy="156791"/>
                </a:xfrm>
                <a:custGeom>
                  <a:avLst/>
                  <a:gdLst>
                    <a:gd name="T0" fmla="*/ 0 w 377"/>
                    <a:gd name="T1" fmla="*/ 0 h 101"/>
                    <a:gd name="T2" fmla="*/ 598488 w 377"/>
                    <a:gd name="T3" fmla="*/ 0 h 101"/>
                    <a:gd name="T4" fmla="*/ 598488 w 377"/>
                    <a:gd name="T5" fmla="*/ 160338 h 101"/>
                    <a:gd name="T6" fmla="*/ 0 w 377"/>
                    <a:gd name="T7" fmla="*/ 160338 h 101"/>
                    <a:gd name="T8" fmla="*/ 0 w 377"/>
                    <a:gd name="T9" fmla="*/ 0 h 101"/>
                    <a:gd name="T10" fmla="*/ 7938 w 377"/>
                    <a:gd name="T11" fmla="*/ 155575 h 101"/>
                    <a:gd name="T12" fmla="*/ 3175 w 377"/>
                    <a:gd name="T13" fmla="*/ 152400 h 101"/>
                    <a:gd name="T14" fmla="*/ 593725 w 377"/>
                    <a:gd name="T15" fmla="*/ 152400 h 101"/>
                    <a:gd name="T16" fmla="*/ 590550 w 377"/>
                    <a:gd name="T17" fmla="*/ 155575 h 101"/>
                    <a:gd name="T18" fmla="*/ 590550 w 377"/>
                    <a:gd name="T19" fmla="*/ 4763 h 101"/>
                    <a:gd name="T20" fmla="*/ 593725 w 377"/>
                    <a:gd name="T21" fmla="*/ 7938 h 101"/>
                    <a:gd name="T22" fmla="*/ 3175 w 377"/>
                    <a:gd name="T23" fmla="*/ 7938 h 101"/>
                    <a:gd name="T24" fmla="*/ 7938 w 377"/>
                    <a:gd name="T25" fmla="*/ 4763 h 101"/>
                    <a:gd name="T26" fmla="*/ 7938 w 377"/>
                    <a:gd name="T27" fmla="*/ 155575 h 10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377"/>
                    <a:gd name="T43" fmla="*/ 0 h 101"/>
                    <a:gd name="T44" fmla="*/ 377 w 377"/>
                    <a:gd name="T45" fmla="*/ 101 h 10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377" h="101">
                      <a:moveTo>
                        <a:pt x="0" y="0"/>
                      </a:moveTo>
                      <a:lnTo>
                        <a:pt x="377" y="0"/>
                      </a:lnTo>
                      <a:lnTo>
                        <a:pt x="377" y="101"/>
                      </a:lnTo>
                      <a:lnTo>
                        <a:pt x="0" y="101"/>
                      </a:lnTo>
                      <a:lnTo>
                        <a:pt x="0" y="0"/>
                      </a:lnTo>
                      <a:close/>
                      <a:moveTo>
                        <a:pt x="5" y="98"/>
                      </a:moveTo>
                      <a:lnTo>
                        <a:pt x="2" y="96"/>
                      </a:lnTo>
                      <a:lnTo>
                        <a:pt x="374" y="96"/>
                      </a:lnTo>
                      <a:lnTo>
                        <a:pt x="372" y="98"/>
                      </a:lnTo>
                      <a:lnTo>
                        <a:pt x="372" y="3"/>
                      </a:lnTo>
                      <a:lnTo>
                        <a:pt x="374" y="5"/>
                      </a:lnTo>
                      <a:lnTo>
                        <a:pt x="2" y="5"/>
                      </a:lnTo>
                      <a:lnTo>
                        <a:pt x="5" y="3"/>
                      </a:lnTo>
                      <a:lnTo>
                        <a:pt x="5" y="98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0" cap="flat">
                  <a:solidFill>
                    <a:srgbClr val="777777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2800">
                    <a:latin typeface="+mn-ea"/>
                  </a:endParaRPr>
                </a:p>
              </p:txBody>
            </p:sp>
            <p:sp>
              <p:nvSpPr>
                <p:cNvPr id="1856" name="Rectangle 1180"/>
                <p:cNvSpPr>
                  <a:spLocks noChangeArrowheads="1"/>
                </p:cNvSpPr>
                <p:nvPr/>
              </p:nvSpPr>
              <p:spPr bwMode="auto">
                <a:xfrm>
                  <a:off x="5336154" y="2245246"/>
                  <a:ext cx="838745" cy="2009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itchFamily="34" charset="0"/>
                    </a:defRPr>
                  </a:lvl9pPr>
                </a:lstStyle>
                <a:p>
                  <a:pPr eaLnBrk="1" hangingPunct="1"/>
                  <a:r>
                    <a:rPr lang="ko-KR" altLang="ko-KR" sz="900" b="1" dirty="0">
                      <a:solidFill>
                        <a:srgbClr val="000000"/>
                      </a:solidFill>
                      <a:latin typeface="+mn-ea"/>
                    </a:rPr>
                    <a:t>Provider </a:t>
                  </a:r>
                  <a:r>
                    <a:rPr lang="en-US" altLang="ko-KR" sz="900" b="1" dirty="0" smtClean="0">
                      <a:solidFill>
                        <a:srgbClr val="000000"/>
                      </a:solidFill>
                      <a:latin typeface="+mn-ea"/>
                    </a:rPr>
                    <a:t> A</a:t>
                  </a:r>
                  <a:r>
                    <a:rPr lang="ko-KR" altLang="ko-KR" sz="900" b="1" dirty="0" smtClean="0">
                      <a:solidFill>
                        <a:srgbClr val="000000"/>
                      </a:solidFill>
                      <a:latin typeface="+mn-ea"/>
                    </a:rPr>
                    <a:t> </a:t>
                  </a:r>
                  <a:endParaRPr lang="ko-KR" altLang="ko-KR" sz="2000" dirty="0">
                    <a:latin typeface="+mn-ea"/>
                  </a:endParaRPr>
                </a:p>
              </p:txBody>
            </p:sp>
          </p:grpSp>
        </p:grpSp>
        <p:grpSp>
          <p:nvGrpSpPr>
            <p:cNvPr id="1857" name="그룹 1856"/>
            <p:cNvGrpSpPr/>
            <p:nvPr/>
          </p:nvGrpSpPr>
          <p:grpSpPr>
            <a:xfrm>
              <a:off x="4871032" y="2573695"/>
              <a:ext cx="1656743" cy="820431"/>
              <a:chOff x="1795306" y="1986000"/>
              <a:chExt cx="1656743" cy="820431"/>
            </a:xfrm>
          </p:grpSpPr>
          <p:sp>
            <p:nvSpPr>
              <p:cNvPr id="1858" name="타원 1857"/>
              <p:cNvSpPr/>
              <p:nvPr/>
            </p:nvSpPr>
            <p:spPr>
              <a:xfrm>
                <a:off x="1795306" y="2322089"/>
                <a:ext cx="1656743" cy="484342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sp>
            <p:nvSpPr>
              <p:cNvPr id="1859" name="Freeform 24"/>
              <p:cNvSpPr>
                <a:spLocks/>
              </p:cNvSpPr>
              <p:nvPr/>
            </p:nvSpPr>
            <p:spPr bwMode="auto">
              <a:xfrm>
                <a:off x="2615285" y="2021704"/>
                <a:ext cx="209811" cy="225095"/>
              </a:xfrm>
              <a:custGeom>
                <a:avLst/>
                <a:gdLst>
                  <a:gd name="T0" fmla="*/ 98425 w 125"/>
                  <a:gd name="T1" fmla="*/ 0 h 145"/>
                  <a:gd name="T2" fmla="*/ 98425 w 125"/>
                  <a:gd name="T3" fmla="*/ 0 h 145"/>
                  <a:gd name="T4" fmla="*/ 79375 w 125"/>
                  <a:gd name="T5" fmla="*/ 1588 h 145"/>
                  <a:gd name="T6" fmla="*/ 61913 w 125"/>
                  <a:gd name="T7" fmla="*/ 3175 h 145"/>
                  <a:gd name="T8" fmla="*/ 42863 w 125"/>
                  <a:gd name="T9" fmla="*/ 7938 h 145"/>
                  <a:gd name="T10" fmla="*/ 28575 w 125"/>
                  <a:gd name="T11" fmla="*/ 11113 h 145"/>
                  <a:gd name="T12" fmla="*/ 15875 w 125"/>
                  <a:gd name="T13" fmla="*/ 15875 h 145"/>
                  <a:gd name="T14" fmla="*/ 7938 w 125"/>
                  <a:gd name="T15" fmla="*/ 22225 h 145"/>
                  <a:gd name="T16" fmla="*/ 4763 w 125"/>
                  <a:gd name="T17" fmla="*/ 26988 h 145"/>
                  <a:gd name="T18" fmla="*/ 1588 w 125"/>
                  <a:gd name="T19" fmla="*/ 30163 h 145"/>
                  <a:gd name="T20" fmla="*/ 0 w 125"/>
                  <a:gd name="T21" fmla="*/ 33338 h 145"/>
                  <a:gd name="T22" fmla="*/ 0 w 125"/>
                  <a:gd name="T23" fmla="*/ 36513 h 145"/>
                  <a:gd name="T24" fmla="*/ 0 w 125"/>
                  <a:gd name="T25" fmla="*/ 193675 h 145"/>
                  <a:gd name="T26" fmla="*/ 0 w 125"/>
                  <a:gd name="T27" fmla="*/ 198438 h 145"/>
                  <a:gd name="T28" fmla="*/ 1588 w 125"/>
                  <a:gd name="T29" fmla="*/ 201613 h 145"/>
                  <a:gd name="T30" fmla="*/ 4763 w 125"/>
                  <a:gd name="T31" fmla="*/ 204788 h 145"/>
                  <a:gd name="T32" fmla="*/ 7938 w 125"/>
                  <a:gd name="T33" fmla="*/ 207963 h 145"/>
                  <a:gd name="T34" fmla="*/ 15875 w 125"/>
                  <a:gd name="T35" fmla="*/ 214313 h 145"/>
                  <a:gd name="T36" fmla="*/ 28575 w 125"/>
                  <a:gd name="T37" fmla="*/ 220663 h 145"/>
                  <a:gd name="T38" fmla="*/ 42863 w 125"/>
                  <a:gd name="T39" fmla="*/ 225425 h 145"/>
                  <a:gd name="T40" fmla="*/ 61913 w 125"/>
                  <a:gd name="T41" fmla="*/ 227013 h 145"/>
                  <a:gd name="T42" fmla="*/ 79375 w 125"/>
                  <a:gd name="T43" fmla="*/ 230188 h 145"/>
                  <a:gd name="T44" fmla="*/ 98425 w 125"/>
                  <a:gd name="T45" fmla="*/ 230188 h 145"/>
                  <a:gd name="T46" fmla="*/ 119063 w 125"/>
                  <a:gd name="T47" fmla="*/ 230188 h 145"/>
                  <a:gd name="T48" fmla="*/ 138113 w 125"/>
                  <a:gd name="T49" fmla="*/ 227013 h 145"/>
                  <a:gd name="T50" fmla="*/ 155575 w 125"/>
                  <a:gd name="T51" fmla="*/ 225425 h 145"/>
                  <a:gd name="T52" fmla="*/ 169863 w 125"/>
                  <a:gd name="T53" fmla="*/ 220663 h 145"/>
                  <a:gd name="T54" fmla="*/ 182563 w 125"/>
                  <a:gd name="T55" fmla="*/ 214313 h 145"/>
                  <a:gd name="T56" fmla="*/ 192088 w 125"/>
                  <a:gd name="T57" fmla="*/ 207963 h 145"/>
                  <a:gd name="T58" fmla="*/ 193675 w 125"/>
                  <a:gd name="T59" fmla="*/ 204788 h 145"/>
                  <a:gd name="T60" fmla="*/ 196850 w 125"/>
                  <a:gd name="T61" fmla="*/ 201613 h 145"/>
                  <a:gd name="T62" fmla="*/ 198438 w 125"/>
                  <a:gd name="T63" fmla="*/ 198438 h 145"/>
                  <a:gd name="T64" fmla="*/ 198438 w 125"/>
                  <a:gd name="T65" fmla="*/ 193675 h 145"/>
                  <a:gd name="T66" fmla="*/ 198438 w 125"/>
                  <a:gd name="T67" fmla="*/ 36513 h 145"/>
                  <a:gd name="T68" fmla="*/ 198438 w 125"/>
                  <a:gd name="T69" fmla="*/ 33338 h 145"/>
                  <a:gd name="T70" fmla="*/ 196850 w 125"/>
                  <a:gd name="T71" fmla="*/ 30163 h 145"/>
                  <a:gd name="T72" fmla="*/ 193675 w 125"/>
                  <a:gd name="T73" fmla="*/ 26988 h 145"/>
                  <a:gd name="T74" fmla="*/ 192088 w 125"/>
                  <a:gd name="T75" fmla="*/ 22225 h 145"/>
                  <a:gd name="T76" fmla="*/ 182563 w 125"/>
                  <a:gd name="T77" fmla="*/ 15875 h 145"/>
                  <a:gd name="T78" fmla="*/ 169863 w 125"/>
                  <a:gd name="T79" fmla="*/ 11113 h 145"/>
                  <a:gd name="T80" fmla="*/ 155575 w 125"/>
                  <a:gd name="T81" fmla="*/ 7938 h 145"/>
                  <a:gd name="T82" fmla="*/ 138113 w 125"/>
                  <a:gd name="T83" fmla="*/ 3175 h 145"/>
                  <a:gd name="T84" fmla="*/ 119063 w 125"/>
                  <a:gd name="T85" fmla="*/ 1588 h 145"/>
                  <a:gd name="T86" fmla="*/ 98425 w 125"/>
                  <a:gd name="T87" fmla="*/ 0 h 1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5"/>
                  <a:gd name="T133" fmla="*/ 0 h 145"/>
                  <a:gd name="T134" fmla="*/ 125 w 125"/>
                  <a:gd name="T135" fmla="*/ 145 h 14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5" h="145">
                    <a:moveTo>
                      <a:pt x="62" y="0"/>
                    </a:moveTo>
                    <a:lnTo>
                      <a:pt x="62" y="0"/>
                    </a:lnTo>
                    <a:lnTo>
                      <a:pt x="50" y="1"/>
                    </a:lnTo>
                    <a:lnTo>
                      <a:pt x="39" y="2"/>
                    </a:lnTo>
                    <a:lnTo>
                      <a:pt x="27" y="5"/>
                    </a:lnTo>
                    <a:lnTo>
                      <a:pt x="18" y="7"/>
                    </a:lnTo>
                    <a:lnTo>
                      <a:pt x="10" y="10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1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22"/>
                    </a:lnTo>
                    <a:lnTo>
                      <a:pt x="0" y="125"/>
                    </a:lnTo>
                    <a:lnTo>
                      <a:pt x="1" y="127"/>
                    </a:lnTo>
                    <a:lnTo>
                      <a:pt x="3" y="129"/>
                    </a:lnTo>
                    <a:lnTo>
                      <a:pt x="5" y="131"/>
                    </a:lnTo>
                    <a:lnTo>
                      <a:pt x="10" y="135"/>
                    </a:lnTo>
                    <a:lnTo>
                      <a:pt x="18" y="139"/>
                    </a:lnTo>
                    <a:lnTo>
                      <a:pt x="27" y="142"/>
                    </a:lnTo>
                    <a:lnTo>
                      <a:pt x="39" y="143"/>
                    </a:lnTo>
                    <a:lnTo>
                      <a:pt x="50" y="145"/>
                    </a:lnTo>
                    <a:lnTo>
                      <a:pt x="62" y="145"/>
                    </a:lnTo>
                    <a:lnTo>
                      <a:pt x="75" y="145"/>
                    </a:lnTo>
                    <a:lnTo>
                      <a:pt x="87" y="143"/>
                    </a:lnTo>
                    <a:lnTo>
                      <a:pt x="98" y="142"/>
                    </a:lnTo>
                    <a:lnTo>
                      <a:pt x="107" y="139"/>
                    </a:lnTo>
                    <a:lnTo>
                      <a:pt x="115" y="135"/>
                    </a:lnTo>
                    <a:lnTo>
                      <a:pt x="121" y="131"/>
                    </a:lnTo>
                    <a:lnTo>
                      <a:pt x="122" y="129"/>
                    </a:lnTo>
                    <a:lnTo>
                      <a:pt x="124" y="127"/>
                    </a:lnTo>
                    <a:lnTo>
                      <a:pt x="125" y="125"/>
                    </a:lnTo>
                    <a:lnTo>
                      <a:pt x="125" y="122"/>
                    </a:lnTo>
                    <a:lnTo>
                      <a:pt x="125" y="23"/>
                    </a:lnTo>
                    <a:lnTo>
                      <a:pt x="125" y="21"/>
                    </a:lnTo>
                    <a:lnTo>
                      <a:pt x="124" y="19"/>
                    </a:lnTo>
                    <a:lnTo>
                      <a:pt x="122" y="17"/>
                    </a:lnTo>
                    <a:lnTo>
                      <a:pt x="121" y="14"/>
                    </a:lnTo>
                    <a:lnTo>
                      <a:pt x="115" y="10"/>
                    </a:lnTo>
                    <a:lnTo>
                      <a:pt x="107" y="7"/>
                    </a:lnTo>
                    <a:lnTo>
                      <a:pt x="98" y="5"/>
                    </a:lnTo>
                    <a:lnTo>
                      <a:pt x="87" y="2"/>
                    </a:lnTo>
                    <a:lnTo>
                      <a:pt x="75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60" name="Freeform 25"/>
              <p:cNvSpPr>
                <a:spLocks noEditPoints="1"/>
              </p:cNvSpPr>
              <p:nvPr/>
            </p:nvSpPr>
            <p:spPr bwMode="auto">
              <a:xfrm>
                <a:off x="2601858" y="2009285"/>
                <a:ext cx="236666" cy="249933"/>
              </a:xfrm>
              <a:custGeom>
                <a:avLst/>
                <a:gdLst>
                  <a:gd name="T0" fmla="*/ 92433 w 448"/>
                  <a:gd name="T1" fmla="*/ 24960 h 512"/>
                  <a:gd name="T2" fmla="*/ 58458 w 448"/>
                  <a:gd name="T3" fmla="*/ 30950 h 512"/>
                  <a:gd name="T4" fmla="*/ 33476 w 448"/>
                  <a:gd name="T5" fmla="*/ 39436 h 512"/>
                  <a:gd name="T6" fmla="*/ 26481 w 448"/>
                  <a:gd name="T7" fmla="*/ 44428 h 512"/>
                  <a:gd name="T8" fmla="*/ 27480 w 448"/>
                  <a:gd name="T9" fmla="*/ 44928 h 512"/>
                  <a:gd name="T10" fmla="*/ 22484 w 448"/>
                  <a:gd name="T11" fmla="*/ 52415 h 512"/>
                  <a:gd name="T12" fmla="*/ 23983 w 448"/>
                  <a:gd name="T13" fmla="*/ 48921 h 512"/>
                  <a:gd name="T14" fmla="*/ 23983 w 448"/>
                  <a:gd name="T15" fmla="*/ 211160 h 512"/>
                  <a:gd name="T16" fmla="*/ 23983 w 448"/>
                  <a:gd name="T17" fmla="*/ 206667 h 512"/>
                  <a:gd name="T18" fmla="*/ 28979 w 448"/>
                  <a:gd name="T19" fmla="*/ 213656 h 512"/>
                  <a:gd name="T20" fmla="*/ 35474 w 448"/>
                  <a:gd name="T21" fmla="*/ 217649 h 512"/>
                  <a:gd name="T22" fmla="*/ 46966 w 448"/>
                  <a:gd name="T23" fmla="*/ 222641 h 512"/>
                  <a:gd name="T24" fmla="*/ 58957 w 448"/>
                  <a:gd name="T25" fmla="*/ 226135 h 512"/>
                  <a:gd name="T26" fmla="*/ 92933 w 448"/>
                  <a:gd name="T27" fmla="*/ 231127 h 512"/>
                  <a:gd name="T28" fmla="*/ 131905 w 448"/>
                  <a:gd name="T29" fmla="*/ 230628 h 512"/>
                  <a:gd name="T30" fmla="*/ 166380 w 448"/>
                  <a:gd name="T31" fmla="*/ 226135 h 512"/>
                  <a:gd name="T32" fmla="*/ 177372 w 448"/>
                  <a:gd name="T33" fmla="*/ 222641 h 512"/>
                  <a:gd name="T34" fmla="*/ 188863 w 448"/>
                  <a:gd name="T35" fmla="*/ 217649 h 512"/>
                  <a:gd name="T36" fmla="*/ 195359 w 448"/>
                  <a:gd name="T37" fmla="*/ 213656 h 512"/>
                  <a:gd name="T38" fmla="*/ 199356 w 448"/>
                  <a:gd name="T39" fmla="*/ 207665 h 512"/>
                  <a:gd name="T40" fmla="*/ 199855 w 448"/>
                  <a:gd name="T41" fmla="*/ 211160 h 512"/>
                  <a:gd name="T42" fmla="*/ 199855 w 448"/>
                  <a:gd name="T43" fmla="*/ 48921 h 512"/>
                  <a:gd name="T44" fmla="*/ 201854 w 448"/>
                  <a:gd name="T45" fmla="*/ 52415 h 512"/>
                  <a:gd name="T46" fmla="*/ 197857 w 448"/>
                  <a:gd name="T47" fmla="*/ 46425 h 512"/>
                  <a:gd name="T48" fmla="*/ 197857 w 448"/>
                  <a:gd name="T49" fmla="*/ 44428 h 512"/>
                  <a:gd name="T50" fmla="*/ 190862 w 448"/>
                  <a:gd name="T51" fmla="*/ 39436 h 512"/>
                  <a:gd name="T52" fmla="*/ 165380 w 448"/>
                  <a:gd name="T53" fmla="*/ 30950 h 512"/>
                  <a:gd name="T54" fmla="*/ 131405 w 448"/>
                  <a:gd name="T55" fmla="*/ 24960 h 512"/>
                  <a:gd name="T56" fmla="*/ 133903 w 448"/>
                  <a:gd name="T57" fmla="*/ 1498 h 512"/>
                  <a:gd name="T58" fmla="*/ 171876 w 448"/>
                  <a:gd name="T59" fmla="*/ 7987 h 512"/>
                  <a:gd name="T60" fmla="*/ 199855 w 448"/>
                  <a:gd name="T61" fmla="*/ 17472 h 512"/>
                  <a:gd name="T62" fmla="*/ 211347 w 448"/>
                  <a:gd name="T63" fmla="*/ 24960 h 512"/>
                  <a:gd name="T64" fmla="*/ 216343 w 448"/>
                  <a:gd name="T65" fmla="*/ 30950 h 512"/>
                  <a:gd name="T66" fmla="*/ 222339 w 448"/>
                  <a:gd name="T67" fmla="*/ 39436 h 512"/>
                  <a:gd name="T68" fmla="*/ 223838 w 448"/>
                  <a:gd name="T69" fmla="*/ 48921 h 512"/>
                  <a:gd name="T70" fmla="*/ 223838 w 448"/>
                  <a:gd name="T71" fmla="*/ 211160 h 512"/>
                  <a:gd name="T72" fmla="*/ 219841 w 448"/>
                  <a:gd name="T73" fmla="*/ 220644 h 512"/>
                  <a:gd name="T74" fmla="*/ 213346 w 448"/>
                  <a:gd name="T75" fmla="*/ 229131 h 512"/>
                  <a:gd name="T76" fmla="*/ 202354 w 448"/>
                  <a:gd name="T77" fmla="*/ 237617 h 512"/>
                  <a:gd name="T78" fmla="*/ 187864 w 448"/>
                  <a:gd name="T79" fmla="*/ 244606 h 512"/>
                  <a:gd name="T80" fmla="*/ 170377 w 448"/>
                  <a:gd name="T81" fmla="*/ 249598 h 512"/>
                  <a:gd name="T82" fmla="*/ 133403 w 448"/>
                  <a:gd name="T83" fmla="*/ 254590 h 512"/>
                  <a:gd name="T84" fmla="*/ 90435 w 448"/>
                  <a:gd name="T85" fmla="*/ 254590 h 512"/>
                  <a:gd name="T86" fmla="*/ 52462 w 448"/>
                  <a:gd name="T87" fmla="*/ 249098 h 512"/>
                  <a:gd name="T88" fmla="*/ 36474 w 448"/>
                  <a:gd name="T89" fmla="*/ 244606 h 512"/>
                  <a:gd name="T90" fmla="*/ 21984 w 448"/>
                  <a:gd name="T91" fmla="*/ 237617 h 512"/>
                  <a:gd name="T92" fmla="*/ 10492 w 448"/>
                  <a:gd name="T93" fmla="*/ 229131 h 512"/>
                  <a:gd name="T94" fmla="*/ 5496 w 448"/>
                  <a:gd name="T95" fmla="*/ 222142 h 512"/>
                  <a:gd name="T96" fmla="*/ 0 w 448"/>
                  <a:gd name="T97" fmla="*/ 211160 h 512"/>
                  <a:gd name="T98" fmla="*/ 0 w 448"/>
                  <a:gd name="T99" fmla="*/ 48921 h 512"/>
                  <a:gd name="T100" fmla="*/ 1999 w 448"/>
                  <a:gd name="T101" fmla="*/ 39436 h 512"/>
                  <a:gd name="T102" fmla="*/ 6995 w 448"/>
                  <a:gd name="T103" fmla="*/ 32448 h 512"/>
                  <a:gd name="T104" fmla="*/ 12991 w 448"/>
                  <a:gd name="T105" fmla="*/ 24960 h 512"/>
                  <a:gd name="T106" fmla="*/ 24482 w 448"/>
                  <a:gd name="T107" fmla="*/ 17472 h 512"/>
                  <a:gd name="T108" fmla="*/ 52962 w 448"/>
                  <a:gd name="T109" fmla="*/ 7488 h 512"/>
                  <a:gd name="T110" fmla="*/ 90934 w 448"/>
                  <a:gd name="T111" fmla="*/ 1498 h 512"/>
                  <a:gd name="T112" fmla="*/ 133903 w 448"/>
                  <a:gd name="T113" fmla="*/ 1498 h 5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8"/>
                  <a:gd name="T172" fmla="*/ 0 h 512"/>
                  <a:gd name="T173" fmla="*/ 448 w 448"/>
                  <a:gd name="T174" fmla="*/ 512 h 5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8" h="512">
                    <a:moveTo>
                      <a:pt x="223" y="48"/>
                    </a:moveTo>
                    <a:lnTo>
                      <a:pt x="185" y="50"/>
                    </a:lnTo>
                    <a:lnTo>
                      <a:pt x="150" y="54"/>
                    </a:lnTo>
                    <a:lnTo>
                      <a:pt x="117" y="62"/>
                    </a:lnTo>
                    <a:lnTo>
                      <a:pt x="90" y="70"/>
                    </a:lnTo>
                    <a:lnTo>
                      <a:pt x="67" y="79"/>
                    </a:lnTo>
                    <a:lnTo>
                      <a:pt x="71" y="77"/>
                    </a:lnTo>
                    <a:lnTo>
                      <a:pt x="53" y="89"/>
                    </a:lnTo>
                    <a:lnTo>
                      <a:pt x="60" y="82"/>
                    </a:lnTo>
                    <a:lnTo>
                      <a:pt x="55" y="90"/>
                    </a:lnTo>
                    <a:lnTo>
                      <a:pt x="48" y="99"/>
                    </a:lnTo>
                    <a:lnTo>
                      <a:pt x="45" y="105"/>
                    </a:lnTo>
                    <a:lnTo>
                      <a:pt x="48" y="92"/>
                    </a:lnTo>
                    <a:lnTo>
                      <a:pt x="48" y="98"/>
                    </a:lnTo>
                    <a:lnTo>
                      <a:pt x="48" y="415"/>
                    </a:lnTo>
                    <a:lnTo>
                      <a:pt x="48" y="423"/>
                    </a:lnTo>
                    <a:lnTo>
                      <a:pt x="43" y="408"/>
                    </a:lnTo>
                    <a:lnTo>
                      <a:pt x="48" y="414"/>
                    </a:lnTo>
                    <a:lnTo>
                      <a:pt x="55" y="425"/>
                    </a:lnTo>
                    <a:lnTo>
                      <a:pt x="58" y="428"/>
                    </a:lnTo>
                    <a:lnTo>
                      <a:pt x="53" y="424"/>
                    </a:lnTo>
                    <a:lnTo>
                      <a:pt x="71" y="436"/>
                    </a:lnTo>
                    <a:lnTo>
                      <a:pt x="68" y="434"/>
                    </a:lnTo>
                    <a:lnTo>
                      <a:pt x="94" y="446"/>
                    </a:lnTo>
                    <a:lnTo>
                      <a:pt x="90" y="445"/>
                    </a:lnTo>
                    <a:lnTo>
                      <a:pt x="118" y="453"/>
                    </a:lnTo>
                    <a:lnTo>
                      <a:pt x="152" y="459"/>
                    </a:lnTo>
                    <a:lnTo>
                      <a:pt x="186" y="463"/>
                    </a:lnTo>
                    <a:lnTo>
                      <a:pt x="226" y="464"/>
                    </a:lnTo>
                    <a:lnTo>
                      <a:pt x="264" y="462"/>
                    </a:lnTo>
                    <a:lnTo>
                      <a:pt x="299" y="458"/>
                    </a:lnTo>
                    <a:lnTo>
                      <a:pt x="333" y="453"/>
                    </a:lnTo>
                    <a:lnTo>
                      <a:pt x="359" y="445"/>
                    </a:lnTo>
                    <a:lnTo>
                      <a:pt x="355" y="446"/>
                    </a:lnTo>
                    <a:lnTo>
                      <a:pt x="381" y="434"/>
                    </a:lnTo>
                    <a:lnTo>
                      <a:pt x="378" y="436"/>
                    </a:lnTo>
                    <a:lnTo>
                      <a:pt x="396" y="424"/>
                    </a:lnTo>
                    <a:lnTo>
                      <a:pt x="391" y="428"/>
                    </a:lnTo>
                    <a:lnTo>
                      <a:pt x="396" y="422"/>
                    </a:lnTo>
                    <a:lnTo>
                      <a:pt x="399" y="416"/>
                    </a:lnTo>
                    <a:lnTo>
                      <a:pt x="406" y="408"/>
                    </a:lnTo>
                    <a:lnTo>
                      <a:pt x="400" y="423"/>
                    </a:lnTo>
                    <a:lnTo>
                      <a:pt x="400" y="415"/>
                    </a:lnTo>
                    <a:lnTo>
                      <a:pt x="400" y="98"/>
                    </a:lnTo>
                    <a:lnTo>
                      <a:pt x="400" y="92"/>
                    </a:lnTo>
                    <a:lnTo>
                      <a:pt x="404" y="105"/>
                    </a:lnTo>
                    <a:lnTo>
                      <a:pt x="399" y="96"/>
                    </a:lnTo>
                    <a:lnTo>
                      <a:pt x="396" y="93"/>
                    </a:lnTo>
                    <a:lnTo>
                      <a:pt x="389" y="82"/>
                    </a:lnTo>
                    <a:lnTo>
                      <a:pt x="396" y="89"/>
                    </a:lnTo>
                    <a:lnTo>
                      <a:pt x="378" y="77"/>
                    </a:lnTo>
                    <a:lnTo>
                      <a:pt x="382" y="79"/>
                    </a:lnTo>
                    <a:lnTo>
                      <a:pt x="357" y="69"/>
                    </a:lnTo>
                    <a:lnTo>
                      <a:pt x="331" y="62"/>
                    </a:lnTo>
                    <a:lnTo>
                      <a:pt x="296" y="54"/>
                    </a:lnTo>
                    <a:lnTo>
                      <a:pt x="263" y="50"/>
                    </a:lnTo>
                    <a:lnTo>
                      <a:pt x="223" y="48"/>
                    </a:lnTo>
                    <a:close/>
                    <a:moveTo>
                      <a:pt x="268" y="3"/>
                    </a:moveTo>
                    <a:lnTo>
                      <a:pt x="307" y="7"/>
                    </a:lnTo>
                    <a:lnTo>
                      <a:pt x="344" y="16"/>
                    </a:lnTo>
                    <a:lnTo>
                      <a:pt x="374" y="25"/>
                    </a:lnTo>
                    <a:lnTo>
                      <a:pt x="400" y="35"/>
                    </a:lnTo>
                    <a:cubicBezTo>
                      <a:pt x="402" y="36"/>
                      <a:pt x="403" y="36"/>
                      <a:pt x="405" y="37"/>
                    </a:cubicBezTo>
                    <a:lnTo>
                      <a:pt x="423" y="50"/>
                    </a:lnTo>
                    <a:cubicBezTo>
                      <a:pt x="425" y="51"/>
                      <a:pt x="428" y="54"/>
                      <a:pt x="429" y="57"/>
                    </a:cubicBezTo>
                    <a:lnTo>
                      <a:pt x="433" y="62"/>
                    </a:lnTo>
                    <a:lnTo>
                      <a:pt x="440" y="71"/>
                    </a:lnTo>
                    <a:lnTo>
                      <a:pt x="445" y="79"/>
                    </a:lnTo>
                    <a:cubicBezTo>
                      <a:pt x="447" y="83"/>
                      <a:pt x="448" y="87"/>
                      <a:pt x="448" y="92"/>
                    </a:cubicBezTo>
                    <a:lnTo>
                      <a:pt x="448" y="98"/>
                    </a:lnTo>
                    <a:lnTo>
                      <a:pt x="448" y="415"/>
                    </a:lnTo>
                    <a:lnTo>
                      <a:pt x="448" y="423"/>
                    </a:lnTo>
                    <a:cubicBezTo>
                      <a:pt x="448" y="429"/>
                      <a:pt x="446" y="434"/>
                      <a:pt x="443" y="438"/>
                    </a:cubicBezTo>
                    <a:lnTo>
                      <a:pt x="440" y="442"/>
                    </a:lnTo>
                    <a:lnTo>
                      <a:pt x="433" y="453"/>
                    </a:lnTo>
                    <a:lnTo>
                      <a:pt x="427" y="459"/>
                    </a:lnTo>
                    <a:cubicBezTo>
                      <a:pt x="426" y="461"/>
                      <a:pt x="424" y="462"/>
                      <a:pt x="423" y="463"/>
                    </a:cubicBezTo>
                    <a:lnTo>
                      <a:pt x="405" y="476"/>
                    </a:lnTo>
                    <a:cubicBezTo>
                      <a:pt x="404" y="476"/>
                      <a:pt x="403" y="477"/>
                      <a:pt x="401" y="477"/>
                    </a:cubicBezTo>
                    <a:lnTo>
                      <a:pt x="376" y="490"/>
                    </a:lnTo>
                    <a:cubicBezTo>
                      <a:pt x="375" y="490"/>
                      <a:pt x="373" y="491"/>
                      <a:pt x="372" y="491"/>
                    </a:cubicBezTo>
                    <a:lnTo>
                      <a:pt x="341" y="500"/>
                    </a:lnTo>
                    <a:lnTo>
                      <a:pt x="304" y="506"/>
                    </a:lnTo>
                    <a:lnTo>
                      <a:pt x="267" y="510"/>
                    </a:lnTo>
                    <a:lnTo>
                      <a:pt x="223" y="512"/>
                    </a:lnTo>
                    <a:lnTo>
                      <a:pt x="181" y="510"/>
                    </a:lnTo>
                    <a:lnTo>
                      <a:pt x="144" y="506"/>
                    </a:lnTo>
                    <a:lnTo>
                      <a:pt x="105" y="499"/>
                    </a:lnTo>
                    <a:lnTo>
                      <a:pt x="77" y="491"/>
                    </a:lnTo>
                    <a:cubicBezTo>
                      <a:pt x="75" y="491"/>
                      <a:pt x="74" y="490"/>
                      <a:pt x="73" y="490"/>
                    </a:cubicBezTo>
                    <a:lnTo>
                      <a:pt x="47" y="477"/>
                    </a:lnTo>
                    <a:cubicBezTo>
                      <a:pt x="46" y="477"/>
                      <a:pt x="45" y="476"/>
                      <a:pt x="44" y="476"/>
                    </a:cubicBezTo>
                    <a:lnTo>
                      <a:pt x="26" y="463"/>
                    </a:lnTo>
                    <a:cubicBezTo>
                      <a:pt x="24" y="462"/>
                      <a:pt x="23" y="461"/>
                      <a:pt x="21" y="459"/>
                    </a:cubicBezTo>
                    <a:lnTo>
                      <a:pt x="14" y="450"/>
                    </a:lnTo>
                    <a:lnTo>
                      <a:pt x="11" y="445"/>
                    </a:lnTo>
                    <a:lnTo>
                      <a:pt x="6" y="438"/>
                    </a:lnTo>
                    <a:cubicBezTo>
                      <a:pt x="2" y="434"/>
                      <a:pt x="0" y="429"/>
                      <a:pt x="0" y="423"/>
                    </a:cubicBezTo>
                    <a:lnTo>
                      <a:pt x="0" y="415"/>
                    </a:lnTo>
                    <a:lnTo>
                      <a:pt x="0" y="98"/>
                    </a:lnTo>
                    <a:lnTo>
                      <a:pt x="0" y="92"/>
                    </a:lnTo>
                    <a:cubicBezTo>
                      <a:pt x="0" y="87"/>
                      <a:pt x="2" y="83"/>
                      <a:pt x="4" y="79"/>
                    </a:cubicBezTo>
                    <a:lnTo>
                      <a:pt x="11" y="68"/>
                    </a:lnTo>
                    <a:lnTo>
                      <a:pt x="14" y="65"/>
                    </a:lnTo>
                    <a:lnTo>
                      <a:pt x="20" y="57"/>
                    </a:lnTo>
                    <a:cubicBezTo>
                      <a:pt x="21" y="54"/>
                      <a:pt x="24" y="51"/>
                      <a:pt x="26" y="50"/>
                    </a:cubicBezTo>
                    <a:lnTo>
                      <a:pt x="44" y="37"/>
                    </a:lnTo>
                    <a:cubicBezTo>
                      <a:pt x="46" y="36"/>
                      <a:pt x="47" y="36"/>
                      <a:pt x="49" y="35"/>
                    </a:cubicBezTo>
                    <a:lnTo>
                      <a:pt x="77" y="24"/>
                    </a:lnTo>
                    <a:lnTo>
                      <a:pt x="106" y="15"/>
                    </a:lnTo>
                    <a:lnTo>
                      <a:pt x="145" y="7"/>
                    </a:lnTo>
                    <a:lnTo>
                      <a:pt x="182" y="3"/>
                    </a:lnTo>
                    <a:lnTo>
                      <a:pt x="226" y="0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61" name="Rectangle 26"/>
              <p:cNvSpPr>
                <a:spLocks noChangeArrowheads="1"/>
              </p:cNvSpPr>
              <p:nvPr/>
            </p:nvSpPr>
            <p:spPr bwMode="auto">
              <a:xfrm>
                <a:off x="2606893" y="2052752"/>
                <a:ext cx="8393" cy="19404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2" name="Rectangle 27"/>
              <p:cNvSpPr>
                <a:spLocks noChangeArrowheads="1"/>
              </p:cNvSpPr>
              <p:nvPr/>
            </p:nvSpPr>
            <p:spPr bwMode="auto">
              <a:xfrm>
                <a:off x="2615285" y="2052752"/>
                <a:ext cx="8393" cy="19404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3" name="Rectangle 28"/>
              <p:cNvSpPr>
                <a:spLocks noChangeArrowheads="1"/>
              </p:cNvSpPr>
              <p:nvPr/>
            </p:nvSpPr>
            <p:spPr bwMode="auto">
              <a:xfrm>
                <a:off x="2623677" y="2052752"/>
                <a:ext cx="8393" cy="19404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4" name="Rectangle 29"/>
              <p:cNvSpPr>
                <a:spLocks noChangeArrowheads="1"/>
              </p:cNvSpPr>
              <p:nvPr/>
            </p:nvSpPr>
            <p:spPr bwMode="auto">
              <a:xfrm>
                <a:off x="2632071" y="2052752"/>
                <a:ext cx="8393" cy="19404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5" name="Rectangle 30"/>
              <p:cNvSpPr>
                <a:spLocks noChangeArrowheads="1"/>
              </p:cNvSpPr>
              <p:nvPr/>
            </p:nvSpPr>
            <p:spPr bwMode="auto">
              <a:xfrm>
                <a:off x="2640463" y="2052752"/>
                <a:ext cx="8393" cy="19404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6" name="Rectangle 31"/>
              <p:cNvSpPr>
                <a:spLocks noChangeArrowheads="1"/>
              </p:cNvSpPr>
              <p:nvPr/>
            </p:nvSpPr>
            <p:spPr bwMode="auto">
              <a:xfrm>
                <a:off x="2648855" y="2052752"/>
                <a:ext cx="8393" cy="19404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7" name="Rectangle 32"/>
              <p:cNvSpPr>
                <a:spLocks noChangeArrowheads="1"/>
              </p:cNvSpPr>
              <p:nvPr/>
            </p:nvSpPr>
            <p:spPr bwMode="auto">
              <a:xfrm>
                <a:off x="2657247" y="2052752"/>
                <a:ext cx="8393" cy="19404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8" name="Rectangle 33"/>
              <p:cNvSpPr>
                <a:spLocks noChangeArrowheads="1"/>
              </p:cNvSpPr>
              <p:nvPr/>
            </p:nvSpPr>
            <p:spPr bwMode="auto">
              <a:xfrm>
                <a:off x="2665640" y="2052752"/>
                <a:ext cx="8393" cy="19404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69" name="Rectangle 34"/>
              <p:cNvSpPr>
                <a:spLocks noChangeArrowheads="1"/>
              </p:cNvSpPr>
              <p:nvPr/>
            </p:nvSpPr>
            <p:spPr bwMode="auto">
              <a:xfrm>
                <a:off x="2674032" y="2052752"/>
                <a:ext cx="8393" cy="19404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0" name="Rectangle 35"/>
              <p:cNvSpPr>
                <a:spLocks noChangeArrowheads="1"/>
              </p:cNvSpPr>
              <p:nvPr/>
            </p:nvSpPr>
            <p:spPr bwMode="auto">
              <a:xfrm>
                <a:off x="2682424" y="2052752"/>
                <a:ext cx="8393" cy="19404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1" name="Rectangle 36"/>
              <p:cNvSpPr>
                <a:spLocks noChangeArrowheads="1"/>
              </p:cNvSpPr>
              <p:nvPr/>
            </p:nvSpPr>
            <p:spPr bwMode="auto">
              <a:xfrm>
                <a:off x="2690817" y="2052752"/>
                <a:ext cx="8393" cy="19404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2" name="Rectangle 37"/>
              <p:cNvSpPr>
                <a:spLocks noChangeArrowheads="1"/>
              </p:cNvSpPr>
              <p:nvPr/>
            </p:nvSpPr>
            <p:spPr bwMode="auto">
              <a:xfrm>
                <a:off x="2699210" y="2052752"/>
                <a:ext cx="8393" cy="19404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3" name="Rectangle 38"/>
              <p:cNvSpPr>
                <a:spLocks noChangeArrowheads="1"/>
              </p:cNvSpPr>
              <p:nvPr/>
            </p:nvSpPr>
            <p:spPr bwMode="auto">
              <a:xfrm>
                <a:off x="2707601" y="2052752"/>
                <a:ext cx="16785" cy="19404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4" name="Rectangle 39"/>
              <p:cNvSpPr>
                <a:spLocks noChangeArrowheads="1"/>
              </p:cNvSpPr>
              <p:nvPr/>
            </p:nvSpPr>
            <p:spPr bwMode="auto">
              <a:xfrm>
                <a:off x="2724386" y="2052752"/>
                <a:ext cx="8393" cy="19404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5" name="Rectangle 40"/>
              <p:cNvSpPr>
                <a:spLocks noChangeArrowheads="1"/>
              </p:cNvSpPr>
              <p:nvPr/>
            </p:nvSpPr>
            <p:spPr bwMode="auto">
              <a:xfrm>
                <a:off x="2732779" y="2052752"/>
                <a:ext cx="8393" cy="19404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6" name="Rectangle 41"/>
              <p:cNvSpPr>
                <a:spLocks noChangeArrowheads="1"/>
              </p:cNvSpPr>
              <p:nvPr/>
            </p:nvSpPr>
            <p:spPr bwMode="auto">
              <a:xfrm>
                <a:off x="2741172" y="2052752"/>
                <a:ext cx="8393" cy="19404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7" name="Rectangle 42"/>
              <p:cNvSpPr>
                <a:spLocks noChangeArrowheads="1"/>
              </p:cNvSpPr>
              <p:nvPr/>
            </p:nvSpPr>
            <p:spPr bwMode="auto">
              <a:xfrm>
                <a:off x="2749565" y="2052752"/>
                <a:ext cx="8393" cy="19404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8" name="Rectangle 43"/>
              <p:cNvSpPr>
                <a:spLocks noChangeArrowheads="1"/>
              </p:cNvSpPr>
              <p:nvPr/>
            </p:nvSpPr>
            <p:spPr bwMode="auto">
              <a:xfrm>
                <a:off x="2757956" y="2052752"/>
                <a:ext cx="8393" cy="19404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79" name="Rectangle 44"/>
              <p:cNvSpPr>
                <a:spLocks noChangeArrowheads="1"/>
              </p:cNvSpPr>
              <p:nvPr/>
            </p:nvSpPr>
            <p:spPr bwMode="auto">
              <a:xfrm>
                <a:off x="2766349" y="2052752"/>
                <a:ext cx="8393" cy="19404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80" name="Rectangle 45"/>
              <p:cNvSpPr>
                <a:spLocks noChangeArrowheads="1"/>
              </p:cNvSpPr>
              <p:nvPr/>
            </p:nvSpPr>
            <p:spPr bwMode="auto">
              <a:xfrm>
                <a:off x="2774741" y="2052752"/>
                <a:ext cx="8393" cy="19404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81" name="Rectangle 46"/>
              <p:cNvSpPr>
                <a:spLocks noChangeArrowheads="1"/>
              </p:cNvSpPr>
              <p:nvPr/>
            </p:nvSpPr>
            <p:spPr bwMode="auto">
              <a:xfrm>
                <a:off x="2783134" y="2052752"/>
                <a:ext cx="8393" cy="19404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82" name="Rectangle 47"/>
              <p:cNvSpPr>
                <a:spLocks noChangeArrowheads="1"/>
              </p:cNvSpPr>
              <p:nvPr/>
            </p:nvSpPr>
            <p:spPr bwMode="auto">
              <a:xfrm>
                <a:off x="2791526" y="2052752"/>
                <a:ext cx="8393" cy="19404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83" name="Rectangle 48"/>
              <p:cNvSpPr>
                <a:spLocks noChangeArrowheads="1"/>
              </p:cNvSpPr>
              <p:nvPr/>
            </p:nvSpPr>
            <p:spPr bwMode="auto">
              <a:xfrm>
                <a:off x="2799919" y="2052752"/>
                <a:ext cx="8393" cy="19404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84" name="Rectangle 49"/>
              <p:cNvSpPr>
                <a:spLocks noChangeArrowheads="1"/>
              </p:cNvSpPr>
              <p:nvPr/>
            </p:nvSpPr>
            <p:spPr bwMode="auto">
              <a:xfrm>
                <a:off x="2808311" y="2052752"/>
                <a:ext cx="8393" cy="19404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85" name="Rectangle 50"/>
              <p:cNvSpPr>
                <a:spLocks noChangeArrowheads="1"/>
              </p:cNvSpPr>
              <p:nvPr/>
            </p:nvSpPr>
            <p:spPr bwMode="auto">
              <a:xfrm>
                <a:off x="2816704" y="2052752"/>
                <a:ext cx="8393" cy="19404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86" name="Freeform 51"/>
              <p:cNvSpPr>
                <a:spLocks/>
              </p:cNvSpPr>
              <p:nvPr/>
            </p:nvSpPr>
            <p:spPr bwMode="auto">
              <a:xfrm>
                <a:off x="2610250" y="2017047"/>
                <a:ext cx="211489" cy="69857"/>
              </a:xfrm>
              <a:custGeom>
                <a:avLst/>
                <a:gdLst>
                  <a:gd name="T0" fmla="*/ 200025 w 126"/>
                  <a:gd name="T1" fmla="*/ 36513 h 45"/>
                  <a:gd name="T2" fmla="*/ 200025 w 126"/>
                  <a:gd name="T3" fmla="*/ 36513 h 45"/>
                  <a:gd name="T4" fmla="*/ 200025 w 126"/>
                  <a:gd name="T5" fmla="*/ 39688 h 45"/>
                  <a:gd name="T6" fmla="*/ 196850 w 126"/>
                  <a:gd name="T7" fmla="*/ 44450 h 45"/>
                  <a:gd name="T8" fmla="*/ 195263 w 126"/>
                  <a:gd name="T9" fmla="*/ 47625 h 45"/>
                  <a:gd name="T10" fmla="*/ 192088 w 126"/>
                  <a:gd name="T11" fmla="*/ 50800 h 45"/>
                  <a:gd name="T12" fmla="*/ 182563 w 126"/>
                  <a:gd name="T13" fmla="*/ 57150 h 45"/>
                  <a:gd name="T14" fmla="*/ 169863 w 126"/>
                  <a:gd name="T15" fmla="*/ 61913 h 45"/>
                  <a:gd name="T16" fmla="*/ 155575 w 126"/>
                  <a:gd name="T17" fmla="*/ 66675 h 45"/>
                  <a:gd name="T18" fmla="*/ 138113 w 126"/>
                  <a:gd name="T19" fmla="*/ 69850 h 45"/>
                  <a:gd name="T20" fmla="*/ 120650 w 126"/>
                  <a:gd name="T21" fmla="*/ 71438 h 45"/>
                  <a:gd name="T22" fmla="*/ 100013 w 126"/>
                  <a:gd name="T23" fmla="*/ 71438 h 45"/>
                  <a:gd name="T24" fmla="*/ 79375 w 126"/>
                  <a:gd name="T25" fmla="*/ 71438 h 45"/>
                  <a:gd name="T26" fmla="*/ 61913 w 126"/>
                  <a:gd name="T27" fmla="*/ 69850 h 45"/>
                  <a:gd name="T28" fmla="*/ 44450 w 126"/>
                  <a:gd name="T29" fmla="*/ 66675 h 45"/>
                  <a:gd name="T30" fmla="*/ 30163 w 126"/>
                  <a:gd name="T31" fmla="*/ 61913 h 45"/>
                  <a:gd name="T32" fmla="*/ 17463 w 126"/>
                  <a:gd name="T33" fmla="*/ 57150 h 45"/>
                  <a:gd name="T34" fmla="*/ 7938 w 126"/>
                  <a:gd name="T35" fmla="*/ 50800 h 45"/>
                  <a:gd name="T36" fmla="*/ 6350 w 126"/>
                  <a:gd name="T37" fmla="*/ 47625 h 45"/>
                  <a:gd name="T38" fmla="*/ 3175 w 126"/>
                  <a:gd name="T39" fmla="*/ 44450 h 45"/>
                  <a:gd name="T40" fmla="*/ 0 w 126"/>
                  <a:gd name="T41" fmla="*/ 39688 h 45"/>
                  <a:gd name="T42" fmla="*/ 0 w 126"/>
                  <a:gd name="T43" fmla="*/ 36513 h 45"/>
                  <a:gd name="T44" fmla="*/ 0 w 126"/>
                  <a:gd name="T45" fmla="*/ 33338 h 45"/>
                  <a:gd name="T46" fmla="*/ 3175 w 126"/>
                  <a:gd name="T47" fmla="*/ 28575 h 45"/>
                  <a:gd name="T48" fmla="*/ 6350 w 126"/>
                  <a:gd name="T49" fmla="*/ 26988 h 45"/>
                  <a:gd name="T50" fmla="*/ 7938 w 126"/>
                  <a:gd name="T51" fmla="*/ 22225 h 45"/>
                  <a:gd name="T52" fmla="*/ 17463 w 126"/>
                  <a:gd name="T53" fmla="*/ 15875 h 45"/>
                  <a:gd name="T54" fmla="*/ 30163 w 126"/>
                  <a:gd name="T55" fmla="*/ 11113 h 45"/>
                  <a:gd name="T56" fmla="*/ 44450 w 126"/>
                  <a:gd name="T57" fmla="*/ 7938 h 45"/>
                  <a:gd name="T58" fmla="*/ 61913 w 126"/>
                  <a:gd name="T59" fmla="*/ 3175 h 45"/>
                  <a:gd name="T60" fmla="*/ 79375 w 126"/>
                  <a:gd name="T61" fmla="*/ 1588 h 45"/>
                  <a:gd name="T62" fmla="*/ 100013 w 126"/>
                  <a:gd name="T63" fmla="*/ 0 h 45"/>
                  <a:gd name="T64" fmla="*/ 120650 w 126"/>
                  <a:gd name="T65" fmla="*/ 1588 h 45"/>
                  <a:gd name="T66" fmla="*/ 138113 w 126"/>
                  <a:gd name="T67" fmla="*/ 3175 h 45"/>
                  <a:gd name="T68" fmla="*/ 155575 w 126"/>
                  <a:gd name="T69" fmla="*/ 7938 h 45"/>
                  <a:gd name="T70" fmla="*/ 169863 w 126"/>
                  <a:gd name="T71" fmla="*/ 11113 h 45"/>
                  <a:gd name="T72" fmla="*/ 182563 w 126"/>
                  <a:gd name="T73" fmla="*/ 15875 h 45"/>
                  <a:gd name="T74" fmla="*/ 192088 w 126"/>
                  <a:gd name="T75" fmla="*/ 22225 h 45"/>
                  <a:gd name="T76" fmla="*/ 195263 w 126"/>
                  <a:gd name="T77" fmla="*/ 26988 h 45"/>
                  <a:gd name="T78" fmla="*/ 196850 w 126"/>
                  <a:gd name="T79" fmla="*/ 28575 h 45"/>
                  <a:gd name="T80" fmla="*/ 200025 w 126"/>
                  <a:gd name="T81" fmla="*/ 33338 h 45"/>
                  <a:gd name="T82" fmla="*/ 200025 w 126"/>
                  <a:gd name="T83" fmla="*/ 36513 h 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6"/>
                  <a:gd name="T127" fmla="*/ 0 h 45"/>
                  <a:gd name="T128" fmla="*/ 126 w 126"/>
                  <a:gd name="T129" fmla="*/ 45 h 4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6" h="45">
                    <a:moveTo>
                      <a:pt x="126" y="23"/>
                    </a:moveTo>
                    <a:lnTo>
                      <a:pt x="126" y="23"/>
                    </a:lnTo>
                    <a:lnTo>
                      <a:pt x="126" y="25"/>
                    </a:lnTo>
                    <a:lnTo>
                      <a:pt x="124" y="28"/>
                    </a:lnTo>
                    <a:lnTo>
                      <a:pt x="123" y="30"/>
                    </a:lnTo>
                    <a:lnTo>
                      <a:pt x="121" y="32"/>
                    </a:lnTo>
                    <a:lnTo>
                      <a:pt x="115" y="36"/>
                    </a:lnTo>
                    <a:lnTo>
                      <a:pt x="107" y="39"/>
                    </a:lnTo>
                    <a:lnTo>
                      <a:pt x="98" y="42"/>
                    </a:lnTo>
                    <a:lnTo>
                      <a:pt x="87" y="44"/>
                    </a:lnTo>
                    <a:lnTo>
                      <a:pt x="76" y="45"/>
                    </a:lnTo>
                    <a:lnTo>
                      <a:pt x="63" y="45"/>
                    </a:lnTo>
                    <a:lnTo>
                      <a:pt x="50" y="45"/>
                    </a:lnTo>
                    <a:lnTo>
                      <a:pt x="39" y="44"/>
                    </a:lnTo>
                    <a:lnTo>
                      <a:pt x="28" y="42"/>
                    </a:lnTo>
                    <a:lnTo>
                      <a:pt x="19" y="39"/>
                    </a:lnTo>
                    <a:lnTo>
                      <a:pt x="11" y="36"/>
                    </a:lnTo>
                    <a:lnTo>
                      <a:pt x="5" y="32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18"/>
                    </a:lnTo>
                    <a:lnTo>
                      <a:pt x="4" y="17"/>
                    </a:lnTo>
                    <a:lnTo>
                      <a:pt x="5" y="14"/>
                    </a:lnTo>
                    <a:lnTo>
                      <a:pt x="11" y="10"/>
                    </a:lnTo>
                    <a:lnTo>
                      <a:pt x="19" y="7"/>
                    </a:lnTo>
                    <a:lnTo>
                      <a:pt x="28" y="5"/>
                    </a:lnTo>
                    <a:lnTo>
                      <a:pt x="39" y="2"/>
                    </a:lnTo>
                    <a:lnTo>
                      <a:pt x="50" y="1"/>
                    </a:lnTo>
                    <a:lnTo>
                      <a:pt x="63" y="0"/>
                    </a:lnTo>
                    <a:lnTo>
                      <a:pt x="76" y="1"/>
                    </a:lnTo>
                    <a:lnTo>
                      <a:pt x="87" y="2"/>
                    </a:lnTo>
                    <a:lnTo>
                      <a:pt x="98" y="5"/>
                    </a:lnTo>
                    <a:lnTo>
                      <a:pt x="107" y="7"/>
                    </a:lnTo>
                    <a:lnTo>
                      <a:pt x="115" y="10"/>
                    </a:lnTo>
                    <a:lnTo>
                      <a:pt x="121" y="14"/>
                    </a:lnTo>
                    <a:lnTo>
                      <a:pt x="123" y="17"/>
                    </a:lnTo>
                    <a:lnTo>
                      <a:pt x="124" y="18"/>
                    </a:lnTo>
                    <a:lnTo>
                      <a:pt x="126" y="21"/>
                    </a:lnTo>
                    <a:lnTo>
                      <a:pt x="126" y="2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87" name="Freeform 52"/>
              <p:cNvSpPr>
                <a:spLocks/>
              </p:cNvSpPr>
              <p:nvPr/>
            </p:nvSpPr>
            <p:spPr bwMode="auto">
              <a:xfrm>
                <a:off x="2766349" y="2076038"/>
                <a:ext cx="211489" cy="225095"/>
              </a:xfrm>
              <a:custGeom>
                <a:avLst/>
                <a:gdLst>
                  <a:gd name="T0" fmla="*/ 100013 w 126"/>
                  <a:gd name="T1" fmla="*/ 0 h 145"/>
                  <a:gd name="T2" fmla="*/ 100013 w 126"/>
                  <a:gd name="T3" fmla="*/ 0 h 145"/>
                  <a:gd name="T4" fmla="*/ 79375 w 126"/>
                  <a:gd name="T5" fmla="*/ 1588 h 145"/>
                  <a:gd name="T6" fmla="*/ 61913 w 126"/>
                  <a:gd name="T7" fmla="*/ 3175 h 145"/>
                  <a:gd name="T8" fmla="*/ 44450 w 126"/>
                  <a:gd name="T9" fmla="*/ 7938 h 145"/>
                  <a:gd name="T10" fmla="*/ 30163 w 126"/>
                  <a:gd name="T11" fmla="*/ 11113 h 145"/>
                  <a:gd name="T12" fmla="*/ 17463 w 126"/>
                  <a:gd name="T13" fmla="*/ 15875 h 145"/>
                  <a:gd name="T14" fmla="*/ 7938 w 126"/>
                  <a:gd name="T15" fmla="*/ 22225 h 145"/>
                  <a:gd name="T16" fmla="*/ 6350 w 126"/>
                  <a:gd name="T17" fmla="*/ 26988 h 145"/>
                  <a:gd name="T18" fmla="*/ 3175 w 126"/>
                  <a:gd name="T19" fmla="*/ 30163 h 145"/>
                  <a:gd name="T20" fmla="*/ 0 w 126"/>
                  <a:gd name="T21" fmla="*/ 33338 h 145"/>
                  <a:gd name="T22" fmla="*/ 0 w 126"/>
                  <a:gd name="T23" fmla="*/ 36513 h 145"/>
                  <a:gd name="T24" fmla="*/ 0 w 126"/>
                  <a:gd name="T25" fmla="*/ 195263 h 145"/>
                  <a:gd name="T26" fmla="*/ 0 w 126"/>
                  <a:gd name="T27" fmla="*/ 198438 h 145"/>
                  <a:gd name="T28" fmla="*/ 3175 w 126"/>
                  <a:gd name="T29" fmla="*/ 201613 h 145"/>
                  <a:gd name="T30" fmla="*/ 6350 w 126"/>
                  <a:gd name="T31" fmla="*/ 204788 h 145"/>
                  <a:gd name="T32" fmla="*/ 7938 w 126"/>
                  <a:gd name="T33" fmla="*/ 209550 h 145"/>
                  <a:gd name="T34" fmla="*/ 17463 w 126"/>
                  <a:gd name="T35" fmla="*/ 214313 h 145"/>
                  <a:gd name="T36" fmla="*/ 30163 w 126"/>
                  <a:gd name="T37" fmla="*/ 220663 h 145"/>
                  <a:gd name="T38" fmla="*/ 44450 w 126"/>
                  <a:gd name="T39" fmla="*/ 225425 h 145"/>
                  <a:gd name="T40" fmla="*/ 61913 w 126"/>
                  <a:gd name="T41" fmla="*/ 228600 h 145"/>
                  <a:gd name="T42" fmla="*/ 79375 w 126"/>
                  <a:gd name="T43" fmla="*/ 230188 h 145"/>
                  <a:gd name="T44" fmla="*/ 100013 w 126"/>
                  <a:gd name="T45" fmla="*/ 230188 h 145"/>
                  <a:gd name="T46" fmla="*/ 120650 w 126"/>
                  <a:gd name="T47" fmla="*/ 230188 h 145"/>
                  <a:gd name="T48" fmla="*/ 138113 w 126"/>
                  <a:gd name="T49" fmla="*/ 228600 h 145"/>
                  <a:gd name="T50" fmla="*/ 155575 w 126"/>
                  <a:gd name="T51" fmla="*/ 225425 h 145"/>
                  <a:gd name="T52" fmla="*/ 169863 w 126"/>
                  <a:gd name="T53" fmla="*/ 220663 h 145"/>
                  <a:gd name="T54" fmla="*/ 182563 w 126"/>
                  <a:gd name="T55" fmla="*/ 214313 h 145"/>
                  <a:gd name="T56" fmla="*/ 192088 w 126"/>
                  <a:gd name="T57" fmla="*/ 209550 h 145"/>
                  <a:gd name="T58" fmla="*/ 195263 w 126"/>
                  <a:gd name="T59" fmla="*/ 204788 h 145"/>
                  <a:gd name="T60" fmla="*/ 196850 w 126"/>
                  <a:gd name="T61" fmla="*/ 201613 h 145"/>
                  <a:gd name="T62" fmla="*/ 200025 w 126"/>
                  <a:gd name="T63" fmla="*/ 198438 h 145"/>
                  <a:gd name="T64" fmla="*/ 200025 w 126"/>
                  <a:gd name="T65" fmla="*/ 195263 h 145"/>
                  <a:gd name="T66" fmla="*/ 200025 w 126"/>
                  <a:gd name="T67" fmla="*/ 36513 h 145"/>
                  <a:gd name="T68" fmla="*/ 200025 w 126"/>
                  <a:gd name="T69" fmla="*/ 33338 h 145"/>
                  <a:gd name="T70" fmla="*/ 196850 w 126"/>
                  <a:gd name="T71" fmla="*/ 30163 h 145"/>
                  <a:gd name="T72" fmla="*/ 195263 w 126"/>
                  <a:gd name="T73" fmla="*/ 26988 h 145"/>
                  <a:gd name="T74" fmla="*/ 192088 w 126"/>
                  <a:gd name="T75" fmla="*/ 22225 h 145"/>
                  <a:gd name="T76" fmla="*/ 182563 w 126"/>
                  <a:gd name="T77" fmla="*/ 15875 h 145"/>
                  <a:gd name="T78" fmla="*/ 169863 w 126"/>
                  <a:gd name="T79" fmla="*/ 11113 h 145"/>
                  <a:gd name="T80" fmla="*/ 155575 w 126"/>
                  <a:gd name="T81" fmla="*/ 7938 h 145"/>
                  <a:gd name="T82" fmla="*/ 138113 w 126"/>
                  <a:gd name="T83" fmla="*/ 3175 h 145"/>
                  <a:gd name="T84" fmla="*/ 120650 w 126"/>
                  <a:gd name="T85" fmla="*/ 1588 h 145"/>
                  <a:gd name="T86" fmla="*/ 100013 w 126"/>
                  <a:gd name="T87" fmla="*/ 0 h 1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6"/>
                  <a:gd name="T133" fmla="*/ 0 h 145"/>
                  <a:gd name="T134" fmla="*/ 126 w 126"/>
                  <a:gd name="T135" fmla="*/ 145 h 14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6" h="145">
                    <a:moveTo>
                      <a:pt x="63" y="0"/>
                    </a:moveTo>
                    <a:lnTo>
                      <a:pt x="63" y="0"/>
                    </a:lnTo>
                    <a:lnTo>
                      <a:pt x="50" y="1"/>
                    </a:lnTo>
                    <a:lnTo>
                      <a:pt x="39" y="2"/>
                    </a:lnTo>
                    <a:lnTo>
                      <a:pt x="28" y="5"/>
                    </a:lnTo>
                    <a:lnTo>
                      <a:pt x="19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2" y="127"/>
                    </a:lnTo>
                    <a:lnTo>
                      <a:pt x="4" y="129"/>
                    </a:lnTo>
                    <a:lnTo>
                      <a:pt x="5" y="132"/>
                    </a:lnTo>
                    <a:lnTo>
                      <a:pt x="11" y="135"/>
                    </a:lnTo>
                    <a:lnTo>
                      <a:pt x="19" y="139"/>
                    </a:lnTo>
                    <a:lnTo>
                      <a:pt x="28" y="142"/>
                    </a:lnTo>
                    <a:lnTo>
                      <a:pt x="39" y="144"/>
                    </a:lnTo>
                    <a:lnTo>
                      <a:pt x="50" y="145"/>
                    </a:lnTo>
                    <a:lnTo>
                      <a:pt x="63" y="145"/>
                    </a:lnTo>
                    <a:lnTo>
                      <a:pt x="76" y="145"/>
                    </a:lnTo>
                    <a:lnTo>
                      <a:pt x="87" y="144"/>
                    </a:lnTo>
                    <a:lnTo>
                      <a:pt x="98" y="142"/>
                    </a:lnTo>
                    <a:lnTo>
                      <a:pt x="107" y="139"/>
                    </a:lnTo>
                    <a:lnTo>
                      <a:pt x="115" y="135"/>
                    </a:lnTo>
                    <a:lnTo>
                      <a:pt x="121" y="132"/>
                    </a:lnTo>
                    <a:lnTo>
                      <a:pt x="123" y="129"/>
                    </a:lnTo>
                    <a:lnTo>
                      <a:pt x="124" y="127"/>
                    </a:lnTo>
                    <a:lnTo>
                      <a:pt x="126" y="125"/>
                    </a:lnTo>
                    <a:lnTo>
                      <a:pt x="126" y="123"/>
                    </a:lnTo>
                    <a:lnTo>
                      <a:pt x="126" y="23"/>
                    </a:lnTo>
                    <a:lnTo>
                      <a:pt x="126" y="21"/>
                    </a:lnTo>
                    <a:lnTo>
                      <a:pt x="124" y="19"/>
                    </a:lnTo>
                    <a:lnTo>
                      <a:pt x="123" y="17"/>
                    </a:lnTo>
                    <a:lnTo>
                      <a:pt x="121" y="14"/>
                    </a:lnTo>
                    <a:lnTo>
                      <a:pt x="115" y="10"/>
                    </a:lnTo>
                    <a:lnTo>
                      <a:pt x="107" y="7"/>
                    </a:lnTo>
                    <a:lnTo>
                      <a:pt x="98" y="5"/>
                    </a:lnTo>
                    <a:lnTo>
                      <a:pt x="87" y="2"/>
                    </a:lnTo>
                    <a:lnTo>
                      <a:pt x="76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88" name="Freeform 53"/>
              <p:cNvSpPr>
                <a:spLocks noEditPoints="1"/>
              </p:cNvSpPr>
              <p:nvPr/>
            </p:nvSpPr>
            <p:spPr bwMode="auto">
              <a:xfrm>
                <a:off x="2754599" y="2063619"/>
                <a:ext cx="234988" cy="249933"/>
              </a:xfrm>
              <a:custGeom>
                <a:avLst/>
                <a:gdLst>
                  <a:gd name="T0" fmla="*/ 91777 w 448"/>
                  <a:gd name="T1" fmla="*/ 24960 h 512"/>
                  <a:gd name="T2" fmla="*/ 58043 w 448"/>
                  <a:gd name="T3" fmla="*/ 30950 h 512"/>
                  <a:gd name="T4" fmla="*/ 33238 w 448"/>
                  <a:gd name="T5" fmla="*/ 39436 h 512"/>
                  <a:gd name="T6" fmla="*/ 26293 w 448"/>
                  <a:gd name="T7" fmla="*/ 44428 h 512"/>
                  <a:gd name="T8" fmla="*/ 27285 w 448"/>
                  <a:gd name="T9" fmla="*/ 44928 h 512"/>
                  <a:gd name="T10" fmla="*/ 22324 w 448"/>
                  <a:gd name="T11" fmla="*/ 52415 h 512"/>
                  <a:gd name="T12" fmla="*/ 23813 w 448"/>
                  <a:gd name="T13" fmla="*/ 48921 h 512"/>
                  <a:gd name="T14" fmla="*/ 23813 w 448"/>
                  <a:gd name="T15" fmla="*/ 211160 h 512"/>
                  <a:gd name="T16" fmla="*/ 23813 w 448"/>
                  <a:gd name="T17" fmla="*/ 206667 h 512"/>
                  <a:gd name="T18" fmla="*/ 28773 w 448"/>
                  <a:gd name="T19" fmla="*/ 213656 h 512"/>
                  <a:gd name="T20" fmla="*/ 35223 w 448"/>
                  <a:gd name="T21" fmla="*/ 217649 h 512"/>
                  <a:gd name="T22" fmla="*/ 46633 w 448"/>
                  <a:gd name="T23" fmla="*/ 222641 h 512"/>
                  <a:gd name="T24" fmla="*/ 58539 w 448"/>
                  <a:gd name="T25" fmla="*/ 226135 h 512"/>
                  <a:gd name="T26" fmla="*/ 92273 w 448"/>
                  <a:gd name="T27" fmla="*/ 231127 h 512"/>
                  <a:gd name="T28" fmla="*/ 130969 w 448"/>
                  <a:gd name="T29" fmla="*/ 230628 h 512"/>
                  <a:gd name="T30" fmla="*/ 165199 w 448"/>
                  <a:gd name="T31" fmla="*/ 226135 h 512"/>
                  <a:gd name="T32" fmla="*/ 176113 w 448"/>
                  <a:gd name="T33" fmla="*/ 222641 h 512"/>
                  <a:gd name="T34" fmla="*/ 187523 w 448"/>
                  <a:gd name="T35" fmla="*/ 217649 h 512"/>
                  <a:gd name="T36" fmla="*/ 193973 w 448"/>
                  <a:gd name="T37" fmla="*/ 213656 h 512"/>
                  <a:gd name="T38" fmla="*/ 197941 w 448"/>
                  <a:gd name="T39" fmla="*/ 207665 h 512"/>
                  <a:gd name="T40" fmla="*/ 198438 w 448"/>
                  <a:gd name="T41" fmla="*/ 211160 h 512"/>
                  <a:gd name="T42" fmla="*/ 198438 w 448"/>
                  <a:gd name="T43" fmla="*/ 48921 h 512"/>
                  <a:gd name="T44" fmla="*/ 200422 w 448"/>
                  <a:gd name="T45" fmla="*/ 52415 h 512"/>
                  <a:gd name="T46" fmla="*/ 196453 w 448"/>
                  <a:gd name="T47" fmla="*/ 46425 h 512"/>
                  <a:gd name="T48" fmla="*/ 196453 w 448"/>
                  <a:gd name="T49" fmla="*/ 44428 h 512"/>
                  <a:gd name="T50" fmla="*/ 189508 w 448"/>
                  <a:gd name="T51" fmla="*/ 39436 h 512"/>
                  <a:gd name="T52" fmla="*/ 164207 w 448"/>
                  <a:gd name="T53" fmla="*/ 30950 h 512"/>
                  <a:gd name="T54" fmla="*/ 130473 w 448"/>
                  <a:gd name="T55" fmla="*/ 24960 h 512"/>
                  <a:gd name="T56" fmla="*/ 132953 w 448"/>
                  <a:gd name="T57" fmla="*/ 1498 h 512"/>
                  <a:gd name="T58" fmla="*/ 170656 w 448"/>
                  <a:gd name="T59" fmla="*/ 7987 h 512"/>
                  <a:gd name="T60" fmla="*/ 198438 w 448"/>
                  <a:gd name="T61" fmla="*/ 17472 h 512"/>
                  <a:gd name="T62" fmla="*/ 209848 w 448"/>
                  <a:gd name="T63" fmla="*/ 24960 h 512"/>
                  <a:gd name="T64" fmla="*/ 214809 w 448"/>
                  <a:gd name="T65" fmla="*/ 30950 h 512"/>
                  <a:gd name="T66" fmla="*/ 220762 w 448"/>
                  <a:gd name="T67" fmla="*/ 39436 h 512"/>
                  <a:gd name="T68" fmla="*/ 222250 w 448"/>
                  <a:gd name="T69" fmla="*/ 48921 h 512"/>
                  <a:gd name="T70" fmla="*/ 222250 w 448"/>
                  <a:gd name="T71" fmla="*/ 211160 h 512"/>
                  <a:gd name="T72" fmla="*/ 218281 w 448"/>
                  <a:gd name="T73" fmla="*/ 220644 h 512"/>
                  <a:gd name="T74" fmla="*/ 211832 w 448"/>
                  <a:gd name="T75" fmla="*/ 229131 h 512"/>
                  <a:gd name="T76" fmla="*/ 200918 w 448"/>
                  <a:gd name="T77" fmla="*/ 237617 h 512"/>
                  <a:gd name="T78" fmla="*/ 186531 w 448"/>
                  <a:gd name="T79" fmla="*/ 244606 h 512"/>
                  <a:gd name="T80" fmla="*/ 169168 w 448"/>
                  <a:gd name="T81" fmla="*/ 249598 h 512"/>
                  <a:gd name="T82" fmla="*/ 132457 w 448"/>
                  <a:gd name="T83" fmla="*/ 254590 h 512"/>
                  <a:gd name="T84" fmla="*/ 89793 w 448"/>
                  <a:gd name="T85" fmla="*/ 254590 h 512"/>
                  <a:gd name="T86" fmla="*/ 52090 w 448"/>
                  <a:gd name="T87" fmla="*/ 249098 h 512"/>
                  <a:gd name="T88" fmla="*/ 36215 w 448"/>
                  <a:gd name="T89" fmla="*/ 244606 h 512"/>
                  <a:gd name="T90" fmla="*/ 21828 w 448"/>
                  <a:gd name="T91" fmla="*/ 237617 h 512"/>
                  <a:gd name="T92" fmla="*/ 10418 w 448"/>
                  <a:gd name="T93" fmla="*/ 229131 h 512"/>
                  <a:gd name="T94" fmla="*/ 5457 w 448"/>
                  <a:gd name="T95" fmla="*/ 222142 h 512"/>
                  <a:gd name="T96" fmla="*/ 0 w 448"/>
                  <a:gd name="T97" fmla="*/ 211160 h 512"/>
                  <a:gd name="T98" fmla="*/ 0 w 448"/>
                  <a:gd name="T99" fmla="*/ 48921 h 512"/>
                  <a:gd name="T100" fmla="*/ 1984 w 448"/>
                  <a:gd name="T101" fmla="*/ 39436 h 512"/>
                  <a:gd name="T102" fmla="*/ 6945 w 448"/>
                  <a:gd name="T103" fmla="*/ 32448 h 512"/>
                  <a:gd name="T104" fmla="*/ 12898 w 448"/>
                  <a:gd name="T105" fmla="*/ 24960 h 512"/>
                  <a:gd name="T106" fmla="*/ 24309 w 448"/>
                  <a:gd name="T107" fmla="*/ 17472 h 512"/>
                  <a:gd name="T108" fmla="*/ 52586 w 448"/>
                  <a:gd name="T109" fmla="*/ 7488 h 512"/>
                  <a:gd name="T110" fmla="*/ 90289 w 448"/>
                  <a:gd name="T111" fmla="*/ 1498 h 512"/>
                  <a:gd name="T112" fmla="*/ 132953 w 448"/>
                  <a:gd name="T113" fmla="*/ 1498 h 5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8"/>
                  <a:gd name="T172" fmla="*/ 0 h 512"/>
                  <a:gd name="T173" fmla="*/ 448 w 448"/>
                  <a:gd name="T174" fmla="*/ 512 h 5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8" h="512">
                    <a:moveTo>
                      <a:pt x="223" y="48"/>
                    </a:moveTo>
                    <a:lnTo>
                      <a:pt x="185" y="50"/>
                    </a:lnTo>
                    <a:lnTo>
                      <a:pt x="150" y="54"/>
                    </a:lnTo>
                    <a:lnTo>
                      <a:pt x="117" y="62"/>
                    </a:lnTo>
                    <a:lnTo>
                      <a:pt x="90" y="70"/>
                    </a:lnTo>
                    <a:lnTo>
                      <a:pt x="67" y="79"/>
                    </a:lnTo>
                    <a:lnTo>
                      <a:pt x="71" y="77"/>
                    </a:lnTo>
                    <a:lnTo>
                      <a:pt x="53" y="89"/>
                    </a:lnTo>
                    <a:lnTo>
                      <a:pt x="60" y="82"/>
                    </a:lnTo>
                    <a:lnTo>
                      <a:pt x="55" y="90"/>
                    </a:lnTo>
                    <a:lnTo>
                      <a:pt x="48" y="99"/>
                    </a:lnTo>
                    <a:lnTo>
                      <a:pt x="45" y="105"/>
                    </a:lnTo>
                    <a:lnTo>
                      <a:pt x="48" y="92"/>
                    </a:lnTo>
                    <a:lnTo>
                      <a:pt x="48" y="98"/>
                    </a:lnTo>
                    <a:lnTo>
                      <a:pt x="48" y="415"/>
                    </a:lnTo>
                    <a:lnTo>
                      <a:pt x="48" y="423"/>
                    </a:lnTo>
                    <a:lnTo>
                      <a:pt x="43" y="408"/>
                    </a:lnTo>
                    <a:lnTo>
                      <a:pt x="48" y="414"/>
                    </a:lnTo>
                    <a:lnTo>
                      <a:pt x="55" y="425"/>
                    </a:lnTo>
                    <a:lnTo>
                      <a:pt x="58" y="428"/>
                    </a:lnTo>
                    <a:lnTo>
                      <a:pt x="53" y="424"/>
                    </a:lnTo>
                    <a:lnTo>
                      <a:pt x="71" y="436"/>
                    </a:lnTo>
                    <a:lnTo>
                      <a:pt x="68" y="434"/>
                    </a:lnTo>
                    <a:lnTo>
                      <a:pt x="94" y="446"/>
                    </a:lnTo>
                    <a:lnTo>
                      <a:pt x="90" y="445"/>
                    </a:lnTo>
                    <a:lnTo>
                      <a:pt x="118" y="453"/>
                    </a:lnTo>
                    <a:lnTo>
                      <a:pt x="152" y="459"/>
                    </a:lnTo>
                    <a:lnTo>
                      <a:pt x="186" y="463"/>
                    </a:lnTo>
                    <a:lnTo>
                      <a:pt x="226" y="464"/>
                    </a:lnTo>
                    <a:lnTo>
                      <a:pt x="264" y="462"/>
                    </a:lnTo>
                    <a:lnTo>
                      <a:pt x="299" y="458"/>
                    </a:lnTo>
                    <a:lnTo>
                      <a:pt x="333" y="453"/>
                    </a:lnTo>
                    <a:lnTo>
                      <a:pt x="359" y="445"/>
                    </a:lnTo>
                    <a:lnTo>
                      <a:pt x="355" y="446"/>
                    </a:lnTo>
                    <a:lnTo>
                      <a:pt x="381" y="434"/>
                    </a:lnTo>
                    <a:lnTo>
                      <a:pt x="378" y="436"/>
                    </a:lnTo>
                    <a:lnTo>
                      <a:pt x="396" y="424"/>
                    </a:lnTo>
                    <a:lnTo>
                      <a:pt x="391" y="428"/>
                    </a:lnTo>
                    <a:lnTo>
                      <a:pt x="396" y="422"/>
                    </a:lnTo>
                    <a:lnTo>
                      <a:pt x="399" y="416"/>
                    </a:lnTo>
                    <a:lnTo>
                      <a:pt x="406" y="408"/>
                    </a:lnTo>
                    <a:lnTo>
                      <a:pt x="400" y="423"/>
                    </a:lnTo>
                    <a:lnTo>
                      <a:pt x="400" y="415"/>
                    </a:lnTo>
                    <a:lnTo>
                      <a:pt x="400" y="98"/>
                    </a:lnTo>
                    <a:lnTo>
                      <a:pt x="400" y="92"/>
                    </a:lnTo>
                    <a:lnTo>
                      <a:pt x="404" y="105"/>
                    </a:lnTo>
                    <a:lnTo>
                      <a:pt x="399" y="96"/>
                    </a:lnTo>
                    <a:lnTo>
                      <a:pt x="396" y="93"/>
                    </a:lnTo>
                    <a:lnTo>
                      <a:pt x="389" y="82"/>
                    </a:lnTo>
                    <a:lnTo>
                      <a:pt x="396" y="89"/>
                    </a:lnTo>
                    <a:lnTo>
                      <a:pt x="378" y="77"/>
                    </a:lnTo>
                    <a:lnTo>
                      <a:pt x="382" y="79"/>
                    </a:lnTo>
                    <a:lnTo>
                      <a:pt x="357" y="69"/>
                    </a:lnTo>
                    <a:lnTo>
                      <a:pt x="331" y="62"/>
                    </a:lnTo>
                    <a:lnTo>
                      <a:pt x="296" y="54"/>
                    </a:lnTo>
                    <a:lnTo>
                      <a:pt x="263" y="50"/>
                    </a:lnTo>
                    <a:lnTo>
                      <a:pt x="223" y="48"/>
                    </a:lnTo>
                    <a:close/>
                    <a:moveTo>
                      <a:pt x="268" y="3"/>
                    </a:moveTo>
                    <a:lnTo>
                      <a:pt x="307" y="7"/>
                    </a:lnTo>
                    <a:lnTo>
                      <a:pt x="344" y="16"/>
                    </a:lnTo>
                    <a:lnTo>
                      <a:pt x="374" y="25"/>
                    </a:lnTo>
                    <a:lnTo>
                      <a:pt x="400" y="35"/>
                    </a:lnTo>
                    <a:cubicBezTo>
                      <a:pt x="402" y="36"/>
                      <a:pt x="403" y="36"/>
                      <a:pt x="405" y="37"/>
                    </a:cubicBezTo>
                    <a:lnTo>
                      <a:pt x="423" y="50"/>
                    </a:lnTo>
                    <a:cubicBezTo>
                      <a:pt x="425" y="51"/>
                      <a:pt x="428" y="54"/>
                      <a:pt x="429" y="57"/>
                    </a:cubicBezTo>
                    <a:lnTo>
                      <a:pt x="433" y="62"/>
                    </a:lnTo>
                    <a:lnTo>
                      <a:pt x="440" y="71"/>
                    </a:lnTo>
                    <a:lnTo>
                      <a:pt x="445" y="79"/>
                    </a:lnTo>
                    <a:cubicBezTo>
                      <a:pt x="447" y="83"/>
                      <a:pt x="448" y="87"/>
                      <a:pt x="448" y="92"/>
                    </a:cubicBezTo>
                    <a:lnTo>
                      <a:pt x="448" y="98"/>
                    </a:lnTo>
                    <a:lnTo>
                      <a:pt x="448" y="415"/>
                    </a:lnTo>
                    <a:lnTo>
                      <a:pt x="448" y="423"/>
                    </a:lnTo>
                    <a:cubicBezTo>
                      <a:pt x="448" y="429"/>
                      <a:pt x="446" y="434"/>
                      <a:pt x="443" y="438"/>
                    </a:cubicBezTo>
                    <a:lnTo>
                      <a:pt x="440" y="442"/>
                    </a:lnTo>
                    <a:lnTo>
                      <a:pt x="433" y="453"/>
                    </a:lnTo>
                    <a:lnTo>
                      <a:pt x="427" y="459"/>
                    </a:lnTo>
                    <a:cubicBezTo>
                      <a:pt x="426" y="461"/>
                      <a:pt x="424" y="462"/>
                      <a:pt x="423" y="463"/>
                    </a:cubicBezTo>
                    <a:lnTo>
                      <a:pt x="405" y="476"/>
                    </a:lnTo>
                    <a:cubicBezTo>
                      <a:pt x="404" y="476"/>
                      <a:pt x="403" y="477"/>
                      <a:pt x="401" y="477"/>
                    </a:cubicBezTo>
                    <a:lnTo>
                      <a:pt x="376" y="490"/>
                    </a:lnTo>
                    <a:cubicBezTo>
                      <a:pt x="375" y="490"/>
                      <a:pt x="373" y="491"/>
                      <a:pt x="372" y="491"/>
                    </a:cubicBezTo>
                    <a:lnTo>
                      <a:pt x="341" y="500"/>
                    </a:lnTo>
                    <a:lnTo>
                      <a:pt x="304" y="506"/>
                    </a:lnTo>
                    <a:lnTo>
                      <a:pt x="267" y="510"/>
                    </a:lnTo>
                    <a:lnTo>
                      <a:pt x="223" y="512"/>
                    </a:lnTo>
                    <a:lnTo>
                      <a:pt x="181" y="510"/>
                    </a:lnTo>
                    <a:lnTo>
                      <a:pt x="144" y="506"/>
                    </a:lnTo>
                    <a:lnTo>
                      <a:pt x="105" y="499"/>
                    </a:lnTo>
                    <a:lnTo>
                      <a:pt x="77" y="491"/>
                    </a:lnTo>
                    <a:cubicBezTo>
                      <a:pt x="75" y="491"/>
                      <a:pt x="74" y="490"/>
                      <a:pt x="73" y="490"/>
                    </a:cubicBezTo>
                    <a:lnTo>
                      <a:pt x="47" y="477"/>
                    </a:lnTo>
                    <a:cubicBezTo>
                      <a:pt x="46" y="477"/>
                      <a:pt x="45" y="476"/>
                      <a:pt x="44" y="476"/>
                    </a:cubicBezTo>
                    <a:lnTo>
                      <a:pt x="26" y="463"/>
                    </a:lnTo>
                    <a:cubicBezTo>
                      <a:pt x="24" y="462"/>
                      <a:pt x="23" y="461"/>
                      <a:pt x="21" y="459"/>
                    </a:cubicBezTo>
                    <a:lnTo>
                      <a:pt x="14" y="450"/>
                    </a:lnTo>
                    <a:lnTo>
                      <a:pt x="11" y="445"/>
                    </a:lnTo>
                    <a:lnTo>
                      <a:pt x="6" y="438"/>
                    </a:lnTo>
                    <a:cubicBezTo>
                      <a:pt x="2" y="434"/>
                      <a:pt x="0" y="429"/>
                      <a:pt x="0" y="423"/>
                    </a:cubicBezTo>
                    <a:lnTo>
                      <a:pt x="0" y="415"/>
                    </a:lnTo>
                    <a:lnTo>
                      <a:pt x="0" y="98"/>
                    </a:lnTo>
                    <a:lnTo>
                      <a:pt x="0" y="92"/>
                    </a:lnTo>
                    <a:cubicBezTo>
                      <a:pt x="0" y="87"/>
                      <a:pt x="2" y="83"/>
                      <a:pt x="4" y="79"/>
                    </a:cubicBezTo>
                    <a:lnTo>
                      <a:pt x="11" y="68"/>
                    </a:lnTo>
                    <a:lnTo>
                      <a:pt x="14" y="65"/>
                    </a:lnTo>
                    <a:lnTo>
                      <a:pt x="20" y="57"/>
                    </a:lnTo>
                    <a:cubicBezTo>
                      <a:pt x="21" y="54"/>
                      <a:pt x="24" y="51"/>
                      <a:pt x="26" y="50"/>
                    </a:cubicBezTo>
                    <a:lnTo>
                      <a:pt x="44" y="37"/>
                    </a:lnTo>
                    <a:cubicBezTo>
                      <a:pt x="46" y="36"/>
                      <a:pt x="47" y="36"/>
                      <a:pt x="49" y="35"/>
                    </a:cubicBezTo>
                    <a:lnTo>
                      <a:pt x="77" y="24"/>
                    </a:lnTo>
                    <a:lnTo>
                      <a:pt x="106" y="15"/>
                    </a:lnTo>
                    <a:lnTo>
                      <a:pt x="145" y="7"/>
                    </a:lnTo>
                    <a:lnTo>
                      <a:pt x="182" y="3"/>
                    </a:lnTo>
                    <a:lnTo>
                      <a:pt x="226" y="0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89" name="Rectangle 54"/>
              <p:cNvSpPr>
                <a:spLocks noChangeArrowheads="1"/>
              </p:cNvSpPr>
              <p:nvPr/>
            </p:nvSpPr>
            <p:spPr bwMode="auto">
              <a:xfrm>
                <a:off x="2757956" y="2107085"/>
                <a:ext cx="8393" cy="19404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0" name="Rectangle 55"/>
              <p:cNvSpPr>
                <a:spLocks noChangeArrowheads="1"/>
              </p:cNvSpPr>
              <p:nvPr/>
            </p:nvSpPr>
            <p:spPr bwMode="auto">
              <a:xfrm>
                <a:off x="2766349" y="2107085"/>
                <a:ext cx="8393" cy="19404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1" name="Rectangle 56"/>
              <p:cNvSpPr>
                <a:spLocks noChangeArrowheads="1"/>
              </p:cNvSpPr>
              <p:nvPr/>
            </p:nvSpPr>
            <p:spPr bwMode="auto">
              <a:xfrm>
                <a:off x="2774741" y="2107085"/>
                <a:ext cx="8393" cy="19404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2" name="Rectangle 57"/>
              <p:cNvSpPr>
                <a:spLocks noChangeArrowheads="1"/>
              </p:cNvSpPr>
              <p:nvPr/>
            </p:nvSpPr>
            <p:spPr bwMode="auto">
              <a:xfrm>
                <a:off x="2783134" y="2107085"/>
                <a:ext cx="8393" cy="19404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3" name="Rectangle 58"/>
              <p:cNvSpPr>
                <a:spLocks noChangeArrowheads="1"/>
              </p:cNvSpPr>
              <p:nvPr/>
            </p:nvSpPr>
            <p:spPr bwMode="auto">
              <a:xfrm>
                <a:off x="2791526" y="2107085"/>
                <a:ext cx="8393" cy="19404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4" name="Rectangle 59"/>
              <p:cNvSpPr>
                <a:spLocks noChangeArrowheads="1"/>
              </p:cNvSpPr>
              <p:nvPr/>
            </p:nvSpPr>
            <p:spPr bwMode="auto">
              <a:xfrm>
                <a:off x="2799919" y="2107085"/>
                <a:ext cx="8393" cy="19404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5" name="Rectangle 60"/>
              <p:cNvSpPr>
                <a:spLocks noChangeArrowheads="1"/>
              </p:cNvSpPr>
              <p:nvPr/>
            </p:nvSpPr>
            <p:spPr bwMode="auto">
              <a:xfrm>
                <a:off x="2808311" y="2107085"/>
                <a:ext cx="8393" cy="19404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6" name="Rectangle 61"/>
              <p:cNvSpPr>
                <a:spLocks noChangeArrowheads="1"/>
              </p:cNvSpPr>
              <p:nvPr/>
            </p:nvSpPr>
            <p:spPr bwMode="auto">
              <a:xfrm>
                <a:off x="2816704" y="2107085"/>
                <a:ext cx="8393" cy="19404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7" name="Rectangle 62"/>
              <p:cNvSpPr>
                <a:spLocks noChangeArrowheads="1"/>
              </p:cNvSpPr>
              <p:nvPr/>
            </p:nvSpPr>
            <p:spPr bwMode="auto">
              <a:xfrm>
                <a:off x="2825096" y="2107085"/>
                <a:ext cx="8393" cy="19404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8" name="Rectangle 63"/>
              <p:cNvSpPr>
                <a:spLocks noChangeArrowheads="1"/>
              </p:cNvSpPr>
              <p:nvPr/>
            </p:nvSpPr>
            <p:spPr bwMode="auto">
              <a:xfrm>
                <a:off x="2833488" y="2107085"/>
                <a:ext cx="8393" cy="19404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99" name="Rectangle 64"/>
              <p:cNvSpPr>
                <a:spLocks noChangeArrowheads="1"/>
              </p:cNvSpPr>
              <p:nvPr/>
            </p:nvSpPr>
            <p:spPr bwMode="auto">
              <a:xfrm>
                <a:off x="2841880" y="2107085"/>
                <a:ext cx="8393" cy="19404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0" name="Rectangle 65"/>
              <p:cNvSpPr>
                <a:spLocks noChangeArrowheads="1"/>
              </p:cNvSpPr>
              <p:nvPr/>
            </p:nvSpPr>
            <p:spPr bwMode="auto">
              <a:xfrm>
                <a:off x="2850274" y="2107085"/>
                <a:ext cx="8393" cy="19404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1" name="Rectangle 66"/>
              <p:cNvSpPr>
                <a:spLocks noChangeArrowheads="1"/>
              </p:cNvSpPr>
              <p:nvPr/>
            </p:nvSpPr>
            <p:spPr bwMode="auto">
              <a:xfrm>
                <a:off x="2858666" y="2107085"/>
                <a:ext cx="16785" cy="19404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2" name="Rectangle 67"/>
              <p:cNvSpPr>
                <a:spLocks noChangeArrowheads="1"/>
              </p:cNvSpPr>
              <p:nvPr/>
            </p:nvSpPr>
            <p:spPr bwMode="auto">
              <a:xfrm>
                <a:off x="2875449" y="2107085"/>
                <a:ext cx="8393" cy="19404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3" name="Rectangle 68"/>
              <p:cNvSpPr>
                <a:spLocks noChangeArrowheads="1"/>
              </p:cNvSpPr>
              <p:nvPr/>
            </p:nvSpPr>
            <p:spPr bwMode="auto">
              <a:xfrm>
                <a:off x="2883843" y="2107085"/>
                <a:ext cx="10070" cy="19404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4" name="Rectangle 69"/>
              <p:cNvSpPr>
                <a:spLocks noChangeArrowheads="1"/>
              </p:cNvSpPr>
              <p:nvPr/>
            </p:nvSpPr>
            <p:spPr bwMode="auto">
              <a:xfrm>
                <a:off x="2893914" y="2107085"/>
                <a:ext cx="8393" cy="19404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5" name="Rectangle 70"/>
              <p:cNvSpPr>
                <a:spLocks noChangeArrowheads="1"/>
              </p:cNvSpPr>
              <p:nvPr/>
            </p:nvSpPr>
            <p:spPr bwMode="auto">
              <a:xfrm>
                <a:off x="2902305" y="2107085"/>
                <a:ext cx="8393" cy="19404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6" name="Rectangle 71"/>
              <p:cNvSpPr>
                <a:spLocks noChangeArrowheads="1"/>
              </p:cNvSpPr>
              <p:nvPr/>
            </p:nvSpPr>
            <p:spPr bwMode="auto">
              <a:xfrm>
                <a:off x="2910699" y="2107085"/>
                <a:ext cx="8393" cy="19404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7" name="Rectangle 72"/>
              <p:cNvSpPr>
                <a:spLocks noChangeArrowheads="1"/>
              </p:cNvSpPr>
              <p:nvPr/>
            </p:nvSpPr>
            <p:spPr bwMode="auto">
              <a:xfrm>
                <a:off x="2919091" y="2107085"/>
                <a:ext cx="8393" cy="19404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8" name="Rectangle 73"/>
              <p:cNvSpPr>
                <a:spLocks noChangeArrowheads="1"/>
              </p:cNvSpPr>
              <p:nvPr/>
            </p:nvSpPr>
            <p:spPr bwMode="auto">
              <a:xfrm>
                <a:off x="2927483" y="2107085"/>
                <a:ext cx="8393" cy="19404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09" name="Rectangle 74"/>
              <p:cNvSpPr>
                <a:spLocks noChangeArrowheads="1"/>
              </p:cNvSpPr>
              <p:nvPr/>
            </p:nvSpPr>
            <p:spPr bwMode="auto">
              <a:xfrm>
                <a:off x="2935875" y="2107085"/>
                <a:ext cx="8393" cy="19404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10" name="Rectangle 75"/>
              <p:cNvSpPr>
                <a:spLocks noChangeArrowheads="1"/>
              </p:cNvSpPr>
              <p:nvPr/>
            </p:nvSpPr>
            <p:spPr bwMode="auto">
              <a:xfrm>
                <a:off x="2944269" y="2107085"/>
                <a:ext cx="8393" cy="19404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11" name="Rectangle 76"/>
              <p:cNvSpPr>
                <a:spLocks noChangeArrowheads="1"/>
              </p:cNvSpPr>
              <p:nvPr/>
            </p:nvSpPr>
            <p:spPr bwMode="auto">
              <a:xfrm>
                <a:off x="2952660" y="2107085"/>
                <a:ext cx="8393" cy="19404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12" name="Rectangle 77"/>
              <p:cNvSpPr>
                <a:spLocks noChangeArrowheads="1"/>
              </p:cNvSpPr>
              <p:nvPr/>
            </p:nvSpPr>
            <p:spPr bwMode="auto">
              <a:xfrm>
                <a:off x="2961053" y="2107085"/>
                <a:ext cx="8393" cy="19404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13" name="Rectangle 78"/>
              <p:cNvSpPr>
                <a:spLocks noChangeArrowheads="1"/>
              </p:cNvSpPr>
              <p:nvPr/>
            </p:nvSpPr>
            <p:spPr bwMode="auto">
              <a:xfrm>
                <a:off x="2969445" y="2107085"/>
                <a:ext cx="8393" cy="19404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14" name="Freeform 79"/>
              <p:cNvSpPr>
                <a:spLocks/>
              </p:cNvSpPr>
              <p:nvPr/>
            </p:nvSpPr>
            <p:spPr bwMode="auto">
              <a:xfrm>
                <a:off x="2762992" y="2071380"/>
                <a:ext cx="209811" cy="71409"/>
              </a:xfrm>
              <a:custGeom>
                <a:avLst/>
                <a:gdLst>
                  <a:gd name="T0" fmla="*/ 198438 w 125"/>
                  <a:gd name="T1" fmla="*/ 36513 h 46"/>
                  <a:gd name="T2" fmla="*/ 198438 w 125"/>
                  <a:gd name="T3" fmla="*/ 36513 h 46"/>
                  <a:gd name="T4" fmla="*/ 198438 w 125"/>
                  <a:gd name="T5" fmla="*/ 39687 h 46"/>
                  <a:gd name="T6" fmla="*/ 196850 w 125"/>
                  <a:gd name="T7" fmla="*/ 44450 h 46"/>
                  <a:gd name="T8" fmla="*/ 193675 w 125"/>
                  <a:gd name="T9" fmla="*/ 47625 h 46"/>
                  <a:gd name="T10" fmla="*/ 192088 w 125"/>
                  <a:gd name="T11" fmla="*/ 50800 h 46"/>
                  <a:gd name="T12" fmla="*/ 182563 w 125"/>
                  <a:gd name="T13" fmla="*/ 57150 h 46"/>
                  <a:gd name="T14" fmla="*/ 169863 w 125"/>
                  <a:gd name="T15" fmla="*/ 61913 h 46"/>
                  <a:gd name="T16" fmla="*/ 155575 w 125"/>
                  <a:gd name="T17" fmla="*/ 66675 h 46"/>
                  <a:gd name="T18" fmla="*/ 138113 w 125"/>
                  <a:gd name="T19" fmla="*/ 69850 h 46"/>
                  <a:gd name="T20" fmla="*/ 119063 w 125"/>
                  <a:gd name="T21" fmla="*/ 73025 h 46"/>
                  <a:gd name="T22" fmla="*/ 98425 w 125"/>
                  <a:gd name="T23" fmla="*/ 73025 h 46"/>
                  <a:gd name="T24" fmla="*/ 79375 w 125"/>
                  <a:gd name="T25" fmla="*/ 73025 h 46"/>
                  <a:gd name="T26" fmla="*/ 61913 w 125"/>
                  <a:gd name="T27" fmla="*/ 69850 h 46"/>
                  <a:gd name="T28" fmla="*/ 42863 w 125"/>
                  <a:gd name="T29" fmla="*/ 66675 h 46"/>
                  <a:gd name="T30" fmla="*/ 28575 w 125"/>
                  <a:gd name="T31" fmla="*/ 61913 h 46"/>
                  <a:gd name="T32" fmla="*/ 15875 w 125"/>
                  <a:gd name="T33" fmla="*/ 57150 h 46"/>
                  <a:gd name="T34" fmla="*/ 7938 w 125"/>
                  <a:gd name="T35" fmla="*/ 50800 h 46"/>
                  <a:gd name="T36" fmla="*/ 4763 w 125"/>
                  <a:gd name="T37" fmla="*/ 47625 h 46"/>
                  <a:gd name="T38" fmla="*/ 1588 w 125"/>
                  <a:gd name="T39" fmla="*/ 44450 h 46"/>
                  <a:gd name="T40" fmla="*/ 0 w 125"/>
                  <a:gd name="T41" fmla="*/ 39687 h 46"/>
                  <a:gd name="T42" fmla="*/ 0 w 125"/>
                  <a:gd name="T43" fmla="*/ 36513 h 46"/>
                  <a:gd name="T44" fmla="*/ 0 w 125"/>
                  <a:gd name="T45" fmla="*/ 33338 h 46"/>
                  <a:gd name="T46" fmla="*/ 1588 w 125"/>
                  <a:gd name="T47" fmla="*/ 30163 h 46"/>
                  <a:gd name="T48" fmla="*/ 4763 w 125"/>
                  <a:gd name="T49" fmla="*/ 26988 h 46"/>
                  <a:gd name="T50" fmla="*/ 7938 w 125"/>
                  <a:gd name="T51" fmla="*/ 22225 h 46"/>
                  <a:gd name="T52" fmla="*/ 15875 w 125"/>
                  <a:gd name="T53" fmla="*/ 15875 h 46"/>
                  <a:gd name="T54" fmla="*/ 28575 w 125"/>
                  <a:gd name="T55" fmla="*/ 11112 h 46"/>
                  <a:gd name="T56" fmla="*/ 42863 w 125"/>
                  <a:gd name="T57" fmla="*/ 7938 h 46"/>
                  <a:gd name="T58" fmla="*/ 61913 w 125"/>
                  <a:gd name="T59" fmla="*/ 3175 h 46"/>
                  <a:gd name="T60" fmla="*/ 79375 w 125"/>
                  <a:gd name="T61" fmla="*/ 1588 h 46"/>
                  <a:gd name="T62" fmla="*/ 98425 w 125"/>
                  <a:gd name="T63" fmla="*/ 0 h 46"/>
                  <a:gd name="T64" fmla="*/ 119063 w 125"/>
                  <a:gd name="T65" fmla="*/ 1588 h 46"/>
                  <a:gd name="T66" fmla="*/ 138113 w 125"/>
                  <a:gd name="T67" fmla="*/ 3175 h 46"/>
                  <a:gd name="T68" fmla="*/ 155575 w 125"/>
                  <a:gd name="T69" fmla="*/ 7938 h 46"/>
                  <a:gd name="T70" fmla="*/ 169863 w 125"/>
                  <a:gd name="T71" fmla="*/ 11112 h 46"/>
                  <a:gd name="T72" fmla="*/ 182563 w 125"/>
                  <a:gd name="T73" fmla="*/ 15875 h 46"/>
                  <a:gd name="T74" fmla="*/ 192088 w 125"/>
                  <a:gd name="T75" fmla="*/ 22225 h 46"/>
                  <a:gd name="T76" fmla="*/ 193675 w 125"/>
                  <a:gd name="T77" fmla="*/ 26988 h 46"/>
                  <a:gd name="T78" fmla="*/ 196850 w 125"/>
                  <a:gd name="T79" fmla="*/ 30163 h 46"/>
                  <a:gd name="T80" fmla="*/ 198438 w 125"/>
                  <a:gd name="T81" fmla="*/ 33338 h 46"/>
                  <a:gd name="T82" fmla="*/ 198438 w 125"/>
                  <a:gd name="T83" fmla="*/ 36513 h 4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5"/>
                  <a:gd name="T127" fmla="*/ 0 h 46"/>
                  <a:gd name="T128" fmla="*/ 125 w 125"/>
                  <a:gd name="T129" fmla="*/ 46 h 4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5" h="46">
                    <a:moveTo>
                      <a:pt x="125" y="23"/>
                    </a:moveTo>
                    <a:lnTo>
                      <a:pt x="125" y="23"/>
                    </a:lnTo>
                    <a:lnTo>
                      <a:pt x="125" y="25"/>
                    </a:lnTo>
                    <a:lnTo>
                      <a:pt x="124" y="28"/>
                    </a:lnTo>
                    <a:lnTo>
                      <a:pt x="122" y="30"/>
                    </a:lnTo>
                    <a:lnTo>
                      <a:pt x="121" y="32"/>
                    </a:lnTo>
                    <a:lnTo>
                      <a:pt x="115" y="36"/>
                    </a:lnTo>
                    <a:lnTo>
                      <a:pt x="107" y="39"/>
                    </a:lnTo>
                    <a:lnTo>
                      <a:pt x="98" y="42"/>
                    </a:lnTo>
                    <a:lnTo>
                      <a:pt x="87" y="44"/>
                    </a:lnTo>
                    <a:lnTo>
                      <a:pt x="75" y="46"/>
                    </a:lnTo>
                    <a:lnTo>
                      <a:pt x="62" y="46"/>
                    </a:lnTo>
                    <a:lnTo>
                      <a:pt x="50" y="46"/>
                    </a:lnTo>
                    <a:lnTo>
                      <a:pt x="39" y="44"/>
                    </a:lnTo>
                    <a:lnTo>
                      <a:pt x="27" y="42"/>
                    </a:lnTo>
                    <a:lnTo>
                      <a:pt x="18" y="39"/>
                    </a:lnTo>
                    <a:lnTo>
                      <a:pt x="10" y="36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1" y="28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1" y="19"/>
                    </a:lnTo>
                    <a:lnTo>
                      <a:pt x="3" y="17"/>
                    </a:lnTo>
                    <a:lnTo>
                      <a:pt x="5" y="14"/>
                    </a:lnTo>
                    <a:lnTo>
                      <a:pt x="10" y="10"/>
                    </a:lnTo>
                    <a:lnTo>
                      <a:pt x="18" y="7"/>
                    </a:lnTo>
                    <a:lnTo>
                      <a:pt x="27" y="5"/>
                    </a:lnTo>
                    <a:lnTo>
                      <a:pt x="39" y="2"/>
                    </a:lnTo>
                    <a:lnTo>
                      <a:pt x="50" y="1"/>
                    </a:lnTo>
                    <a:lnTo>
                      <a:pt x="62" y="0"/>
                    </a:lnTo>
                    <a:lnTo>
                      <a:pt x="75" y="1"/>
                    </a:lnTo>
                    <a:lnTo>
                      <a:pt x="87" y="2"/>
                    </a:lnTo>
                    <a:lnTo>
                      <a:pt x="98" y="5"/>
                    </a:lnTo>
                    <a:lnTo>
                      <a:pt x="107" y="7"/>
                    </a:lnTo>
                    <a:lnTo>
                      <a:pt x="115" y="10"/>
                    </a:lnTo>
                    <a:lnTo>
                      <a:pt x="121" y="14"/>
                    </a:lnTo>
                    <a:lnTo>
                      <a:pt x="122" y="17"/>
                    </a:lnTo>
                    <a:lnTo>
                      <a:pt x="124" y="19"/>
                    </a:lnTo>
                    <a:lnTo>
                      <a:pt x="125" y="21"/>
                    </a:lnTo>
                    <a:lnTo>
                      <a:pt x="125" y="23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15" name="Freeform 80"/>
              <p:cNvSpPr>
                <a:spLocks/>
              </p:cNvSpPr>
              <p:nvPr/>
            </p:nvSpPr>
            <p:spPr bwMode="auto">
              <a:xfrm>
                <a:off x="2927483" y="2138133"/>
                <a:ext cx="218203" cy="218886"/>
              </a:xfrm>
              <a:custGeom>
                <a:avLst/>
                <a:gdLst>
                  <a:gd name="T0" fmla="*/ 103188 w 130"/>
                  <a:gd name="T1" fmla="*/ 0 h 141"/>
                  <a:gd name="T2" fmla="*/ 103188 w 130"/>
                  <a:gd name="T3" fmla="*/ 0 h 141"/>
                  <a:gd name="T4" fmla="*/ 82550 w 130"/>
                  <a:gd name="T5" fmla="*/ 1588 h 141"/>
                  <a:gd name="T6" fmla="*/ 63500 w 130"/>
                  <a:gd name="T7" fmla="*/ 3175 h 141"/>
                  <a:gd name="T8" fmla="*/ 44450 w 130"/>
                  <a:gd name="T9" fmla="*/ 6350 h 141"/>
                  <a:gd name="T10" fmla="*/ 30162 w 130"/>
                  <a:gd name="T11" fmla="*/ 11113 h 141"/>
                  <a:gd name="T12" fmla="*/ 17462 w 130"/>
                  <a:gd name="T13" fmla="*/ 15875 h 141"/>
                  <a:gd name="T14" fmla="*/ 7937 w 130"/>
                  <a:gd name="T15" fmla="*/ 22225 h 141"/>
                  <a:gd name="T16" fmla="*/ 4762 w 130"/>
                  <a:gd name="T17" fmla="*/ 25400 h 141"/>
                  <a:gd name="T18" fmla="*/ 3175 w 130"/>
                  <a:gd name="T19" fmla="*/ 28575 h 141"/>
                  <a:gd name="T20" fmla="*/ 0 w 130"/>
                  <a:gd name="T21" fmla="*/ 33338 h 141"/>
                  <a:gd name="T22" fmla="*/ 0 w 130"/>
                  <a:gd name="T23" fmla="*/ 36513 h 141"/>
                  <a:gd name="T24" fmla="*/ 0 w 130"/>
                  <a:gd name="T25" fmla="*/ 187325 h 141"/>
                  <a:gd name="T26" fmla="*/ 0 w 130"/>
                  <a:gd name="T27" fmla="*/ 192088 h 141"/>
                  <a:gd name="T28" fmla="*/ 3175 w 130"/>
                  <a:gd name="T29" fmla="*/ 195263 h 141"/>
                  <a:gd name="T30" fmla="*/ 4762 w 130"/>
                  <a:gd name="T31" fmla="*/ 198438 h 141"/>
                  <a:gd name="T32" fmla="*/ 7937 w 130"/>
                  <a:gd name="T33" fmla="*/ 201613 h 141"/>
                  <a:gd name="T34" fmla="*/ 17462 w 130"/>
                  <a:gd name="T35" fmla="*/ 207963 h 141"/>
                  <a:gd name="T36" fmla="*/ 30162 w 130"/>
                  <a:gd name="T37" fmla="*/ 214313 h 141"/>
                  <a:gd name="T38" fmla="*/ 44450 w 130"/>
                  <a:gd name="T39" fmla="*/ 217488 h 141"/>
                  <a:gd name="T40" fmla="*/ 63500 w 130"/>
                  <a:gd name="T41" fmla="*/ 220663 h 141"/>
                  <a:gd name="T42" fmla="*/ 82550 w 130"/>
                  <a:gd name="T43" fmla="*/ 222250 h 141"/>
                  <a:gd name="T44" fmla="*/ 103188 w 130"/>
                  <a:gd name="T45" fmla="*/ 223838 h 141"/>
                  <a:gd name="T46" fmla="*/ 125412 w 130"/>
                  <a:gd name="T47" fmla="*/ 222250 h 141"/>
                  <a:gd name="T48" fmla="*/ 142875 w 130"/>
                  <a:gd name="T49" fmla="*/ 220663 h 141"/>
                  <a:gd name="T50" fmla="*/ 161925 w 130"/>
                  <a:gd name="T51" fmla="*/ 217488 h 141"/>
                  <a:gd name="T52" fmla="*/ 176212 w 130"/>
                  <a:gd name="T53" fmla="*/ 214313 h 141"/>
                  <a:gd name="T54" fmla="*/ 190500 w 130"/>
                  <a:gd name="T55" fmla="*/ 207963 h 141"/>
                  <a:gd name="T56" fmla="*/ 198437 w 130"/>
                  <a:gd name="T57" fmla="*/ 201613 h 141"/>
                  <a:gd name="T58" fmla="*/ 201612 w 130"/>
                  <a:gd name="T59" fmla="*/ 198438 h 141"/>
                  <a:gd name="T60" fmla="*/ 204788 w 130"/>
                  <a:gd name="T61" fmla="*/ 195263 h 141"/>
                  <a:gd name="T62" fmla="*/ 206375 w 130"/>
                  <a:gd name="T63" fmla="*/ 192088 h 141"/>
                  <a:gd name="T64" fmla="*/ 206375 w 130"/>
                  <a:gd name="T65" fmla="*/ 187325 h 141"/>
                  <a:gd name="T66" fmla="*/ 206375 w 130"/>
                  <a:gd name="T67" fmla="*/ 36513 h 141"/>
                  <a:gd name="T68" fmla="*/ 206375 w 130"/>
                  <a:gd name="T69" fmla="*/ 33338 h 141"/>
                  <a:gd name="T70" fmla="*/ 204788 w 130"/>
                  <a:gd name="T71" fmla="*/ 28575 h 141"/>
                  <a:gd name="T72" fmla="*/ 201612 w 130"/>
                  <a:gd name="T73" fmla="*/ 25400 h 141"/>
                  <a:gd name="T74" fmla="*/ 198437 w 130"/>
                  <a:gd name="T75" fmla="*/ 22225 h 141"/>
                  <a:gd name="T76" fmla="*/ 190500 w 130"/>
                  <a:gd name="T77" fmla="*/ 15875 h 141"/>
                  <a:gd name="T78" fmla="*/ 176212 w 130"/>
                  <a:gd name="T79" fmla="*/ 11113 h 141"/>
                  <a:gd name="T80" fmla="*/ 161925 w 130"/>
                  <a:gd name="T81" fmla="*/ 6350 h 141"/>
                  <a:gd name="T82" fmla="*/ 142875 w 130"/>
                  <a:gd name="T83" fmla="*/ 3175 h 141"/>
                  <a:gd name="T84" fmla="*/ 125412 w 130"/>
                  <a:gd name="T85" fmla="*/ 1588 h 141"/>
                  <a:gd name="T86" fmla="*/ 103188 w 130"/>
                  <a:gd name="T87" fmla="*/ 0 h 1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41"/>
                  <a:gd name="T134" fmla="*/ 130 w 130"/>
                  <a:gd name="T135" fmla="*/ 141 h 1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41">
                    <a:moveTo>
                      <a:pt x="65" y="0"/>
                    </a:moveTo>
                    <a:lnTo>
                      <a:pt x="65" y="0"/>
                    </a:lnTo>
                    <a:lnTo>
                      <a:pt x="52" y="1"/>
                    </a:lnTo>
                    <a:lnTo>
                      <a:pt x="40" y="2"/>
                    </a:lnTo>
                    <a:lnTo>
                      <a:pt x="28" y="4"/>
                    </a:lnTo>
                    <a:lnTo>
                      <a:pt x="19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3" y="125"/>
                    </a:lnTo>
                    <a:lnTo>
                      <a:pt x="5" y="127"/>
                    </a:lnTo>
                    <a:lnTo>
                      <a:pt x="11" y="131"/>
                    </a:lnTo>
                    <a:lnTo>
                      <a:pt x="19" y="135"/>
                    </a:lnTo>
                    <a:lnTo>
                      <a:pt x="28" y="137"/>
                    </a:lnTo>
                    <a:lnTo>
                      <a:pt x="40" y="139"/>
                    </a:lnTo>
                    <a:lnTo>
                      <a:pt x="52" y="140"/>
                    </a:lnTo>
                    <a:lnTo>
                      <a:pt x="65" y="141"/>
                    </a:lnTo>
                    <a:lnTo>
                      <a:pt x="79" y="140"/>
                    </a:lnTo>
                    <a:lnTo>
                      <a:pt x="90" y="139"/>
                    </a:lnTo>
                    <a:lnTo>
                      <a:pt x="102" y="137"/>
                    </a:lnTo>
                    <a:lnTo>
                      <a:pt x="111" y="135"/>
                    </a:lnTo>
                    <a:lnTo>
                      <a:pt x="120" y="131"/>
                    </a:lnTo>
                    <a:lnTo>
                      <a:pt x="125" y="127"/>
                    </a:lnTo>
                    <a:lnTo>
                      <a:pt x="127" y="125"/>
                    </a:lnTo>
                    <a:lnTo>
                      <a:pt x="129" y="123"/>
                    </a:lnTo>
                    <a:lnTo>
                      <a:pt x="130" y="121"/>
                    </a:lnTo>
                    <a:lnTo>
                      <a:pt x="130" y="118"/>
                    </a:lnTo>
                    <a:lnTo>
                      <a:pt x="130" y="23"/>
                    </a:lnTo>
                    <a:lnTo>
                      <a:pt x="130" y="21"/>
                    </a:lnTo>
                    <a:lnTo>
                      <a:pt x="129" y="18"/>
                    </a:lnTo>
                    <a:lnTo>
                      <a:pt x="127" y="16"/>
                    </a:lnTo>
                    <a:lnTo>
                      <a:pt x="125" y="14"/>
                    </a:lnTo>
                    <a:lnTo>
                      <a:pt x="120" y="10"/>
                    </a:lnTo>
                    <a:lnTo>
                      <a:pt x="111" y="7"/>
                    </a:lnTo>
                    <a:lnTo>
                      <a:pt x="102" y="4"/>
                    </a:lnTo>
                    <a:lnTo>
                      <a:pt x="90" y="2"/>
                    </a:lnTo>
                    <a:lnTo>
                      <a:pt x="79" y="1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16" name="Freeform 81"/>
              <p:cNvSpPr>
                <a:spLocks noEditPoints="1"/>
              </p:cNvSpPr>
              <p:nvPr/>
            </p:nvSpPr>
            <p:spPr bwMode="auto">
              <a:xfrm>
                <a:off x="2914056" y="2127266"/>
                <a:ext cx="245059" cy="240619"/>
              </a:xfrm>
              <a:custGeom>
                <a:avLst/>
                <a:gdLst>
                  <a:gd name="T0" fmla="*/ 95407 w 464"/>
                  <a:gd name="T1" fmla="*/ 24805 h 496"/>
                  <a:gd name="T2" fmla="*/ 59942 w 464"/>
                  <a:gd name="T3" fmla="*/ 30758 h 496"/>
                  <a:gd name="T4" fmla="*/ 33468 w 464"/>
                  <a:gd name="T5" fmla="*/ 39191 h 496"/>
                  <a:gd name="T6" fmla="*/ 26474 w 464"/>
                  <a:gd name="T7" fmla="*/ 43656 h 496"/>
                  <a:gd name="T8" fmla="*/ 27473 w 464"/>
                  <a:gd name="T9" fmla="*/ 44152 h 496"/>
                  <a:gd name="T10" fmla="*/ 21979 w 464"/>
                  <a:gd name="T11" fmla="*/ 51098 h 496"/>
                  <a:gd name="T12" fmla="*/ 23977 w 464"/>
                  <a:gd name="T13" fmla="*/ 47625 h 496"/>
                  <a:gd name="T14" fmla="*/ 23977 w 464"/>
                  <a:gd name="T15" fmla="*/ 202903 h 496"/>
                  <a:gd name="T16" fmla="*/ 23977 w 464"/>
                  <a:gd name="T17" fmla="*/ 197942 h 496"/>
                  <a:gd name="T18" fmla="*/ 28972 w 464"/>
                  <a:gd name="T19" fmla="*/ 204887 h 496"/>
                  <a:gd name="T20" fmla="*/ 35965 w 464"/>
                  <a:gd name="T21" fmla="*/ 208856 h 496"/>
                  <a:gd name="T22" fmla="*/ 47953 w 464"/>
                  <a:gd name="T23" fmla="*/ 213817 h 496"/>
                  <a:gd name="T24" fmla="*/ 60441 w 464"/>
                  <a:gd name="T25" fmla="*/ 216793 h 496"/>
                  <a:gd name="T26" fmla="*/ 95907 w 464"/>
                  <a:gd name="T27" fmla="*/ 221754 h 496"/>
                  <a:gd name="T28" fmla="*/ 136867 w 464"/>
                  <a:gd name="T29" fmla="*/ 221754 h 496"/>
                  <a:gd name="T30" fmla="*/ 172832 w 464"/>
                  <a:gd name="T31" fmla="*/ 216793 h 496"/>
                  <a:gd name="T32" fmla="*/ 184321 w 464"/>
                  <a:gd name="T33" fmla="*/ 213817 h 496"/>
                  <a:gd name="T34" fmla="*/ 196309 w 464"/>
                  <a:gd name="T35" fmla="*/ 208856 h 496"/>
                  <a:gd name="T36" fmla="*/ 203303 w 464"/>
                  <a:gd name="T37" fmla="*/ 204887 h 496"/>
                  <a:gd name="T38" fmla="*/ 207299 w 464"/>
                  <a:gd name="T39" fmla="*/ 199430 h 496"/>
                  <a:gd name="T40" fmla="*/ 207798 w 464"/>
                  <a:gd name="T41" fmla="*/ 202903 h 496"/>
                  <a:gd name="T42" fmla="*/ 207798 w 464"/>
                  <a:gd name="T43" fmla="*/ 47625 h 496"/>
                  <a:gd name="T44" fmla="*/ 210296 w 464"/>
                  <a:gd name="T45" fmla="*/ 51098 h 496"/>
                  <a:gd name="T46" fmla="*/ 205800 w 464"/>
                  <a:gd name="T47" fmla="*/ 45641 h 496"/>
                  <a:gd name="T48" fmla="*/ 205800 w 464"/>
                  <a:gd name="T49" fmla="*/ 43656 h 496"/>
                  <a:gd name="T50" fmla="*/ 198307 w 464"/>
                  <a:gd name="T51" fmla="*/ 39191 h 496"/>
                  <a:gd name="T52" fmla="*/ 171833 w 464"/>
                  <a:gd name="T53" fmla="*/ 30262 h 496"/>
                  <a:gd name="T54" fmla="*/ 136368 w 464"/>
                  <a:gd name="T55" fmla="*/ 24805 h 496"/>
                  <a:gd name="T56" fmla="*/ 138865 w 464"/>
                  <a:gd name="T57" fmla="*/ 1488 h 496"/>
                  <a:gd name="T58" fmla="*/ 177827 w 464"/>
                  <a:gd name="T59" fmla="*/ 7441 h 496"/>
                  <a:gd name="T60" fmla="*/ 206799 w 464"/>
                  <a:gd name="T61" fmla="*/ 16867 h 496"/>
                  <a:gd name="T62" fmla="*/ 218288 w 464"/>
                  <a:gd name="T63" fmla="*/ 23813 h 496"/>
                  <a:gd name="T64" fmla="*/ 223783 w 464"/>
                  <a:gd name="T65" fmla="*/ 29766 h 496"/>
                  <a:gd name="T66" fmla="*/ 229777 w 464"/>
                  <a:gd name="T67" fmla="*/ 37703 h 496"/>
                  <a:gd name="T68" fmla="*/ 231775 w 464"/>
                  <a:gd name="T69" fmla="*/ 47625 h 496"/>
                  <a:gd name="T70" fmla="*/ 231775 w 464"/>
                  <a:gd name="T71" fmla="*/ 202903 h 496"/>
                  <a:gd name="T72" fmla="*/ 227279 w 464"/>
                  <a:gd name="T73" fmla="*/ 212825 h 496"/>
                  <a:gd name="T74" fmla="*/ 220786 w 464"/>
                  <a:gd name="T75" fmla="*/ 220762 h 496"/>
                  <a:gd name="T76" fmla="*/ 209297 w 464"/>
                  <a:gd name="T77" fmla="*/ 228700 h 496"/>
                  <a:gd name="T78" fmla="*/ 194311 w 464"/>
                  <a:gd name="T79" fmla="*/ 235645 h 496"/>
                  <a:gd name="T80" fmla="*/ 176828 w 464"/>
                  <a:gd name="T81" fmla="*/ 240110 h 496"/>
                  <a:gd name="T82" fmla="*/ 137866 w 464"/>
                  <a:gd name="T83" fmla="*/ 245071 h 496"/>
                  <a:gd name="T84" fmla="*/ 93409 w 464"/>
                  <a:gd name="T85" fmla="*/ 245071 h 496"/>
                  <a:gd name="T86" fmla="*/ 54447 w 464"/>
                  <a:gd name="T87" fmla="*/ 240110 h 496"/>
                  <a:gd name="T88" fmla="*/ 37963 w 464"/>
                  <a:gd name="T89" fmla="*/ 235645 h 496"/>
                  <a:gd name="T90" fmla="*/ 22978 w 464"/>
                  <a:gd name="T91" fmla="*/ 228700 h 496"/>
                  <a:gd name="T92" fmla="*/ 11489 w 464"/>
                  <a:gd name="T93" fmla="*/ 220762 h 496"/>
                  <a:gd name="T94" fmla="*/ 5994 w 464"/>
                  <a:gd name="T95" fmla="*/ 213817 h 496"/>
                  <a:gd name="T96" fmla="*/ 0 w 464"/>
                  <a:gd name="T97" fmla="*/ 202903 h 496"/>
                  <a:gd name="T98" fmla="*/ 0 w 464"/>
                  <a:gd name="T99" fmla="*/ 47625 h 496"/>
                  <a:gd name="T100" fmla="*/ 2498 w 464"/>
                  <a:gd name="T101" fmla="*/ 37703 h 496"/>
                  <a:gd name="T102" fmla="*/ 7493 w 464"/>
                  <a:gd name="T103" fmla="*/ 30758 h 496"/>
                  <a:gd name="T104" fmla="*/ 13986 w 464"/>
                  <a:gd name="T105" fmla="*/ 23813 h 496"/>
                  <a:gd name="T106" fmla="*/ 25475 w 464"/>
                  <a:gd name="T107" fmla="*/ 16867 h 496"/>
                  <a:gd name="T108" fmla="*/ 54947 w 464"/>
                  <a:gd name="T109" fmla="*/ 7441 h 496"/>
                  <a:gd name="T110" fmla="*/ 94408 w 464"/>
                  <a:gd name="T111" fmla="*/ 992 h 496"/>
                  <a:gd name="T112" fmla="*/ 138865 w 464"/>
                  <a:gd name="T113" fmla="*/ 1488 h 4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64"/>
                  <a:gd name="T172" fmla="*/ 0 h 496"/>
                  <a:gd name="T173" fmla="*/ 464 w 464"/>
                  <a:gd name="T174" fmla="*/ 496 h 4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64" h="496">
                    <a:moveTo>
                      <a:pt x="231" y="48"/>
                    </a:moveTo>
                    <a:lnTo>
                      <a:pt x="191" y="50"/>
                    </a:lnTo>
                    <a:lnTo>
                      <a:pt x="155" y="54"/>
                    </a:lnTo>
                    <a:lnTo>
                      <a:pt x="120" y="62"/>
                    </a:lnTo>
                    <a:lnTo>
                      <a:pt x="92" y="69"/>
                    </a:lnTo>
                    <a:lnTo>
                      <a:pt x="67" y="79"/>
                    </a:lnTo>
                    <a:lnTo>
                      <a:pt x="72" y="76"/>
                    </a:lnTo>
                    <a:lnTo>
                      <a:pt x="53" y="88"/>
                    </a:lnTo>
                    <a:lnTo>
                      <a:pt x="60" y="81"/>
                    </a:lnTo>
                    <a:lnTo>
                      <a:pt x="55" y="89"/>
                    </a:lnTo>
                    <a:lnTo>
                      <a:pt x="48" y="98"/>
                    </a:lnTo>
                    <a:lnTo>
                      <a:pt x="44" y="103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48" y="401"/>
                    </a:lnTo>
                    <a:lnTo>
                      <a:pt x="48" y="409"/>
                    </a:lnTo>
                    <a:lnTo>
                      <a:pt x="42" y="393"/>
                    </a:lnTo>
                    <a:lnTo>
                      <a:pt x="48" y="399"/>
                    </a:lnTo>
                    <a:lnTo>
                      <a:pt x="55" y="410"/>
                    </a:lnTo>
                    <a:lnTo>
                      <a:pt x="58" y="413"/>
                    </a:lnTo>
                    <a:lnTo>
                      <a:pt x="53" y="409"/>
                    </a:lnTo>
                    <a:lnTo>
                      <a:pt x="72" y="421"/>
                    </a:lnTo>
                    <a:lnTo>
                      <a:pt x="69" y="419"/>
                    </a:lnTo>
                    <a:lnTo>
                      <a:pt x="96" y="431"/>
                    </a:lnTo>
                    <a:lnTo>
                      <a:pt x="92" y="430"/>
                    </a:lnTo>
                    <a:lnTo>
                      <a:pt x="121" y="437"/>
                    </a:lnTo>
                    <a:lnTo>
                      <a:pt x="156" y="443"/>
                    </a:lnTo>
                    <a:lnTo>
                      <a:pt x="192" y="447"/>
                    </a:lnTo>
                    <a:lnTo>
                      <a:pt x="234" y="448"/>
                    </a:lnTo>
                    <a:lnTo>
                      <a:pt x="274" y="447"/>
                    </a:lnTo>
                    <a:lnTo>
                      <a:pt x="310" y="443"/>
                    </a:lnTo>
                    <a:lnTo>
                      <a:pt x="346" y="437"/>
                    </a:lnTo>
                    <a:lnTo>
                      <a:pt x="373" y="430"/>
                    </a:lnTo>
                    <a:lnTo>
                      <a:pt x="369" y="431"/>
                    </a:lnTo>
                    <a:lnTo>
                      <a:pt x="396" y="419"/>
                    </a:lnTo>
                    <a:lnTo>
                      <a:pt x="393" y="421"/>
                    </a:lnTo>
                    <a:lnTo>
                      <a:pt x="412" y="409"/>
                    </a:lnTo>
                    <a:lnTo>
                      <a:pt x="407" y="413"/>
                    </a:lnTo>
                    <a:lnTo>
                      <a:pt x="412" y="407"/>
                    </a:lnTo>
                    <a:lnTo>
                      <a:pt x="415" y="402"/>
                    </a:lnTo>
                    <a:lnTo>
                      <a:pt x="423" y="393"/>
                    </a:lnTo>
                    <a:lnTo>
                      <a:pt x="416" y="409"/>
                    </a:lnTo>
                    <a:lnTo>
                      <a:pt x="416" y="401"/>
                    </a:lnTo>
                    <a:lnTo>
                      <a:pt x="416" y="96"/>
                    </a:lnTo>
                    <a:lnTo>
                      <a:pt x="416" y="90"/>
                    </a:lnTo>
                    <a:lnTo>
                      <a:pt x="421" y="103"/>
                    </a:lnTo>
                    <a:lnTo>
                      <a:pt x="415" y="95"/>
                    </a:lnTo>
                    <a:lnTo>
                      <a:pt x="412" y="92"/>
                    </a:lnTo>
                    <a:lnTo>
                      <a:pt x="405" y="81"/>
                    </a:lnTo>
                    <a:lnTo>
                      <a:pt x="412" y="88"/>
                    </a:lnTo>
                    <a:lnTo>
                      <a:pt x="393" y="76"/>
                    </a:lnTo>
                    <a:lnTo>
                      <a:pt x="397" y="79"/>
                    </a:lnTo>
                    <a:lnTo>
                      <a:pt x="371" y="69"/>
                    </a:lnTo>
                    <a:lnTo>
                      <a:pt x="344" y="61"/>
                    </a:lnTo>
                    <a:lnTo>
                      <a:pt x="308" y="54"/>
                    </a:lnTo>
                    <a:lnTo>
                      <a:pt x="273" y="50"/>
                    </a:lnTo>
                    <a:lnTo>
                      <a:pt x="231" y="48"/>
                    </a:lnTo>
                    <a:close/>
                    <a:moveTo>
                      <a:pt x="278" y="3"/>
                    </a:moveTo>
                    <a:lnTo>
                      <a:pt x="317" y="7"/>
                    </a:lnTo>
                    <a:lnTo>
                      <a:pt x="356" y="15"/>
                    </a:lnTo>
                    <a:lnTo>
                      <a:pt x="387" y="24"/>
                    </a:lnTo>
                    <a:lnTo>
                      <a:pt x="414" y="34"/>
                    </a:lnTo>
                    <a:cubicBezTo>
                      <a:pt x="416" y="34"/>
                      <a:pt x="417" y="35"/>
                      <a:pt x="419" y="36"/>
                    </a:cubicBezTo>
                    <a:lnTo>
                      <a:pt x="437" y="48"/>
                    </a:lnTo>
                    <a:cubicBezTo>
                      <a:pt x="440" y="49"/>
                      <a:pt x="443" y="52"/>
                      <a:pt x="444" y="54"/>
                    </a:cubicBezTo>
                    <a:lnTo>
                      <a:pt x="448" y="60"/>
                    </a:lnTo>
                    <a:lnTo>
                      <a:pt x="455" y="68"/>
                    </a:lnTo>
                    <a:lnTo>
                      <a:pt x="460" y="76"/>
                    </a:lnTo>
                    <a:cubicBezTo>
                      <a:pt x="463" y="80"/>
                      <a:pt x="464" y="85"/>
                      <a:pt x="464" y="90"/>
                    </a:cubicBezTo>
                    <a:lnTo>
                      <a:pt x="464" y="96"/>
                    </a:lnTo>
                    <a:lnTo>
                      <a:pt x="464" y="401"/>
                    </a:lnTo>
                    <a:lnTo>
                      <a:pt x="464" y="409"/>
                    </a:lnTo>
                    <a:cubicBezTo>
                      <a:pt x="464" y="415"/>
                      <a:pt x="462" y="421"/>
                      <a:pt x="458" y="425"/>
                    </a:cubicBezTo>
                    <a:lnTo>
                      <a:pt x="455" y="429"/>
                    </a:lnTo>
                    <a:lnTo>
                      <a:pt x="448" y="439"/>
                    </a:lnTo>
                    <a:lnTo>
                      <a:pt x="442" y="445"/>
                    </a:lnTo>
                    <a:cubicBezTo>
                      <a:pt x="441" y="447"/>
                      <a:pt x="439" y="448"/>
                      <a:pt x="437" y="449"/>
                    </a:cubicBezTo>
                    <a:lnTo>
                      <a:pt x="419" y="461"/>
                    </a:lnTo>
                    <a:cubicBezTo>
                      <a:pt x="418" y="462"/>
                      <a:pt x="417" y="462"/>
                      <a:pt x="416" y="463"/>
                    </a:cubicBezTo>
                    <a:lnTo>
                      <a:pt x="389" y="475"/>
                    </a:lnTo>
                    <a:cubicBezTo>
                      <a:pt x="388" y="475"/>
                      <a:pt x="387" y="476"/>
                      <a:pt x="385" y="476"/>
                    </a:cubicBezTo>
                    <a:lnTo>
                      <a:pt x="354" y="484"/>
                    </a:lnTo>
                    <a:lnTo>
                      <a:pt x="315" y="490"/>
                    </a:lnTo>
                    <a:lnTo>
                      <a:pt x="276" y="494"/>
                    </a:lnTo>
                    <a:lnTo>
                      <a:pt x="231" y="496"/>
                    </a:lnTo>
                    <a:lnTo>
                      <a:pt x="187" y="494"/>
                    </a:lnTo>
                    <a:lnTo>
                      <a:pt x="149" y="490"/>
                    </a:lnTo>
                    <a:lnTo>
                      <a:pt x="109" y="484"/>
                    </a:lnTo>
                    <a:lnTo>
                      <a:pt x="80" y="476"/>
                    </a:lnTo>
                    <a:cubicBezTo>
                      <a:pt x="78" y="476"/>
                      <a:pt x="77" y="475"/>
                      <a:pt x="76" y="475"/>
                    </a:cubicBezTo>
                    <a:lnTo>
                      <a:pt x="49" y="463"/>
                    </a:lnTo>
                    <a:cubicBezTo>
                      <a:pt x="48" y="462"/>
                      <a:pt x="47" y="462"/>
                      <a:pt x="46" y="461"/>
                    </a:cubicBezTo>
                    <a:lnTo>
                      <a:pt x="28" y="449"/>
                    </a:lnTo>
                    <a:cubicBezTo>
                      <a:pt x="26" y="448"/>
                      <a:pt x="24" y="447"/>
                      <a:pt x="23" y="445"/>
                    </a:cubicBezTo>
                    <a:lnTo>
                      <a:pt x="15" y="437"/>
                    </a:lnTo>
                    <a:lnTo>
                      <a:pt x="12" y="431"/>
                    </a:lnTo>
                    <a:lnTo>
                      <a:pt x="7" y="425"/>
                    </a:lnTo>
                    <a:cubicBezTo>
                      <a:pt x="3" y="421"/>
                      <a:pt x="0" y="415"/>
                      <a:pt x="0" y="409"/>
                    </a:cubicBezTo>
                    <a:lnTo>
                      <a:pt x="0" y="401"/>
                    </a:lnTo>
                    <a:lnTo>
                      <a:pt x="0" y="96"/>
                    </a:lnTo>
                    <a:lnTo>
                      <a:pt x="0" y="90"/>
                    </a:lnTo>
                    <a:cubicBezTo>
                      <a:pt x="0" y="85"/>
                      <a:pt x="2" y="80"/>
                      <a:pt x="5" y="76"/>
                    </a:cubicBezTo>
                    <a:lnTo>
                      <a:pt x="12" y="66"/>
                    </a:lnTo>
                    <a:lnTo>
                      <a:pt x="15" y="62"/>
                    </a:lnTo>
                    <a:lnTo>
                      <a:pt x="21" y="54"/>
                    </a:lnTo>
                    <a:cubicBezTo>
                      <a:pt x="22" y="52"/>
                      <a:pt x="25" y="49"/>
                      <a:pt x="28" y="48"/>
                    </a:cubicBezTo>
                    <a:lnTo>
                      <a:pt x="46" y="36"/>
                    </a:lnTo>
                    <a:cubicBezTo>
                      <a:pt x="48" y="35"/>
                      <a:pt x="49" y="34"/>
                      <a:pt x="51" y="34"/>
                    </a:cubicBezTo>
                    <a:lnTo>
                      <a:pt x="80" y="23"/>
                    </a:lnTo>
                    <a:lnTo>
                      <a:pt x="110" y="15"/>
                    </a:lnTo>
                    <a:lnTo>
                      <a:pt x="150" y="7"/>
                    </a:lnTo>
                    <a:lnTo>
                      <a:pt x="189" y="2"/>
                    </a:lnTo>
                    <a:lnTo>
                      <a:pt x="234" y="0"/>
                    </a:lnTo>
                    <a:lnTo>
                      <a:pt x="27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17" name="Rectangle 82"/>
              <p:cNvSpPr>
                <a:spLocks noChangeArrowheads="1"/>
              </p:cNvSpPr>
              <p:nvPr/>
            </p:nvSpPr>
            <p:spPr bwMode="auto">
              <a:xfrm>
                <a:off x="2919091" y="2161418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18" name="Rectangle 83"/>
              <p:cNvSpPr>
                <a:spLocks noChangeArrowheads="1"/>
              </p:cNvSpPr>
              <p:nvPr/>
            </p:nvSpPr>
            <p:spPr bwMode="auto">
              <a:xfrm>
                <a:off x="2927483" y="2161418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19" name="Rectangle 84"/>
              <p:cNvSpPr>
                <a:spLocks noChangeArrowheads="1"/>
              </p:cNvSpPr>
              <p:nvPr/>
            </p:nvSpPr>
            <p:spPr bwMode="auto">
              <a:xfrm>
                <a:off x="2935875" y="2161418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0" name="Rectangle 85"/>
              <p:cNvSpPr>
                <a:spLocks noChangeArrowheads="1"/>
              </p:cNvSpPr>
              <p:nvPr/>
            </p:nvSpPr>
            <p:spPr bwMode="auto">
              <a:xfrm>
                <a:off x="2944269" y="2161418"/>
                <a:ext cx="8393" cy="195599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1" name="Rectangle 86"/>
              <p:cNvSpPr>
                <a:spLocks noChangeArrowheads="1"/>
              </p:cNvSpPr>
              <p:nvPr/>
            </p:nvSpPr>
            <p:spPr bwMode="auto">
              <a:xfrm>
                <a:off x="2952660" y="2161418"/>
                <a:ext cx="8393" cy="19559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2" name="Rectangle 87"/>
              <p:cNvSpPr>
                <a:spLocks noChangeArrowheads="1"/>
              </p:cNvSpPr>
              <p:nvPr/>
            </p:nvSpPr>
            <p:spPr bwMode="auto">
              <a:xfrm>
                <a:off x="2961053" y="2161418"/>
                <a:ext cx="8393" cy="19559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3" name="Rectangle 88"/>
              <p:cNvSpPr>
                <a:spLocks noChangeArrowheads="1"/>
              </p:cNvSpPr>
              <p:nvPr/>
            </p:nvSpPr>
            <p:spPr bwMode="auto">
              <a:xfrm>
                <a:off x="2969445" y="2161418"/>
                <a:ext cx="8393" cy="195599"/>
              </a:xfrm>
              <a:prstGeom prst="rect">
                <a:avLst/>
              </a:prstGeom>
              <a:solidFill>
                <a:srgbClr val="E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4" name="Rectangle 89"/>
              <p:cNvSpPr>
                <a:spLocks noChangeArrowheads="1"/>
              </p:cNvSpPr>
              <p:nvPr/>
            </p:nvSpPr>
            <p:spPr bwMode="auto">
              <a:xfrm>
                <a:off x="2977838" y="2161418"/>
                <a:ext cx="8393" cy="195599"/>
              </a:xfrm>
              <a:prstGeom prst="rect">
                <a:avLst/>
              </a:prstGeom>
              <a:solidFill>
                <a:srgbClr val="E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5" name="Rectangle 90"/>
              <p:cNvSpPr>
                <a:spLocks noChangeArrowheads="1"/>
              </p:cNvSpPr>
              <p:nvPr/>
            </p:nvSpPr>
            <p:spPr bwMode="auto">
              <a:xfrm>
                <a:off x="2986230" y="2161418"/>
                <a:ext cx="8393" cy="19559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6" name="Rectangle 91"/>
              <p:cNvSpPr>
                <a:spLocks noChangeArrowheads="1"/>
              </p:cNvSpPr>
              <p:nvPr/>
            </p:nvSpPr>
            <p:spPr bwMode="auto">
              <a:xfrm>
                <a:off x="2994623" y="2161418"/>
                <a:ext cx="8393" cy="195599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7" name="Rectangle 92"/>
              <p:cNvSpPr>
                <a:spLocks noChangeArrowheads="1"/>
              </p:cNvSpPr>
              <p:nvPr/>
            </p:nvSpPr>
            <p:spPr bwMode="auto">
              <a:xfrm>
                <a:off x="3003015" y="2161418"/>
                <a:ext cx="8393" cy="19559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8" name="Rectangle 93"/>
              <p:cNvSpPr>
                <a:spLocks noChangeArrowheads="1"/>
              </p:cNvSpPr>
              <p:nvPr/>
            </p:nvSpPr>
            <p:spPr bwMode="auto">
              <a:xfrm>
                <a:off x="3011408" y="2161418"/>
                <a:ext cx="8393" cy="19559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29" name="Rectangle 94"/>
              <p:cNvSpPr>
                <a:spLocks noChangeArrowheads="1"/>
              </p:cNvSpPr>
              <p:nvPr/>
            </p:nvSpPr>
            <p:spPr bwMode="auto">
              <a:xfrm>
                <a:off x="3019800" y="2161418"/>
                <a:ext cx="8393" cy="19559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0" name="Rectangle 95"/>
              <p:cNvSpPr>
                <a:spLocks noChangeArrowheads="1"/>
              </p:cNvSpPr>
              <p:nvPr/>
            </p:nvSpPr>
            <p:spPr bwMode="auto">
              <a:xfrm>
                <a:off x="3028193" y="2161418"/>
                <a:ext cx="8393" cy="19559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1" name="Rectangle 96"/>
              <p:cNvSpPr>
                <a:spLocks noChangeArrowheads="1"/>
              </p:cNvSpPr>
              <p:nvPr/>
            </p:nvSpPr>
            <p:spPr bwMode="auto">
              <a:xfrm>
                <a:off x="3036584" y="2161418"/>
                <a:ext cx="8393" cy="19559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2" name="Rectangle 97"/>
              <p:cNvSpPr>
                <a:spLocks noChangeArrowheads="1"/>
              </p:cNvSpPr>
              <p:nvPr/>
            </p:nvSpPr>
            <p:spPr bwMode="auto">
              <a:xfrm>
                <a:off x="3044977" y="2161418"/>
                <a:ext cx="8393" cy="19559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3" name="Rectangle 98"/>
              <p:cNvSpPr>
                <a:spLocks noChangeArrowheads="1"/>
              </p:cNvSpPr>
              <p:nvPr/>
            </p:nvSpPr>
            <p:spPr bwMode="auto">
              <a:xfrm>
                <a:off x="3053370" y="2161418"/>
                <a:ext cx="8393" cy="19559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4" name="Rectangle 99"/>
              <p:cNvSpPr>
                <a:spLocks noChangeArrowheads="1"/>
              </p:cNvSpPr>
              <p:nvPr/>
            </p:nvSpPr>
            <p:spPr bwMode="auto">
              <a:xfrm>
                <a:off x="3061763" y="2161418"/>
                <a:ext cx="8393" cy="195599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5" name="Rectangle 100"/>
              <p:cNvSpPr>
                <a:spLocks noChangeArrowheads="1"/>
              </p:cNvSpPr>
              <p:nvPr/>
            </p:nvSpPr>
            <p:spPr bwMode="auto">
              <a:xfrm>
                <a:off x="3070154" y="2161418"/>
                <a:ext cx="8393" cy="19559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6" name="Rectangle 101"/>
              <p:cNvSpPr>
                <a:spLocks noChangeArrowheads="1"/>
              </p:cNvSpPr>
              <p:nvPr/>
            </p:nvSpPr>
            <p:spPr bwMode="auto">
              <a:xfrm>
                <a:off x="3078547" y="2161418"/>
                <a:ext cx="8393" cy="195599"/>
              </a:xfrm>
              <a:prstGeom prst="rect">
                <a:avLst/>
              </a:prstGeom>
              <a:solidFill>
                <a:srgbClr val="E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7" name="Rectangle 102"/>
              <p:cNvSpPr>
                <a:spLocks noChangeArrowheads="1"/>
              </p:cNvSpPr>
              <p:nvPr/>
            </p:nvSpPr>
            <p:spPr bwMode="auto">
              <a:xfrm>
                <a:off x="3086939" y="2161418"/>
                <a:ext cx="8393" cy="195599"/>
              </a:xfrm>
              <a:prstGeom prst="rect">
                <a:avLst/>
              </a:prstGeom>
              <a:solidFill>
                <a:srgbClr val="E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8" name="Rectangle 103"/>
              <p:cNvSpPr>
                <a:spLocks noChangeArrowheads="1"/>
              </p:cNvSpPr>
              <p:nvPr/>
            </p:nvSpPr>
            <p:spPr bwMode="auto">
              <a:xfrm>
                <a:off x="3095332" y="2161418"/>
                <a:ext cx="8393" cy="19559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39" name="Rectangle 104"/>
              <p:cNvSpPr>
                <a:spLocks noChangeArrowheads="1"/>
              </p:cNvSpPr>
              <p:nvPr/>
            </p:nvSpPr>
            <p:spPr bwMode="auto">
              <a:xfrm>
                <a:off x="3103725" y="2161418"/>
                <a:ext cx="8393" cy="19559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40" name="Rectangle 105"/>
              <p:cNvSpPr>
                <a:spLocks noChangeArrowheads="1"/>
              </p:cNvSpPr>
              <p:nvPr/>
            </p:nvSpPr>
            <p:spPr bwMode="auto">
              <a:xfrm>
                <a:off x="3112117" y="2161418"/>
                <a:ext cx="8393" cy="195599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41" name="Rectangle 106"/>
              <p:cNvSpPr>
                <a:spLocks noChangeArrowheads="1"/>
              </p:cNvSpPr>
              <p:nvPr/>
            </p:nvSpPr>
            <p:spPr bwMode="auto">
              <a:xfrm>
                <a:off x="3120508" y="2161418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42" name="Rectangle 107"/>
              <p:cNvSpPr>
                <a:spLocks noChangeArrowheads="1"/>
              </p:cNvSpPr>
              <p:nvPr/>
            </p:nvSpPr>
            <p:spPr bwMode="auto">
              <a:xfrm>
                <a:off x="3128901" y="2161418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43" name="Rectangle 108"/>
              <p:cNvSpPr>
                <a:spLocks noChangeArrowheads="1"/>
              </p:cNvSpPr>
              <p:nvPr/>
            </p:nvSpPr>
            <p:spPr bwMode="auto">
              <a:xfrm>
                <a:off x="3137294" y="2161418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44" name="Freeform 109"/>
              <p:cNvSpPr>
                <a:spLocks/>
              </p:cNvSpPr>
              <p:nvPr/>
            </p:nvSpPr>
            <p:spPr bwMode="auto">
              <a:xfrm>
                <a:off x="2922448" y="2135028"/>
                <a:ext cx="219882" cy="69857"/>
              </a:xfrm>
              <a:custGeom>
                <a:avLst/>
                <a:gdLst>
                  <a:gd name="T0" fmla="*/ 207963 w 131"/>
                  <a:gd name="T1" fmla="*/ 34925 h 45"/>
                  <a:gd name="T2" fmla="*/ 207963 w 131"/>
                  <a:gd name="T3" fmla="*/ 34925 h 45"/>
                  <a:gd name="T4" fmla="*/ 207963 w 131"/>
                  <a:gd name="T5" fmla="*/ 39688 h 45"/>
                  <a:gd name="T6" fmla="*/ 204788 w 131"/>
                  <a:gd name="T7" fmla="*/ 42863 h 45"/>
                  <a:gd name="T8" fmla="*/ 203200 w 131"/>
                  <a:gd name="T9" fmla="*/ 46038 h 45"/>
                  <a:gd name="T10" fmla="*/ 200025 w 131"/>
                  <a:gd name="T11" fmla="*/ 49213 h 45"/>
                  <a:gd name="T12" fmla="*/ 190500 w 131"/>
                  <a:gd name="T13" fmla="*/ 55563 h 45"/>
                  <a:gd name="T14" fmla="*/ 177800 w 131"/>
                  <a:gd name="T15" fmla="*/ 60325 h 45"/>
                  <a:gd name="T16" fmla="*/ 163513 w 131"/>
                  <a:gd name="T17" fmla="*/ 65088 h 45"/>
                  <a:gd name="T18" fmla="*/ 144463 w 131"/>
                  <a:gd name="T19" fmla="*/ 68263 h 45"/>
                  <a:gd name="T20" fmla="*/ 125413 w 131"/>
                  <a:gd name="T21" fmla="*/ 71438 h 45"/>
                  <a:gd name="T22" fmla="*/ 103188 w 131"/>
                  <a:gd name="T23" fmla="*/ 71438 h 45"/>
                  <a:gd name="T24" fmla="*/ 82550 w 131"/>
                  <a:gd name="T25" fmla="*/ 71438 h 45"/>
                  <a:gd name="T26" fmla="*/ 63500 w 131"/>
                  <a:gd name="T27" fmla="*/ 68263 h 45"/>
                  <a:gd name="T28" fmla="*/ 46038 w 131"/>
                  <a:gd name="T29" fmla="*/ 65088 h 45"/>
                  <a:gd name="T30" fmla="*/ 31750 w 131"/>
                  <a:gd name="T31" fmla="*/ 60325 h 45"/>
                  <a:gd name="T32" fmla="*/ 17463 w 131"/>
                  <a:gd name="T33" fmla="*/ 55563 h 45"/>
                  <a:gd name="T34" fmla="*/ 7938 w 131"/>
                  <a:gd name="T35" fmla="*/ 49213 h 45"/>
                  <a:gd name="T36" fmla="*/ 6350 w 131"/>
                  <a:gd name="T37" fmla="*/ 46038 h 45"/>
                  <a:gd name="T38" fmla="*/ 3175 w 131"/>
                  <a:gd name="T39" fmla="*/ 42863 h 45"/>
                  <a:gd name="T40" fmla="*/ 0 w 131"/>
                  <a:gd name="T41" fmla="*/ 39688 h 45"/>
                  <a:gd name="T42" fmla="*/ 0 w 131"/>
                  <a:gd name="T43" fmla="*/ 34925 h 45"/>
                  <a:gd name="T44" fmla="*/ 0 w 131"/>
                  <a:gd name="T45" fmla="*/ 31750 h 45"/>
                  <a:gd name="T46" fmla="*/ 3175 w 131"/>
                  <a:gd name="T47" fmla="*/ 28575 h 45"/>
                  <a:gd name="T48" fmla="*/ 6350 w 131"/>
                  <a:gd name="T49" fmla="*/ 25400 h 45"/>
                  <a:gd name="T50" fmla="*/ 7938 w 131"/>
                  <a:gd name="T51" fmla="*/ 20638 h 45"/>
                  <a:gd name="T52" fmla="*/ 17463 w 131"/>
                  <a:gd name="T53" fmla="*/ 15875 h 45"/>
                  <a:gd name="T54" fmla="*/ 31750 w 131"/>
                  <a:gd name="T55" fmla="*/ 9525 h 45"/>
                  <a:gd name="T56" fmla="*/ 46038 w 131"/>
                  <a:gd name="T57" fmla="*/ 6350 h 45"/>
                  <a:gd name="T58" fmla="*/ 63500 w 131"/>
                  <a:gd name="T59" fmla="*/ 1588 h 45"/>
                  <a:gd name="T60" fmla="*/ 82550 w 131"/>
                  <a:gd name="T61" fmla="*/ 0 h 45"/>
                  <a:gd name="T62" fmla="*/ 103188 w 131"/>
                  <a:gd name="T63" fmla="*/ 0 h 45"/>
                  <a:gd name="T64" fmla="*/ 125413 w 131"/>
                  <a:gd name="T65" fmla="*/ 0 h 45"/>
                  <a:gd name="T66" fmla="*/ 144463 w 131"/>
                  <a:gd name="T67" fmla="*/ 1588 h 45"/>
                  <a:gd name="T68" fmla="*/ 163513 w 131"/>
                  <a:gd name="T69" fmla="*/ 6350 h 45"/>
                  <a:gd name="T70" fmla="*/ 177800 w 131"/>
                  <a:gd name="T71" fmla="*/ 9525 h 45"/>
                  <a:gd name="T72" fmla="*/ 190500 w 131"/>
                  <a:gd name="T73" fmla="*/ 15875 h 45"/>
                  <a:gd name="T74" fmla="*/ 200025 w 131"/>
                  <a:gd name="T75" fmla="*/ 20638 h 45"/>
                  <a:gd name="T76" fmla="*/ 203200 w 131"/>
                  <a:gd name="T77" fmla="*/ 25400 h 45"/>
                  <a:gd name="T78" fmla="*/ 204788 w 131"/>
                  <a:gd name="T79" fmla="*/ 28575 h 45"/>
                  <a:gd name="T80" fmla="*/ 207963 w 131"/>
                  <a:gd name="T81" fmla="*/ 31750 h 45"/>
                  <a:gd name="T82" fmla="*/ 207963 w 131"/>
                  <a:gd name="T83" fmla="*/ 34925 h 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31"/>
                  <a:gd name="T127" fmla="*/ 0 h 45"/>
                  <a:gd name="T128" fmla="*/ 131 w 131"/>
                  <a:gd name="T129" fmla="*/ 45 h 4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31" h="45">
                    <a:moveTo>
                      <a:pt x="131" y="22"/>
                    </a:moveTo>
                    <a:lnTo>
                      <a:pt x="131" y="22"/>
                    </a:lnTo>
                    <a:lnTo>
                      <a:pt x="131" y="25"/>
                    </a:lnTo>
                    <a:lnTo>
                      <a:pt x="129" y="27"/>
                    </a:lnTo>
                    <a:lnTo>
                      <a:pt x="128" y="29"/>
                    </a:lnTo>
                    <a:lnTo>
                      <a:pt x="126" y="31"/>
                    </a:lnTo>
                    <a:lnTo>
                      <a:pt x="120" y="35"/>
                    </a:lnTo>
                    <a:lnTo>
                      <a:pt x="112" y="38"/>
                    </a:lnTo>
                    <a:lnTo>
                      <a:pt x="103" y="41"/>
                    </a:lnTo>
                    <a:lnTo>
                      <a:pt x="91" y="43"/>
                    </a:lnTo>
                    <a:lnTo>
                      <a:pt x="79" y="45"/>
                    </a:lnTo>
                    <a:lnTo>
                      <a:pt x="65" y="45"/>
                    </a:lnTo>
                    <a:lnTo>
                      <a:pt x="52" y="45"/>
                    </a:lnTo>
                    <a:lnTo>
                      <a:pt x="40" y="43"/>
                    </a:lnTo>
                    <a:lnTo>
                      <a:pt x="29" y="41"/>
                    </a:lnTo>
                    <a:lnTo>
                      <a:pt x="20" y="38"/>
                    </a:lnTo>
                    <a:lnTo>
                      <a:pt x="11" y="35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11" y="10"/>
                    </a:lnTo>
                    <a:lnTo>
                      <a:pt x="20" y="6"/>
                    </a:lnTo>
                    <a:lnTo>
                      <a:pt x="29" y="4"/>
                    </a:lnTo>
                    <a:lnTo>
                      <a:pt x="40" y="1"/>
                    </a:lnTo>
                    <a:lnTo>
                      <a:pt x="52" y="0"/>
                    </a:lnTo>
                    <a:lnTo>
                      <a:pt x="65" y="0"/>
                    </a:lnTo>
                    <a:lnTo>
                      <a:pt x="79" y="0"/>
                    </a:lnTo>
                    <a:lnTo>
                      <a:pt x="91" y="1"/>
                    </a:lnTo>
                    <a:lnTo>
                      <a:pt x="103" y="4"/>
                    </a:lnTo>
                    <a:lnTo>
                      <a:pt x="112" y="6"/>
                    </a:lnTo>
                    <a:lnTo>
                      <a:pt x="120" y="10"/>
                    </a:lnTo>
                    <a:lnTo>
                      <a:pt x="126" y="13"/>
                    </a:lnTo>
                    <a:lnTo>
                      <a:pt x="128" y="16"/>
                    </a:lnTo>
                    <a:lnTo>
                      <a:pt x="129" y="18"/>
                    </a:lnTo>
                    <a:lnTo>
                      <a:pt x="131" y="20"/>
                    </a:lnTo>
                    <a:lnTo>
                      <a:pt x="131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45" name="Freeform 110"/>
              <p:cNvSpPr>
                <a:spLocks/>
              </p:cNvSpPr>
              <p:nvPr/>
            </p:nvSpPr>
            <p:spPr bwMode="auto">
              <a:xfrm>
                <a:off x="2470936" y="2130370"/>
                <a:ext cx="219882" cy="218886"/>
              </a:xfrm>
              <a:custGeom>
                <a:avLst/>
                <a:gdLst>
                  <a:gd name="T0" fmla="*/ 103188 w 131"/>
                  <a:gd name="T1" fmla="*/ 0 h 141"/>
                  <a:gd name="T2" fmla="*/ 103188 w 131"/>
                  <a:gd name="T3" fmla="*/ 0 h 141"/>
                  <a:gd name="T4" fmla="*/ 82550 w 131"/>
                  <a:gd name="T5" fmla="*/ 1588 h 141"/>
                  <a:gd name="T6" fmla="*/ 63500 w 131"/>
                  <a:gd name="T7" fmla="*/ 3175 h 141"/>
                  <a:gd name="T8" fmla="*/ 46038 w 131"/>
                  <a:gd name="T9" fmla="*/ 6350 h 141"/>
                  <a:gd name="T10" fmla="*/ 31750 w 131"/>
                  <a:gd name="T11" fmla="*/ 11113 h 141"/>
                  <a:gd name="T12" fmla="*/ 17463 w 131"/>
                  <a:gd name="T13" fmla="*/ 15875 h 141"/>
                  <a:gd name="T14" fmla="*/ 7938 w 131"/>
                  <a:gd name="T15" fmla="*/ 22225 h 141"/>
                  <a:gd name="T16" fmla="*/ 6350 w 131"/>
                  <a:gd name="T17" fmla="*/ 25400 h 141"/>
                  <a:gd name="T18" fmla="*/ 3175 w 131"/>
                  <a:gd name="T19" fmla="*/ 28575 h 141"/>
                  <a:gd name="T20" fmla="*/ 0 w 131"/>
                  <a:gd name="T21" fmla="*/ 33338 h 141"/>
                  <a:gd name="T22" fmla="*/ 0 w 131"/>
                  <a:gd name="T23" fmla="*/ 36513 h 141"/>
                  <a:gd name="T24" fmla="*/ 0 w 131"/>
                  <a:gd name="T25" fmla="*/ 187325 h 141"/>
                  <a:gd name="T26" fmla="*/ 0 w 131"/>
                  <a:gd name="T27" fmla="*/ 192088 h 141"/>
                  <a:gd name="T28" fmla="*/ 3175 w 131"/>
                  <a:gd name="T29" fmla="*/ 195263 h 141"/>
                  <a:gd name="T30" fmla="*/ 6350 w 131"/>
                  <a:gd name="T31" fmla="*/ 198438 h 141"/>
                  <a:gd name="T32" fmla="*/ 7938 w 131"/>
                  <a:gd name="T33" fmla="*/ 201613 h 141"/>
                  <a:gd name="T34" fmla="*/ 17463 w 131"/>
                  <a:gd name="T35" fmla="*/ 207963 h 141"/>
                  <a:gd name="T36" fmla="*/ 31750 w 131"/>
                  <a:gd name="T37" fmla="*/ 214313 h 141"/>
                  <a:gd name="T38" fmla="*/ 46038 w 131"/>
                  <a:gd name="T39" fmla="*/ 217488 h 141"/>
                  <a:gd name="T40" fmla="*/ 63500 w 131"/>
                  <a:gd name="T41" fmla="*/ 220663 h 141"/>
                  <a:gd name="T42" fmla="*/ 82550 w 131"/>
                  <a:gd name="T43" fmla="*/ 222250 h 141"/>
                  <a:gd name="T44" fmla="*/ 103188 w 131"/>
                  <a:gd name="T45" fmla="*/ 223838 h 141"/>
                  <a:gd name="T46" fmla="*/ 125413 w 131"/>
                  <a:gd name="T47" fmla="*/ 222250 h 141"/>
                  <a:gd name="T48" fmla="*/ 144463 w 131"/>
                  <a:gd name="T49" fmla="*/ 220663 h 141"/>
                  <a:gd name="T50" fmla="*/ 163513 w 131"/>
                  <a:gd name="T51" fmla="*/ 217488 h 141"/>
                  <a:gd name="T52" fmla="*/ 177800 w 131"/>
                  <a:gd name="T53" fmla="*/ 214313 h 141"/>
                  <a:gd name="T54" fmla="*/ 190500 w 131"/>
                  <a:gd name="T55" fmla="*/ 207963 h 141"/>
                  <a:gd name="T56" fmla="*/ 200025 w 131"/>
                  <a:gd name="T57" fmla="*/ 201613 h 141"/>
                  <a:gd name="T58" fmla="*/ 203200 w 131"/>
                  <a:gd name="T59" fmla="*/ 198438 h 141"/>
                  <a:gd name="T60" fmla="*/ 204788 w 131"/>
                  <a:gd name="T61" fmla="*/ 195263 h 141"/>
                  <a:gd name="T62" fmla="*/ 207963 w 131"/>
                  <a:gd name="T63" fmla="*/ 192088 h 141"/>
                  <a:gd name="T64" fmla="*/ 207963 w 131"/>
                  <a:gd name="T65" fmla="*/ 187325 h 141"/>
                  <a:gd name="T66" fmla="*/ 207963 w 131"/>
                  <a:gd name="T67" fmla="*/ 36513 h 141"/>
                  <a:gd name="T68" fmla="*/ 207963 w 131"/>
                  <a:gd name="T69" fmla="*/ 33338 h 141"/>
                  <a:gd name="T70" fmla="*/ 204788 w 131"/>
                  <a:gd name="T71" fmla="*/ 28575 h 141"/>
                  <a:gd name="T72" fmla="*/ 203200 w 131"/>
                  <a:gd name="T73" fmla="*/ 25400 h 141"/>
                  <a:gd name="T74" fmla="*/ 200025 w 131"/>
                  <a:gd name="T75" fmla="*/ 22225 h 141"/>
                  <a:gd name="T76" fmla="*/ 190500 w 131"/>
                  <a:gd name="T77" fmla="*/ 15875 h 141"/>
                  <a:gd name="T78" fmla="*/ 177800 w 131"/>
                  <a:gd name="T79" fmla="*/ 11113 h 141"/>
                  <a:gd name="T80" fmla="*/ 163513 w 131"/>
                  <a:gd name="T81" fmla="*/ 6350 h 141"/>
                  <a:gd name="T82" fmla="*/ 144463 w 131"/>
                  <a:gd name="T83" fmla="*/ 3175 h 141"/>
                  <a:gd name="T84" fmla="*/ 125413 w 131"/>
                  <a:gd name="T85" fmla="*/ 1588 h 141"/>
                  <a:gd name="T86" fmla="*/ 103188 w 131"/>
                  <a:gd name="T87" fmla="*/ 0 h 1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1"/>
                  <a:gd name="T133" fmla="*/ 0 h 141"/>
                  <a:gd name="T134" fmla="*/ 131 w 131"/>
                  <a:gd name="T135" fmla="*/ 141 h 1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1" h="141">
                    <a:moveTo>
                      <a:pt x="65" y="0"/>
                    </a:moveTo>
                    <a:lnTo>
                      <a:pt x="65" y="0"/>
                    </a:lnTo>
                    <a:lnTo>
                      <a:pt x="52" y="1"/>
                    </a:lnTo>
                    <a:lnTo>
                      <a:pt x="40" y="2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4" y="125"/>
                    </a:lnTo>
                    <a:lnTo>
                      <a:pt x="5" y="127"/>
                    </a:lnTo>
                    <a:lnTo>
                      <a:pt x="11" y="131"/>
                    </a:lnTo>
                    <a:lnTo>
                      <a:pt x="20" y="135"/>
                    </a:lnTo>
                    <a:lnTo>
                      <a:pt x="29" y="137"/>
                    </a:lnTo>
                    <a:lnTo>
                      <a:pt x="40" y="139"/>
                    </a:lnTo>
                    <a:lnTo>
                      <a:pt x="52" y="140"/>
                    </a:lnTo>
                    <a:lnTo>
                      <a:pt x="65" y="141"/>
                    </a:lnTo>
                    <a:lnTo>
                      <a:pt x="79" y="140"/>
                    </a:lnTo>
                    <a:lnTo>
                      <a:pt x="91" y="139"/>
                    </a:lnTo>
                    <a:lnTo>
                      <a:pt x="103" y="137"/>
                    </a:lnTo>
                    <a:lnTo>
                      <a:pt x="112" y="135"/>
                    </a:lnTo>
                    <a:lnTo>
                      <a:pt x="120" y="131"/>
                    </a:lnTo>
                    <a:lnTo>
                      <a:pt x="126" y="127"/>
                    </a:lnTo>
                    <a:lnTo>
                      <a:pt x="128" y="125"/>
                    </a:lnTo>
                    <a:lnTo>
                      <a:pt x="129" y="123"/>
                    </a:lnTo>
                    <a:lnTo>
                      <a:pt x="131" y="121"/>
                    </a:lnTo>
                    <a:lnTo>
                      <a:pt x="131" y="118"/>
                    </a:lnTo>
                    <a:lnTo>
                      <a:pt x="131" y="23"/>
                    </a:lnTo>
                    <a:lnTo>
                      <a:pt x="131" y="21"/>
                    </a:lnTo>
                    <a:lnTo>
                      <a:pt x="129" y="18"/>
                    </a:lnTo>
                    <a:lnTo>
                      <a:pt x="128" y="16"/>
                    </a:lnTo>
                    <a:lnTo>
                      <a:pt x="126" y="14"/>
                    </a:lnTo>
                    <a:lnTo>
                      <a:pt x="120" y="10"/>
                    </a:lnTo>
                    <a:lnTo>
                      <a:pt x="112" y="7"/>
                    </a:lnTo>
                    <a:lnTo>
                      <a:pt x="103" y="4"/>
                    </a:lnTo>
                    <a:lnTo>
                      <a:pt x="91" y="2"/>
                    </a:lnTo>
                    <a:lnTo>
                      <a:pt x="79" y="1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46" name="Freeform 111"/>
              <p:cNvSpPr>
                <a:spLocks noEditPoints="1"/>
              </p:cNvSpPr>
              <p:nvPr/>
            </p:nvSpPr>
            <p:spPr bwMode="auto">
              <a:xfrm>
                <a:off x="2459186" y="2119504"/>
                <a:ext cx="243381" cy="240619"/>
              </a:xfrm>
              <a:custGeom>
                <a:avLst/>
                <a:gdLst>
                  <a:gd name="T0" fmla="*/ 94754 w 464"/>
                  <a:gd name="T1" fmla="*/ 24805 h 496"/>
                  <a:gd name="T2" fmla="*/ 59531 w 464"/>
                  <a:gd name="T3" fmla="*/ 30758 h 496"/>
                  <a:gd name="T4" fmla="*/ 33238 w 464"/>
                  <a:gd name="T5" fmla="*/ 39191 h 496"/>
                  <a:gd name="T6" fmla="*/ 26293 w 464"/>
                  <a:gd name="T7" fmla="*/ 43656 h 496"/>
                  <a:gd name="T8" fmla="*/ 27285 w 464"/>
                  <a:gd name="T9" fmla="*/ 44152 h 496"/>
                  <a:gd name="T10" fmla="*/ 21828 w 464"/>
                  <a:gd name="T11" fmla="*/ 51098 h 496"/>
                  <a:gd name="T12" fmla="*/ 23813 w 464"/>
                  <a:gd name="T13" fmla="*/ 47625 h 496"/>
                  <a:gd name="T14" fmla="*/ 23813 w 464"/>
                  <a:gd name="T15" fmla="*/ 202903 h 496"/>
                  <a:gd name="T16" fmla="*/ 23813 w 464"/>
                  <a:gd name="T17" fmla="*/ 197942 h 496"/>
                  <a:gd name="T18" fmla="*/ 28774 w 464"/>
                  <a:gd name="T19" fmla="*/ 204887 h 496"/>
                  <a:gd name="T20" fmla="*/ 35719 w 464"/>
                  <a:gd name="T21" fmla="*/ 208856 h 496"/>
                  <a:gd name="T22" fmla="*/ 47625 w 464"/>
                  <a:gd name="T23" fmla="*/ 213817 h 496"/>
                  <a:gd name="T24" fmla="*/ 60027 w 464"/>
                  <a:gd name="T25" fmla="*/ 216793 h 496"/>
                  <a:gd name="T26" fmla="*/ 95250 w 464"/>
                  <a:gd name="T27" fmla="*/ 221754 h 496"/>
                  <a:gd name="T28" fmla="*/ 135930 w 464"/>
                  <a:gd name="T29" fmla="*/ 221754 h 496"/>
                  <a:gd name="T30" fmla="*/ 171649 w 464"/>
                  <a:gd name="T31" fmla="*/ 216793 h 496"/>
                  <a:gd name="T32" fmla="*/ 183059 w 464"/>
                  <a:gd name="T33" fmla="*/ 213817 h 496"/>
                  <a:gd name="T34" fmla="*/ 194965 w 464"/>
                  <a:gd name="T35" fmla="*/ 208856 h 496"/>
                  <a:gd name="T36" fmla="*/ 201911 w 464"/>
                  <a:gd name="T37" fmla="*/ 204887 h 496"/>
                  <a:gd name="T38" fmla="*/ 205879 w 464"/>
                  <a:gd name="T39" fmla="*/ 199430 h 496"/>
                  <a:gd name="T40" fmla="*/ 206375 w 464"/>
                  <a:gd name="T41" fmla="*/ 202903 h 496"/>
                  <a:gd name="T42" fmla="*/ 206375 w 464"/>
                  <a:gd name="T43" fmla="*/ 47625 h 496"/>
                  <a:gd name="T44" fmla="*/ 208856 w 464"/>
                  <a:gd name="T45" fmla="*/ 51098 h 496"/>
                  <a:gd name="T46" fmla="*/ 204391 w 464"/>
                  <a:gd name="T47" fmla="*/ 45641 h 496"/>
                  <a:gd name="T48" fmla="*/ 204391 w 464"/>
                  <a:gd name="T49" fmla="*/ 43656 h 496"/>
                  <a:gd name="T50" fmla="*/ 196950 w 464"/>
                  <a:gd name="T51" fmla="*/ 39191 h 496"/>
                  <a:gd name="T52" fmla="*/ 170657 w 464"/>
                  <a:gd name="T53" fmla="*/ 30262 h 496"/>
                  <a:gd name="T54" fmla="*/ 135434 w 464"/>
                  <a:gd name="T55" fmla="*/ 24805 h 496"/>
                  <a:gd name="T56" fmla="*/ 137914 w 464"/>
                  <a:gd name="T57" fmla="*/ 1488 h 496"/>
                  <a:gd name="T58" fmla="*/ 176610 w 464"/>
                  <a:gd name="T59" fmla="*/ 7441 h 496"/>
                  <a:gd name="T60" fmla="*/ 205383 w 464"/>
                  <a:gd name="T61" fmla="*/ 16867 h 496"/>
                  <a:gd name="T62" fmla="*/ 216793 w 464"/>
                  <a:gd name="T63" fmla="*/ 23813 h 496"/>
                  <a:gd name="T64" fmla="*/ 222250 w 464"/>
                  <a:gd name="T65" fmla="*/ 29766 h 496"/>
                  <a:gd name="T66" fmla="*/ 228204 w 464"/>
                  <a:gd name="T67" fmla="*/ 37703 h 496"/>
                  <a:gd name="T68" fmla="*/ 230188 w 464"/>
                  <a:gd name="T69" fmla="*/ 47625 h 496"/>
                  <a:gd name="T70" fmla="*/ 230188 w 464"/>
                  <a:gd name="T71" fmla="*/ 202903 h 496"/>
                  <a:gd name="T72" fmla="*/ 225723 w 464"/>
                  <a:gd name="T73" fmla="*/ 212825 h 496"/>
                  <a:gd name="T74" fmla="*/ 219274 w 464"/>
                  <a:gd name="T75" fmla="*/ 220762 h 496"/>
                  <a:gd name="T76" fmla="*/ 207864 w 464"/>
                  <a:gd name="T77" fmla="*/ 228700 h 496"/>
                  <a:gd name="T78" fmla="*/ 192981 w 464"/>
                  <a:gd name="T79" fmla="*/ 235645 h 496"/>
                  <a:gd name="T80" fmla="*/ 175618 w 464"/>
                  <a:gd name="T81" fmla="*/ 240110 h 496"/>
                  <a:gd name="T82" fmla="*/ 136922 w 464"/>
                  <a:gd name="T83" fmla="*/ 245071 h 496"/>
                  <a:gd name="T84" fmla="*/ 92770 w 464"/>
                  <a:gd name="T85" fmla="*/ 245071 h 496"/>
                  <a:gd name="T86" fmla="*/ 54074 w 464"/>
                  <a:gd name="T87" fmla="*/ 240110 h 496"/>
                  <a:gd name="T88" fmla="*/ 37703 w 464"/>
                  <a:gd name="T89" fmla="*/ 235645 h 496"/>
                  <a:gd name="T90" fmla="*/ 22820 w 464"/>
                  <a:gd name="T91" fmla="*/ 228700 h 496"/>
                  <a:gd name="T92" fmla="*/ 11410 w 464"/>
                  <a:gd name="T93" fmla="*/ 220762 h 496"/>
                  <a:gd name="T94" fmla="*/ 5953 w 464"/>
                  <a:gd name="T95" fmla="*/ 213817 h 496"/>
                  <a:gd name="T96" fmla="*/ 0 w 464"/>
                  <a:gd name="T97" fmla="*/ 202903 h 496"/>
                  <a:gd name="T98" fmla="*/ 0 w 464"/>
                  <a:gd name="T99" fmla="*/ 47625 h 496"/>
                  <a:gd name="T100" fmla="*/ 2480 w 464"/>
                  <a:gd name="T101" fmla="*/ 37703 h 496"/>
                  <a:gd name="T102" fmla="*/ 7441 w 464"/>
                  <a:gd name="T103" fmla="*/ 30758 h 496"/>
                  <a:gd name="T104" fmla="*/ 13891 w 464"/>
                  <a:gd name="T105" fmla="*/ 23813 h 496"/>
                  <a:gd name="T106" fmla="*/ 25301 w 464"/>
                  <a:gd name="T107" fmla="*/ 16867 h 496"/>
                  <a:gd name="T108" fmla="*/ 54570 w 464"/>
                  <a:gd name="T109" fmla="*/ 7441 h 496"/>
                  <a:gd name="T110" fmla="*/ 93762 w 464"/>
                  <a:gd name="T111" fmla="*/ 992 h 496"/>
                  <a:gd name="T112" fmla="*/ 137914 w 464"/>
                  <a:gd name="T113" fmla="*/ 1488 h 4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64"/>
                  <a:gd name="T172" fmla="*/ 0 h 496"/>
                  <a:gd name="T173" fmla="*/ 464 w 464"/>
                  <a:gd name="T174" fmla="*/ 496 h 4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64" h="496">
                    <a:moveTo>
                      <a:pt x="231" y="48"/>
                    </a:moveTo>
                    <a:lnTo>
                      <a:pt x="191" y="50"/>
                    </a:lnTo>
                    <a:lnTo>
                      <a:pt x="155" y="54"/>
                    </a:lnTo>
                    <a:lnTo>
                      <a:pt x="120" y="62"/>
                    </a:lnTo>
                    <a:lnTo>
                      <a:pt x="92" y="69"/>
                    </a:lnTo>
                    <a:lnTo>
                      <a:pt x="67" y="79"/>
                    </a:lnTo>
                    <a:lnTo>
                      <a:pt x="72" y="76"/>
                    </a:lnTo>
                    <a:lnTo>
                      <a:pt x="53" y="88"/>
                    </a:lnTo>
                    <a:lnTo>
                      <a:pt x="60" y="81"/>
                    </a:lnTo>
                    <a:lnTo>
                      <a:pt x="55" y="89"/>
                    </a:lnTo>
                    <a:lnTo>
                      <a:pt x="48" y="98"/>
                    </a:lnTo>
                    <a:lnTo>
                      <a:pt x="44" y="103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48" y="401"/>
                    </a:lnTo>
                    <a:lnTo>
                      <a:pt x="48" y="409"/>
                    </a:lnTo>
                    <a:lnTo>
                      <a:pt x="42" y="393"/>
                    </a:lnTo>
                    <a:lnTo>
                      <a:pt x="48" y="399"/>
                    </a:lnTo>
                    <a:lnTo>
                      <a:pt x="55" y="410"/>
                    </a:lnTo>
                    <a:lnTo>
                      <a:pt x="58" y="413"/>
                    </a:lnTo>
                    <a:lnTo>
                      <a:pt x="53" y="409"/>
                    </a:lnTo>
                    <a:lnTo>
                      <a:pt x="72" y="421"/>
                    </a:lnTo>
                    <a:lnTo>
                      <a:pt x="69" y="419"/>
                    </a:lnTo>
                    <a:lnTo>
                      <a:pt x="96" y="431"/>
                    </a:lnTo>
                    <a:lnTo>
                      <a:pt x="92" y="430"/>
                    </a:lnTo>
                    <a:lnTo>
                      <a:pt x="121" y="437"/>
                    </a:lnTo>
                    <a:lnTo>
                      <a:pt x="156" y="443"/>
                    </a:lnTo>
                    <a:lnTo>
                      <a:pt x="192" y="447"/>
                    </a:lnTo>
                    <a:lnTo>
                      <a:pt x="234" y="448"/>
                    </a:lnTo>
                    <a:lnTo>
                      <a:pt x="274" y="447"/>
                    </a:lnTo>
                    <a:lnTo>
                      <a:pt x="310" y="443"/>
                    </a:lnTo>
                    <a:lnTo>
                      <a:pt x="346" y="437"/>
                    </a:lnTo>
                    <a:lnTo>
                      <a:pt x="373" y="430"/>
                    </a:lnTo>
                    <a:lnTo>
                      <a:pt x="369" y="431"/>
                    </a:lnTo>
                    <a:lnTo>
                      <a:pt x="396" y="419"/>
                    </a:lnTo>
                    <a:lnTo>
                      <a:pt x="393" y="421"/>
                    </a:lnTo>
                    <a:lnTo>
                      <a:pt x="412" y="409"/>
                    </a:lnTo>
                    <a:lnTo>
                      <a:pt x="407" y="413"/>
                    </a:lnTo>
                    <a:lnTo>
                      <a:pt x="412" y="407"/>
                    </a:lnTo>
                    <a:lnTo>
                      <a:pt x="415" y="402"/>
                    </a:lnTo>
                    <a:lnTo>
                      <a:pt x="423" y="393"/>
                    </a:lnTo>
                    <a:lnTo>
                      <a:pt x="416" y="409"/>
                    </a:lnTo>
                    <a:lnTo>
                      <a:pt x="416" y="401"/>
                    </a:lnTo>
                    <a:lnTo>
                      <a:pt x="416" y="96"/>
                    </a:lnTo>
                    <a:lnTo>
                      <a:pt x="416" y="90"/>
                    </a:lnTo>
                    <a:lnTo>
                      <a:pt x="421" y="103"/>
                    </a:lnTo>
                    <a:lnTo>
                      <a:pt x="415" y="95"/>
                    </a:lnTo>
                    <a:lnTo>
                      <a:pt x="412" y="92"/>
                    </a:lnTo>
                    <a:lnTo>
                      <a:pt x="405" y="81"/>
                    </a:lnTo>
                    <a:lnTo>
                      <a:pt x="412" y="88"/>
                    </a:lnTo>
                    <a:lnTo>
                      <a:pt x="393" y="76"/>
                    </a:lnTo>
                    <a:lnTo>
                      <a:pt x="397" y="79"/>
                    </a:lnTo>
                    <a:lnTo>
                      <a:pt x="371" y="69"/>
                    </a:lnTo>
                    <a:lnTo>
                      <a:pt x="344" y="61"/>
                    </a:lnTo>
                    <a:lnTo>
                      <a:pt x="308" y="54"/>
                    </a:lnTo>
                    <a:lnTo>
                      <a:pt x="273" y="50"/>
                    </a:lnTo>
                    <a:lnTo>
                      <a:pt x="231" y="48"/>
                    </a:lnTo>
                    <a:close/>
                    <a:moveTo>
                      <a:pt x="278" y="3"/>
                    </a:moveTo>
                    <a:lnTo>
                      <a:pt x="317" y="7"/>
                    </a:lnTo>
                    <a:lnTo>
                      <a:pt x="356" y="15"/>
                    </a:lnTo>
                    <a:lnTo>
                      <a:pt x="387" y="24"/>
                    </a:lnTo>
                    <a:lnTo>
                      <a:pt x="414" y="34"/>
                    </a:lnTo>
                    <a:cubicBezTo>
                      <a:pt x="416" y="34"/>
                      <a:pt x="417" y="35"/>
                      <a:pt x="419" y="36"/>
                    </a:cubicBezTo>
                    <a:lnTo>
                      <a:pt x="437" y="48"/>
                    </a:lnTo>
                    <a:cubicBezTo>
                      <a:pt x="440" y="49"/>
                      <a:pt x="443" y="52"/>
                      <a:pt x="444" y="54"/>
                    </a:cubicBezTo>
                    <a:lnTo>
                      <a:pt x="448" y="60"/>
                    </a:lnTo>
                    <a:lnTo>
                      <a:pt x="455" y="68"/>
                    </a:lnTo>
                    <a:lnTo>
                      <a:pt x="460" y="76"/>
                    </a:lnTo>
                    <a:cubicBezTo>
                      <a:pt x="463" y="80"/>
                      <a:pt x="464" y="85"/>
                      <a:pt x="464" y="90"/>
                    </a:cubicBezTo>
                    <a:lnTo>
                      <a:pt x="464" y="96"/>
                    </a:lnTo>
                    <a:lnTo>
                      <a:pt x="464" y="401"/>
                    </a:lnTo>
                    <a:lnTo>
                      <a:pt x="464" y="409"/>
                    </a:lnTo>
                    <a:cubicBezTo>
                      <a:pt x="464" y="415"/>
                      <a:pt x="462" y="421"/>
                      <a:pt x="458" y="425"/>
                    </a:cubicBezTo>
                    <a:lnTo>
                      <a:pt x="455" y="429"/>
                    </a:lnTo>
                    <a:lnTo>
                      <a:pt x="448" y="439"/>
                    </a:lnTo>
                    <a:lnTo>
                      <a:pt x="442" y="445"/>
                    </a:lnTo>
                    <a:cubicBezTo>
                      <a:pt x="441" y="447"/>
                      <a:pt x="439" y="448"/>
                      <a:pt x="437" y="449"/>
                    </a:cubicBezTo>
                    <a:lnTo>
                      <a:pt x="419" y="461"/>
                    </a:lnTo>
                    <a:cubicBezTo>
                      <a:pt x="418" y="462"/>
                      <a:pt x="417" y="462"/>
                      <a:pt x="416" y="463"/>
                    </a:cubicBezTo>
                    <a:lnTo>
                      <a:pt x="389" y="475"/>
                    </a:lnTo>
                    <a:cubicBezTo>
                      <a:pt x="388" y="475"/>
                      <a:pt x="387" y="476"/>
                      <a:pt x="385" y="476"/>
                    </a:cubicBezTo>
                    <a:lnTo>
                      <a:pt x="354" y="484"/>
                    </a:lnTo>
                    <a:lnTo>
                      <a:pt x="315" y="490"/>
                    </a:lnTo>
                    <a:lnTo>
                      <a:pt x="276" y="494"/>
                    </a:lnTo>
                    <a:lnTo>
                      <a:pt x="231" y="496"/>
                    </a:lnTo>
                    <a:lnTo>
                      <a:pt x="187" y="494"/>
                    </a:lnTo>
                    <a:lnTo>
                      <a:pt x="149" y="490"/>
                    </a:lnTo>
                    <a:lnTo>
                      <a:pt x="109" y="484"/>
                    </a:lnTo>
                    <a:lnTo>
                      <a:pt x="80" y="476"/>
                    </a:lnTo>
                    <a:cubicBezTo>
                      <a:pt x="78" y="476"/>
                      <a:pt x="77" y="475"/>
                      <a:pt x="76" y="475"/>
                    </a:cubicBezTo>
                    <a:lnTo>
                      <a:pt x="49" y="463"/>
                    </a:lnTo>
                    <a:cubicBezTo>
                      <a:pt x="48" y="462"/>
                      <a:pt x="47" y="462"/>
                      <a:pt x="46" y="461"/>
                    </a:cubicBezTo>
                    <a:lnTo>
                      <a:pt x="28" y="449"/>
                    </a:lnTo>
                    <a:cubicBezTo>
                      <a:pt x="26" y="448"/>
                      <a:pt x="24" y="447"/>
                      <a:pt x="23" y="445"/>
                    </a:cubicBezTo>
                    <a:lnTo>
                      <a:pt x="15" y="437"/>
                    </a:lnTo>
                    <a:lnTo>
                      <a:pt x="12" y="431"/>
                    </a:lnTo>
                    <a:lnTo>
                      <a:pt x="7" y="425"/>
                    </a:lnTo>
                    <a:cubicBezTo>
                      <a:pt x="3" y="421"/>
                      <a:pt x="0" y="415"/>
                      <a:pt x="0" y="409"/>
                    </a:cubicBezTo>
                    <a:lnTo>
                      <a:pt x="0" y="401"/>
                    </a:lnTo>
                    <a:lnTo>
                      <a:pt x="0" y="96"/>
                    </a:lnTo>
                    <a:lnTo>
                      <a:pt x="0" y="90"/>
                    </a:lnTo>
                    <a:cubicBezTo>
                      <a:pt x="0" y="85"/>
                      <a:pt x="2" y="80"/>
                      <a:pt x="5" y="76"/>
                    </a:cubicBezTo>
                    <a:lnTo>
                      <a:pt x="12" y="66"/>
                    </a:lnTo>
                    <a:lnTo>
                      <a:pt x="15" y="62"/>
                    </a:lnTo>
                    <a:lnTo>
                      <a:pt x="21" y="54"/>
                    </a:lnTo>
                    <a:cubicBezTo>
                      <a:pt x="22" y="52"/>
                      <a:pt x="25" y="49"/>
                      <a:pt x="28" y="48"/>
                    </a:cubicBezTo>
                    <a:lnTo>
                      <a:pt x="46" y="36"/>
                    </a:lnTo>
                    <a:cubicBezTo>
                      <a:pt x="48" y="35"/>
                      <a:pt x="49" y="34"/>
                      <a:pt x="51" y="34"/>
                    </a:cubicBezTo>
                    <a:lnTo>
                      <a:pt x="80" y="23"/>
                    </a:lnTo>
                    <a:lnTo>
                      <a:pt x="110" y="15"/>
                    </a:lnTo>
                    <a:lnTo>
                      <a:pt x="150" y="7"/>
                    </a:lnTo>
                    <a:lnTo>
                      <a:pt x="189" y="2"/>
                    </a:lnTo>
                    <a:lnTo>
                      <a:pt x="234" y="0"/>
                    </a:lnTo>
                    <a:lnTo>
                      <a:pt x="27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47" name="Rectangle 112"/>
              <p:cNvSpPr>
                <a:spLocks noChangeArrowheads="1"/>
              </p:cNvSpPr>
              <p:nvPr/>
            </p:nvSpPr>
            <p:spPr bwMode="auto">
              <a:xfrm>
                <a:off x="2462543" y="2153657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48" name="Rectangle 113"/>
              <p:cNvSpPr>
                <a:spLocks noChangeArrowheads="1"/>
              </p:cNvSpPr>
              <p:nvPr/>
            </p:nvSpPr>
            <p:spPr bwMode="auto">
              <a:xfrm>
                <a:off x="2470936" y="2153657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49" name="Rectangle 114"/>
              <p:cNvSpPr>
                <a:spLocks noChangeArrowheads="1"/>
              </p:cNvSpPr>
              <p:nvPr/>
            </p:nvSpPr>
            <p:spPr bwMode="auto">
              <a:xfrm>
                <a:off x="2479327" y="2153657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0" name="Rectangle 115"/>
              <p:cNvSpPr>
                <a:spLocks noChangeArrowheads="1"/>
              </p:cNvSpPr>
              <p:nvPr/>
            </p:nvSpPr>
            <p:spPr bwMode="auto">
              <a:xfrm>
                <a:off x="2487721" y="2153657"/>
                <a:ext cx="8393" cy="195599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1" name="Rectangle 116"/>
              <p:cNvSpPr>
                <a:spLocks noChangeArrowheads="1"/>
              </p:cNvSpPr>
              <p:nvPr/>
            </p:nvSpPr>
            <p:spPr bwMode="auto">
              <a:xfrm>
                <a:off x="2496113" y="2153657"/>
                <a:ext cx="8393" cy="19559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2" name="Rectangle 117"/>
              <p:cNvSpPr>
                <a:spLocks noChangeArrowheads="1"/>
              </p:cNvSpPr>
              <p:nvPr/>
            </p:nvSpPr>
            <p:spPr bwMode="auto">
              <a:xfrm>
                <a:off x="2504506" y="2153657"/>
                <a:ext cx="8393" cy="19559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3" name="Rectangle 118"/>
              <p:cNvSpPr>
                <a:spLocks noChangeArrowheads="1"/>
              </p:cNvSpPr>
              <p:nvPr/>
            </p:nvSpPr>
            <p:spPr bwMode="auto">
              <a:xfrm>
                <a:off x="2512898" y="2153657"/>
                <a:ext cx="8393" cy="195599"/>
              </a:xfrm>
              <a:prstGeom prst="rect">
                <a:avLst/>
              </a:prstGeom>
              <a:solidFill>
                <a:srgbClr val="E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4" name="Rectangle 119"/>
              <p:cNvSpPr>
                <a:spLocks noChangeArrowheads="1"/>
              </p:cNvSpPr>
              <p:nvPr/>
            </p:nvSpPr>
            <p:spPr bwMode="auto">
              <a:xfrm>
                <a:off x="2521291" y="2153657"/>
                <a:ext cx="8393" cy="195599"/>
              </a:xfrm>
              <a:prstGeom prst="rect">
                <a:avLst/>
              </a:prstGeom>
              <a:solidFill>
                <a:srgbClr val="E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5" name="Rectangle 120"/>
              <p:cNvSpPr>
                <a:spLocks noChangeArrowheads="1"/>
              </p:cNvSpPr>
              <p:nvPr/>
            </p:nvSpPr>
            <p:spPr bwMode="auto">
              <a:xfrm>
                <a:off x="2529682" y="2153657"/>
                <a:ext cx="8393" cy="19559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6" name="Rectangle 121"/>
              <p:cNvSpPr>
                <a:spLocks noChangeArrowheads="1"/>
              </p:cNvSpPr>
              <p:nvPr/>
            </p:nvSpPr>
            <p:spPr bwMode="auto">
              <a:xfrm>
                <a:off x="2538075" y="2153657"/>
                <a:ext cx="8393" cy="195599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7" name="Rectangle 122"/>
              <p:cNvSpPr>
                <a:spLocks noChangeArrowheads="1"/>
              </p:cNvSpPr>
              <p:nvPr/>
            </p:nvSpPr>
            <p:spPr bwMode="auto">
              <a:xfrm>
                <a:off x="2546468" y="2153657"/>
                <a:ext cx="8393" cy="19559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8" name="Rectangle 123"/>
              <p:cNvSpPr>
                <a:spLocks noChangeArrowheads="1"/>
              </p:cNvSpPr>
              <p:nvPr/>
            </p:nvSpPr>
            <p:spPr bwMode="auto">
              <a:xfrm>
                <a:off x="2554860" y="2153657"/>
                <a:ext cx="8393" cy="19559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59" name="Rectangle 124"/>
              <p:cNvSpPr>
                <a:spLocks noChangeArrowheads="1"/>
              </p:cNvSpPr>
              <p:nvPr/>
            </p:nvSpPr>
            <p:spPr bwMode="auto">
              <a:xfrm>
                <a:off x="2563252" y="2153657"/>
                <a:ext cx="8393" cy="19559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0" name="Rectangle 125"/>
              <p:cNvSpPr>
                <a:spLocks noChangeArrowheads="1"/>
              </p:cNvSpPr>
              <p:nvPr/>
            </p:nvSpPr>
            <p:spPr bwMode="auto">
              <a:xfrm>
                <a:off x="2571646" y="2153657"/>
                <a:ext cx="8393" cy="19559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1" name="Rectangle 126"/>
              <p:cNvSpPr>
                <a:spLocks noChangeArrowheads="1"/>
              </p:cNvSpPr>
              <p:nvPr/>
            </p:nvSpPr>
            <p:spPr bwMode="auto">
              <a:xfrm>
                <a:off x="2580037" y="2153657"/>
                <a:ext cx="10070" cy="195599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2" name="Rectangle 127"/>
              <p:cNvSpPr>
                <a:spLocks noChangeArrowheads="1"/>
              </p:cNvSpPr>
              <p:nvPr/>
            </p:nvSpPr>
            <p:spPr bwMode="auto">
              <a:xfrm>
                <a:off x="2590108" y="2153657"/>
                <a:ext cx="8393" cy="195599"/>
              </a:xfrm>
              <a:prstGeom prst="rect">
                <a:avLst/>
              </a:prstGeom>
              <a:solidFill>
                <a:srgbClr val="F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3" name="Rectangle 128"/>
              <p:cNvSpPr>
                <a:spLocks noChangeArrowheads="1"/>
              </p:cNvSpPr>
              <p:nvPr/>
            </p:nvSpPr>
            <p:spPr bwMode="auto">
              <a:xfrm>
                <a:off x="2598501" y="2153657"/>
                <a:ext cx="8393" cy="195599"/>
              </a:xfrm>
              <a:prstGeom prst="rect">
                <a:avLst/>
              </a:prstGeom>
              <a:solidFill>
                <a:srgbClr val="F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4" name="Rectangle 129"/>
              <p:cNvSpPr>
                <a:spLocks noChangeArrowheads="1"/>
              </p:cNvSpPr>
              <p:nvPr/>
            </p:nvSpPr>
            <p:spPr bwMode="auto">
              <a:xfrm>
                <a:off x="2606893" y="2153657"/>
                <a:ext cx="8393" cy="195599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5" name="Rectangle 130"/>
              <p:cNvSpPr>
                <a:spLocks noChangeArrowheads="1"/>
              </p:cNvSpPr>
              <p:nvPr/>
            </p:nvSpPr>
            <p:spPr bwMode="auto">
              <a:xfrm>
                <a:off x="2615285" y="2153657"/>
                <a:ext cx="8393" cy="195599"/>
              </a:xfrm>
              <a:prstGeom prst="rect">
                <a:avLst/>
              </a:prstGeom>
              <a:solidFill>
                <a:srgbClr val="F1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6" name="Rectangle 131"/>
              <p:cNvSpPr>
                <a:spLocks noChangeArrowheads="1"/>
              </p:cNvSpPr>
              <p:nvPr/>
            </p:nvSpPr>
            <p:spPr bwMode="auto">
              <a:xfrm>
                <a:off x="2623677" y="2153657"/>
                <a:ext cx="8393" cy="195599"/>
              </a:xfrm>
              <a:prstGeom prst="rect">
                <a:avLst/>
              </a:prstGeom>
              <a:solidFill>
                <a:srgbClr val="EA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7" name="Rectangle 132"/>
              <p:cNvSpPr>
                <a:spLocks noChangeArrowheads="1"/>
              </p:cNvSpPr>
              <p:nvPr/>
            </p:nvSpPr>
            <p:spPr bwMode="auto">
              <a:xfrm>
                <a:off x="2632071" y="2153657"/>
                <a:ext cx="8393" cy="195599"/>
              </a:xfrm>
              <a:prstGeom prst="rect">
                <a:avLst/>
              </a:prstGeom>
              <a:solidFill>
                <a:srgbClr val="E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8" name="Rectangle 133"/>
              <p:cNvSpPr>
                <a:spLocks noChangeArrowheads="1"/>
              </p:cNvSpPr>
              <p:nvPr/>
            </p:nvSpPr>
            <p:spPr bwMode="auto">
              <a:xfrm>
                <a:off x="2640463" y="2153657"/>
                <a:ext cx="8393" cy="195599"/>
              </a:xfrm>
              <a:prstGeom prst="rect">
                <a:avLst/>
              </a:prstGeom>
              <a:solidFill>
                <a:srgbClr val="D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69" name="Rectangle 134"/>
              <p:cNvSpPr>
                <a:spLocks noChangeArrowheads="1"/>
              </p:cNvSpPr>
              <p:nvPr/>
            </p:nvSpPr>
            <p:spPr bwMode="auto">
              <a:xfrm>
                <a:off x="2648855" y="2153657"/>
                <a:ext cx="8393" cy="195599"/>
              </a:xfrm>
              <a:prstGeom prst="rect">
                <a:avLst/>
              </a:prstGeom>
              <a:solidFill>
                <a:srgbClr val="D8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70" name="Rectangle 135"/>
              <p:cNvSpPr>
                <a:spLocks noChangeArrowheads="1"/>
              </p:cNvSpPr>
              <p:nvPr/>
            </p:nvSpPr>
            <p:spPr bwMode="auto">
              <a:xfrm>
                <a:off x="2657247" y="2153657"/>
                <a:ext cx="8393" cy="195599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71" name="Rectangle 136"/>
              <p:cNvSpPr>
                <a:spLocks noChangeArrowheads="1"/>
              </p:cNvSpPr>
              <p:nvPr/>
            </p:nvSpPr>
            <p:spPr bwMode="auto">
              <a:xfrm>
                <a:off x="2665640" y="2153657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72" name="Rectangle 137"/>
              <p:cNvSpPr>
                <a:spLocks noChangeArrowheads="1"/>
              </p:cNvSpPr>
              <p:nvPr/>
            </p:nvSpPr>
            <p:spPr bwMode="auto">
              <a:xfrm>
                <a:off x="2674032" y="2153657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73" name="Rectangle 138"/>
              <p:cNvSpPr>
                <a:spLocks noChangeArrowheads="1"/>
              </p:cNvSpPr>
              <p:nvPr/>
            </p:nvSpPr>
            <p:spPr bwMode="auto">
              <a:xfrm>
                <a:off x="2682424" y="2153657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74" name="Freeform 139"/>
              <p:cNvSpPr>
                <a:spLocks/>
              </p:cNvSpPr>
              <p:nvPr/>
            </p:nvSpPr>
            <p:spPr bwMode="auto">
              <a:xfrm>
                <a:off x="2467578" y="2127266"/>
                <a:ext cx="218203" cy="62095"/>
              </a:xfrm>
              <a:custGeom>
                <a:avLst/>
                <a:gdLst>
                  <a:gd name="T0" fmla="*/ 206375 w 130"/>
                  <a:gd name="T1" fmla="*/ 31750 h 40"/>
                  <a:gd name="T2" fmla="*/ 206375 w 130"/>
                  <a:gd name="T3" fmla="*/ 31750 h 40"/>
                  <a:gd name="T4" fmla="*/ 206375 w 130"/>
                  <a:gd name="T5" fmla="*/ 34925 h 40"/>
                  <a:gd name="T6" fmla="*/ 204788 w 130"/>
                  <a:gd name="T7" fmla="*/ 38100 h 40"/>
                  <a:gd name="T8" fmla="*/ 201612 w 130"/>
                  <a:gd name="T9" fmla="*/ 41275 h 40"/>
                  <a:gd name="T10" fmla="*/ 198437 w 130"/>
                  <a:gd name="T11" fmla="*/ 42862 h 40"/>
                  <a:gd name="T12" fmla="*/ 190500 w 130"/>
                  <a:gd name="T13" fmla="*/ 50800 h 40"/>
                  <a:gd name="T14" fmla="*/ 176212 w 130"/>
                  <a:gd name="T15" fmla="*/ 53975 h 40"/>
                  <a:gd name="T16" fmla="*/ 161925 w 130"/>
                  <a:gd name="T17" fmla="*/ 58738 h 40"/>
                  <a:gd name="T18" fmla="*/ 142875 w 130"/>
                  <a:gd name="T19" fmla="*/ 61913 h 40"/>
                  <a:gd name="T20" fmla="*/ 123825 w 130"/>
                  <a:gd name="T21" fmla="*/ 63500 h 40"/>
                  <a:gd name="T22" fmla="*/ 103188 w 130"/>
                  <a:gd name="T23" fmla="*/ 63500 h 40"/>
                  <a:gd name="T24" fmla="*/ 82550 w 130"/>
                  <a:gd name="T25" fmla="*/ 63500 h 40"/>
                  <a:gd name="T26" fmla="*/ 63500 w 130"/>
                  <a:gd name="T27" fmla="*/ 61913 h 40"/>
                  <a:gd name="T28" fmla="*/ 44450 w 130"/>
                  <a:gd name="T29" fmla="*/ 58738 h 40"/>
                  <a:gd name="T30" fmla="*/ 30162 w 130"/>
                  <a:gd name="T31" fmla="*/ 53975 h 40"/>
                  <a:gd name="T32" fmla="*/ 17462 w 130"/>
                  <a:gd name="T33" fmla="*/ 50800 h 40"/>
                  <a:gd name="T34" fmla="*/ 7937 w 130"/>
                  <a:gd name="T35" fmla="*/ 42862 h 40"/>
                  <a:gd name="T36" fmla="*/ 4762 w 130"/>
                  <a:gd name="T37" fmla="*/ 41275 h 40"/>
                  <a:gd name="T38" fmla="*/ 1588 w 130"/>
                  <a:gd name="T39" fmla="*/ 38100 h 40"/>
                  <a:gd name="T40" fmla="*/ 0 w 130"/>
                  <a:gd name="T41" fmla="*/ 34925 h 40"/>
                  <a:gd name="T42" fmla="*/ 0 w 130"/>
                  <a:gd name="T43" fmla="*/ 31750 h 40"/>
                  <a:gd name="T44" fmla="*/ 0 w 130"/>
                  <a:gd name="T45" fmla="*/ 28575 h 40"/>
                  <a:gd name="T46" fmla="*/ 1588 w 130"/>
                  <a:gd name="T47" fmla="*/ 25400 h 40"/>
                  <a:gd name="T48" fmla="*/ 4762 w 130"/>
                  <a:gd name="T49" fmla="*/ 22225 h 40"/>
                  <a:gd name="T50" fmla="*/ 7937 w 130"/>
                  <a:gd name="T51" fmla="*/ 19050 h 40"/>
                  <a:gd name="T52" fmla="*/ 17462 w 130"/>
                  <a:gd name="T53" fmla="*/ 14288 h 40"/>
                  <a:gd name="T54" fmla="*/ 30162 w 130"/>
                  <a:gd name="T55" fmla="*/ 9525 h 40"/>
                  <a:gd name="T56" fmla="*/ 44450 w 130"/>
                  <a:gd name="T57" fmla="*/ 6350 h 40"/>
                  <a:gd name="T58" fmla="*/ 63500 w 130"/>
                  <a:gd name="T59" fmla="*/ 1588 h 40"/>
                  <a:gd name="T60" fmla="*/ 82550 w 130"/>
                  <a:gd name="T61" fmla="*/ 0 h 40"/>
                  <a:gd name="T62" fmla="*/ 103188 w 130"/>
                  <a:gd name="T63" fmla="*/ 0 h 40"/>
                  <a:gd name="T64" fmla="*/ 123825 w 130"/>
                  <a:gd name="T65" fmla="*/ 0 h 40"/>
                  <a:gd name="T66" fmla="*/ 142875 w 130"/>
                  <a:gd name="T67" fmla="*/ 1588 h 40"/>
                  <a:gd name="T68" fmla="*/ 161925 w 130"/>
                  <a:gd name="T69" fmla="*/ 6350 h 40"/>
                  <a:gd name="T70" fmla="*/ 176212 w 130"/>
                  <a:gd name="T71" fmla="*/ 9525 h 40"/>
                  <a:gd name="T72" fmla="*/ 190500 w 130"/>
                  <a:gd name="T73" fmla="*/ 14288 h 40"/>
                  <a:gd name="T74" fmla="*/ 198437 w 130"/>
                  <a:gd name="T75" fmla="*/ 19050 h 40"/>
                  <a:gd name="T76" fmla="*/ 201612 w 130"/>
                  <a:gd name="T77" fmla="*/ 22225 h 40"/>
                  <a:gd name="T78" fmla="*/ 204788 w 130"/>
                  <a:gd name="T79" fmla="*/ 25400 h 40"/>
                  <a:gd name="T80" fmla="*/ 206375 w 130"/>
                  <a:gd name="T81" fmla="*/ 28575 h 40"/>
                  <a:gd name="T82" fmla="*/ 206375 w 130"/>
                  <a:gd name="T83" fmla="*/ 31750 h 4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30"/>
                  <a:gd name="T127" fmla="*/ 0 h 40"/>
                  <a:gd name="T128" fmla="*/ 130 w 130"/>
                  <a:gd name="T129" fmla="*/ 40 h 4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30" h="40">
                    <a:moveTo>
                      <a:pt x="130" y="20"/>
                    </a:moveTo>
                    <a:lnTo>
                      <a:pt x="130" y="20"/>
                    </a:lnTo>
                    <a:lnTo>
                      <a:pt x="130" y="22"/>
                    </a:lnTo>
                    <a:lnTo>
                      <a:pt x="129" y="24"/>
                    </a:lnTo>
                    <a:lnTo>
                      <a:pt x="127" y="26"/>
                    </a:lnTo>
                    <a:lnTo>
                      <a:pt x="125" y="27"/>
                    </a:lnTo>
                    <a:lnTo>
                      <a:pt x="120" y="32"/>
                    </a:lnTo>
                    <a:lnTo>
                      <a:pt x="111" y="34"/>
                    </a:lnTo>
                    <a:lnTo>
                      <a:pt x="102" y="37"/>
                    </a:lnTo>
                    <a:lnTo>
                      <a:pt x="90" y="39"/>
                    </a:lnTo>
                    <a:lnTo>
                      <a:pt x="78" y="40"/>
                    </a:lnTo>
                    <a:lnTo>
                      <a:pt x="65" y="40"/>
                    </a:lnTo>
                    <a:lnTo>
                      <a:pt x="52" y="40"/>
                    </a:lnTo>
                    <a:lnTo>
                      <a:pt x="40" y="39"/>
                    </a:lnTo>
                    <a:lnTo>
                      <a:pt x="28" y="37"/>
                    </a:lnTo>
                    <a:lnTo>
                      <a:pt x="19" y="34"/>
                    </a:lnTo>
                    <a:lnTo>
                      <a:pt x="11" y="32"/>
                    </a:lnTo>
                    <a:lnTo>
                      <a:pt x="5" y="27"/>
                    </a:lnTo>
                    <a:lnTo>
                      <a:pt x="3" y="26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3" y="14"/>
                    </a:lnTo>
                    <a:lnTo>
                      <a:pt x="5" y="12"/>
                    </a:lnTo>
                    <a:lnTo>
                      <a:pt x="11" y="9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40" y="1"/>
                    </a:lnTo>
                    <a:lnTo>
                      <a:pt x="52" y="0"/>
                    </a:lnTo>
                    <a:lnTo>
                      <a:pt x="65" y="0"/>
                    </a:lnTo>
                    <a:lnTo>
                      <a:pt x="78" y="0"/>
                    </a:lnTo>
                    <a:lnTo>
                      <a:pt x="90" y="1"/>
                    </a:lnTo>
                    <a:lnTo>
                      <a:pt x="102" y="4"/>
                    </a:lnTo>
                    <a:lnTo>
                      <a:pt x="111" y="6"/>
                    </a:lnTo>
                    <a:lnTo>
                      <a:pt x="120" y="9"/>
                    </a:lnTo>
                    <a:lnTo>
                      <a:pt x="125" y="12"/>
                    </a:lnTo>
                    <a:lnTo>
                      <a:pt x="127" y="14"/>
                    </a:lnTo>
                    <a:lnTo>
                      <a:pt x="129" y="16"/>
                    </a:lnTo>
                    <a:lnTo>
                      <a:pt x="130" y="18"/>
                    </a:lnTo>
                    <a:lnTo>
                      <a:pt x="130" y="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75" name="Freeform 140"/>
              <p:cNvSpPr>
                <a:spLocks/>
              </p:cNvSpPr>
              <p:nvPr/>
            </p:nvSpPr>
            <p:spPr bwMode="auto">
              <a:xfrm>
                <a:off x="2623677" y="2184704"/>
                <a:ext cx="209811" cy="218886"/>
              </a:xfrm>
              <a:custGeom>
                <a:avLst/>
                <a:gdLst>
                  <a:gd name="T0" fmla="*/ 98425 w 125"/>
                  <a:gd name="T1" fmla="*/ 0 h 141"/>
                  <a:gd name="T2" fmla="*/ 98425 w 125"/>
                  <a:gd name="T3" fmla="*/ 0 h 141"/>
                  <a:gd name="T4" fmla="*/ 79375 w 125"/>
                  <a:gd name="T5" fmla="*/ 1588 h 141"/>
                  <a:gd name="T6" fmla="*/ 61913 w 125"/>
                  <a:gd name="T7" fmla="*/ 3175 h 141"/>
                  <a:gd name="T8" fmla="*/ 42863 w 125"/>
                  <a:gd name="T9" fmla="*/ 7938 h 141"/>
                  <a:gd name="T10" fmla="*/ 28575 w 125"/>
                  <a:gd name="T11" fmla="*/ 11113 h 141"/>
                  <a:gd name="T12" fmla="*/ 15875 w 125"/>
                  <a:gd name="T13" fmla="*/ 15875 h 141"/>
                  <a:gd name="T14" fmla="*/ 7938 w 125"/>
                  <a:gd name="T15" fmla="*/ 22225 h 141"/>
                  <a:gd name="T16" fmla="*/ 4763 w 125"/>
                  <a:gd name="T17" fmla="*/ 25400 h 141"/>
                  <a:gd name="T18" fmla="*/ 3175 w 125"/>
                  <a:gd name="T19" fmla="*/ 28575 h 141"/>
                  <a:gd name="T20" fmla="*/ 0 w 125"/>
                  <a:gd name="T21" fmla="*/ 33338 h 141"/>
                  <a:gd name="T22" fmla="*/ 0 w 125"/>
                  <a:gd name="T23" fmla="*/ 36513 h 141"/>
                  <a:gd name="T24" fmla="*/ 0 w 125"/>
                  <a:gd name="T25" fmla="*/ 187325 h 141"/>
                  <a:gd name="T26" fmla="*/ 0 w 125"/>
                  <a:gd name="T27" fmla="*/ 192088 h 141"/>
                  <a:gd name="T28" fmla="*/ 3175 w 125"/>
                  <a:gd name="T29" fmla="*/ 195263 h 141"/>
                  <a:gd name="T30" fmla="*/ 4763 w 125"/>
                  <a:gd name="T31" fmla="*/ 198438 h 141"/>
                  <a:gd name="T32" fmla="*/ 7938 w 125"/>
                  <a:gd name="T33" fmla="*/ 201613 h 141"/>
                  <a:gd name="T34" fmla="*/ 15875 w 125"/>
                  <a:gd name="T35" fmla="*/ 207963 h 141"/>
                  <a:gd name="T36" fmla="*/ 28575 w 125"/>
                  <a:gd name="T37" fmla="*/ 214313 h 141"/>
                  <a:gd name="T38" fmla="*/ 42863 w 125"/>
                  <a:gd name="T39" fmla="*/ 217488 h 141"/>
                  <a:gd name="T40" fmla="*/ 61913 w 125"/>
                  <a:gd name="T41" fmla="*/ 220663 h 141"/>
                  <a:gd name="T42" fmla="*/ 79375 w 125"/>
                  <a:gd name="T43" fmla="*/ 222250 h 141"/>
                  <a:gd name="T44" fmla="*/ 98425 w 125"/>
                  <a:gd name="T45" fmla="*/ 223838 h 141"/>
                  <a:gd name="T46" fmla="*/ 119063 w 125"/>
                  <a:gd name="T47" fmla="*/ 222250 h 141"/>
                  <a:gd name="T48" fmla="*/ 138113 w 125"/>
                  <a:gd name="T49" fmla="*/ 220663 h 141"/>
                  <a:gd name="T50" fmla="*/ 155575 w 125"/>
                  <a:gd name="T51" fmla="*/ 217488 h 141"/>
                  <a:gd name="T52" fmla="*/ 169863 w 125"/>
                  <a:gd name="T53" fmla="*/ 214313 h 141"/>
                  <a:gd name="T54" fmla="*/ 182563 w 125"/>
                  <a:gd name="T55" fmla="*/ 207963 h 141"/>
                  <a:gd name="T56" fmla="*/ 192088 w 125"/>
                  <a:gd name="T57" fmla="*/ 201613 h 141"/>
                  <a:gd name="T58" fmla="*/ 193675 w 125"/>
                  <a:gd name="T59" fmla="*/ 198438 h 141"/>
                  <a:gd name="T60" fmla="*/ 196850 w 125"/>
                  <a:gd name="T61" fmla="*/ 195263 h 141"/>
                  <a:gd name="T62" fmla="*/ 198438 w 125"/>
                  <a:gd name="T63" fmla="*/ 192088 h 141"/>
                  <a:gd name="T64" fmla="*/ 198438 w 125"/>
                  <a:gd name="T65" fmla="*/ 187325 h 141"/>
                  <a:gd name="T66" fmla="*/ 198438 w 125"/>
                  <a:gd name="T67" fmla="*/ 36513 h 141"/>
                  <a:gd name="T68" fmla="*/ 198438 w 125"/>
                  <a:gd name="T69" fmla="*/ 33338 h 141"/>
                  <a:gd name="T70" fmla="*/ 196850 w 125"/>
                  <a:gd name="T71" fmla="*/ 28575 h 141"/>
                  <a:gd name="T72" fmla="*/ 193675 w 125"/>
                  <a:gd name="T73" fmla="*/ 25400 h 141"/>
                  <a:gd name="T74" fmla="*/ 192088 w 125"/>
                  <a:gd name="T75" fmla="*/ 22225 h 141"/>
                  <a:gd name="T76" fmla="*/ 182563 w 125"/>
                  <a:gd name="T77" fmla="*/ 15875 h 141"/>
                  <a:gd name="T78" fmla="*/ 169863 w 125"/>
                  <a:gd name="T79" fmla="*/ 11113 h 141"/>
                  <a:gd name="T80" fmla="*/ 155575 w 125"/>
                  <a:gd name="T81" fmla="*/ 7938 h 141"/>
                  <a:gd name="T82" fmla="*/ 138113 w 125"/>
                  <a:gd name="T83" fmla="*/ 3175 h 141"/>
                  <a:gd name="T84" fmla="*/ 119063 w 125"/>
                  <a:gd name="T85" fmla="*/ 1588 h 141"/>
                  <a:gd name="T86" fmla="*/ 98425 w 125"/>
                  <a:gd name="T87" fmla="*/ 0 h 1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5"/>
                  <a:gd name="T133" fmla="*/ 0 h 141"/>
                  <a:gd name="T134" fmla="*/ 125 w 125"/>
                  <a:gd name="T135" fmla="*/ 141 h 1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5" h="141">
                    <a:moveTo>
                      <a:pt x="62" y="0"/>
                    </a:moveTo>
                    <a:lnTo>
                      <a:pt x="62" y="0"/>
                    </a:lnTo>
                    <a:lnTo>
                      <a:pt x="50" y="1"/>
                    </a:lnTo>
                    <a:lnTo>
                      <a:pt x="39" y="2"/>
                    </a:lnTo>
                    <a:lnTo>
                      <a:pt x="27" y="5"/>
                    </a:lnTo>
                    <a:lnTo>
                      <a:pt x="18" y="7"/>
                    </a:lnTo>
                    <a:lnTo>
                      <a:pt x="10" y="10"/>
                    </a:lnTo>
                    <a:lnTo>
                      <a:pt x="5" y="14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3" y="125"/>
                    </a:lnTo>
                    <a:lnTo>
                      <a:pt x="5" y="127"/>
                    </a:lnTo>
                    <a:lnTo>
                      <a:pt x="10" y="131"/>
                    </a:lnTo>
                    <a:lnTo>
                      <a:pt x="18" y="135"/>
                    </a:lnTo>
                    <a:lnTo>
                      <a:pt x="27" y="137"/>
                    </a:lnTo>
                    <a:lnTo>
                      <a:pt x="39" y="139"/>
                    </a:lnTo>
                    <a:lnTo>
                      <a:pt x="50" y="140"/>
                    </a:lnTo>
                    <a:lnTo>
                      <a:pt x="62" y="141"/>
                    </a:lnTo>
                    <a:lnTo>
                      <a:pt x="75" y="140"/>
                    </a:lnTo>
                    <a:lnTo>
                      <a:pt x="87" y="139"/>
                    </a:lnTo>
                    <a:lnTo>
                      <a:pt x="98" y="137"/>
                    </a:lnTo>
                    <a:lnTo>
                      <a:pt x="107" y="135"/>
                    </a:lnTo>
                    <a:lnTo>
                      <a:pt x="115" y="131"/>
                    </a:lnTo>
                    <a:lnTo>
                      <a:pt x="121" y="127"/>
                    </a:lnTo>
                    <a:lnTo>
                      <a:pt x="122" y="125"/>
                    </a:lnTo>
                    <a:lnTo>
                      <a:pt x="124" y="123"/>
                    </a:lnTo>
                    <a:lnTo>
                      <a:pt x="125" y="121"/>
                    </a:lnTo>
                    <a:lnTo>
                      <a:pt x="125" y="118"/>
                    </a:lnTo>
                    <a:lnTo>
                      <a:pt x="125" y="23"/>
                    </a:lnTo>
                    <a:lnTo>
                      <a:pt x="125" y="21"/>
                    </a:lnTo>
                    <a:lnTo>
                      <a:pt x="124" y="18"/>
                    </a:lnTo>
                    <a:lnTo>
                      <a:pt x="122" y="16"/>
                    </a:lnTo>
                    <a:lnTo>
                      <a:pt x="121" y="14"/>
                    </a:lnTo>
                    <a:lnTo>
                      <a:pt x="115" y="10"/>
                    </a:lnTo>
                    <a:lnTo>
                      <a:pt x="107" y="7"/>
                    </a:lnTo>
                    <a:lnTo>
                      <a:pt x="98" y="5"/>
                    </a:lnTo>
                    <a:lnTo>
                      <a:pt x="87" y="2"/>
                    </a:lnTo>
                    <a:lnTo>
                      <a:pt x="75" y="1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76" name="Freeform 141"/>
              <p:cNvSpPr>
                <a:spLocks noEditPoints="1"/>
              </p:cNvSpPr>
              <p:nvPr/>
            </p:nvSpPr>
            <p:spPr bwMode="auto">
              <a:xfrm>
                <a:off x="2610250" y="2173837"/>
                <a:ext cx="236666" cy="240619"/>
              </a:xfrm>
              <a:custGeom>
                <a:avLst/>
                <a:gdLst>
                  <a:gd name="T0" fmla="*/ 92433 w 448"/>
                  <a:gd name="T1" fmla="*/ 24805 h 496"/>
                  <a:gd name="T2" fmla="*/ 58458 w 448"/>
                  <a:gd name="T3" fmla="*/ 30758 h 496"/>
                  <a:gd name="T4" fmla="*/ 32976 w 448"/>
                  <a:gd name="T5" fmla="*/ 38695 h 496"/>
                  <a:gd name="T6" fmla="*/ 26481 w 448"/>
                  <a:gd name="T7" fmla="*/ 43656 h 496"/>
                  <a:gd name="T8" fmla="*/ 27480 w 448"/>
                  <a:gd name="T9" fmla="*/ 44152 h 496"/>
                  <a:gd name="T10" fmla="*/ 22484 w 448"/>
                  <a:gd name="T11" fmla="*/ 51098 h 496"/>
                  <a:gd name="T12" fmla="*/ 23983 w 448"/>
                  <a:gd name="T13" fmla="*/ 47625 h 496"/>
                  <a:gd name="T14" fmla="*/ 23983 w 448"/>
                  <a:gd name="T15" fmla="*/ 202903 h 496"/>
                  <a:gd name="T16" fmla="*/ 23983 w 448"/>
                  <a:gd name="T17" fmla="*/ 198438 h 496"/>
                  <a:gd name="T18" fmla="*/ 28979 w 448"/>
                  <a:gd name="T19" fmla="*/ 204887 h 496"/>
                  <a:gd name="T20" fmla="*/ 35474 w 448"/>
                  <a:gd name="T21" fmla="*/ 208856 h 496"/>
                  <a:gd name="T22" fmla="*/ 46966 w 448"/>
                  <a:gd name="T23" fmla="*/ 213817 h 496"/>
                  <a:gd name="T24" fmla="*/ 58957 w 448"/>
                  <a:gd name="T25" fmla="*/ 217290 h 496"/>
                  <a:gd name="T26" fmla="*/ 92933 w 448"/>
                  <a:gd name="T27" fmla="*/ 221754 h 496"/>
                  <a:gd name="T28" fmla="*/ 131905 w 448"/>
                  <a:gd name="T29" fmla="*/ 221754 h 496"/>
                  <a:gd name="T30" fmla="*/ 166380 w 448"/>
                  <a:gd name="T31" fmla="*/ 216793 h 496"/>
                  <a:gd name="T32" fmla="*/ 177372 w 448"/>
                  <a:gd name="T33" fmla="*/ 213817 h 496"/>
                  <a:gd name="T34" fmla="*/ 188863 w 448"/>
                  <a:gd name="T35" fmla="*/ 208856 h 496"/>
                  <a:gd name="T36" fmla="*/ 195359 w 448"/>
                  <a:gd name="T37" fmla="*/ 204887 h 496"/>
                  <a:gd name="T38" fmla="*/ 199356 w 448"/>
                  <a:gd name="T39" fmla="*/ 199430 h 496"/>
                  <a:gd name="T40" fmla="*/ 199855 w 448"/>
                  <a:gd name="T41" fmla="*/ 202903 h 496"/>
                  <a:gd name="T42" fmla="*/ 199855 w 448"/>
                  <a:gd name="T43" fmla="*/ 47625 h 496"/>
                  <a:gd name="T44" fmla="*/ 201854 w 448"/>
                  <a:gd name="T45" fmla="*/ 51098 h 496"/>
                  <a:gd name="T46" fmla="*/ 197857 w 448"/>
                  <a:gd name="T47" fmla="*/ 45145 h 496"/>
                  <a:gd name="T48" fmla="*/ 197857 w 448"/>
                  <a:gd name="T49" fmla="*/ 43656 h 496"/>
                  <a:gd name="T50" fmla="*/ 191362 w 448"/>
                  <a:gd name="T51" fmla="*/ 38695 h 496"/>
                  <a:gd name="T52" fmla="*/ 165380 w 448"/>
                  <a:gd name="T53" fmla="*/ 30262 h 496"/>
                  <a:gd name="T54" fmla="*/ 131405 w 448"/>
                  <a:gd name="T55" fmla="*/ 24805 h 496"/>
                  <a:gd name="T56" fmla="*/ 133903 w 448"/>
                  <a:gd name="T57" fmla="*/ 1488 h 496"/>
                  <a:gd name="T58" fmla="*/ 171876 w 448"/>
                  <a:gd name="T59" fmla="*/ 7441 h 496"/>
                  <a:gd name="T60" fmla="*/ 199855 w 448"/>
                  <a:gd name="T61" fmla="*/ 16867 h 496"/>
                  <a:gd name="T62" fmla="*/ 210847 w 448"/>
                  <a:gd name="T63" fmla="*/ 23813 h 496"/>
                  <a:gd name="T64" fmla="*/ 215844 w 448"/>
                  <a:gd name="T65" fmla="*/ 29766 h 496"/>
                  <a:gd name="T66" fmla="*/ 222339 w 448"/>
                  <a:gd name="T67" fmla="*/ 38199 h 496"/>
                  <a:gd name="T68" fmla="*/ 223838 w 448"/>
                  <a:gd name="T69" fmla="*/ 47625 h 496"/>
                  <a:gd name="T70" fmla="*/ 223838 w 448"/>
                  <a:gd name="T71" fmla="*/ 202903 h 496"/>
                  <a:gd name="T72" fmla="*/ 219341 w 448"/>
                  <a:gd name="T73" fmla="*/ 212329 h 496"/>
                  <a:gd name="T74" fmla="*/ 213346 w 448"/>
                  <a:gd name="T75" fmla="*/ 220762 h 496"/>
                  <a:gd name="T76" fmla="*/ 201854 w 448"/>
                  <a:gd name="T77" fmla="*/ 228700 h 496"/>
                  <a:gd name="T78" fmla="*/ 187864 w 448"/>
                  <a:gd name="T79" fmla="*/ 235645 h 496"/>
                  <a:gd name="T80" fmla="*/ 170377 w 448"/>
                  <a:gd name="T81" fmla="*/ 240110 h 496"/>
                  <a:gd name="T82" fmla="*/ 133403 w 448"/>
                  <a:gd name="T83" fmla="*/ 245071 h 496"/>
                  <a:gd name="T84" fmla="*/ 90435 w 448"/>
                  <a:gd name="T85" fmla="*/ 245071 h 496"/>
                  <a:gd name="T86" fmla="*/ 52462 w 448"/>
                  <a:gd name="T87" fmla="*/ 240110 h 496"/>
                  <a:gd name="T88" fmla="*/ 36474 w 448"/>
                  <a:gd name="T89" fmla="*/ 235645 h 496"/>
                  <a:gd name="T90" fmla="*/ 22484 w 448"/>
                  <a:gd name="T91" fmla="*/ 228700 h 496"/>
                  <a:gd name="T92" fmla="*/ 10992 w 448"/>
                  <a:gd name="T93" fmla="*/ 220762 h 496"/>
                  <a:gd name="T94" fmla="*/ 5496 w 448"/>
                  <a:gd name="T95" fmla="*/ 213817 h 496"/>
                  <a:gd name="T96" fmla="*/ 0 w 448"/>
                  <a:gd name="T97" fmla="*/ 202903 h 496"/>
                  <a:gd name="T98" fmla="*/ 0 w 448"/>
                  <a:gd name="T99" fmla="*/ 47625 h 496"/>
                  <a:gd name="T100" fmla="*/ 1999 w 448"/>
                  <a:gd name="T101" fmla="*/ 38199 h 496"/>
                  <a:gd name="T102" fmla="*/ 7495 w 448"/>
                  <a:gd name="T103" fmla="*/ 31254 h 496"/>
                  <a:gd name="T104" fmla="*/ 13490 w 448"/>
                  <a:gd name="T105" fmla="*/ 23813 h 496"/>
                  <a:gd name="T106" fmla="*/ 24482 w 448"/>
                  <a:gd name="T107" fmla="*/ 16867 h 496"/>
                  <a:gd name="T108" fmla="*/ 52962 w 448"/>
                  <a:gd name="T109" fmla="*/ 7441 h 496"/>
                  <a:gd name="T110" fmla="*/ 90934 w 448"/>
                  <a:gd name="T111" fmla="*/ 992 h 496"/>
                  <a:gd name="T112" fmla="*/ 133903 w 448"/>
                  <a:gd name="T113" fmla="*/ 1488 h 4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8"/>
                  <a:gd name="T172" fmla="*/ 0 h 496"/>
                  <a:gd name="T173" fmla="*/ 448 w 448"/>
                  <a:gd name="T174" fmla="*/ 496 h 4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8" h="496">
                    <a:moveTo>
                      <a:pt x="223" y="48"/>
                    </a:moveTo>
                    <a:lnTo>
                      <a:pt x="185" y="50"/>
                    </a:lnTo>
                    <a:lnTo>
                      <a:pt x="150" y="54"/>
                    </a:lnTo>
                    <a:lnTo>
                      <a:pt x="117" y="62"/>
                    </a:lnTo>
                    <a:lnTo>
                      <a:pt x="90" y="69"/>
                    </a:lnTo>
                    <a:lnTo>
                      <a:pt x="66" y="78"/>
                    </a:lnTo>
                    <a:lnTo>
                      <a:pt x="71" y="76"/>
                    </a:lnTo>
                    <a:lnTo>
                      <a:pt x="53" y="88"/>
                    </a:lnTo>
                    <a:lnTo>
                      <a:pt x="60" y="81"/>
                    </a:lnTo>
                    <a:lnTo>
                      <a:pt x="55" y="89"/>
                    </a:lnTo>
                    <a:lnTo>
                      <a:pt x="48" y="97"/>
                    </a:lnTo>
                    <a:lnTo>
                      <a:pt x="45" y="103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48" y="401"/>
                    </a:lnTo>
                    <a:lnTo>
                      <a:pt x="48" y="409"/>
                    </a:lnTo>
                    <a:lnTo>
                      <a:pt x="43" y="394"/>
                    </a:lnTo>
                    <a:lnTo>
                      <a:pt x="48" y="400"/>
                    </a:lnTo>
                    <a:lnTo>
                      <a:pt x="55" y="410"/>
                    </a:lnTo>
                    <a:lnTo>
                      <a:pt x="58" y="413"/>
                    </a:lnTo>
                    <a:lnTo>
                      <a:pt x="53" y="409"/>
                    </a:lnTo>
                    <a:lnTo>
                      <a:pt x="71" y="421"/>
                    </a:lnTo>
                    <a:lnTo>
                      <a:pt x="68" y="419"/>
                    </a:lnTo>
                    <a:lnTo>
                      <a:pt x="94" y="431"/>
                    </a:lnTo>
                    <a:lnTo>
                      <a:pt x="90" y="430"/>
                    </a:lnTo>
                    <a:lnTo>
                      <a:pt x="118" y="438"/>
                    </a:lnTo>
                    <a:lnTo>
                      <a:pt x="151" y="443"/>
                    </a:lnTo>
                    <a:lnTo>
                      <a:pt x="186" y="447"/>
                    </a:lnTo>
                    <a:lnTo>
                      <a:pt x="226" y="448"/>
                    </a:lnTo>
                    <a:lnTo>
                      <a:pt x="264" y="447"/>
                    </a:lnTo>
                    <a:lnTo>
                      <a:pt x="299" y="443"/>
                    </a:lnTo>
                    <a:lnTo>
                      <a:pt x="333" y="437"/>
                    </a:lnTo>
                    <a:lnTo>
                      <a:pt x="359" y="430"/>
                    </a:lnTo>
                    <a:lnTo>
                      <a:pt x="355" y="431"/>
                    </a:lnTo>
                    <a:lnTo>
                      <a:pt x="381" y="419"/>
                    </a:lnTo>
                    <a:lnTo>
                      <a:pt x="378" y="421"/>
                    </a:lnTo>
                    <a:lnTo>
                      <a:pt x="396" y="409"/>
                    </a:lnTo>
                    <a:lnTo>
                      <a:pt x="391" y="413"/>
                    </a:lnTo>
                    <a:lnTo>
                      <a:pt x="396" y="407"/>
                    </a:lnTo>
                    <a:lnTo>
                      <a:pt x="399" y="402"/>
                    </a:lnTo>
                    <a:lnTo>
                      <a:pt x="406" y="394"/>
                    </a:lnTo>
                    <a:lnTo>
                      <a:pt x="400" y="409"/>
                    </a:lnTo>
                    <a:lnTo>
                      <a:pt x="400" y="401"/>
                    </a:lnTo>
                    <a:lnTo>
                      <a:pt x="400" y="96"/>
                    </a:lnTo>
                    <a:lnTo>
                      <a:pt x="400" y="90"/>
                    </a:lnTo>
                    <a:lnTo>
                      <a:pt x="404" y="103"/>
                    </a:lnTo>
                    <a:lnTo>
                      <a:pt x="399" y="95"/>
                    </a:lnTo>
                    <a:lnTo>
                      <a:pt x="396" y="91"/>
                    </a:lnTo>
                    <a:lnTo>
                      <a:pt x="389" y="81"/>
                    </a:lnTo>
                    <a:lnTo>
                      <a:pt x="396" y="88"/>
                    </a:lnTo>
                    <a:lnTo>
                      <a:pt x="378" y="76"/>
                    </a:lnTo>
                    <a:lnTo>
                      <a:pt x="383" y="78"/>
                    </a:lnTo>
                    <a:lnTo>
                      <a:pt x="357" y="69"/>
                    </a:lnTo>
                    <a:lnTo>
                      <a:pt x="331" y="61"/>
                    </a:lnTo>
                    <a:lnTo>
                      <a:pt x="296" y="54"/>
                    </a:lnTo>
                    <a:lnTo>
                      <a:pt x="263" y="50"/>
                    </a:lnTo>
                    <a:lnTo>
                      <a:pt x="223" y="48"/>
                    </a:lnTo>
                    <a:close/>
                    <a:moveTo>
                      <a:pt x="268" y="3"/>
                    </a:moveTo>
                    <a:lnTo>
                      <a:pt x="307" y="7"/>
                    </a:lnTo>
                    <a:lnTo>
                      <a:pt x="344" y="15"/>
                    </a:lnTo>
                    <a:lnTo>
                      <a:pt x="374" y="24"/>
                    </a:lnTo>
                    <a:lnTo>
                      <a:pt x="400" y="34"/>
                    </a:lnTo>
                    <a:cubicBezTo>
                      <a:pt x="401" y="34"/>
                      <a:pt x="403" y="35"/>
                      <a:pt x="404" y="36"/>
                    </a:cubicBezTo>
                    <a:lnTo>
                      <a:pt x="422" y="48"/>
                    </a:lnTo>
                    <a:cubicBezTo>
                      <a:pt x="425" y="50"/>
                      <a:pt x="427" y="52"/>
                      <a:pt x="429" y="55"/>
                    </a:cubicBezTo>
                    <a:lnTo>
                      <a:pt x="432" y="60"/>
                    </a:lnTo>
                    <a:lnTo>
                      <a:pt x="439" y="69"/>
                    </a:lnTo>
                    <a:lnTo>
                      <a:pt x="445" y="77"/>
                    </a:lnTo>
                    <a:cubicBezTo>
                      <a:pt x="447" y="80"/>
                      <a:pt x="448" y="85"/>
                      <a:pt x="448" y="90"/>
                    </a:cubicBezTo>
                    <a:lnTo>
                      <a:pt x="448" y="96"/>
                    </a:lnTo>
                    <a:lnTo>
                      <a:pt x="448" y="401"/>
                    </a:lnTo>
                    <a:lnTo>
                      <a:pt x="448" y="409"/>
                    </a:lnTo>
                    <a:cubicBezTo>
                      <a:pt x="448" y="415"/>
                      <a:pt x="446" y="421"/>
                      <a:pt x="443" y="425"/>
                    </a:cubicBezTo>
                    <a:lnTo>
                      <a:pt x="439" y="428"/>
                    </a:lnTo>
                    <a:lnTo>
                      <a:pt x="432" y="439"/>
                    </a:lnTo>
                    <a:lnTo>
                      <a:pt x="427" y="445"/>
                    </a:lnTo>
                    <a:cubicBezTo>
                      <a:pt x="426" y="446"/>
                      <a:pt x="424" y="448"/>
                      <a:pt x="422" y="449"/>
                    </a:cubicBezTo>
                    <a:lnTo>
                      <a:pt x="404" y="461"/>
                    </a:lnTo>
                    <a:cubicBezTo>
                      <a:pt x="403" y="462"/>
                      <a:pt x="402" y="462"/>
                      <a:pt x="401" y="463"/>
                    </a:cubicBezTo>
                    <a:lnTo>
                      <a:pt x="376" y="475"/>
                    </a:lnTo>
                    <a:cubicBezTo>
                      <a:pt x="374" y="475"/>
                      <a:pt x="373" y="475"/>
                      <a:pt x="372" y="476"/>
                    </a:cubicBezTo>
                    <a:lnTo>
                      <a:pt x="341" y="484"/>
                    </a:lnTo>
                    <a:lnTo>
                      <a:pt x="304" y="490"/>
                    </a:lnTo>
                    <a:lnTo>
                      <a:pt x="267" y="494"/>
                    </a:lnTo>
                    <a:lnTo>
                      <a:pt x="223" y="496"/>
                    </a:lnTo>
                    <a:lnTo>
                      <a:pt x="181" y="494"/>
                    </a:lnTo>
                    <a:lnTo>
                      <a:pt x="144" y="490"/>
                    </a:lnTo>
                    <a:lnTo>
                      <a:pt x="105" y="484"/>
                    </a:lnTo>
                    <a:lnTo>
                      <a:pt x="77" y="476"/>
                    </a:lnTo>
                    <a:cubicBezTo>
                      <a:pt x="76" y="475"/>
                      <a:pt x="75" y="475"/>
                      <a:pt x="73" y="475"/>
                    </a:cubicBezTo>
                    <a:lnTo>
                      <a:pt x="48" y="463"/>
                    </a:lnTo>
                    <a:cubicBezTo>
                      <a:pt x="47" y="462"/>
                      <a:pt x="46" y="462"/>
                      <a:pt x="45" y="461"/>
                    </a:cubicBezTo>
                    <a:lnTo>
                      <a:pt x="27" y="449"/>
                    </a:lnTo>
                    <a:cubicBezTo>
                      <a:pt x="25" y="448"/>
                      <a:pt x="23" y="446"/>
                      <a:pt x="22" y="445"/>
                    </a:cubicBezTo>
                    <a:lnTo>
                      <a:pt x="15" y="436"/>
                    </a:lnTo>
                    <a:lnTo>
                      <a:pt x="11" y="431"/>
                    </a:lnTo>
                    <a:lnTo>
                      <a:pt x="6" y="425"/>
                    </a:lnTo>
                    <a:cubicBezTo>
                      <a:pt x="3" y="421"/>
                      <a:pt x="0" y="415"/>
                      <a:pt x="0" y="409"/>
                    </a:cubicBezTo>
                    <a:lnTo>
                      <a:pt x="0" y="401"/>
                    </a:lnTo>
                    <a:lnTo>
                      <a:pt x="0" y="96"/>
                    </a:lnTo>
                    <a:lnTo>
                      <a:pt x="0" y="90"/>
                    </a:lnTo>
                    <a:cubicBezTo>
                      <a:pt x="0" y="85"/>
                      <a:pt x="2" y="80"/>
                      <a:pt x="4" y="77"/>
                    </a:cubicBezTo>
                    <a:lnTo>
                      <a:pt x="11" y="66"/>
                    </a:lnTo>
                    <a:lnTo>
                      <a:pt x="15" y="63"/>
                    </a:lnTo>
                    <a:lnTo>
                      <a:pt x="20" y="55"/>
                    </a:lnTo>
                    <a:cubicBezTo>
                      <a:pt x="22" y="52"/>
                      <a:pt x="24" y="50"/>
                      <a:pt x="27" y="48"/>
                    </a:cubicBezTo>
                    <a:lnTo>
                      <a:pt x="45" y="36"/>
                    </a:lnTo>
                    <a:cubicBezTo>
                      <a:pt x="46" y="35"/>
                      <a:pt x="48" y="34"/>
                      <a:pt x="49" y="34"/>
                    </a:cubicBezTo>
                    <a:lnTo>
                      <a:pt x="77" y="23"/>
                    </a:lnTo>
                    <a:lnTo>
                      <a:pt x="106" y="15"/>
                    </a:lnTo>
                    <a:lnTo>
                      <a:pt x="145" y="7"/>
                    </a:lnTo>
                    <a:lnTo>
                      <a:pt x="182" y="2"/>
                    </a:lnTo>
                    <a:lnTo>
                      <a:pt x="226" y="0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977" name="Rectangle 142"/>
              <p:cNvSpPr>
                <a:spLocks noChangeArrowheads="1"/>
              </p:cNvSpPr>
              <p:nvPr/>
            </p:nvSpPr>
            <p:spPr bwMode="auto">
              <a:xfrm>
                <a:off x="2615285" y="2207989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78" name="Rectangle 143"/>
              <p:cNvSpPr>
                <a:spLocks noChangeArrowheads="1"/>
              </p:cNvSpPr>
              <p:nvPr/>
            </p:nvSpPr>
            <p:spPr bwMode="auto">
              <a:xfrm>
                <a:off x="2623677" y="2207989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79" name="Rectangle 144"/>
              <p:cNvSpPr>
                <a:spLocks noChangeArrowheads="1"/>
              </p:cNvSpPr>
              <p:nvPr/>
            </p:nvSpPr>
            <p:spPr bwMode="auto">
              <a:xfrm>
                <a:off x="2632071" y="2207989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0" name="Rectangle 145"/>
              <p:cNvSpPr>
                <a:spLocks noChangeArrowheads="1"/>
              </p:cNvSpPr>
              <p:nvPr/>
            </p:nvSpPr>
            <p:spPr bwMode="auto">
              <a:xfrm>
                <a:off x="2640463" y="2207989"/>
                <a:ext cx="8393" cy="19559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1" name="Rectangle 146"/>
              <p:cNvSpPr>
                <a:spLocks noChangeArrowheads="1"/>
              </p:cNvSpPr>
              <p:nvPr/>
            </p:nvSpPr>
            <p:spPr bwMode="auto">
              <a:xfrm>
                <a:off x="2648855" y="2207989"/>
                <a:ext cx="8393" cy="195599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2" name="Rectangle 147"/>
              <p:cNvSpPr>
                <a:spLocks noChangeArrowheads="1"/>
              </p:cNvSpPr>
              <p:nvPr/>
            </p:nvSpPr>
            <p:spPr bwMode="auto">
              <a:xfrm>
                <a:off x="2657247" y="2207989"/>
                <a:ext cx="8393" cy="195599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3" name="Rectangle 148"/>
              <p:cNvSpPr>
                <a:spLocks noChangeArrowheads="1"/>
              </p:cNvSpPr>
              <p:nvPr/>
            </p:nvSpPr>
            <p:spPr bwMode="auto">
              <a:xfrm>
                <a:off x="2665640" y="2207989"/>
                <a:ext cx="8393" cy="195599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4" name="Rectangle 149"/>
              <p:cNvSpPr>
                <a:spLocks noChangeArrowheads="1"/>
              </p:cNvSpPr>
              <p:nvPr/>
            </p:nvSpPr>
            <p:spPr bwMode="auto">
              <a:xfrm>
                <a:off x="2674032" y="2207989"/>
                <a:ext cx="8393" cy="19559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5" name="Rectangle 150"/>
              <p:cNvSpPr>
                <a:spLocks noChangeArrowheads="1"/>
              </p:cNvSpPr>
              <p:nvPr/>
            </p:nvSpPr>
            <p:spPr bwMode="auto">
              <a:xfrm>
                <a:off x="2682424" y="2207989"/>
                <a:ext cx="8393" cy="195599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6" name="Rectangle 151"/>
              <p:cNvSpPr>
                <a:spLocks noChangeArrowheads="1"/>
              </p:cNvSpPr>
              <p:nvPr/>
            </p:nvSpPr>
            <p:spPr bwMode="auto">
              <a:xfrm>
                <a:off x="2690817" y="2207989"/>
                <a:ext cx="8393" cy="195599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7" name="Rectangle 152"/>
              <p:cNvSpPr>
                <a:spLocks noChangeArrowheads="1"/>
              </p:cNvSpPr>
              <p:nvPr/>
            </p:nvSpPr>
            <p:spPr bwMode="auto">
              <a:xfrm>
                <a:off x="2699210" y="2207989"/>
                <a:ext cx="8393" cy="19559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8" name="Rectangle 153"/>
              <p:cNvSpPr>
                <a:spLocks noChangeArrowheads="1"/>
              </p:cNvSpPr>
              <p:nvPr/>
            </p:nvSpPr>
            <p:spPr bwMode="auto">
              <a:xfrm>
                <a:off x="2707601" y="2207989"/>
                <a:ext cx="8393" cy="19559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89" name="Rectangle 154"/>
              <p:cNvSpPr>
                <a:spLocks noChangeArrowheads="1"/>
              </p:cNvSpPr>
              <p:nvPr/>
            </p:nvSpPr>
            <p:spPr bwMode="auto">
              <a:xfrm>
                <a:off x="2715995" y="2207989"/>
                <a:ext cx="16785" cy="195599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0" name="Rectangle 155"/>
              <p:cNvSpPr>
                <a:spLocks noChangeArrowheads="1"/>
              </p:cNvSpPr>
              <p:nvPr/>
            </p:nvSpPr>
            <p:spPr bwMode="auto">
              <a:xfrm>
                <a:off x="2732779" y="2207989"/>
                <a:ext cx="8393" cy="195599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1" name="Rectangle 156"/>
              <p:cNvSpPr>
                <a:spLocks noChangeArrowheads="1"/>
              </p:cNvSpPr>
              <p:nvPr/>
            </p:nvSpPr>
            <p:spPr bwMode="auto">
              <a:xfrm>
                <a:off x="2741172" y="2207989"/>
                <a:ext cx="8393" cy="195599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2" name="Rectangle 157"/>
              <p:cNvSpPr>
                <a:spLocks noChangeArrowheads="1"/>
              </p:cNvSpPr>
              <p:nvPr/>
            </p:nvSpPr>
            <p:spPr bwMode="auto">
              <a:xfrm>
                <a:off x="2749565" y="2207989"/>
                <a:ext cx="8393" cy="195599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3" name="Rectangle 158"/>
              <p:cNvSpPr>
                <a:spLocks noChangeArrowheads="1"/>
              </p:cNvSpPr>
              <p:nvPr/>
            </p:nvSpPr>
            <p:spPr bwMode="auto">
              <a:xfrm>
                <a:off x="2757956" y="2207989"/>
                <a:ext cx="8393" cy="195599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4" name="Rectangle 159"/>
              <p:cNvSpPr>
                <a:spLocks noChangeArrowheads="1"/>
              </p:cNvSpPr>
              <p:nvPr/>
            </p:nvSpPr>
            <p:spPr bwMode="auto">
              <a:xfrm>
                <a:off x="2766349" y="2207989"/>
                <a:ext cx="8393" cy="195599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5" name="Rectangle 160"/>
              <p:cNvSpPr>
                <a:spLocks noChangeArrowheads="1"/>
              </p:cNvSpPr>
              <p:nvPr/>
            </p:nvSpPr>
            <p:spPr bwMode="auto">
              <a:xfrm>
                <a:off x="2774741" y="2207989"/>
                <a:ext cx="8393" cy="195599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6" name="Rectangle 161"/>
              <p:cNvSpPr>
                <a:spLocks noChangeArrowheads="1"/>
              </p:cNvSpPr>
              <p:nvPr/>
            </p:nvSpPr>
            <p:spPr bwMode="auto">
              <a:xfrm>
                <a:off x="2783134" y="2207989"/>
                <a:ext cx="8393" cy="195599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7" name="Rectangle 162"/>
              <p:cNvSpPr>
                <a:spLocks noChangeArrowheads="1"/>
              </p:cNvSpPr>
              <p:nvPr/>
            </p:nvSpPr>
            <p:spPr bwMode="auto">
              <a:xfrm>
                <a:off x="2791526" y="2207989"/>
                <a:ext cx="8393" cy="195599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8" name="Rectangle 163"/>
              <p:cNvSpPr>
                <a:spLocks noChangeArrowheads="1"/>
              </p:cNvSpPr>
              <p:nvPr/>
            </p:nvSpPr>
            <p:spPr bwMode="auto">
              <a:xfrm>
                <a:off x="2799919" y="2207989"/>
                <a:ext cx="8393" cy="195599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999" name="Rectangle 164"/>
              <p:cNvSpPr>
                <a:spLocks noChangeArrowheads="1"/>
              </p:cNvSpPr>
              <p:nvPr/>
            </p:nvSpPr>
            <p:spPr bwMode="auto">
              <a:xfrm>
                <a:off x="2808311" y="2207989"/>
                <a:ext cx="8393" cy="195599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00" name="Rectangle 165"/>
              <p:cNvSpPr>
                <a:spLocks noChangeArrowheads="1"/>
              </p:cNvSpPr>
              <p:nvPr/>
            </p:nvSpPr>
            <p:spPr bwMode="auto">
              <a:xfrm>
                <a:off x="2816704" y="2207989"/>
                <a:ext cx="8393" cy="195599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01" name="Rectangle 166"/>
              <p:cNvSpPr>
                <a:spLocks noChangeArrowheads="1"/>
              </p:cNvSpPr>
              <p:nvPr/>
            </p:nvSpPr>
            <p:spPr bwMode="auto">
              <a:xfrm>
                <a:off x="2825096" y="2207989"/>
                <a:ext cx="8393" cy="195599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02" name="Freeform 167"/>
              <p:cNvSpPr>
                <a:spLocks/>
              </p:cNvSpPr>
              <p:nvPr/>
            </p:nvSpPr>
            <p:spPr bwMode="auto">
              <a:xfrm>
                <a:off x="2618643" y="2181599"/>
                <a:ext cx="211489" cy="69857"/>
              </a:xfrm>
              <a:custGeom>
                <a:avLst/>
                <a:gdLst>
                  <a:gd name="T0" fmla="*/ 200025 w 126"/>
                  <a:gd name="T1" fmla="*/ 34925 h 45"/>
                  <a:gd name="T2" fmla="*/ 200025 w 126"/>
                  <a:gd name="T3" fmla="*/ 34925 h 45"/>
                  <a:gd name="T4" fmla="*/ 200025 w 126"/>
                  <a:gd name="T5" fmla="*/ 39688 h 45"/>
                  <a:gd name="T6" fmla="*/ 196850 w 126"/>
                  <a:gd name="T7" fmla="*/ 42863 h 45"/>
                  <a:gd name="T8" fmla="*/ 195263 w 126"/>
                  <a:gd name="T9" fmla="*/ 46038 h 45"/>
                  <a:gd name="T10" fmla="*/ 192088 w 126"/>
                  <a:gd name="T11" fmla="*/ 49213 h 45"/>
                  <a:gd name="T12" fmla="*/ 182563 w 126"/>
                  <a:gd name="T13" fmla="*/ 55563 h 45"/>
                  <a:gd name="T14" fmla="*/ 169863 w 126"/>
                  <a:gd name="T15" fmla="*/ 61913 h 45"/>
                  <a:gd name="T16" fmla="*/ 155575 w 126"/>
                  <a:gd name="T17" fmla="*/ 65088 h 45"/>
                  <a:gd name="T18" fmla="*/ 138113 w 126"/>
                  <a:gd name="T19" fmla="*/ 69850 h 45"/>
                  <a:gd name="T20" fmla="*/ 120650 w 126"/>
                  <a:gd name="T21" fmla="*/ 71438 h 45"/>
                  <a:gd name="T22" fmla="*/ 100013 w 126"/>
                  <a:gd name="T23" fmla="*/ 71438 h 45"/>
                  <a:gd name="T24" fmla="*/ 79375 w 126"/>
                  <a:gd name="T25" fmla="*/ 71438 h 45"/>
                  <a:gd name="T26" fmla="*/ 61913 w 126"/>
                  <a:gd name="T27" fmla="*/ 69850 h 45"/>
                  <a:gd name="T28" fmla="*/ 44450 w 126"/>
                  <a:gd name="T29" fmla="*/ 65088 h 45"/>
                  <a:gd name="T30" fmla="*/ 30163 w 126"/>
                  <a:gd name="T31" fmla="*/ 61913 h 45"/>
                  <a:gd name="T32" fmla="*/ 17463 w 126"/>
                  <a:gd name="T33" fmla="*/ 55563 h 45"/>
                  <a:gd name="T34" fmla="*/ 7938 w 126"/>
                  <a:gd name="T35" fmla="*/ 49213 h 45"/>
                  <a:gd name="T36" fmla="*/ 6350 w 126"/>
                  <a:gd name="T37" fmla="*/ 46038 h 45"/>
                  <a:gd name="T38" fmla="*/ 3175 w 126"/>
                  <a:gd name="T39" fmla="*/ 42863 h 45"/>
                  <a:gd name="T40" fmla="*/ 0 w 126"/>
                  <a:gd name="T41" fmla="*/ 39688 h 45"/>
                  <a:gd name="T42" fmla="*/ 0 w 126"/>
                  <a:gd name="T43" fmla="*/ 34925 h 45"/>
                  <a:gd name="T44" fmla="*/ 0 w 126"/>
                  <a:gd name="T45" fmla="*/ 31750 h 45"/>
                  <a:gd name="T46" fmla="*/ 3175 w 126"/>
                  <a:gd name="T47" fmla="*/ 28575 h 45"/>
                  <a:gd name="T48" fmla="*/ 6350 w 126"/>
                  <a:gd name="T49" fmla="*/ 25400 h 45"/>
                  <a:gd name="T50" fmla="*/ 7938 w 126"/>
                  <a:gd name="T51" fmla="*/ 20638 h 45"/>
                  <a:gd name="T52" fmla="*/ 17463 w 126"/>
                  <a:gd name="T53" fmla="*/ 15875 h 45"/>
                  <a:gd name="T54" fmla="*/ 30163 w 126"/>
                  <a:gd name="T55" fmla="*/ 11113 h 45"/>
                  <a:gd name="T56" fmla="*/ 44450 w 126"/>
                  <a:gd name="T57" fmla="*/ 6350 h 45"/>
                  <a:gd name="T58" fmla="*/ 61913 w 126"/>
                  <a:gd name="T59" fmla="*/ 3175 h 45"/>
                  <a:gd name="T60" fmla="*/ 79375 w 126"/>
                  <a:gd name="T61" fmla="*/ 0 h 45"/>
                  <a:gd name="T62" fmla="*/ 100013 w 126"/>
                  <a:gd name="T63" fmla="*/ 0 h 45"/>
                  <a:gd name="T64" fmla="*/ 120650 w 126"/>
                  <a:gd name="T65" fmla="*/ 0 h 45"/>
                  <a:gd name="T66" fmla="*/ 138113 w 126"/>
                  <a:gd name="T67" fmla="*/ 3175 h 45"/>
                  <a:gd name="T68" fmla="*/ 155575 w 126"/>
                  <a:gd name="T69" fmla="*/ 6350 h 45"/>
                  <a:gd name="T70" fmla="*/ 169863 w 126"/>
                  <a:gd name="T71" fmla="*/ 11113 h 45"/>
                  <a:gd name="T72" fmla="*/ 182563 w 126"/>
                  <a:gd name="T73" fmla="*/ 15875 h 45"/>
                  <a:gd name="T74" fmla="*/ 192088 w 126"/>
                  <a:gd name="T75" fmla="*/ 20638 h 45"/>
                  <a:gd name="T76" fmla="*/ 195263 w 126"/>
                  <a:gd name="T77" fmla="*/ 25400 h 45"/>
                  <a:gd name="T78" fmla="*/ 196850 w 126"/>
                  <a:gd name="T79" fmla="*/ 28575 h 45"/>
                  <a:gd name="T80" fmla="*/ 200025 w 126"/>
                  <a:gd name="T81" fmla="*/ 31750 h 45"/>
                  <a:gd name="T82" fmla="*/ 200025 w 126"/>
                  <a:gd name="T83" fmla="*/ 34925 h 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6"/>
                  <a:gd name="T127" fmla="*/ 0 h 45"/>
                  <a:gd name="T128" fmla="*/ 126 w 126"/>
                  <a:gd name="T129" fmla="*/ 45 h 4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6" h="45">
                    <a:moveTo>
                      <a:pt x="126" y="22"/>
                    </a:moveTo>
                    <a:lnTo>
                      <a:pt x="126" y="22"/>
                    </a:lnTo>
                    <a:lnTo>
                      <a:pt x="126" y="25"/>
                    </a:lnTo>
                    <a:lnTo>
                      <a:pt x="124" y="27"/>
                    </a:lnTo>
                    <a:lnTo>
                      <a:pt x="123" y="29"/>
                    </a:lnTo>
                    <a:lnTo>
                      <a:pt x="121" y="31"/>
                    </a:lnTo>
                    <a:lnTo>
                      <a:pt x="115" y="35"/>
                    </a:lnTo>
                    <a:lnTo>
                      <a:pt x="107" y="39"/>
                    </a:lnTo>
                    <a:lnTo>
                      <a:pt x="98" y="41"/>
                    </a:lnTo>
                    <a:lnTo>
                      <a:pt x="87" y="44"/>
                    </a:lnTo>
                    <a:lnTo>
                      <a:pt x="76" y="45"/>
                    </a:lnTo>
                    <a:lnTo>
                      <a:pt x="63" y="45"/>
                    </a:lnTo>
                    <a:lnTo>
                      <a:pt x="50" y="45"/>
                    </a:lnTo>
                    <a:lnTo>
                      <a:pt x="39" y="44"/>
                    </a:lnTo>
                    <a:lnTo>
                      <a:pt x="28" y="41"/>
                    </a:lnTo>
                    <a:lnTo>
                      <a:pt x="19" y="39"/>
                    </a:lnTo>
                    <a:lnTo>
                      <a:pt x="11" y="35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11" y="10"/>
                    </a:lnTo>
                    <a:lnTo>
                      <a:pt x="19" y="7"/>
                    </a:lnTo>
                    <a:lnTo>
                      <a:pt x="28" y="4"/>
                    </a:lnTo>
                    <a:lnTo>
                      <a:pt x="39" y="2"/>
                    </a:lnTo>
                    <a:lnTo>
                      <a:pt x="50" y="0"/>
                    </a:lnTo>
                    <a:lnTo>
                      <a:pt x="63" y="0"/>
                    </a:lnTo>
                    <a:lnTo>
                      <a:pt x="76" y="0"/>
                    </a:lnTo>
                    <a:lnTo>
                      <a:pt x="87" y="2"/>
                    </a:lnTo>
                    <a:lnTo>
                      <a:pt x="98" y="4"/>
                    </a:lnTo>
                    <a:lnTo>
                      <a:pt x="107" y="7"/>
                    </a:lnTo>
                    <a:lnTo>
                      <a:pt x="115" y="10"/>
                    </a:lnTo>
                    <a:lnTo>
                      <a:pt x="121" y="13"/>
                    </a:lnTo>
                    <a:lnTo>
                      <a:pt x="123" y="16"/>
                    </a:lnTo>
                    <a:lnTo>
                      <a:pt x="124" y="18"/>
                    </a:lnTo>
                    <a:lnTo>
                      <a:pt x="126" y="20"/>
                    </a:lnTo>
                    <a:lnTo>
                      <a:pt x="126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03" name="Freeform 168"/>
              <p:cNvSpPr>
                <a:spLocks/>
              </p:cNvSpPr>
              <p:nvPr/>
            </p:nvSpPr>
            <p:spPr bwMode="auto">
              <a:xfrm>
                <a:off x="2791526" y="2239037"/>
                <a:ext cx="211489" cy="218886"/>
              </a:xfrm>
              <a:custGeom>
                <a:avLst/>
                <a:gdLst>
                  <a:gd name="T0" fmla="*/ 100013 w 126"/>
                  <a:gd name="T1" fmla="*/ 0 h 141"/>
                  <a:gd name="T2" fmla="*/ 100013 w 126"/>
                  <a:gd name="T3" fmla="*/ 0 h 141"/>
                  <a:gd name="T4" fmla="*/ 79375 w 126"/>
                  <a:gd name="T5" fmla="*/ 1588 h 141"/>
                  <a:gd name="T6" fmla="*/ 61913 w 126"/>
                  <a:gd name="T7" fmla="*/ 3175 h 141"/>
                  <a:gd name="T8" fmla="*/ 44450 w 126"/>
                  <a:gd name="T9" fmla="*/ 7938 h 141"/>
                  <a:gd name="T10" fmla="*/ 30163 w 126"/>
                  <a:gd name="T11" fmla="*/ 11113 h 141"/>
                  <a:gd name="T12" fmla="*/ 17463 w 126"/>
                  <a:gd name="T13" fmla="*/ 15875 h 141"/>
                  <a:gd name="T14" fmla="*/ 7938 w 126"/>
                  <a:gd name="T15" fmla="*/ 22225 h 141"/>
                  <a:gd name="T16" fmla="*/ 6350 w 126"/>
                  <a:gd name="T17" fmla="*/ 26988 h 141"/>
                  <a:gd name="T18" fmla="*/ 3175 w 126"/>
                  <a:gd name="T19" fmla="*/ 28575 h 141"/>
                  <a:gd name="T20" fmla="*/ 0 w 126"/>
                  <a:gd name="T21" fmla="*/ 33338 h 141"/>
                  <a:gd name="T22" fmla="*/ 0 w 126"/>
                  <a:gd name="T23" fmla="*/ 36513 h 141"/>
                  <a:gd name="T24" fmla="*/ 0 w 126"/>
                  <a:gd name="T25" fmla="*/ 187325 h 141"/>
                  <a:gd name="T26" fmla="*/ 0 w 126"/>
                  <a:gd name="T27" fmla="*/ 192088 h 141"/>
                  <a:gd name="T28" fmla="*/ 3175 w 126"/>
                  <a:gd name="T29" fmla="*/ 195263 h 141"/>
                  <a:gd name="T30" fmla="*/ 6350 w 126"/>
                  <a:gd name="T31" fmla="*/ 198438 h 141"/>
                  <a:gd name="T32" fmla="*/ 7938 w 126"/>
                  <a:gd name="T33" fmla="*/ 201613 h 141"/>
                  <a:gd name="T34" fmla="*/ 17463 w 126"/>
                  <a:gd name="T35" fmla="*/ 207963 h 141"/>
                  <a:gd name="T36" fmla="*/ 30163 w 126"/>
                  <a:gd name="T37" fmla="*/ 214313 h 141"/>
                  <a:gd name="T38" fmla="*/ 44450 w 126"/>
                  <a:gd name="T39" fmla="*/ 217488 h 141"/>
                  <a:gd name="T40" fmla="*/ 61913 w 126"/>
                  <a:gd name="T41" fmla="*/ 220663 h 141"/>
                  <a:gd name="T42" fmla="*/ 79375 w 126"/>
                  <a:gd name="T43" fmla="*/ 222250 h 141"/>
                  <a:gd name="T44" fmla="*/ 100013 w 126"/>
                  <a:gd name="T45" fmla="*/ 223838 h 141"/>
                  <a:gd name="T46" fmla="*/ 120650 w 126"/>
                  <a:gd name="T47" fmla="*/ 222250 h 141"/>
                  <a:gd name="T48" fmla="*/ 138113 w 126"/>
                  <a:gd name="T49" fmla="*/ 220663 h 141"/>
                  <a:gd name="T50" fmla="*/ 157163 w 126"/>
                  <a:gd name="T51" fmla="*/ 217488 h 141"/>
                  <a:gd name="T52" fmla="*/ 169863 w 126"/>
                  <a:gd name="T53" fmla="*/ 214313 h 141"/>
                  <a:gd name="T54" fmla="*/ 184150 w 126"/>
                  <a:gd name="T55" fmla="*/ 207963 h 141"/>
                  <a:gd name="T56" fmla="*/ 192088 w 126"/>
                  <a:gd name="T57" fmla="*/ 201613 h 141"/>
                  <a:gd name="T58" fmla="*/ 195263 w 126"/>
                  <a:gd name="T59" fmla="*/ 198438 h 141"/>
                  <a:gd name="T60" fmla="*/ 196850 w 126"/>
                  <a:gd name="T61" fmla="*/ 195263 h 141"/>
                  <a:gd name="T62" fmla="*/ 200025 w 126"/>
                  <a:gd name="T63" fmla="*/ 192088 h 141"/>
                  <a:gd name="T64" fmla="*/ 200025 w 126"/>
                  <a:gd name="T65" fmla="*/ 187325 h 141"/>
                  <a:gd name="T66" fmla="*/ 200025 w 126"/>
                  <a:gd name="T67" fmla="*/ 36513 h 141"/>
                  <a:gd name="T68" fmla="*/ 200025 w 126"/>
                  <a:gd name="T69" fmla="*/ 33338 h 141"/>
                  <a:gd name="T70" fmla="*/ 196850 w 126"/>
                  <a:gd name="T71" fmla="*/ 28575 h 141"/>
                  <a:gd name="T72" fmla="*/ 195263 w 126"/>
                  <a:gd name="T73" fmla="*/ 26988 h 141"/>
                  <a:gd name="T74" fmla="*/ 192088 w 126"/>
                  <a:gd name="T75" fmla="*/ 22225 h 141"/>
                  <a:gd name="T76" fmla="*/ 184150 w 126"/>
                  <a:gd name="T77" fmla="*/ 15875 h 141"/>
                  <a:gd name="T78" fmla="*/ 169863 w 126"/>
                  <a:gd name="T79" fmla="*/ 11113 h 141"/>
                  <a:gd name="T80" fmla="*/ 157163 w 126"/>
                  <a:gd name="T81" fmla="*/ 7938 h 141"/>
                  <a:gd name="T82" fmla="*/ 138113 w 126"/>
                  <a:gd name="T83" fmla="*/ 3175 h 141"/>
                  <a:gd name="T84" fmla="*/ 120650 w 126"/>
                  <a:gd name="T85" fmla="*/ 1588 h 141"/>
                  <a:gd name="T86" fmla="*/ 100013 w 126"/>
                  <a:gd name="T87" fmla="*/ 0 h 1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6"/>
                  <a:gd name="T133" fmla="*/ 0 h 141"/>
                  <a:gd name="T134" fmla="*/ 126 w 126"/>
                  <a:gd name="T135" fmla="*/ 141 h 14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6" h="141">
                    <a:moveTo>
                      <a:pt x="63" y="0"/>
                    </a:moveTo>
                    <a:lnTo>
                      <a:pt x="63" y="0"/>
                    </a:lnTo>
                    <a:lnTo>
                      <a:pt x="50" y="1"/>
                    </a:lnTo>
                    <a:lnTo>
                      <a:pt x="39" y="2"/>
                    </a:lnTo>
                    <a:lnTo>
                      <a:pt x="28" y="5"/>
                    </a:lnTo>
                    <a:lnTo>
                      <a:pt x="19" y="7"/>
                    </a:lnTo>
                    <a:lnTo>
                      <a:pt x="11" y="10"/>
                    </a:lnTo>
                    <a:lnTo>
                      <a:pt x="5" y="14"/>
                    </a:lnTo>
                    <a:lnTo>
                      <a:pt x="4" y="17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118"/>
                    </a:lnTo>
                    <a:lnTo>
                      <a:pt x="0" y="121"/>
                    </a:lnTo>
                    <a:lnTo>
                      <a:pt x="2" y="123"/>
                    </a:lnTo>
                    <a:lnTo>
                      <a:pt x="4" y="125"/>
                    </a:lnTo>
                    <a:lnTo>
                      <a:pt x="5" y="127"/>
                    </a:lnTo>
                    <a:lnTo>
                      <a:pt x="11" y="131"/>
                    </a:lnTo>
                    <a:lnTo>
                      <a:pt x="19" y="135"/>
                    </a:lnTo>
                    <a:lnTo>
                      <a:pt x="28" y="137"/>
                    </a:lnTo>
                    <a:lnTo>
                      <a:pt x="39" y="139"/>
                    </a:lnTo>
                    <a:lnTo>
                      <a:pt x="50" y="140"/>
                    </a:lnTo>
                    <a:lnTo>
                      <a:pt x="63" y="141"/>
                    </a:lnTo>
                    <a:lnTo>
                      <a:pt x="76" y="140"/>
                    </a:lnTo>
                    <a:lnTo>
                      <a:pt x="87" y="139"/>
                    </a:lnTo>
                    <a:lnTo>
                      <a:pt x="99" y="137"/>
                    </a:lnTo>
                    <a:lnTo>
                      <a:pt x="107" y="135"/>
                    </a:lnTo>
                    <a:lnTo>
                      <a:pt x="116" y="131"/>
                    </a:lnTo>
                    <a:lnTo>
                      <a:pt x="121" y="127"/>
                    </a:lnTo>
                    <a:lnTo>
                      <a:pt x="123" y="125"/>
                    </a:lnTo>
                    <a:lnTo>
                      <a:pt x="124" y="123"/>
                    </a:lnTo>
                    <a:lnTo>
                      <a:pt x="126" y="121"/>
                    </a:lnTo>
                    <a:lnTo>
                      <a:pt x="126" y="118"/>
                    </a:lnTo>
                    <a:lnTo>
                      <a:pt x="126" y="23"/>
                    </a:lnTo>
                    <a:lnTo>
                      <a:pt x="126" y="21"/>
                    </a:lnTo>
                    <a:lnTo>
                      <a:pt x="124" y="18"/>
                    </a:lnTo>
                    <a:lnTo>
                      <a:pt x="123" y="17"/>
                    </a:lnTo>
                    <a:lnTo>
                      <a:pt x="121" y="14"/>
                    </a:lnTo>
                    <a:lnTo>
                      <a:pt x="116" y="10"/>
                    </a:lnTo>
                    <a:lnTo>
                      <a:pt x="107" y="7"/>
                    </a:lnTo>
                    <a:lnTo>
                      <a:pt x="99" y="5"/>
                    </a:lnTo>
                    <a:lnTo>
                      <a:pt x="87" y="2"/>
                    </a:lnTo>
                    <a:lnTo>
                      <a:pt x="76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04" name="Freeform 169"/>
              <p:cNvSpPr>
                <a:spLocks noEditPoints="1"/>
              </p:cNvSpPr>
              <p:nvPr/>
            </p:nvSpPr>
            <p:spPr bwMode="auto">
              <a:xfrm>
                <a:off x="2779777" y="2228171"/>
                <a:ext cx="234988" cy="240619"/>
              </a:xfrm>
              <a:custGeom>
                <a:avLst/>
                <a:gdLst>
                  <a:gd name="T0" fmla="*/ 91777 w 448"/>
                  <a:gd name="T1" fmla="*/ 24805 h 496"/>
                  <a:gd name="T2" fmla="*/ 58043 w 448"/>
                  <a:gd name="T3" fmla="*/ 30758 h 496"/>
                  <a:gd name="T4" fmla="*/ 32742 w 448"/>
                  <a:gd name="T5" fmla="*/ 38695 h 496"/>
                  <a:gd name="T6" fmla="*/ 26293 w 448"/>
                  <a:gd name="T7" fmla="*/ 43656 h 496"/>
                  <a:gd name="T8" fmla="*/ 27285 w 448"/>
                  <a:gd name="T9" fmla="*/ 44152 h 496"/>
                  <a:gd name="T10" fmla="*/ 22324 w 448"/>
                  <a:gd name="T11" fmla="*/ 51098 h 496"/>
                  <a:gd name="T12" fmla="*/ 23813 w 448"/>
                  <a:gd name="T13" fmla="*/ 47625 h 496"/>
                  <a:gd name="T14" fmla="*/ 23813 w 448"/>
                  <a:gd name="T15" fmla="*/ 202903 h 496"/>
                  <a:gd name="T16" fmla="*/ 23813 w 448"/>
                  <a:gd name="T17" fmla="*/ 198438 h 496"/>
                  <a:gd name="T18" fmla="*/ 28773 w 448"/>
                  <a:gd name="T19" fmla="*/ 204887 h 496"/>
                  <a:gd name="T20" fmla="*/ 35223 w 448"/>
                  <a:gd name="T21" fmla="*/ 208856 h 496"/>
                  <a:gd name="T22" fmla="*/ 46633 w 448"/>
                  <a:gd name="T23" fmla="*/ 213817 h 496"/>
                  <a:gd name="T24" fmla="*/ 58539 w 448"/>
                  <a:gd name="T25" fmla="*/ 217290 h 496"/>
                  <a:gd name="T26" fmla="*/ 92273 w 448"/>
                  <a:gd name="T27" fmla="*/ 221754 h 496"/>
                  <a:gd name="T28" fmla="*/ 130969 w 448"/>
                  <a:gd name="T29" fmla="*/ 221754 h 496"/>
                  <a:gd name="T30" fmla="*/ 165199 w 448"/>
                  <a:gd name="T31" fmla="*/ 216793 h 496"/>
                  <a:gd name="T32" fmla="*/ 176113 w 448"/>
                  <a:gd name="T33" fmla="*/ 213817 h 496"/>
                  <a:gd name="T34" fmla="*/ 187523 w 448"/>
                  <a:gd name="T35" fmla="*/ 208856 h 496"/>
                  <a:gd name="T36" fmla="*/ 193973 w 448"/>
                  <a:gd name="T37" fmla="*/ 204887 h 496"/>
                  <a:gd name="T38" fmla="*/ 197941 w 448"/>
                  <a:gd name="T39" fmla="*/ 199430 h 496"/>
                  <a:gd name="T40" fmla="*/ 198438 w 448"/>
                  <a:gd name="T41" fmla="*/ 202903 h 496"/>
                  <a:gd name="T42" fmla="*/ 198438 w 448"/>
                  <a:gd name="T43" fmla="*/ 47625 h 496"/>
                  <a:gd name="T44" fmla="*/ 200422 w 448"/>
                  <a:gd name="T45" fmla="*/ 51098 h 496"/>
                  <a:gd name="T46" fmla="*/ 196453 w 448"/>
                  <a:gd name="T47" fmla="*/ 45145 h 496"/>
                  <a:gd name="T48" fmla="*/ 196453 w 448"/>
                  <a:gd name="T49" fmla="*/ 43656 h 496"/>
                  <a:gd name="T50" fmla="*/ 190004 w 448"/>
                  <a:gd name="T51" fmla="*/ 38695 h 496"/>
                  <a:gd name="T52" fmla="*/ 164207 w 448"/>
                  <a:gd name="T53" fmla="*/ 30262 h 496"/>
                  <a:gd name="T54" fmla="*/ 130473 w 448"/>
                  <a:gd name="T55" fmla="*/ 24805 h 496"/>
                  <a:gd name="T56" fmla="*/ 132953 w 448"/>
                  <a:gd name="T57" fmla="*/ 1488 h 496"/>
                  <a:gd name="T58" fmla="*/ 170656 w 448"/>
                  <a:gd name="T59" fmla="*/ 7441 h 496"/>
                  <a:gd name="T60" fmla="*/ 198438 w 448"/>
                  <a:gd name="T61" fmla="*/ 16867 h 496"/>
                  <a:gd name="T62" fmla="*/ 209352 w 448"/>
                  <a:gd name="T63" fmla="*/ 23813 h 496"/>
                  <a:gd name="T64" fmla="*/ 214313 w 448"/>
                  <a:gd name="T65" fmla="*/ 29766 h 496"/>
                  <a:gd name="T66" fmla="*/ 220762 w 448"/>
                  <a:gd name="T67" fmla="*/ 38199 h 496"/>
                  <a:gd name="T68" fmla="*/ 222250 w 448"/>
                  <a:gd name="T69" fmla="*/ 47625 h 496"/>
                  <a:gd name="T70" fmla="*/ 222250 w 448"/>
                  <a:gd name="T71" fmla="*/ 202903 h 496"/>
                  <a:gd name="T72" fmla="*/ 217785 w 448"/>
                  <a:gd name="T73" fmla="*/ 212329 h 496"/>
                  <a:gd name="T74" fmla="*/ 211832 w 448"/>
                  <a:gd name="T75" fmla="*/ 220762 h 496"/>
                  <a:gd name="T76" fmla="*/ 200422 w 448"/>
                  <a:gd name="T77" fmla="*/ 228700 h 496"/>
                  <a:gd name="T78" fmla="*/ 186531 w 448"/>
                  <a:gd name="T79" fmla="*/ 235645 h 496"/>
                  <a:gd name="T80" fmla="*/ 169168 w 448"/>
                  <a:gd name="T81" fmla="*/ 240110 h 496"/>
                  <a:gd name="T82" fmla="*/ 132457 w 448"/>
                  <a:gd name="T83" fmla="*/ 245071 h 496"/>
                  <a:gd name="T84" fmla="*/ 89793 w 448"/>
                  <a:gd name="T85" fmla="*/ 245071 h 496"/>
                  <a:gd name="T86" fmla="*/ 52090 w 448"/>
                  <a:gd name="T87" fmla="*/ 240110 h 496"/>
                  <a:gd name="T88" fmla="*/ 36215 w 448"/>
                  <a:gd name="T89" fmla="*/ 235645 h 496"/>
                  <a:gd name="T90" fmla="*/ 22324 w 448"/>
                  <a:gd name="T91" fmla="*/ 228700 h 496"/>
                  <a:gd name="T92" fmla="*/ 10914 w 448"/>
                  <a:gd name="T93" fmla="*/ 220762 h 496"/>
                  <a:gd name="T94" fmla="*/ 5457 w 448"/>
                  <a:gd name="T95" fmla="*/ 213817 h 496"/>
                  <a:gd name="T96" fmla="*/ 0 w 448"/>
                  <a:gd name="T97" fmla="*/ 202903 h 496"/>
                  <a:gd name="T98" fmla="*/ 0 w 448"/>
                  <a:gd name="T99" fmla="*/ 47625 h 496"/>
                  <a:gd name="T100" fmla="*/ 1984 w 448"/>
                  <a:gd name="T101" fmla="*/ 38199 h 496"/>
                  <a:gd name="T102" fmla="*/ 7441 w 448"/>
                  <a:gd name="T103" fmla="*/ 31254 h 496"/>
                  <a:gd name="T104" fmla="*/ 13395 w 448"/>
                  <a:gd name="T105" fmla="*/ 23813 h 496"/>
                  <a:gd name="T106" fmla="*/ 24309 w 448"/>
                  <a:gd name="T107" fmla="*/ 16867 h 496"/>
                  <a:gd name="T108" fmla="*/ 52586 w 448"/>
                  <a:gd name="T109" fmla="*/ 7441 h 496"/>
                  <a:gd name="T110" fmla="*/ 90289 w 448"/>
                  <a:gd name="T111" fmla="*/ 992 h 496"/>
                  <a:gd name="T112" fmla="*/ 132953 w 448"/>
                  <a:gd name="T113" fmla="*/ 1488 h 4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48"/>
                  <a:gd name="T172" fmla="*/ 0 h 496"/>
                  <a:gd name="T173" fmla="*/ 448 w 448"/>
                  <a:gd name="T174" fmla="*/ 496 h 4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48" h="496">
                    <a:moveTo>
                      <a:pt x="223" y="48"/>
                    </a:moveTo>
                    <a:lnTo>
                      <a:pt x="185" y="50"/>
                    </a:lnTo>
                    <a:lnTo>
                      <a:pt x="150" y="54"/>
                    </a:lnTo>
                    <a:lnTo>
                      <a:pt x="117" y="62"/>
                    </a:lnTo>
                    <a:lnTo>
                      <a:pt x="90" y="69"/>
                    </a:lnTo>
                    <a:lnTo>
                      <a:pt x="66" y="78"/>
                    </a:lnTo>
                    <a:lnTo>
                      <a:pt x="71" y="76"/>
                    </a:lnTo>
                    <a:lnTo>
                      <a:pt x="53" y="88"/>
                    </a:lnTo>
                    <a:lnTo>
                      <a:pt x="60" y="81"/>
                    </a:lnTo>
                    <a:lnTo>
                      <a:pt x="55" y="89"/>
                    </a:lnTo>
                    <a:lnTo>
                      <a:pt x="48" y="97"/>
                    </a:lnTo>
                    <a:lnTo>
                      <a:pt x="45" y="103"/>
                    </a:lnTo>
                    <a:lnTo>
                      <a:pt x="48" y="90"/>
                    </a:lnTo>
                    <a:lnTo>
                      <a:pt x="48" y="96"/>
                    </a:lnTo>
                    <a:lnTo>
                      <a:pt x="48" y="401"/>
                    </a:lnTo>
                    <a:lnTo>
                      <a:pt x="48" y="409"/>
                    </a:lnTo>
                    <a:lnTo>
                      <a:pt x="43" y="394"/>
                    </a:lnTo>
                    <a:lnTo>
                      <a:pt x="48" y="400"/>
                    </a:lnTo>
                    <a:lnTo>
                      <a:pt x="55" y="410"/>
                    </a:lnTo>
                    <a:lnTo>
                      <a:pt x="58" y="413"/>
                    </a:lnTo>
                    <a:lnTo>
                      <a:pt x="53" y="409"/>
                    </a:lnTo>
                    <a:lnTo>
                      <a:pt x="71" y="421"/>
                    </a:lnTo>
                    <a:lnTo>
                      <a:pt x="68" y="419"/>
                    </a:lnTo>
                    <a:lnTo>
                      <a:pt x="94" y="431"/>
                    </a:lnTo>
                    <a:lnTo>
                      <a:pt x="90" y="430"/>
                    </a:lnTo>
                    <a:lnTo>
                      <a:pt x="118" y="438"/>
                    </a:lnTo>
                    <a:lnTo>
                      <a:pt x="151" y="443"/>
                    </a:lnTo>
                    <a:lnTo>
                      <a:pt x="186" y="447"/>
                    </a:lnTo>
                    <a:lnTo>
                      <a:pt x="226" y="448"/>
                    </a:lnTo>
                    <a:lnTo>
                      <a:pt x="264" y="447"/>
                    </a:lnTo>
                    <a:lnTo>
                      <a:pt x="299" y="443"/>
                    </a:lnTo>
                    <a:lnTo>
                      <a:pt x="333" y="437"/>
                    </a:lnTo>
                    <a:lnTo>
                      <a:pt x="359" y="430"/>
                    </a:lnTo>
                    <a:lnTo>
                      <a:pt x="355" y="431"/>
                    </a:lnTo>
                    <a:lnTo>
                      <a:pt x="381" y="419"/>
                    </a:lnTo>
                    <a:lnTo>
                      <a:pt x="378" y="421"/>
                    </a:lnTo>
                    <a:lnTo>
                      <a:pt x="396" y="409"/>
                    </a:lnTo>
                    <a:lnTo>
                      <a:pt x="391" y="413"/>
                    </a:lnTo>
                    <a:lnTo>
                      <a:pt x="396" y="407"/>
                    </a:lnTo>
                    <a:lnTo>
                      <a:pt x="399" y="402"/>
                    </a:lnTo>
                    <a:lnTo>
                      <a:pt x="406" y="394"/>
                    </a:lnTo>
                    <a:lnTo>
                      <a:pt x="400" y="409"/>
                    </a:lnTo>
                    <a:lnTo>
                      <a:pt x="400" y="401"/>
                    </a:lnTo>
                    <a:lnTo>
                      <a:pt x="400" y="96"/>
                    </a:lnTo>
                    <a:lnTo>
                      <a:pt x="400" y="90"/>
                    </a:lnTo>
                    <a:lnTo>
                      <a:pt x="404" y="103"/>
                    </a:lnTo>
                    <a:lnTo>
                      <a:pt x="399" y="95"/>
                    </a:lnTo>
                    <a:lnTo>
                      <a:pt x="396" y="91"/>
                    </a:lnTo>
                    <a:lnTo>
                      <a:pt x="389" y="81"/>
                    </a:lnTo>
                    <a:lnTo>
                      <a:pt x="396" y="88"/>
                    </a:lnTo>
                    <a:lnTo>
                      <a:pt x="378" y="76"/>
                    </a:lnTo>
                    <a:lnTo>
                      <a:pt x="383" y="78"/>
                    </a:lnTo>
                    <a:lnTo>
                      <a:pt x="357" y="69"/>
                    </a:lnTo>
                    <a:lnTo>
                      <a:pt x="331" y="61"/>
                    </a:lnTo>
                    <a:lnTo>
                      <a:pt x="296" y="54"/>
                    </a:lnTo>
                    <a:lnTo>
                      <a:pt x="263" y="50"/>
                    </a:lnTo>
                    <a:lnTo>
                      <a:pt x="223" y="48"/>
                    </a:lnTo>
                    <a:close/>
                    <a:moveTo>
                      <a:pt x="268" y="3"/>
                    </a:moveTo>
                    <a:lnTo>
                      <a:pt x="307" y="7"/>
                    </a:lnTo>
                    <a:lnTo>
                      <a:pt x="344" y="15"/>
                    </a:lnTo>
                    <a:lnTo>
                      <a:pt x="374" y="24"/>
                    </a:lnTo>
                    <a:lnTo>
                      <a:pt x="400" y="34"/>
                    </a:lnTo>
                    <a:cubicBezTo>
                      <a:pt x="401" y="34"/>
                      <a:pt x="403" y="35"/>
                      <a:pt x="404" y="36"/>
                    </a:cubicBezTo>
                    <a:lnTo>
                      <a:pt x="422" y="48"/>
                    </a:lnTo>
                    <a:cubicBezTo>
                      <a:pt x="425" y="50"/>
                      <a:pt x="427" y="52"/>
                      <a:pt x="429" y="55"/>
                    </a:cubicBezTo>
                    <a:lnTo>
                      <a:pt x="432" y="60"/>
                    </a:lnTo>
                    <a:lnTo>
                      <a:pt x="439" y="69"/>
                    </a:lnTo>
                    <a:lnTo>
                      <a:pt x="445" y="77"/>
                    </a:lnTo>
                    <a:cubicBezTo>
                      <a:pt x="447" y="80"/>
                      <a:pt x="448" y="85"/>
                      <a:pt x="448" y="90"/>
                    </a:cubicBezTo>
                    <a:lnTo>
                      <a:pt x="448" y="96"/>
                    </a:lnTo>
                    <a:lnTo>
                      <a:pt x="448" y="401"/>
                    </a:lnTo>
                    <a:lnTo>
                      <a:pt x="448" y="409"/>
                    </a:lnTo>
                    <a:cubicBezTo>
                      <a:pt x="448" y="415"/>
                      <a:pt x="446" y="421"/>
                      <a:pt x="443" y="425"/>
                    </a:cubicBezTo>
                    <a:lnTo>
                      <a:pt x="439" y="428"/>
                    </a:lnTo>
                    <a:lnTo>
                      <a:pt x="432" y="439"/>
                    </a:lnTo>
                    <a:lnTo>
                      <a:pt x="427" y="445"/>
                    </a:lnTo>
                    <a:cubicBezTo>
                      <a:pt x="426" y="446"/>
                      <a:pt x="424" y="448"/>
                      <a:pt x="422" y="449"/>
                    </a:cubicBezTo>
                    <a:lnTo>
                      <a:pt x="404" y="461"/>
                    </a:lnTo>
                    <a:cubicBezTo>
                      <a:pt x="403" y="462"/>
                      <a:pt x="402" y="462"/>
                      <a:pt x="401" y="463"/>
                    </a:cubicBezTo>
                    <a:lnTo>
                      <a:pt x="376" y="475"/>
                    </a:lnTo>
                    <a:cubicBezTo>
                      <a:pt x="374" y="475"/>
                      <a:pt x="373" y="475"/>
                      <a:pt x="372" y="476"/>
                    </a:cubicBezTo>
                    <a:lnTo>
                      <a:pt x="341" y="484"/>
                    </a:lnTo>
                    <a:lnTo>
                      <a:pt x="304" y="490"/>
                    </a:lnTo>
                    <a:lnTo>
                      <a:pt x="267" y="494"/>
                    </a:lnTo>
                    <a:lnTo>
                      <a:pt x="223" y="496"/>
                    </a:lnTo>
                    <a:lnTo>
                      <a:pt x="181" y="494"/>
                    </a:lnTo>
                    <a:lnTo>
                      <a:pt x="144" y="490"/>
                    </a:lnTo>
                    <a:lnTo>
                      <a:pt x="105" y="484"/>
                    </a:lnTo>
                    <a:lnTo>
                      <a:pt x="77" y="476"/>
                    </a:lnTo>
                    <a:cubicBezTo>
                      <a:pt x="76" y="475"/>
                      <a:pt x="75" y="475"/>
                      <a:pt x="73" y="475"/>
                    </a:cubicBezTo>
                    <a:lnTo>
                      <a:pt x="48" y="463"/>
                    </a:lnTo>
                    <a:cubicBezTo>
                      <a:pt x="47" y="462"/>
                      <a:pt x="46" y="462"/>
                      <a:pt x="45" y="461"/>
                    </a:cubicBezTo>
                    <a:lnTo>
                      <a:pt x="27" y="449"/>
                    </a:lnTo>
                    <a:cubicBezTo>
                      <a:pt x="25" y="448"/>
                      <a:pt x="23" y="446"/>
                      <a:pt x="22" y="445"/>
                    </a:cubicBezTo>
                    <a:lnTo>
                      <a:pt x="15" y="436"/>
                    </a:lnTo>
                    <a:lnTo>
                      <a:pt x="11" y="431"/>
                    </a:lnTo>
                    <a:lnTo>
                      <a:pt x="6" y="425"/>
                    </a:lnTo>
                    <a:cubicBezTo>
                      <a:pt x="3" y="421"/>
                      <a:pt x="0" y="415"/>
                      <a:pt x="0" y="409"/>
                    </a:cubicBezTo>
                    <a:lnTo>
                      <a:pt x="0" y="401"/>
                    </a:lnTo>
                    <a:lnTo>
                      <a:pt x="0" y="96"/>
                    </a:lnTo>
                    <a:lnTo>
                      <a:pt x="0" y="90"/>
                    </a:lnTo>
                    <a:cubicBezTo>
                      <a:pt x="0" y="85"/>
                      <a:pt x="2" y="80"/>
                      <a:pt x="4" y="77"/>
                    </a:cubicBezTo>
                    <a:lnTo>
                      <a:pt x="11" y="66"/>
                    </a:lnTo>
                    <a:lnTo>
                      <a:pt x="15" y="63"/>
                    </a:lnTo>
                    <a:lnTo>
                      <a:pt x="20" y="55"/>
                    </a:lnTo>
                    <a:cubicBezTo>
                      <a:pt x="22" y="52"/>
                      <a:pt x="24" y="50"/>
                      <a:pt x="27" y="48"/>
                    </a:cubicBezTo>
                    <a:lnTo>
                      <a:pt x="45" y="36"/>
                    </a:lnTo>
                    <a:cubicBezTo>
                      <a:pt x="46" y="35"/>
                      <a:pt x="48" y="34"/>
                      <a:pt x="49" y="34"/>
                    </a:cubicBezTo>
                    <a:lnTo>
                      <a:pt x="77" y="23"/>
                    </a:lnTo>
                    <a:lnTo>
                      <a:pt x="106" y="15"/>
                    </a:lnTo>
                    <a:lnTo>
                      <a:pt x="145" y="7"/>
                    </a:lnTo>
                    <a:lnTo>
                      <a:pt x="182" y="2"/>
                    </a:lnTo>
                    <a:lnTo>
                      <a:pt x="226" y="0"/>
                    </a:lnTo>
                    <a:lnTo>
                      <a:pt x="268" y="3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05" name="Rectangle 170"/>
              <p:cNvSpPr>
                <a:spLocks noChangeArrowheads="1"/>
              </p:cNvSpPr>
              <p:nvPr/>
            </p:nvSpPr>
            <p:spPr bwMode="auto">
              <a:xfrm>
                <a:off x="2783134" y="2270084"/>
                <a:ext cx="8393" cy="18783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06" name="Rectangle 171"/>
              <p:cNvSpPr>
                <a:spLocks noChangeArrowheads="1"/>
              </p:cNvSpPr>
              <p:nvPr/>
            </p:nvSpPr>
            <p:spPr bwMode="auto">
              <a:xfrm>
                <a:off x="2791526" y="2270084"/>
                <a:ext cx="8393" cy="18783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07" name="Rectangle 172"/>
              <p:cNvSpPr>
                <a:spLocks noChangeArrowheads="1"/>
              </p:cNvSpPr>
              <p:nvPr/>
            </p:nvSpPr>
            <p:spPr bwMode="auto">
              <a:xfrm>
                <a:off x="2799919" y="2270084"/>
                <a:ext cx="8393" cy="18783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08" name="Rectangle 173"/>
              <p:cNvSpPr>
                <a:spLocks noChangeArrowheads="1"/>
              </p:cNvSpPr>
              <p:nvPr/>
            </p:nvSpPr>
            <p:spPr bwMode="auto">
              <a:xfrm>
                <a:off x="2808311" y="2270084"/>
                <a:ext cx="8393" cy="18783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09" name="Rectangle 174"/>
              <p:cNvSpPr>
                <a:spLocks noChangeArrowheads="1"/>
              </p:cNvSpPr>
              <p:nvPr/>
            </p:nvSpPr>
            <p:spPr bwMode="auto">
              <a:xfrm>
                <a:off x="2816704" y="2270084"/>
                <a:ext cx="8393" cy="18783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0" name="Rectangle 175"/>
              <p:cNvSpPr>
                <a:spLocks noChangeArrowheads="1"/>
              </p:cNvSpPr>
              <p:nvPr/>
            </p:nvSpPr>
            <p:spPr bwMode="auto">
              <a:xfrm>
                <a:off x="2825096" y="2270084"/>
                <a:ext cx="8393" cy="18783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1" name="Rectangle 176"/>
              <p:cNvSpPr>
                <a:spLocks noChangeArrowheads="1"/>
              </p:cNvSpPr>
              <p:nvPr/>
            </p:nvSpPr>
            <p:spPr bwMode="auto">
              <a:xfrm>
                <a:off x="2833488" y="2270084"/>
                <a:ext cx="8393" cy="18783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2" name="Rectangle 177"/>
              <p:cNvSpPr>
                <a:spLocks noChangeArrowheads="1"/>
              </p:cNvSpPr>
              <p:nvPr/>
            </p:nvSpPr>
            <p:spPr bwMode="auto">
              <a:xfrm>
                <a:off x="2841880" y="2270084"/>
                <a:ext cx="8393" cy="18783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3" name="Rectangle 178"/>
              <p:cNvSpPr>
                <a:spLocks noChangeArrowheads="1"/>
              </p:cNvSpPr>
              <p:nvPr/>
            </p:nvSpPr>
            <p:spPr bwMode="auto">
              <a:xfrm>
                <a:off x="2850274" y="2270084"/>
                <a:ext cx="8393" cy="18783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4" name="Rectangle 179"/>
              <p:cNvSpPr>
                <a:spLocks noChangeArrowheads="1"/>
              </p:cNvSpPr>
              <p:nvPr/>
            </p:nvSpPr>
            <p:spPr bwMode="auto">
              <a:xfrm>
                <a:off x="2858666" y="2270084"/>
                <a:ext cx="8393" cy="18783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5" name="Rectangle 180"/>
              <p:cNvSpPr>
                <a:spLocks noChangeArrowheads="1"/>
              </p:cNvSpPr>
              <p:nvPr/>
            </p:nvSpPr>
            <p:spPr bwMode="auto">
              <a:xfrm>
                <a:off x="2867058" y="2270084"/>
                <a:ext cx="8393" cy="18783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6" name="Rectangle 181"/>
              <p:cNvSpPr>
                <a:spLocks noChangeArrowheads="1"/>
              </p:cNvSpPr>
              <p:nvPr/>
            </p:nvSpPr>
            <p:spPr bwMode="auto">
              <a:xfrm>
                <a:off x="2875449" y="2270084"/>
                <a:ext cx="8393" cy="18783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7" name="Rectangle 182"/>
              <p:cNvSpPr>
                <a:spLocks noChangeArrowheads="1"/>
              </p:cNvSpPr>
              <p:nvPr/>
            </p:nvSpPr>
            <p:spPr bwMode="auto">
              <a:xfrm>
                <a:off x="2883843" y="2270084"/>
                <a:ext cx="18463" cy="187838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8" name="Rectangle 183"/>
              <p:cNvSpPr>
                <a:spLocks noChangeArrowheads="1"/>
              </p:cNvSpPr>
              <p:nvPr/>
            </p:nvSpPr>
            <p:spPr bwMode="auto">
              <a:xfrm>
                <a:off x="2902305" y="2270084"/>
                <a:ext cx="8393" cy="187838"/>
              </a:xfrm>
              <a:prstGeom prst="rect">
                <a:avLst/>
              </a:prstGeom>
              <a:solidFill>
                <a:srgbClr val="F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19" name="Rectangle 184"/>
              <p:cNvSpPr>
                <a:spLocks noChangeArrowheads="1"/>
              </p:cNvSpPr>
              <p:nvPr/>
            </p:nvSpPr>
            <p:spPr bwMode="auto">
              <a:xfrm>
                <a:off x="2910699" y="2270084"/>
                <a:ext cx="8393" cy="187838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0" name="Rectangle 185"/>
              <p:cNvSpPr>
                <a:spLocks noChangeArrowheads="1"/>
              </p:cNvSpPr>
              <p:nvPr/>
            </p:nvSpPr>
            <p:spPr bwMode="auto">
              <a:xfrm>
                <a:off x="2919091" y="2270084"/>
                <a:ext cx="8393" cy="187838"/>
              </a:xfrm>
              <a:prstGeom prst="rect">
                <a:avLst/>
              </a:prstGeom>
              <a:solidFill>
                <a:srgbClr val="F7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1" name="Rectangle 186"/>
              <p:cNvSpPr>
                <a:spLocks noChangeArrowheads="1"/>
              </p:cNvSpPr>
              <p:nvPr/>
            </p:nvSpPr>
            <p:spPr bwMode="auto">
              <a:xfrm>
                <a:off x="2927483" y="2270084"/>
                <a:ext cx="8393" cy="187838"/>
              </a:xfrm>
              <a:prstGeom prst="rect">
                <a:avLst/>
              </a:prstGeom>
              <a:solidFill>
                <a:srgbClr val="F2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2" name="Rectangle 187"/>
              <p:cNvSpPr>
                <a:spLocks noChangeArrowheads="1"/>
              </p:cNvSpPr>
              <p:nvPr/>
            </p:nvSpPr>
            <p:spPr bwMode="auto">
              <a:xfrm>
                <a:off x="2935875" y="2270084"/>
                <a:ext cx="8393" cy="187838"/>
              </a:xfrm>
              <a:prstGeom prst="rect">
                <a:avLst/>
              </a:prstGeom>
              <a:solidFill>
                <a:srgbClr val="E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3" name="Rectangle 188"/>
              <p:cNvSpPr>
                <a:spLocks noChangeArrowheads="1"/>
              </p:cNvSpPr>
              <p:nvPr/>
            </p:nvSpPr>
            <p:spPr bwMode="auto">
              <a:xfrm>
                <a:off x="2944269" y="2270084"/>
                <a:ext cx="8393" cy="187838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4" name="Rectangle 189"/>
              <p:cNvSpPr>
                <a:spLocks noChangeArrowheads="1"/>
              </p:cNvSpPr>
              <p:nvPr/>
            </p:nvSpPr>
            <p:spPr bwMode="auto">
              <a:xfrm>
                <a:off x="2952660" y="2270084"/>
                <a:ext cx="8393" cy="187838"/>
              </a:xfrm>
              <a:prstGeom prst="rect">
                <a:avLst/>
              </a:prstGeom>
              <a:solidFill>
                <a:srgbClr val="D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5" name="Rectangle 190"/>
              <p:cNvSpPr>
                <a:spLocks noChangeArrowheads="1"/>
              </p:cNvSpPr>
              <p:nvPr/>
            </p:nvSpPr>
            <p:spPr bwMode="auto">
              <a:xfrm>
                <a:off x="2961053" y="2270084"/>
                <a:ext cx="8393" cy="187838"/>
              </a:xfrm>
              <a:prstGeom prst="rect">
                <a:avLst/>
              </a:prstGeom>
              <a:solidFill>
                <a:srgbClr val="D9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6" name="Rectangle 191"/>
              <p:cNvSpPr>
                <a:spLocks noChangeArrowheads="1"/>
              </p:cNvSpPr>
              <p:nvPr/>
            </p:nvSpPr>
            <p:spPr bwMode="auto">
              <a:xfrm>
                <a:off x="2969445" y="2270084"/>
                <a:ext cx="8393" cy="187838"/>
              </a:xfrm>
              <a:prstGeom prst="rect">
                <a:avLst/>
              </a:prstGeom>
              <a:solidFill>
                <a:srgbClr val="D4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7" name="Rectangle 192"/>
              <p:cNvSpPr>
                <a:spLocks noChangeArrowheads="1"/>
              </p:cNvSpPr>
              <p:nvPr/>
            </p:nvSpPr>
            <p:spPr bwMode="auto">
              <a:xfrm>
                <a:off x="2977838" y="2270084"/>
                <a:ext cx="8393" cy="187838"/>
              </a:xfrm>
              <a:prstGeom prst="rect">
                <a:avLst/>
              </a:prstGeom>
              <a:solidFill>
                <a:srgbClr val="D0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8" name="Rectangle 193"/>
              <p:cNvSpPr>
                <a:spLocks noChangeArrowheads="1"/>
              </p:cNvSpPr>
              <p:nvPr/>
            </p:nvSpPr>
            <p:spPr bwMode="auto">
              <a:xfrm>
                <a:off x="2986230" y="2270084"/>
                <a:ext cx="8393" cy="187838"/>
              </a:xfrm>
              <a:prstGeom prst="rect">
                <a:avLst/>
              </a:prstGeom>
              <a:solidFill>
                <a:srgbClr val="CD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29" name="Rectangle 194"/>
              <p:cNvSpPr>
                <a:spLocks noChangeArrowheads="1"/>
              </p:cNvSpPr>
              <p:nvPr/>
            </p:nvSpPr>
            <p:spPr bwMode="auto">
              <a:xfrm>
                <a:off x="2994623" y="2270084"/>
                <a:ext cx="8393" cy="187838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30" name="Freeform 195"/>
              <p:cNvSpPr>
                <a:spLocks/>
              </p:cNvSpPr>
              <p:nvPr/>
            </p:nvSpPr>
            <p:spPr bwMode="auto">
              <a:xfrm>
                <a:off x="2788169" y="2235932"/>
                <a:ext cx="209811" cy="69857"/>
              </a:xfrm>
              <a:custGeom>
                <a:avLst/>
                <a:gdLst>
                  <a:gd name="T0" fmla="*/ 198438 w 125"/>
                  <a:gd name="T1" fmla="*/ 34925 h 45"/>
                  <a:gd name="T2" fmla="*/ 198438 w 125"/>
                  <a:gd name="T3" fmla="*/ 34925 h 45"/>
                  <a:gd name="T4" fmla="*/ 198438 w 125"/>
                  <a:gd name="T5" fmla="*/ 39688 h 45"/>
                  <a:gd name="T6" fmla="*/ 196850 w 125"/>
                  <a:gd name="T7" fmla="*/ 42863 h 45"/>
                  <a:gd name="T8" fmla="*/ 193675 w 125"/>
                  <a:gd name="T9" fmla="*/ 46038 h 45"/>
                  <a:gd name="T10" fmla="*/ 192088 w 125"/>
                  <a:gd name="T11" fmla="*/ 49213 h 45"/>
                  <a:gd name="T12" fmla="*/ 182563 w 125"/>
                  <a:gd name="T13" fmla="*/ 57150 h 45"/>
                  <a:gd name="T14" fmla="*/ 169863 w 125"/>
                  <a:gd name="T15" fmla="*/ 61913 h 45"/>
                  <a:gd name="T16" fmla="*/ 155575 w 125"/>
                  <a:gd name="T17" fmla="*/ 65088 h 45"/>
                  <a:gd name="T18" fmla="*/ 138113 w 125"/>
                  <a:gd name="T19" fmla="*/ 69850 h 45"/>
                  <a:gd name="T20" fmla="*/ 119063 w 125"/>
                  <a:gd name="T21" fmla="*/ 71438 h 45"/>
                  <a:gd name="T22" fmla="*/ 100013 w 125"/>
                  <a:gd name="T23" fmla="*/ 71438 h 45"/>
                  <a:gd name="T24" fmla="*/ 79375 w 125"/>
                  <a:gd name="T25" fmla="*/ 71438 h 45"/>
                  <a:gd name="T26" fmla="*/ 61913 w 125"/>
                  <a:gd name="T27" fmla="*/ 69850 h 45"/>
                  <a:gd name="T28" fmla="*/ 42863 w 125"/>
                  <a:gd name="T29" fmla="*/ 65088 h 45"/>
                  <a:gd name="T30" fmla="*/ 28575 w 125"/>
                  <a:gd name="T31" fmla="*/ 61913 h 45"/>
                  <a:gd name="T32" fmla="*/ 15875 w 125"/>
                  <a:gd name="T33" fmla="*/ 57150 h 45"/>
                  <a:gd name="T34" fmla="*/ 7938 w 125"/>
                  <a:gd name="T35" fmla="*/ 49213 h 45"/>
                  <a:gd name="T36" fmla="*/ 4763 w 125"/>
                  <a:gd name="T37" fmla="*/ 46038 h 45"/>
                  <a:gd name="T38" fmla="*/ 3175 w 125"/>
                  <a:gd name="T39" fmla="*/ 42863 h 45"/>
                  <a:gd name="T40" fmla="*/ 0 w 125"/>
                  <a:gd name="T41" fmla="*/ 39688 h 45"/>
                  <a:gd name="T42" fmla="*/ 0 w 125"/>
                  <a:gd name="T43" fmla="*/ 34925 h 45"/>
                  <a:gd name="T44" fmla="*/ 0 w 125"/>
                  <a:gd name="T45" fmla="*/ 31750 h 45"/>
                  <a:gd name="T46" fmla="*/ 3175 w 125"/>
                  <a:gd name="T47" fmla="*/ 28575 h 45"/>
                  <a:gd name="T48" fmla="*/ 4763 w 125"/>
                  <a:gd name="T49" fmla="*/ 25400 h 45"/>
                  <a:gd name="T50" fmla="*/ 7938 w 125"/>
                  <a:gd name="T51" fmla="*/ 22225 h 45"/>
                  <a:gd name="T52" fmla="*/ 15875 w 125"/>
                  <a:gd name="T53" fmla="*/ 15875 h 45"/>
                  <a:gd name="T54" fmla="*/ 28575 w 125"/>
                  <a:gd name="T55" fmla="*/ 11113 h 45"/>
                  <a:gd name="T56" fmla="*/ 42863 w 125"/>
                  <a:gd name="T57" fmla="*/ 6350 h 45"/>
                  <a:gd name="T58" fmla="*/ 61913 w 125"/>
                  <a:gd name="T59" fmla="*/ 3175 h 45"/>
                  <a:gd name="T60" fmla="*/ 79375 w 125"/>
                  <a:gd name="T61" fmla="*/ 0 h 45"/>
                  <a:gd name="T62" fmla="*/ 100013 w 125"/>
                  <a:gd name="T63" fmla="*/ 0 h 45"/>
                  <a:gd name="T64" fmla="*/ 119063 w 125"/>
                  <a:gd name="T65" fmla="*/ 0 h 45"/>
                  <a:gd name="T66" fmla="*/ 138113 w 125"/>
                  <a:gd name="T67" fmla="*/ 3175 h 45"/>
                  <a:gd name="T68" fmla="*/ 155575 w 125"/>
                  <a:gd name="T69" fmla="*/ 6350 h 45"/>
                  <a:gd name="T70" fmla="*/ 169863 w 125"/>
                  <a:gd name="T71" fmla="*/ 11113 h 45"/>
                  <a:gd name="T72" fmla="*/ 182563 w 125"/>
                  <a:gd name="T73" fmla="*/ 15875 h 45"/>
                  <a:gd name="T74" fmla="*/ 192088 w 125"/>
                  <a:gd name="T75" fmla="*/ 22225 h 45"/>
                  <a:gd name="T76" fmla="*/ 193675 w 125"/>
                  <a:gd name="T77" fmla="*/ 25400 h 45"/>
                  <a:gd name="T78" fmla="*/ 196850 w 125"/>
                  <a:gd name="T79" fmla="*/ 28575 h 45"/>
                  <a:gd name="T80" fmla="*/ 198438 w 125"/>
                  <a:gd name="T81" fmla="*/ 31750 h 45"/>
                  <a:gd name="T82" fmla="*/ 198438 w 125"/>
                  <a:gd name="T83" fmla="*/ 34925 h 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5"/>
                  <a:gd name="T127" fmla="*/ 0 h 45"/>
                  <a:gd name="T128" fmla="*/ 125 w 125"/>
                  <a:gd name="T129" fmla="*/ 45 h 4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5" h="45">
                    <a:moveTo>
                      <a:pt x="125" y="22"/>
                    </a:moveTo>
                    <a:lnTo>
                      <a:pt x="125" y="22"/>
                    </a:lnTo>
                    <a:lnTo>
                      <a:pt x="125" y="25"/>
                    </a:lnTo>
                    <a:lnTo>
                      <a:pt x="124" y="27"/>
                    </a:lnTo>
                    <a:lnTo>
                      <a:pt x="122" y="29"/>
                    </a:lnTo>
                    <a:lnTo>
                      <a:pt x="121" y="31"/>
                    </a:lnTo>
                    <a:lnTo>
                      <a:pt x="115" y="36"/>
                    </a:lnTo>
                    <a:lnTo>
                      <a:pt x="107" y="39"/>
                    </a:lnTo>
                    <a:lnTo>
                      <a:pt x="98" y="41"/>
                    </a:lnTo>
                    <a:lnTo>
                      <a:pt x="87" y="44"/>
                    </a:lnTo>
                    <a:lnTo>
                      <a:pt x="75" y="45"/>
                    </a:lnTo>
                    <a:lnTo>
                      <a:pt x="63" y="45"/>
                    </a:lnTo>
                    <a:lnTo>
                      <a:pt x="50" y="45"/>
                    </a:lnTo>
                    <a:lnTo>
                      <a:pt x="39" y="44"/>
                    </a:lnTo>
                    <a:lnTo>
                      <a:pt x="27" y="41"/>
                    </a:lnTo>
                    <a:lnTo>
                      <a:pt x="18" y="39"/>
                    </a:lnTo>
                    <a:lnTo>
                      <a:pt x="10" y="36"/>
                    </a:lnTo>
                    <a:lnTo>
                      <a:pt x="5" y="31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10" y="10"/>
                    </a:lnTo>
                    <a:lnTo>
                      <a:pt x="18" y="7"/>
                    </a:lnTo>
                    <a:lnTo>
                      <a:pt x="27" y="4"/>
                    </a:lnTo>
                    <a:lnTo>
                      <a:pt x="39" y="2"/>
                    </a:lnTo>
                    <a:lnTo>
                      <a:pt x="50" y="0"/>
                    </a:lnTo>
                    <a:lnTo>
                      <a:pt x="63" y="0"/>
                    </a:lnTo>
                    <a:lnTo>
                      <a:pt x="75" y="0"/>
                    </a:lnTo>
                    <a:lnTo>
                      <a:pt x="87" y="2"/>
                    </a:lnTo>
                    <a:lnTo>
                      <a:pt x="98" y="4"/>
                    </a:lnTo>
                    <a:lnTo>
                      <a:pt x="107" y="7"/>
                    </a:lnTo>
                    <a:lnTo>
                      <a:pt x="115" y="10"/>
                    </a:lnTo>
                    <a:lnTo>
                      <a:pt x="121" y="14"/>
                    </a:lnTo>
                    <a:lnTo>
                      <a:pt x="122" y="16"/>
                    </a:lnTo>
                    <a:lnTo>
                      <a:pt x="124" y="18"/>
                    </a:lnTo>
                    <a:lnTo>
                      <a:pt x="125" y="20"/>
                    </a:lnTo>
                    <a:lnTo>
                      <a:pt x="125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31" name="Picture 196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33560" y="2332179"/>
                <a:ext cx="370945" cy="1567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32" name="Freeform 197"/>
              <p:cNvSpPr>
                <a:spLocks/>
              </p:cNvSpPr>
              <p:nvPr/>
            </p:nvSpPr>
            <p:spPr bwMode="auto">
              <a:xfrm>
                <a:off x="2251054" y="2176942"/>
                <a:ext cx="236666" cy="226647"/>
              </a:xfrm>
              <a:custGeom>
                <a:avLst/>
                <a:gdLst>
                  <a:gd name="T0" fmla="*/ 114300 w 141"/>
                  <a:gd name="T1" fmla="*/ 0 h 146"/>
                  <a:gd name="T2" fmla="*/ 0 w 141"/>
                  <a:gd name="T3" fmla="*/ 39687 h 146"/>
                  <a:gd name="T4" fmla="*/ 0 w 141"/>
                  <a:gd name="T5" fmla="*/ 187325 h 146"/>
                  <a:gd name="T6" fmla="*/ 112713 w 141"/>
                  <a:gd name="T7" fmla="*/ 231775 h 146"/>
                  <a:gd name="T8" fmla="*/ 223838 w 141"/>
                  <a:gd name="T9" fmla="*/ 192087 h 146"/>
                  <a:gd name="T10" fmla="*/ 223838 w 141"/>
                  <a:gd name="T11" fmla="*/ 46037 h 146"/>
                  <a:gd name="T12" fmla="*/ 114300 w 141"/>
                  <a:gd name="T13" fmla="*/ 0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46"/>
                  <a:gd name="T23" fmla="*/ 141 w 141"/>
                  <a:gd name="T24" fmla="*/ 146 h 1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46">
                    <a:moveTo>
                      <a:pt x="72" y="0"/>
                    </a:moveTo>
                    <a:lnTo>
                      <a:pt x="0" y="25"/>
                    </a:lnTo>
                    <a:lnTo>
                      <a:pt x="0" y="118"/>
                    </a:lnTo>
                    <a:lnTo>
                      <a:pt x="71" y="146"/>
                    </a:lnTo>
                    <a:lnTo>
                      <a:pt x="141" y="121"/>
                    </a:lnTo>
                    <a:lnTo>
                      <a:pt x="141" y="2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33" name="Freeform 198"/>
              <p:cNvSpPr>
                <a:spLocks noEditPoints="1"/>
              </p:cNvSpPr>
              <p:nvPr/>
            </p:nvSpPr>
            <p:spPr bwMode="auto">
              <a:xfrm>
                <a:off x="2239305" y="2166076"/>
                <a:ext cx="261843" cy="248380"/>
              </a:xfrm>
              <a:custGeom>
                <a:avLst/>
                <a:gdLst>
                  <a:gd name="T0" fmla="*/ 120829 w 496"/>
                  <a:gd name="T1" fmla="*/ 23271 h 513"/>
                  <a:gd name="T2" fmla="*/ 129317 w 496"/>
                  <a:gd name="T3" fmla="*/ 23271 h 513"/>
                  <a:gd name="T4" fmla="*/ 15977 w 496"/>
                  <a:gd name="T5" fmla="*/ 61891 h 513"/>
                  <a:gd name="T6" fmla="*/ 23966 w 496"/>
                  <a:gd name="T7" fmla="*/ 50503 h 513"/>
                  <a:gd name="T8" fmla="*/ 23966 w 496"/>
                  <a:gd name="T9" fmla="*/ 197556 h 513"/>
                  <a:gd name="T10" fmla="*/ 16477 w 496"/>
                  <a:gd name="T11" fmla="*/ 186663 h 513"/>
                  <a:gd name="T12" fmla="*/ 128319 w 496"/>
                  <a:gd name="T13" fmla="*/ 230729 h 513"/>
                  <a:gd name="T14" fmla="*/ 120330 w 496"/>
                  <a:gd name="T15" fmla="*/ 230729 h 513"/>
                  <a:gd name="T16" fmla="*/ 232172 w 496"/>
                  <a:gd name="T17" fmla="*/ 192109 h 513"/>
                  <a:gd name="T18" fmla="*/ 223684 w 496"/>
                  <a:gd name="T19" fmla="*/ 203497 h 513"/>
                  <a:gd name="T20" fmla="*/ 223684 w 496"/>
                  <a:gd name="T21" fmla="*/ 57435 h 513"/>
                  <a:gd name="T22" fmla="*/ 231173 w 496"/>
                  <a:gd name="T23" fmla="*/ 68327 h 513"/>
                  <a:gd name="T24" fmla="*/ 120829 w 496"/>
                  <a:gd name="T25" fmla="*/ 23271 h 513"/>
                  <a:gd name="T26" fmla="*/ 240660 w 496"/>
                  <a:gd name="T27" fmla="*/ 46542 h 513"/>
                  <a:gd name="T28" fmla="*/ 247650 w 496"/>
                  <a:gd name="T29" fmla="*/ 57435 h 513"/>
                  <a:gd name="T30" fmla="*/ 247650 w 496"/>
                  <a:gd name="T31" fmla="*/ 203497 h 513"/>
                  <a:gd name="T32" fmla="*/ 239661 w 496"/>
                  <a:gd name="T33" fmla="*/ 214390 h 513"/>
                  <a:gd name="T34" fmla="*/ 127819 w 496"/>
                  <a:gd name="T35" fmla="*/ 253010 h 513"/>
                  <a:gd name="T36" fmla="*/ 119831 w 496"/>
                  <a:gd name="T37" fmla="*/ 253010 h 513"/>
                  <a:gd name="T38" fmla="*/ 7989 w 496"/>
                  <a:gd name="T39" fmla="*/ 208448 h 513"/>
                  <a:gd name="T40" fmla="*/ 0 w 496"/>
                  <a:gd name="T41" fmla="*/ 197556 h 513"/>
                  <a:gd name="T42" fmla="*/ 0 w 496"/>
                  <a:gd name="T43" fmla="*/ 50503 h 513"/>
                  <a:gd name="T44" fmla="*/ 8488 w 496"/>
                  <a:gd name="T45" fmla="*/ 39115 h 513"/>
                  <a:gd name="T46" fmla="*/ 121329 w 496"/>
                  <a:gd name="T47" fmla="*/ 990 h 513"/>
                  <a:gd name="T48" fmla="*/ 129817 w 496"/>
                  <a:gd name="T49" fmla="*/ 990 h 513"/>
                  <a:gd name="T50" fmla="*/ 240660 w 496"/>
                  <a:gd name="T51" fmla="*/ 46542 h 5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13"/>
                  <a:gd name="T80" fmla="*/ 496 w 496"/>
                  <a:gd name="T81" fmla="*/ 513 h 5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13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5"/>
                    </a:lnTo>
                    <a:lnTo>
                      <a:pt x="48" y="102"/>
                    </a:lnTo>
                    <a:lnTo>
                      <a:pt x="48" y="399"/>
                    </a:lnTo>
                    <a:lnTo>
                      <a:pt x="33" y="377"/>
                    </a:lnTo>
                    <a:lnTo>
                      <a:pt x="257" y="466"/>
                    </a:lnTo>
                    <a:lnTo>
                      <a:pt x="241" y="466"/>
                    </a:lnTo>
                    <a:lnTo>
                      <a:pt x="465" y="388"/>
                    </a:lnTo>
                    <a:lnTo>
                      <a:pt x="448" y="411"/>
                    </a:lnTo>
                    <a:lnTo>
                      <a:pt x="448" y="116"/>
                    </a:lnTo>
                    <a:lnTo>
                      <a:pt x="463" y="138"/>
                    </a:lnTo>
                    <a:lnTo>
                      <a:pt x="242" y="47"/>
                    </a:lnTo>
                    <a:close/>
                    <a:moveTo>
                      <a:pt x="482" y="94"/>
                    </a:moveTo>
                    <a:cubicBezTo>
                      <a:pt x="491" y="97"/>
                      <a:pt x="496" y="106"/>
                      <a:pt x="496" y="116"/>
                    </a:cubicBezTo>
                    <a:lnTo>
                      <a:pt x="496" y="411"/>
                    </a:lnTo>
                    <a:cubicBezTo>
                      <a:pt x="496" y="421"/>
                      <a:pt x="490" y="430"/>
                      <a:pt x="480" y="433"/>
                    </a:cubicBezTo>
                    <a:lnTo>
                      <a:pt x="256" y="511"/>
                    </a:lnTo>
                    <a:cubicBezTo>
                      <a:pt x="251" y="513"/>
                      <a:pt x="245" y="513"/>
                      <a:pt x="240" y="511"/>
                    </a:cubicBezTo>
                    <a:lnTo>
                      <a:pt x="16" y="421"/>
                    </a:lnTo>
                    <a:cubicBezTo>
                      <a:pt x="6" y="418"/>
                      <a:pt x="0" y="409"/>
                      <a:pt x="0" y="399"/>
                    </a:cubicBezTo>
                    <a:lnTo>
                      <a:pt x="0" y="102"/>
                    </a:lnTo>
                    <a:cubicBezTo>
                      <a:pt x="0" y="92"/>
                      <a:pt x="7" y="83"/>
                      <a:pt x="17" y="79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0" y="2"/>
                    </a:cubicBezTo>
                    <a:lnTo>
                      <a:pt x="482" y="94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34" name="Freeform 199"/>
              <p:cNvSpPr>
                <a:spLocks/>
              </p:cNvSpPr>
              <p:nvPr/>
            </p:nvSpPr>
            <p:spPr bwMode="auto">
              <a:xfrm>
                <a:off x="2247697" y="2212647"/>
                <a:ext cx="117494" cy="186285"/>
              </a:xfrm>
              <a:custGeom>
                <a:avLst/>
                <a:gdLst>
                  <a:gd name="T0" fmla="*/ 111125 w 70"/>
                  <a:gd name="T1" fmla="*/ 190500 h 120"/>
                  <a:gd name="T2" fmla="*/ 0 w 70"/>
                  <a:gd name="T3" fmla="*/ 147638 h 120"/>
                  <a:gd name="T4" fmla="*/ 0 w 70"/>
                  <a:gd name="T5" fmla="*/ 0 h 120"/>
                  <a:gd name="T6" fmla="*/ 111125 w 70"/>
                  <a:gd name="T7" fmla="*/ 44450 h 120"/>
                  <a:gd name="T8" fmla="*/ 111125 w 70"/>
                  <a:gd name="T9" fmla="*/ 19050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"/>
                  <a:gd name="T16" fmla="*/ 0 h 120"/>
                  <a:gd name="T17" fmla="*/ 70 w 70"/>
                  <a:gd name="T18" fmla="*/ 120 h 1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" h="120">
                    <a:moveTo>
                      <a:pt x="70" y="120"/>
                    </a:moveTo>
                    <a:lnTo>
                      <a:pt x="0" y="93"/>
                    </a:lnTo>
                    <a:lnTo>
                      <a:pt x="0" y="0"/>
                    </a:lnTo>
                    <a:lnTo>
                      <a:pt x="70" y="28"/>
                    </a:lnTo>
                    <a:lnTo>
                      <a:pt x="70" y="1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35" name="Freeform 200"/>
              <p:cNvSpPr>
                <a:spLocks/>
              </p:cNvSpPr>
              <p:nvPr/>
            </p:nvSpPr>
            <p:spPr bwMode="auto">
              <a:xfrm>
                <a:off x="2264481" y="2235932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1750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0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36" name="Freeform 201"/>
              <p:cNvSpPr>
                <a:spLocks/>
              </p:cNvSpPr>
              <p:nvPr/>
            </p:nvSpPr>
            <p:spPr bwMode="auto">
              <a:xfrm>
                <a:off x="2264481" y="2266980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37" name="Freeform 202"/>
              <p:cNvSpPr>
                <a:spLocks/>
              </p:cNvSpPr>
              <p:nvPr/>
            </p:nvSpPr>
            <p:spPr bwMode="auto">
              <a:xfrm>
                <a:off x="2264481" y="2305790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38" name="Picture 203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0226" y="2215752"/>
                <a:ext cx="117494" cy="195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39" name="Freeform 204"/>
              <p:cNvSpPr>
                <a:spLocks/>
              </p:cNvSpPr>
              <p:nvPr/>
            </p:nvSpPr>
            <p:spPr bwMode="auto">
              <a:xfrm>
                <a:off x="2247697" y="2173837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1125 w 141"/>
                  <a:gd name="T3" fmla="*/ 87313 h 55"/>
                  <a:gd name="T4" fmla="*/ 0 w 141"/>
                  <a:gd name="T5" fmla="*/ 39688 h 55"/>
                  <a:gd name="T6" fmla="*/ 112713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0" y="55"/>
                    </a:lnTo>
                    <a:lnTo>
                      <a:pt x="0" y="25"/>
                    </a:lnTo>
                    <a:lnTo>
                      <a:pt x="71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40" name="Picture 206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19872" y="2403589"/>
                <a:ext cx="362553" cy="1474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1" name="Freeform 207"/>
              <p:cNvSpPr>
                <a:spLocks/>
              </p:cNvSpPr>
              <p:nvPr/>
            </p:nvSpPr>
            <p:spPr bwMode="auto">
              <a:xfrm>
                <a:off x="2437366" y="2246799"/>
                <a:ext cx="236666" cy="234409"/>
              </a:xfrm>
              <a:custGeom>
                <a:avLst/>
                <a:gdLst>
                  <a:gd name="T0" fmla="*/ 112713 w 141"/>
                  <a:gd name="T1" fmla="*/ 0 h 151"/>
                  <a:gd name="T2" fmla="*/ 0 w 141"/>
                  <a:gd name="T3" fmla="*/ 41275 h 151"/>
                  <a:gd name="T4" fmla="*/ 0 w 141"/>
                  <a:gd name="T5" fmla="*/ 193675 h 151"/>
                  <a:gd name="T6" fmla="*/ 111125 w 141"/>
                  <a:gd name="T7" fmla="*/ 239713 h 151"/>
                  <a:gd name="T8" fmla="*/ 223838 w 141"/>
                  <a:gd name="T9" fmla="*/ 200025 h 151"/>
                  <a:gd name="T10" fmla="*/ 223838 w 141"/>
                  <a:gd name="T11" fmla="*/ 47625 h 151"/>
                  <a:gd name="T12" fmla="*/ 112713 w 141"/>
                  <a:gd name="T13" fmla="*/ 0 h 1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51"/>
                  <a:gd name="T23" fmla="*/ 141 w 141"/>
                  <a:gd name="T24" fmla="*/ 151 h 15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51">
                    <a:moveTo>
                      <a:pt x="71" y="0"/>
                    </a:moveTo>
                    <a:lnTo>
                      <a:pt x="0" y="26"/>
                    </a:lnTo>
                    <a:lnTo>
                      <a:pt x="0" y="122"/>
                    </a:lnTo>
                    <a:lnTo>
                      <a:pt x="70" y="151"/>
                    </a:lnTo>
                    <a:lnTo>
                      <a:pt x="141" y="126"/>
                    </a:lnTo>
                    <a:lnTo>
                      <a:pt x="141" y="3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42" name="Freeform 208"/>
              <p:cNvSpPr>
                <a:spLocks noEditPoints="1"/>
              </p:cNvSpPr>
              <p:nvPr/>
            </p:nvSpPr>
            <p:spPr bwMode="auto">
              <a:xfrm>
                <a:off x="2423937" y="2235932"/>
                <a:ext cx="261843" cy="257695"/>
              </a:xfrm>
              <a:custGeom>
                <a:avLst/>
                <a:gdLst>
                  <a:gd name="T0" fmla="*/ 120829 w 496"/>
                  <a:gd name="T1" fmla="*/ 23413 h 529"/>
                  <a:gd name="T2" fmla="*/ 129317 w 496"/>
                  <a:gd name="T3" fmla="*/ 23413 h 529"/>
                  <a:gd name="T4" fmla="*/ 15977 w 496"/>
                  <a:gd name="T5" fmla="*/ 63266 h 529"/>
                  <a:gd name="T6" fmla="*/ 23966 w 496"/>
                  <a:gd name="T7" fmla="*/ 52306 h 529"/>
                  <a:gd name="T8" fmla="*/ 23966 w 496"/>
                  <a:gd name="T9" fmla="*/ 205241 h 529"/>
                  <a:gd name="T10" fmla="*/ 16976 w 496"/>
                  <a:gd name="T11" fmla="*/ 194281 h 529"/>
                  <a:gd name="T12" fmla="*/ 128818 w 496"/>
                  <a:gd name="T13" fmla="*/ 240112 h 529"/>
                  <a:gd name="T14" fmla="*/ 119831 w 496"/>
                  <a:gd name="T15" fmla="*/ 240112 h 529"/>
                  <a:gd name="T16" fmla="*/ 231673 w 496"/>
                  <a:gd name="T17" fmla="*/ 200259 h 529"/>
                  <a:gd name="T18" fmla="*/ 223684 w 496"/>
                  <a:gd name="T19" fmla="*/ 211218 h 529"/>
                  <a:gd name="T20" fmla="*/ 223684 w 496"/>
                  <a:gd name="T21" fmla="*/ 59281 h 529"/>
                  <a:gd name="T22" fmla="*/ 231173 w 496"/>
                  <a:gd name="T23" fmla="*/ 70240 h 529"/>
                  <a:gd name="T24" fmla="*/ 120829 w 496"/>
                  <a:gd name="T25" fmla="*/ 23413 h 529"/>
                  <a:gd name="T26" fmla="*/ 240660 w 496"/>
                  <a:gd name="T27" fmla="*/ 48321 h 529"/>
                  <a:gd name="T28" fmla="*/ 247650 w 496"/>
                  <a:gd name="T29" fmla="*/ 59281 h 529"/>
                  <a:gd name="T30" fmla="*/ 247650 w 496"/>
                  <a:gd name="T31" fmla="*/ 211218 h 529"/>
                  <a:gd name="T32" fmla="*/ 240161 w 496"/>
                  <a:gd name="T33" fmla="*/ 222676 h 529"/>
                  <a:gd name="T34" fmla="*/ 128319 w 496"/>
                  <a:gd name="T35" fmla="*/ 262529 h 529"/>
                  <a:gd name="T36" fmla="*/ 119331 w 496"/>
                  <a:gd name="T37" fmla="*/ 262529 h 529"/>
                  <a:gd name="T38" fmla="*/ 7489 w 496"/>
                  <a:gd name="T39" fmla="*/ 216200 h 529"/>
                  <a:gd name="T40" fmla="*/ 0 w 496"/>
                  <a:gd name="T41" fmla="*/ 205241 h 529"/>
                  <a:gd name="T42" fmla="*/ 0 w 496"/>
                  <a:gd name="T43" fmla="*/ 52306 h 529"/>
                  <a:gd name="T44" fmla="*/ 7989 w 496"/>
                  <a:gd name="T45" fmla="*/ 40849 h 529"/>
                  <a:gd name="T46" fmla="*/ 121329 w 496"/>
                  <a:gd name="T47" fmla="*/ 996 h 529"/>
                  <a:gd name="T48" fmla="*/ 130316 w 496"/>
                  <a:gd name="T49" fmla="*/ 996 h 529"/>
                  <a:gd name="T50" fmla="*/ 240660 w 496"/>
                  <a:gd name="T51" fmla="*/ 48321 h 5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29"/>
                  <a:gd name="T80" fmla="*/ 496 w 496"/>
                  <a:gd name="T81" fmla="*/ 529 h 52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29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7"/>
                    </a:lnTo>
                    <a:lnTo>
                      <a:pt x="48" y="105"/>
                    </a:lnTo>
                    <a:lnTo>
                      <a:pt x="48" y="412"/>
                    </a:lnTo>
                    <a:lnTo>
                      <a:pt x="34" y="390"/>
                    </a:lnTo>
                    <a:lnTo>
                      <a:pt x="258" y="482"/>
                    </a:lnTo>
                    <a:lnTo>
                      <a:pt x="240" y="482"/>
                    </a:lnTo>
                    <a:lnTo>
                      <a:pt x="464" y="402"/>
                    </a:lnTo>
                    <a:lnTo>
                      <a:pt x="448" y="424"/>
                    </a:lnTo>
                    <a:lnTo>
                      <a:pt x="448" y="119"/>
                    </a:lnTo>
                    <a:lnTo>
                      <a:pt x="463" y="141"/>
                    </a:lnTo>
                    <a:lnTo>
                      <a:pt x="242" y="47"/>
                    </a:lnTo>
                    <a:close/>
                    <a:moveTo>
                      <a:pt x="482" y="97"/>
                    </a:moveTo>
                    <a:cubicBezTo>
                      <a:pt x="491" y="101"/>
                      <a:pt x="496" y="109"/>
                      <a:pt x="496" y="119"/>
                    </a:cubicBezTo>
                    <a:lnTo>
                      <a:pt x="496" y="424"/>
                    </a:lnTo>
                    <a:cubicBezTo>
                      <a:pt x="496" y="434"/>
                      <a:pt x="490" y="443"/>
                      <a:pt x="481" y="447"/>
                    </a:cubicBezTo>
                    <a:lnTo>
                      <a:pt x="257" y="527"/>
                    </a:lnTo>
                    <a:cubicBezTo>
                      <a:pt x="251" y="529"/>
                      <a:pt x="245" y="529"/>
                      <a:pt x="239" y="527"/>
                    </a:cubicBezTo>
                    <a:lnTo>
                      <a:pt x="15" y="434"/>
                    </a:lnTo>
                    <a:cubicBezTo>
                      <a:pt x="6" y="431"/>
                      <a:pt x="0" y="422"/>
                      <a:pt x="0" y="412"/>
                    </a:cubicBezTo>
                    <a:lnTo>
                      <a:pt x="0" y="105"/>
                    </a:lnTo>
                    <a:cubicBezTo>
                      <a:pt x="0" y="95"/>
                      <a:pt x="7" y="86"/>
                      <a:pt x="16" y="82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1" y="2"/>
                    </a:cubicBezTo>
                    <a:lnTo>
                      <a:pt x="482" y="97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43" name="Freeform 209"/>
              <p:cNvSpPr>
                <a:spLocks/>
              </p:cNvSpPr>
              <p:nvPr/>
            </p:nvSpPr>
            <p:spPr bwMode="auto">
              <a:xfrm>
                <a:off x="2432330" y="2282503"/>
                <a:ext cx="119173" cy="194048"/>
              </a:xfrm>
              <a:custGeom>
                <a:avLst/>
                <a:gdLst>
                  <a:gd name="T0" fmla="*/ 112713 w 71"/>
                  <a:gd name="T1" fmla="*/ 198438 h 125"/>
                  <a:gd name="T2" fmla="*/ 0 w 71"/>
                  <a:gd name="T3" fmla="*/ 152400 h 125"/>
                  <a:gd name="T4" fmla="*/ 0 w 71"/>
                  <a:gd name="T5" fmla="*/ 0 h 125"/>
                  <a:gd name="T6" fmla="*/ 112713 w 71"/>
                  <a:gd name="T7" fmla="*/ 47625 h 125"/>
                  <a:gd name="T8" fmla="*/ 112713 w 71"/>
                  <a:gd name="T9" fmla="*/ 198438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125"/>
                  <a:gd name="T17" fmla="*/ 71 w 71"/>
                  <a:gd name="T18" fmla="*/ 125 h 1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125">
                    <a:moveTo>
                      <a:pt x="71" y="125"/>
                    </a:moveTo>
                    <a:lnTo>
                      <a:pt x="0" y="96"/>
                    </a:lnTo>
                    <a:lnTo>
                      <a:pt x="0" y="0"/>
                    </a:lnTo>
                    <a:lnTo>
                      <a:pt x="71" y="30"/>
                    </a:lnTo>
                    <a:lnTo>
                      <a:pt x="71" y="12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44" name="Freeform 210"/>
              <p:cNvSpPr>
                <a:spLocks/>
              </p:cNvSpPr>
              <p:nvPr/>
            </p:nvSpPr>
            <p:spPr bwMode="auto">
              <a:xfrm>
                <a:off x="2450793" y="2305790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1750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0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45" name="Freeform 211"/>
              <p:cNvSpPr>
                <a:spLocks/>
              </p:cNvSpPr>
              <p:nvPr/>
            </p:nvSpPr>
            <p:spPr bwMode="auto">
              <a:xfrm>
                <a:off x="2450793" y="2344598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46" name="Freeform 212"/>
              <p:cNvSpPr>
                <a:spLocks/>
              </p:cNvSpPr>
              <p:nvPr/>
            </p:nvSpPr>
            <p:spPr bwMode="auto">
              <a:xfrm>
                <a:off x="2450793" y="2383408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47" name="Picture 213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46468" y="2285608"/>
                <a:ext cx="127564" cy="195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8" name="Freeform 214"/>
              <p:cNvSpPr>
                <a:spLocks/>
              </p:cNvSpPr>
              <p:nvPr/>
            </p:nvSpPr>
            <p:spPr bwMode="auto">
              <a:xfrm>
                <a:off x="2432330" y="2243694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2713 w 141"/>
                  <a:gd name="T3" fmla="*/ 87313 h 55"/>
                  <a:gd name="T4" fmla="*/ 0 w 141"/>
                  <a:gd name="T5" fmla="*/ 39688 h 55"/>
                  <a:gd name="T6" fmla="*/ 114300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1" y="55"/>
                    </a:lnTo>
                    <a:lnTo>
                      <a:pt x="0" y="25"/>
                    </a:lnTo>
                    <a:lnTo>
                      <a:pt x="72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49" name="Picture 215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96113" y="2473446"/>
                <a:ext cx="370945" cy="1552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50" name="Freeform 216"/>
              <p:cNvSpPr>
                <a:spLocks/>
              </p:cNvSpPr>
              <p:nvPr/>
            </p:nvSpPr>
            <p:spPr bwMode="auto">
              <a:xfrm>
                <a:off x="2623677" y="2316656"/>
                <a:ext cx="234988" cy="226647"/>
              </a:xfrm>
              <a:custGeom>
                <a:avLst/>
                <a:gdLst>
                  <a:gd name="T0" fmla="*/ 112712 w 140"/>
                  <a:gd name="T1" fmla="*/ 0 h 146"/>
                  <a:gd name="T2" fmla="*/ 0 w 140"/>
                  <a:gd name="T3" fmla="*/ 39687 h 146"/>
                  <a:gd name="T4" fmla="*/ 0 w 140"/>
                  <a:gd name="T5" fmla="*/ 187325 h 146"/>
                  <a:gd name="T6" fmla="*/ 111125 w 140"/>
                  <a:gd name="T7" fmla="*/ 231775 h 146"/>
                  <a:gd name="T8" fmla="*/ 222250 w 140"/>
                  <a:gd name="T9" fmla="*/ 193675 h 146"/>
                  <a:gd name="T10" fmla="*/ 222250 w 140"/>
                  <a:gd name="T11" fmla="*/ 46037 h 146"/>
                  <a:gd name="T12" fmla="*/ 112712 w 140"/>
                  <a:gd name="T13" fmla="*/ 0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0"/>
                  <a:gd name="T22" fmla="*/ 0 h 146"/>
                  <a:gd name="T23" fmla="*/ 140 w 140"/>
                  <a:gd name="T24" fmla="*/ 146 h 1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0" h="146">
                    <a:moveTo>
                      <a:pt x="71" y="0"/>
                    </a:moveTo>
                    <a:lnTo>
                      <a:pt x="0" y="25"/>
                    </a:lnTo>
                    <a:lnTo>
                      <a:pt x="0" y="118"/>
                    </a:lnTo>
                    <a:lnTo>
                      <a:pt x="70" y="146"/>
                    </a:lnTo>
                    <a:lnTo>
                      <a:pt x="140" y="122"/>
                    </a:lnTo>
                    <a:lnTo>
                      <a:pt x="140" y="29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51" name="Freeform 217"/>
              <p:cNvSpPr>
                <a:spLocks noEditPoints="1"/>
              </p:cNvSpPr>
              <p:nvPr/>
            </p:nvSpPr>
            <p:spPr bwMode="auto">
              <a:xfrm>
                <a:off x="2610250" y="2305790"/>
                <a:ext cx="261843" cy="249933"/>
              </a:xfrm>
              <a:custGeom>
                <a:avLst/>
                <a:gdLst>
                  <a:gd name="T0" fmla="*/ 120829 w 496"/>
                  <a:gd name="T1" fmla="*/ 23416 h 513"/>
                  <a:gd name="T2" fmla="*/ 129317 w 496"/>
                  <a:gd name="T3" fmla="*/ 23416 h 513"/>
                  <a:gd name="T4" fmla="*/ 15977 w 496"/>
                  <a:gd name="T5" fmla="*/ 62278 h 513"/>
                  <a:gd name="T6" fmla="*/ 23966 w 496"/>
                  <a:gd name="T7" fmla="*/ 50819 h 513"/>
                  <a:gd name="T8" fmla="*/ 23966 w 496"/>
                  <a:gd name="T9" fmla="*/ 198791 h 513"/>
                  <a:gd name="T10" fmla="*/ 16477 w 496"/>
                  <a:gd name="T11" fmla="*/ 187830 h 513"/>
                  <a:gd name="T12" fmla="*/ 128319 w 496"/>
                  <a:gd name="T13" fmla="*/ 232172 h 513"/>
                  <a:gd name="T14" fmla="*/ 120330 w 496"/>
                  <a:gd name="T15" fmla="*/ 232172 h 513"/>
                  <a:gd name="T16" fmla="*/ 232172 w 496"/>
                  <a:gd name="T17" fmla="*/ 193310 h 513"/>
                  <a:gd name="T18" fmla="*/ 223684 w 496"/>
                  <a:gd name="T19" fmla="*/ 204769 h 513"/>
                  <a:gd name="T20" fmla="*/ 223684 w 496"/>
                  <a:gd name="T21" fmla="*/ 57794 h 513"/>
                  <a:gd name="T22" fmla="*/ 231173 w 496"/>
                  <a:gd name="T23" fmla="*/ 68755 h 513"/>
                  <a:gd name="T24" fmla="*/ 120829 w 496"/>
                  <a:gd name="T25" fmla="*/ 23416 h 513"/>
                  <a:gd name="T26" fmla="*/ 240660 w 496"/>
                  <a:gd name="T27" fmla="*/ 46833 h 513"/>
                  <a:gd name="T28" fmla="*/ 247650 w 496"/>
                  <a:gd name="T29" fmla="*/ 57794 h 513"/>
                  <a:gd name="T30" fmla="*/ 247650 w 496"/>
                  <a:gd name="T31" fmla="*/ 204769 h 513"/>
                  <a:gd name="T32" fmla="*/ 239661 w 496"/>
                  <a:gd name="T33" fmla="*/ 215730 h 513"/>
                  <a:gd name="T34" fmla="*/ 127819 w 496"/>
                  <a:gd name="T35" fmla="*/ 254591 h 513"/>
                  <a:gd name="T36" fmla="*/ 119831 w 496"/>
                  <a:gd name="T37" fmla="*/ 254591 h 513"/>
                  <a:gd name="T38" fmla="*/ 7989 w 496"/>
                  <a:gd name="T39" fmla="*/ 209752 h 513"/>
                  <a:gd name="T40" fmla="*/ 0 w 496"/>
                  <a:gd name="T41" fmla="*/ 198791 h 513"/>
                  <a:gd name="T42" fmla="*/ 0 w 496"/>
                  <a:gd name="T43" fmla="*/ 50819 h 513"/>
                  <a:gd name="T44" fmla="*/ 8488 w 496"/>
                  <a:gd name="T45" fmla="*/ 39360 h 513"/>
                  <a:gd name="T46" fmla="*/ 121329 w 496"/>
                  <a:gd name="T47" fmla="*/ 996 h 513"/>
                  <a:gd name="T48" fmla="*/ 129817 w 496"/>
                  <a:gd name="T49" fmla="*/ 996 h 513"/>
                  <a:gd name="T50" fmla="*/ 240660 w 496"/>
                  <a:gd name="T51" fmla="*/ 46833 h 5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13"/>
                  <a:gd name="T80" fmla="*/ 496 w 496"/>
                  <a:gd name="T81" fmla="*/ 513 h 5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13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5"/>
                    </a:lnTo>
                    <a:lnTo>
                      <a:pt x="48" y="102"/>
                    </a:lnTo>
                    <a:lnTo>
                      <a:pt x="48" y="399"/>
                    </a:lnTo>
                    <a:lnTo>
                      <a:pt x="33" y="377"/>
                    </a:lnTo>
                    <a:lnTo>
                      <a:pt x="257" y="466"/>
                    </a:lnTo>
                    <a:lnTo>
                      <a:pt x="241" y="466"/>
                    </a:lnTo>
                    <a:lnTo>
                      <a:pt x="465" y="388"/>
                    </a:lnTo>
                    <a:lnTo>
                      <a:pt x="448" y="411"/>
                    </a:lnTo>
                    <a:lnTo>
                      <a:pt x="448" y="116"/>
                    </a:lnTo>
                    <a:lnTo>
                      <a:pt x="463" y="138"/>
                    </a:lnTo>
                    <a:lnTo>
                      <a:pt x="242" y="47"/>
                    </a:lnTo>
                    <a:close/>
                    <a:moveTo>
                      <a:pt x="482" y="94"/>
                    </a:moveTo>
                    <a:cubicBezTo>
                      <a:pt x="491" y="97"/>
                      <a:pt x="496" y="106"/>
                      <a:pt x="496" y="116"/>
                    </a:cubicBezTo>
                    <a:lnTo>
                      <a:pt x="496" y="411"/>
                    </a:lnTo>
                    <a:cubicBezTo>
                      <a:pt x="496" y="421"/>
                      <a:pt x="490" y="430"/>
                      <a:pt x="480" y="433"/>
                    </a:cubicBezTo>
                    <a:lnTo>
                      <a:pt x="256" y="511"/>
                    </a:lnTo>
                    <a:cubicBezTo>
                      <a:pt x="251" y="513"/>
                      <a:pt x="245" y="513"/>
                      <a:pt x="240" y="511"/>
                    </a:cubicBezTo>
                    <a:lnTo>
                      <a:pt x="16" y="421"/>
                    </a:lnTo>
                    <a:cubicBezTo>
                      <a:pt x="6" y="418"/>
                      <a:pt x="0" y="409"/>
                      <a:pt x="0" y="399"/>
                    </a:cubicBezTo>
                    <a:lnTo>
                      <a:pt x="0" y="102"/>
                    </a:lnTo>
                    <a:cubicBezTo>
                      <a:pt x="0" y="92"/>
                      <a:pt x="7" y="83"/>
                      <a:pt x="17" y="79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0" y="2"/>
                    </a:cubicBezTo>
                    <a:lnTo>
                      <a:pt x="482" y="94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52" name="Freeform 218"/>
              <p:cNvSpPr>
                <a:spLocks/>
              </p:cNvSpPr>
              <p:nvPr/>
            </p:nvSpPr>
            <p:spPr bwMode="auto">
              <a:xfrm>
                <a:off x="2618642" y="2352361"/>
                <a:ext cx="117494" cy="186285"/>
              </a:xfrm>
              <a:custGeom>
                <a:avLst/>
                <a:gdLst>
                  <a:gd name="T0" fmla="*/ 111125 w 70"/>
                  <a:gd name="T1" fmla="*/ 190500 h 120"/>
                  <a:gd name="T2" fmla="*/ 0 w 70"/>
                  <a:gd name="T3" fmla="*/ 147638 h 120"/>
                  <a:gd name="T4" fmla="*/ 0 w 70"/>
                  <a:gd name="T5" fmla="*/ 0 h 120"/>
                  <a:gd name="T6" fmla="*/ 111125 w 70"/>
                  <a:gd name="T7" fmla="*/ 46038 h 120"/>
                  <a:gd name="T8" fmla="*/ 111125 w 70"/>
                  <a:gd name="T9" fmla="*/ 19050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"/>
                  <a:gd name="T16" fmla="*/ 0 h 120"/>
                  <a:gd name="T17" fmla="*/ 70 w 70"/>
                  <a:gd name="T18" fmla="*/ 120 h 1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" h="120">
                    <a:moveTo>
                      <a:pt x="70" y="120"/>
                    </a:moveTo>
                    <a:lnTo>
                      <a:pt x="0" y="93"/>
                    </a:lnTo>
                    <a:lnTo>
                      <a:pt x="0" y="0"/>
                    </a:lnTo>
                    <a:lnTo>
                      <a:pt x="70" y="29"/>
                    </a:lnTo>
                    <a:lnTo>
                      <a:pt x="70" y="1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53" name="Freeform 219"/>
              <p:cNvSpPr>
                <a:spLocks/>
              </p:cNvSpPr>
              <p:nvPr/>
            </p:nvSpPr>
            <p:spPr bwMode="auto">
              <a:xfrm>
                <a:off x="2635426" y="2375646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1750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0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54" name="Freeform 220"/>
              <p:cNvSpPr>
                <a:spLocks/>
              </p:cNvSpPr>
              <p:nvPr/>
            </p:nvSpPr>
            <p:spPr bwMode="auto">
              <a:xfrm>
                <a:off x="2635426" y="2406694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55" name="Freeform 221"/>
              <p:cNvSpPr>
                <a:spLocks/>
              </p:cNvSpPr>
              <p:nvPr/>
            </p:nvSpPr>
            <p:spPr bwMode="auto">
              <a:xfrm>
                <a:off x="2635426" y="2445503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56" name="Picture 222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32778" y="2357017"/>
                <a:ext cx="125887" cy="1940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57" name="Freeform 223"/>
              <p:cNvSpPr>
                <a:spLocks/>
              </p:cNvSpPr>
              <p:nvPr/>
            </p:nvSpPr>
            <p:spPr bwMode="auto">
              <a:xfrm>
                <a:off x="2618642" y="2313551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1125 w 141"/>
                  <a:gd name="T3" fmla="*/ 87313 h 55"/>
                  <a:gd name="T4" fmla="*/ 0 w 141"/>
                  <a:gd name="T5" fmla="*/ 39688 h 55"/>
                  <a:gd name="T6" fmla="*/ 112713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0" y="55"/>
                    </a:lnTo>
                    <a:lnTo>
                      <a:pt x="0" y="25"/>
                    </a:lnTo>
                    <a:lnTo>
                      <a:pt x="71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58" name="Picture 224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47248" y="2434636"/>
                <a:ext cx="364232" cy="1474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59" name="Freeform 225"/>
              <p:cNvSpPr>
                <a:spLocks/>
              </p:cNvSpPr>
              <p:nvPr/>
            </p:nvSpPr>
            <p:spPr bwMode="auto">
              <a:xfrm>
                <a:off x="2066421" y="2277847"/>
                <a:ext cx="236666" cy="226647"/>
              </a:xfrm>
              <a:custGeom>
                <a:avLst/>
                <a:gdLst>
                  <a:gd name="T0" fmla="*/ 112713 w 141"/>
                  <a:gd name="T1" fmla="*/ 0 h 146"/>
                  <a:gd name="T2" fmla="*/ 0 w 141"/>
                  <a:gd name="T3" fmla="*/ 39687 h 146"/>
                  <a:gd name="T4" fmla="*/ 0 w 141"/>
                  <a:gd name="T5" fmla="*/ 187325 h 146"/>
                  <a:gd name="T6" fmla="*/ 111125 w 141"/>
                  <a:gd name="T7" fmla="*/ 231775 h 146"/>
                  <a:gd name="T8" fmla="*/ 223838 w 141"/>
                  <a:gd name="T9" fmla="*/ 193675 h 146"/>
                  <a:gd name="T10" fmla="*/ 223838 w 141"/>
                  <a:gd name="T11" fmla="*/ 46037 h 146"/>
                  <a:gd name="T12" fmla="*/ 112713 w 141"/>
                  <a:gd name="T13" fmla="*/ 0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46"/>
                  <a:gd name="T23" fmla="*/ 141 w 141"/>
                  <a:gd name="T24" fmla="*/ 146 h 1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46">
                    <a:moveTo>
                      <a:pt x="71" y="0"/>
                    </a:moveTo>
                    <a:lnTo>
                      <a:pt x="0" y="25"/>
                    </a:lnTo>
                    <a:lnTo>
                      <a:pt x="0" y="118"/>
                    </a:lnTo>
                    <a:lnTo>
                      <a:pt x="70" y="146"/>
                    </a:lnTo>
                    <a:lnTo>
                      <a:pt x="141" y="122"/>
                    </a:lnTo>
                    <a:lnTo>
                      <a:pt x="141" y="29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60" name="Freeform 226"/>
              <p:cNvSpPr>
                <a:spLocks noEditPoints="1"/>
              </p:cNvSpPr>
              <p:nvPr/>
            </p:nvSpPr>
            <p:spPr bwMode="auto">
              <a:xfrm>
                <a:off x="2052993" y="2266980"/>
                <a:ext cx="261843" cy="249933"/>
              </a:xfrm>
              <a:custGeom>
                <a:avLst/>
                <a:gdLst>
                  <a:gd name="T0" fmla="*/ 120829 w 496"/>
                  <a:gd name="T1" fmla="*/ 23416 h 513"/>
                  <a:gd name="T2" fmla="*/ 129317 w 496"/>
                  <a:gd name="T3" fmla="*/ 23416 h 513"/>
                  <a:gd name="T4" fmla="*/ 15977 w 496"/>
                  <a:gd name="T5" fmla="*/ 62278 h 513"/>
                  <a:gd name="T6" fmla="*/ 23966 w 496"/>
                  <a:gd name="T7" fmla="*/ 50819 h 513"/>
                  <a:gd name="T8" fmla="*/ 23966 w 496"/>
                  <a:gd name="T9" fmla="*/ 198791 h 513"/>
                  <a:gd name="T10" fmla="*/ 16477 w 496"/>
                  <a:gd name="T11" fmla="*/ 187830 h 513"/>
                  <a:gd name="T12" fmla="*/ 128319 w 496"/>
                  <a:gd name="T13" fmla="*/ 232172 h 513"/>
                  <a:gd name="T14" fmla="*/ 120330 w 496"/>
                  <a:gd name="T15" fmla="*/ 232172 h 513"/>
                  <a:gd name="T16" fmla="*/ 232172 w 496"/>
                  <a:gd name="T17" fmla="*/ 193310 h 513"/>
                  <a:gd name="T18" fmla="*/ 223684 w 496"/>
                  <a:gd name="T19" fmla="*/ 204769 h 513"/>
                  <a:gd name="T20" fmla="*/ 223684 w 496"/>
                  <a:gd name="T21" fmla="*/ 57794 h 513"/>
                  <a:gd name="T22" fmla="*/ 231173 w 496"/>
                  <a:gd name="T23" fmla="*/ 68755 h 513"/>
                  <a:gd name="T24" fmla="*/ 120829 w 496"/>
                  <a:gd name="T25" fmla="*/ 23416 h 513"/>
                  <a:gd name="T26" fmla="*/ 240660 w 496"/>
                  <a:gd name="T27" fmla="*/ 46833 h 513"/>
                  <a:gd name="T28" fmla="*/ 247650 w 496"/>
                  <a:gd name="T29" fmla="*/ 57794 h 513"/>
                  <a:gd name="T30" fmla="*/ 247650 w 496"/>
                  <a:gd name="T31" fmla="*/ 204769 h 513"/>
                  <a:gd name="T32" fmla="*/ 239661 w 496"/>
                  <a:gd name="T33" fmla="*/ 215730 h 513"/>
                  <a:gd name="T34" fmla="*/ 127819 w 496"/>
                  <a:gd name="T35" fmla="*/ 254591 h 513"/>
                  <a:gd name="T36" fmla="*/ 119831 w 496"/>
                  <a:gd name="T37" fmla="*/ 254591 h 513"/>
                  <a:gd name="T38" fmla="*/ 7989 w 496"/>
                  <a:gd name="T39" fmla="*/ 209752 h 513"/>
                  <a:gd name="T40" fmla="*/ 0 w 496"/>
                  <a:gd name="T41" fmla="*/ 198791 h 513"/>
                  <a:gd name="T42" fmla="*/ 0 w 496"/>
                  <a:gd name="T43" fmla="*/ 50819 h 513"/>
                  <a:gd name="T44" fmla="*/ 8488 w 496"/>
                  <a:gd name="T45" fmla="*/ 39360 h 513"/>
                  <a:gd name="T46" fmla="*/ 121329 w 496"/>
                  <a:gd name="T47" fmla="*/ 996 h 513"/>
                  <a:gd name="T48" fmla="*/ 129817 w 496"/>
                  <a:gd name="T49" fmla="*/ 996 h 513"/>
                  <a:gd name="T50" fmla="*/ 240660 w 496"/>
                  <a:gd name="T51" fmla="*/ 46833 h 5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13"/>
                  <a:gd name="T80" fmla="*/ 496 w 496"/>
                  <a:gd name="T81" fmla="*/ 513 h 5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13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5"/>
                    </a:lnTo>
                    <a:lnTo>
                      <a:pt x="48" y="102"/>
                    </a:lnTo>
                    <a:lnTo>
                      <a:pt x="48" y="399"/>
                    </a:lnTo>
                    <a:lnTo>
                      <a:pt x="33" y="377"/>
                    </a:lnTo>
                    <a:lnTo>
                      <a:pt x="257" y="466"/>
                    </a:lnTo>
                    <a:lnTo>
                      <a:pt x="241" y="466"/>
                    </a:lnTo>
                    <a:lnTo>
                      <a:pt x="465" y="388"/>
                    </a:lnTo>
                    <a:lnTo>
                      <a:pt x="448" y="411"/>
                    </a:lnTo>
                    <a:lnTo>
                      <a:pt x="448" y="116"/>
                    </a:lnTo>
                    <a:lnTo>
                      <a:pt x="463" y="138"/>
                    </a:lnTo>
                    <a:lnTo>
                      <a:pt x="242" y="47"/>
                    </a:lnTo>
                    <a:close/>
                    <a:moveTo>
                      <a:pt x="482" y="94"/>
                    </a:moveTo>
                    <a:cubicBezTo>
                      <a:pt x="491" y="97"/>
                      <a:pt x="496" y="106"/>
                      <a:pt x="496" y="116"/>
                    </a:cubicBezTo>
                    <a:lnTo>
                      <a:pt x="496" y="411"/>
                    </a:lnTo>
                    <a:cubicBezTo>
                      <a:pt x="496" y="421"/>
                      <a:pt x="490" y="430"/>
                      <a:pt x="480" y="433"/>
                    </a:cubicBezTo>
                    <a:lnTo>
                      <a:pt x="256" y="511"/>
                    </a:lnTo>
                    <a:cubicBezTo>
                      <a:pt x="251" y="513"/>
                      <a:pt x="245" y="513"/>
                      <a:pt x="240" y="511"/>
                    </a:cubicBezTo>
                    <a:lnTo>
                      <a:pt x="16" y="421"/>
                    </a:lnTo>
                    <a:cubicBezTo>
                      <a:pt x="6" y="418"/>
                      <a:pt x="0" y="409"/>
                      <a:pt x="0" y="399"/>
                    </a:cubicBezTo>
                    <a:lnTo>
                      <a:pt x="0" y="102"/>
                    </a:lnTo>
                    <a:cubicBezTo>
                      <a:pt x="0" y="92"/>
                      <a:pt x="7" y="83"/>
                      <a:pt x="17" y="79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0" y="2"/>
                    </a:cubicBezTo>
                    <a:lnTo>
                      <a:pt x="482" y="94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61" name="Freeform 227"/>
              <p:cNvSpPr>
                <a:spLocks/>
              </p:cNvSpPr>
              <p:nvPr/>
            </p:nvSpPr>
            <p:spPr bwMode="auto">
              <a:xfrm>
                <a:off x="2061384" y="2313551"/>
                <a:ext cx="119173" cy="186285"/>
              </a:xfrm>
              <a:custGeom>
                <a:avLst/>
                <a:gdLst>
                  <a:gd name="T0" fmla="*/ 112713 w 71"/>
                  <a:gd name="T1" fmla="*/ 190500 h 120"/>
                  <a:gd name="T2" fmla="*/ 0 w 71"/>
                  <a:gd name="T3" fmla="*/ 147638 h 120"/>
                  <a:gd name="T4" fmla="*/ 0 w 71"/>
                  <a:gd name="T5" fmla="*/ 0 h 120"/>
                  <a:gd name="T6" fmla="*/ 112713 w 71"/>
                  <a:gd name="T7" fmla="*/ 44450 h 120"/>
                  <a:gd name="T8" fmla="*/ 112713 w 71"/>
                  <a:gd name="T9" fmla="*/ 19050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120"/>
                  <a:gd name="T17" fmla="*/ 71 w 71"/>
                  <a:gd name="T18" fmla="*/ 120 h 1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120">
                    <a:moveTo>
                      <a:pt x="71" y="120"/>
                    </a:moveTo>
                    <a:lnTo>
                      <a:pt x="0" y="93"/>
                    </a:lnTo>
                    <a:lnTo>
                      <a:pt x="0" y="0"/>
                    </a:lnTo>
                    <a:lnTo>
                      <a:pt x="71" y="28"/>
                    </a:lnTo>
                    <a:lnTo>
                      <a:pt x="71" y="1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62" name="Freeform 228"/>
              <p:cNvSpPr>
                <a:spLocks/>
              </p:cNvSpPr>
              <p:nvPr/>
            </p:nvSpPr>
            <p:spPr bwMode="auto">
              <a:xfrm>
                <a:off x="2078170" y="2336837"/>
                <a:ext cx="85603" cy="54334"/>
              </a:xfrm>
              <a:custGeom>
                <a:avLst/>
                <a:gdLst>
                  <a:gd name="T0" fmla="*/ 80963 w 51"/>
                  <a:gd name="T1" fmla="*/ 55563 h 35"/>
                  <a:gd name="T2" fmla="*/ 0 w 51"/>
                  <a:gd name="T3" fmla="*/ 23813 h 35"/>
                  <a:gd name="T4" fmla="*/ 0 w 51"/>
                  <a:gd name="T5" fmla="*/ 0 h 35"/>
                  <a:gd name="T6" fmla="*/ 80963 w 51"/>
                  <a:gd name="T7" fmla="*/ 31750 h 35"/>
                  <a:gd name="T8" fmla="*/ 80963 w 51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35"/>
                  <a:gd name="T17" fmla="*/ 51 w 5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35">
                    <a:moveTo>
                      <a:pt x="51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1" y="20"/>
                    </a:lnTo>
                    <a:lnTo>
                      <a:pt x="51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63" name="Freeform 229"/>
              <p:cNvSpPr>
                <a:spLocks/>
              </p:cNvSpPr>
              <p:nvPr/>
            </p:nvSpPr>
            <p:spPr bwMode="auto">
              <a:xfrm>
                <a:off x="2078170" y="2367885"/>
                <a:ext cx="85603" cy="54334"/>
              </a:xfrm>
              <a:custGeom>
                <a:avLst/>
                <a:gdLst>
                  <a:gd name="T0" fmla="*/ 80963 w 51"/>
                  <a:gd name="T1" fmla="*/ 55563 h 35"/>
                  <a:gd name="T2" fmla="*/ 0 w 51"/>
                  <a:gd name="T3" fmla="*/ 23813 h 35"/>
                  <a:gd name="T4" fmla="*/ 0 w 51"/>
                  <a:gd name="T5" fmla="*/ 0 h 35"/>
                  <a:gd name="T6" fmla="*/ 80963 w 51"/>
                  <a:gd name="T7" fmla="*/ 33338 h 35"/>
                  <a:gd name="T8" fmla="*/ 80963 w 51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35"/>
                  <a:gd name="T17" fmla="*/ 51 w 5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35">
                    <a:moveTo>
                      <a:pt x="51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1" y="21"/>
                    </a:lnTo>
                    <a:lnTo>
                      <a:pt x="51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64" name="Freeform 230"/>
              <p:cNvSpPr>
                <a:spLocks/>
              </p:cNvSpPr>
              <p:nvPr/>
            </p:nvSpPr>
            <p:spPr bwMode="auto">
              <a:xfrm>
                <a:off x="2078170" y="2406694"/>
                <a:ext cx="85603" cy="54334"/>
              </a:xfrm>
              <a:custGeom>
                <a:avLst/>
                <a:gdLst>
                  <a:gd name="T0" fmla="*/ 80963 w 51"/>
                  <a:gd name="T1" fmla="*/ 55563 h 35"/>
                  <a:gd name="T2" fmla="*/ 0 w 51"/>
                  <a:gd name="T3" fmla="*/ 23813 h 35"/>
                  <a:gd name="T4" fmla="*/ 0 w 51"/>
                  <a:gd name="T5" fmla="*/ 0 h 35"/>
                  <a:gd name="T6" fmla="*/ 80963 w 51"/>
                  <a:gd name="T7" fmla="*/ 33338 h 35"/>
                  <a:gd name="T8" fmla="*/ 80963 w 51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35"/>
                  <a:gd name="T17" fmla="*/ 51 w 5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35">
                    <a:moveTo>
                      <a:pt x="51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1" y="21"/>
                    </a:lnTo>
                    <a:lnTo>
                      <a:pt x="51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65" name="Picture 231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75521" y="2316656"/>
                <a:ext cx="127564" cy="195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66" name="Freeform 232"/>
              <p:cNvSpPr>
                <a:spLocks/>
              </p:cNvSpPr>
              <p:nvPr/>
            </p:nvSpPr>
            <p:spPr bwMode="auto">
              <a:xfrm>
                <a:off x="2061384" y="2274742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2713 w 141"/>
                  <a:gd name="T3" fmla="*/ 87313 h 55"/>
                  <a:gd name="T4" fmla="*/ 0 w 141"/>
                  <a:gd name="T5" fmla="*/ 39688 h 55"/>
                  <a:gd name="T6" fmla="*/ 114300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1" y="55"/>
                    </a:lnTo>
                    <a:lnTo>
                      <a:pt x="0" y="25"/>
                    </a:lnTo>
                    <a:lnTo>
                      <a:pt x="72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67" name="Picture 233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25167" y="2504494"/>
                <a:ext cx="362553" cy="1474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68" name="Freeform 234"/>
              <p:cNvSpPr>
                <a:spLocks/>
              </p:cNvSpPr>
              <p:nvPr/>
            </p:nvSpPr>
            <p:spPr bwMode="auto">
              <a:xfrm>
                <a:off x="2251054" y="2349256"/>
                <a:ext cx="236666" cy="232857"/>
              </a:xfrm>
              <a:custGeom>
                <a:avLst/>
                <a:gdLst>
                  <a:gd name="T0" fmla="*/ 114300 w 141"/>
                  <a:gd name="T1" fmla="*/ 0 h 150"/>
                  <a:gd name="T2" fmla="*/ 0 w 141"/>
                  <a:gd name="T3" fmla="*/ 39687 h 150"/>
                  <a:gd name="T4" fmla="*/ 0 w 141"/>
                  <a:gd name="T5" fmla="*/ 192087 h 150"/>
                  <a:gd name="T6" fmla="*/ 112713 w 141"/>
                  <a:gd name="T7" fmla="*/ 238125 h 150"/>
                  <a:gd name="T8" fmla="*/ 223838 w 141"/>
                  <a:gd name="T9" fmla="*/ 198437 h 150"/>
                  <a:gd name="T10" fmla="*/ 223838 w 141"/>
                  <a:gd name="T11" fmla="*/ 46037 h 150"/>
                  <a:gd name="T12" fmla="*/ 114300 w 141"/>
                  <a:gd name="T13" fmla="*/ 0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50"/>
                  <a:gd name="T23" fmla="*/ 141 w 141"/>
                  <a:gd name="T24" fmla="*/ 150 h 15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50">
                    <a:moveTo>
                      <a:pt x="72" y="0"/>
                    </a:moveTo>
                    <a:lnTo>
                      <a:pt x="0" y="25"/>
                    </a:lnTo>
                    <a:lnTo>
                      <a:pt x="0" y="121"/>
                    </a:lnTo>
                    <a:lnTo>
                      <a:pt x="71" y="150"/>
                    </a:lnTo>
                    <a:lnTo>
                      <a:pt x="141" y="125"/>
                    </a:lnTo>
                    <a:lnTo>
                      <a:pt x="141" y="2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69" name="Freeform 235"/>
              <p:cNvSpPr>
                <a:spLocks noEditPoints="1"/>
              </p:cNvSpPr>
              <p:nvPr/>
            </p:nvSpPr>
            <p:spPr bwMode="auto">
              <a:xfrm>
                <a:off x="2239304" y="2336837"/>
                <a:ext cx="261843" cy="257695"/>
              </a:xfrm>
              <a:custGeom>
                <a:avLst/>
                <a:gdLst>
                  <a:gd name="T0" fmla="*/ 120829 w 496"/>
                  <a:gd name="T1" fmla="*/ 23413 h 529"/>
                  <a:gd name="T2" fmla="*/ 129317 w 496"/>
                  <a:gd name="T3" fmla="*/ 23413 h 529"/>
                  <a:gd name="T4" fmla="*/ 15977 w 496"/>
                  <a:gd name="T5" fmla="*/ 63266 h 529"/>
                  <a:gd name="T6" fmla="*/ 23966 w 496"/>
                  <a:gd name="T7" fmla="*/ 52306 h 529"/>
                  <a:gd name="T8" fmla="*/ 23966 w 496"/>
                  <a:gd name="T9" fmla="*/ 205241 h 529"/>
                  <a:gd name="T10" fmla="*/ 16976 w 496"/>
                  <a:gd name="T11" fmla="*/ 194281 h 529"/>
                  <a:gd name="T12" fmla="*/ 128818 w 496"/>
                  <a:gd name="T13" fmla="*/ 240112 h 529"/>
                  <a:gd name="T14" fmla="*/ 119831 w 496"/>
                  <a:gd name="T15" fmla="*/ 240112 h 529"/>
                  <a:gd name="T16" fmla="*/ 231673 w 496"/>
                  <a:gd name="T17" fmla="*/ 200259 h 529"/>
                  <a:gd name="T18" fmla="*/ 223684 w 496"/>
                  <a:gd name="T19" fmla="*/ 211218 h 529"/>
                  <a:gd name="T20" fmla="*/ 223684 w 496"/>
                  <a:gd name="T21" fmla="*/ 59281 h 529"/>
                  <a:gd name="T22" fmla="*/ 231173 w 496"/>
                  <a:gd name="T23" fmla="*/ 70240 h 529"/>
                  <a:gd name="T24" fmla="*/ 120829 w 496"/>
                  <a:gd name="T25" fmla="*/ 23413 h 529"/>
                  <a:gd name="T26" fmla="*/ 240660 w 496"/>
                  <a:gd name="T27" fmla="*/ 48321 h 529"/>
                  <a:gd name="T28" fmla="*/ 247650 w 496"/>
                  <a:gd name="T29" fmla="*/ 59281 h 529"/>
                  <a:gd name="T30" fmla="*/ 247650 w 496"/>
                  <a:gd name="T31" fmla="*/ 211218 h 529"/>
                  <a:gd name="T32" fmla="*/ 240161 w 496"/>
                  <a:gd name="T33" fmla="*/ 222676 h 529"/>
                  <a:gd name="T34" fmla="*/ 128319 w 496"/>
                  <a:gd name="T35" fmla="*/ 262529 h 529"/>
                  <a:gd name="T36" fmla="*/ 119331 w 496"/>
                  <a:gd name="T37" fmla="*/ 262529 h 529"/>
                  <a:gd name="T38" fmla="*/ 7489 w 496"/>
                  <a:gd name="T39" fmla="*/ 216200 h 529"/>
                  <a:gd name="T40" fmla="*/ 0 w 496"/>
                  <a:gd name="T41" fmla="*/ 205241 h 529"/>
                  <a:gd name="T42" fmla="*/ 0 w 496"/>
                  <a:gd name="T43" fmla="*/ 52306 h 529"/>
                  <a:gd name="T44" fmla="*/ 7989 w 496"/>
                  <a:gd name="T45" fmla="*/ 40849 h 529"/>
                  <a:gd name="T46" fmla="*/ 121329 w 496"/>
                  <a:gd name="T47" fmla="*/ 996 h 529"/>
                  <a:gd name="T48" fmla="*/ 130316 w 496"/>
                  <a:gd name="T49" fmla="*/ 996 h 529"/>
                  <a:gd name="T50" fmla="*/ 240660 w 496"/>
                  <a:gd name="T51" fmla="*/ 48321 h 5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29"/>
                  <a:gd name="T80" fmla="*/ 496 w 496"/>
                  <a:gd name="T81" fmla="*/ 529 h 52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29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7"/>
                    </a:lnTo>
                    <a:lnTo>
                      <a:pt x="48" y="105"/>
                    </a:lnTo>
                    <a:lnTo>
                      <a:pt x="48" y="412"/>
                    </a:lnTo>
                    <a:lnTo>
                      <a:pt x="34" y="390"/>
                    </a:lnTo>
                    <a:lnTo>
                      <a:pt x="258" y="482"/>
                    </a:lnTo>
                    <a:lnTo>
                      <a:pt x="240" y="482"/>
                    </a:lnTo>
                    <a:lnTo>
                      <a:pt x="464" y="402"/>
                    </a:lnTo>
                    <a:lnTo>
                      <a:pt x="448" y="424"/>
                    </a:lnTo>
                    <a:lnTo>
                      <a:pt x="448" y="119"/>
                    </a:lnTo>
                    <a:lnTo>
                      <a:pt x="463" y="141"/>
                    </a:lnTo>
                    <a:lnTo>
                      <a:pt x="242" y="47"/>
                    </a:lnTo>
                    <a:close/>
                    <a:moveTo>
                      <a:pt x="482" y="97"/>
                    </a:moveTo>
                    <a:cubicBezTo>
                      <a:pt x="491" y="101"/>
                      <a:pt x="496" y="109"/>
                      <a:pt x="496" y="119"/>
                    </a:cubicBezTo>
                    <a:lnTo>
                      <a:pt x="496" y="424"/>
                    </a:lnTo>
                    <a:cubicBezTo>
                      <a:pt x="496" y="434"/>
                      <a:pt x="490" y="443"/>
                      <a:pt x="481" y="447"/>
                    </a:cubicBezTo>
                    <a:lnTo>
                      <a:pt x="257" y="527"/>
                    </a:lnTo>
                    <a:cubicBezTo>
                      <a:pt x="251" y="529"/>
                      <a:pt x="245" y="529"/>
                      <a:pt x="239" y="527"/>
                    </a:cubicBezTo>
                    <a:lnTo>
                      <a:pt x="15" y="434"/>
                    </a:lnTo>
                    <a:cubicBezTo>
                      <a:pt x="6" y="431"/>
                      <a:pt x="0" y="422"/>
                      <a:pt x="0" y="412"/>
                    </a:cubicBezTo>
                    <a:lnTo>
                      <a:pt x="0" y="105"/>
                    </a:lnTo>
                    <a:cubicBezTo>
                      <a:pt x="0" y="95"/>
                      <a:pt x="7" y="86"/>
                      <a:pt x="16" y="82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1" y="2"/>
                    </a:cubicBezTo>
                    <a:lnTo>
                      <a:pt x="482" y="97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70" name="Freeform 236"/>
              <p:cNvSpPr>
                <a:spLocks/>
              </p:cNvSpPr>
              <p:nvPr/>
            </p:nvSpPr>
            <p:spPr bwMode="auto">
              <a:xfrm>
                <a:off x="2247697" y="2383408"/>
                <a:ext cx="117494" cy="194048"/>
              </a:xfrm>
              <a:custGeom>
                <a:avLst/>
                <a:gdLst>
                  <a:gd name="T0" fmla="*/ 111125 w 70"/>
                  <a:gd name="T1" fmla="*/ 198438 h 125"/>
                  <a:gd name="T2" fmla="*/ 0 w 70"/>
                  <a:gd name="T3" fmla="*/ 153988 h 125"/>
                  <a:gd name="T4" fmla="*/ 0 w 70"/>
                  <a:gd name="T5" fmla="*/ 0 h 125"/>
                  <a:gd name="T6" fmla="*/ 111125 w 70"/>
                  <a:gd name="T7" fmla="*/ 47625 h 125"/>
                  <a:gd name="T8" fmla="*/ 111125 w 70"/>
                  <a:gd name="T9" fmla="*/ 198438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"/>
                  <a:gd name="T16" fmla="*/ 0 h 125"/>
                  <a:gd name="T17" fmla="*/ 70 w 70"/>
                  <a:gd name="T18" fmla="*/ 125 h 1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" h="125">
                    <a:moveTo>
                      <a:pt x="70" y="125"/>
                    </a:moveTo>
                    <a:lnTo>
                      <a:pt x="0" y="97"/>
                    </a:lnTo>
                    <a:lnTo>
                      <a:pt x="0" y="0"/>
                    </a:lnTo>
                    <a:lnTo>
                      <a:pt x="70" y="30"/>
                    </a:lnTo>
                    <a:lnTo>
                      <a:pt x="70" y="12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71" name="Freeform 237"/>
              <p:cNvSpPr>
                <a:spLocks/>
              </p:cNvSpPr>
              <p:nvPr/>
            </p:nvSpPr>
            <p:spPr bwMode="auto">
              <a:xfrm>
                <a:off x="2264481" y="2406694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72" name="Freeform 238"/>
              <p:cNvSpPr>
                <a:spLocks/>
              </p:cNvSpPr>
              <p:nvPr/>
            </p:nvSpPr>
            <p:spPr bwMode="auto">
              <a:xfrm>
                <a:off x="2264481" y="2445503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73" name="Freeform 239"/>
              <p:cNvSpPr>
                <a:spLocks/>
              </p:cNvSpPr>
              <p:nvPr/>
            </p:nvSpPr>
            <p:spPr bwMode="auto">
              <a:xfrm>
                <a:off x="2264481" y="2484312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74" name="Picture 240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61834" y="2388065"/>
                <a:ext cx="125887" cy="1940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5" name="Freeform 241"/>
              <p:cNvSpPr>
                <a:spLocks/>
              </p:cNvSpPr>
              <p:nvPr/>
            </p:nvSpPr>
            <p:spPr bwMode="auto">
              <a:xfrm>
                <a:off x="2247697" y="2344598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1125 w 141"/>
                  <a:gd name="T3" fmla="*/ 87313 h 55"/>
                  <a:gd name="T4" fmla="*/ 0 w 141"/>
                  <a:gd name="T5" fmla="*/ 39688 h 55"/>
                  <a:gd name="T6" fmla="*/ 112713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0" y="55"/>
                    </a:lnTo>
                    <a:lnTo>
                      <a:pt x="0" y="25"/>
                    </a:lnTo>
                    <a:lnTo>
                      <a:pt x="71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76" name="Picture 242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11479" y="2574350"/>
                <a:ext cx="370945" cy="1552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7" name="Freeform 243"/>
              <p:cNvSpPr>
                <a:spLocks/>
              </p:cNvSpPr>
              <p:nvPr/>
            </p:nvSpPr>
            <p:spPr bwMode="auto">
              <a:xfrm>
                <a:off x="2437366" y="2419113"/>
                <a:ext cx="236666" cy="225095"/>
              </a:xfrm>
              <a:custGeom>
                <a:avLst/>
                <a:gdLst>
                  <a:gd name="T0" fmla="*/ 112713 w 141"/>
                  <a:gd name="T1" fmla="*/ 0 h 145"/>
                  <a:gd name="T2" fmla="*/ 0 w 141"/>
                  <a:gd name="T3" fmla="*/ 38100 h 145"/>
                  <a:gd name="T4" fmla="*/ 0 w 141"/>
                  <a:gd name="T5" fmla="*/ 185738 h 145"/>
                  <a:gd name="T6" fmla="*/ 111125 w 141"/>
                  <a:gd name="T7" fmla="*/ 230188 h 145"/>
                  <a:gd name="T8" fmla="*/ 223838 w 141"/>
                  <a:gd name="T9" fmla="*/ 192088 h 145"/>
                  <a:gd name="T10" fmla="*/ 223838 w 141"/>
                  <a:gd name="T11" fmla="*/ 44450 h 145"/>
                  <a:gd name="T12" fmla="*/ 112713 w 141"/>
                  <a:gd name="T13" fmla="*/ 0 h 1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45"/>
                  <a:gd name="T23" fmla="*/ 141 w 141"/>
                  <a:gd name="T24" fmla="*/ 145 h 14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45">
                    <a:moveTo>
                      <a:pt x="71" y="0"/>
                    </a:moveTo>
                    <a:lnTo>
                      <a:pt x="0" y="24"/>
                    </a:lnTo>
                    <a:lnTo>
                      <a:pt x="0" y="117"/>
                    </a:lnTo>
                    <a:lnTo>
                      <a:pt x="70" y="145"/>
                    </a:lnTo>
                    <a:lnTo>
                      <a:pt x="141" y="121"/>
                    </a:lnTo>
                    <a:lnTo>
                      <a:pt x="141" y="28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78" name="Freeform 244"/>
              <p:cNvSpPr>
                <a:spLocks noEditPoints="1"/>
              </p:cNvSpPr>
              <p:nvPr/>
            </p:nvSpPr>
            <p:spPr bwMode="auto">
              <a:xfrm>
                <a:off x="2423937" y="2406694"/>
                <a:ext cx="261843" cy="249933"/>
              </a:xfrm>
              <a:custGeom>
                <a:avLst/>
                <a:gdLst>
                  <a:gd name="T0" fmla="*/ 120829 w 496"/>
                  <a:gd name="T1" fmla="*/ 23416 h 513"/>
                  <a:gd name="T2" fmla="*/ 129317 w 496"/>
                  <a:gd name="T3" fmla="*/ 23416 h 513"/>
                  <a:gd name="T4" fmla="*/ 15977 w 496"/>
                  <a:gd name="T5" fmla="*/ 62278 h 513"/>
                  <a:gd name="T6" fmla="*/ 23966 w 496"/>
                  <a:gd name="T7" fmla="*/ 50819 h 513"/>
                  <a:gd name="T8" fmla="*/ 23966 w 496"/>
                  <a:gd name="T9" fmla="*/ 198791 h 513"/>
                  <a:gd name="T10" fmla="*/ 16477 w 496"/>
                  <a:gd name="T11" fmla="*/ 187830 h 513"/>
                  <a:gd name="T12" fmla="*/ 128319 w 496"/>
                  <a:gd name="T13" fmla="*/ 232172 h 513"/>
                  <a:gd name="T14" fmla="*/ 120330 w 496"/>
                  <a:gd name="T15" fmla="*/ 232172 h 513"/>
                  <a:gd name="T16" fmla="*/ 232172 w 496"/>
                  <a:gd name="T17" fmla="*/ 193310 h 513"/>
                  <a:gd name="T18" fmla="*/ 223684 w 496"/>
                  <a:gd name="T19" fmla="*/ 204769 h 513"/>
                  <a:gd name="T20" fmla="*/ 223684 w 496"/>
                  <a:gd name="T21" fmla="*/ 57794 h 513"/>
                  <a:gd name="T22" fmla="*/ 231173 w 496"/>
                  <a:gd name="T23" fmla="*/ 68755 h 513"/>
                  <a:gd name="T24" fmla="*/ 120829 w 496"/>
                  <a:gd name="T25" fmla="*/ 23416 h 513"/>
                  <a:gd name="T26" fmla="*/ 240660 w 496"/>
                  <a:gd name="T27" fmla="*/ 46833 h 513"/>
                  <a:gd name="T28" fmla="*/ 247650 w 496"/>
                  <a:gd name="T29" fmla="*/ 57794 h 513"/>
                  <a:gd name="T30" fmla="*/ 247650 w 496"/>
                  <a:gd name="T31" fmla="*/ 204769 h 513"/>
                  <a:gd name="T32" fmla="*/ 239661 w 496"/>
                  <a:gd name="T33" fmla="*/ 215730 h 513"/>
                  <a:gd name="T34" fmla="*/ 127819 w 496"/>
                  <a:gd name="T35" fmla="*/ 254591 h 513"/>
                  <a:gd name="T36" fmla="*/ 119831 w 496"/>
                  <a:gd name="T37" fmla="*/ 254591 h 513"/>
                  <a:gd name="T38" fmla="*/ 7989 w 496"/>
                  <a:gd name="T39" fmla="*/ 209752 h 513"/>
                  <a:gd name="T40" fmla="*/ 0 w 496"/>
                  <a:gd name="T41" fmla="*/ 198791 h 513"/>
                  <a:gd name="T42" fmla="*/ 0 w 496"/>
                  <a:gd name="T43" fmla="*/ 50819 h 513"/>
                  <a:gd name="T44" fmla="*/ 8488 w 496"/>
                  <a:gd name="T45" fmla="*/ 39360 h 513"/>
                  <a:gd name="T46" fmla="*/ 121329 w 496"/>
                  <a:gd name="T47" fmla="*/ 996 h 513"/>
                  <a:gd name="T48" fmla="*/ 129817 w 496"/>
                  <a:gd name="T49" fmla="*/ 996 h 513"/>
                  <a:gd name="T50" fmla="*/ 240660 w 496"/>
                  <a:gd name="T51" fmla="*/ 46833 h 5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96"/>
                  <a:gd name="T79" fmla="*/ 0 h 513"/>
                  <a:gd name="T80" fmla="*/ 496 w 496"/>
                  <a:gd name="T81" fmla="*/ 513 h 5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96" h="513">
                    <a:moveTo>
                      <a:pt x="242" y="47"/>
                    </a:moveTo>
                    <a:lnTo>
                      <a:pt x="259" y="47"/>
                    </a:lnTo>
                    <a:lnTo>
                      <a:pt x="32" y="125"/>
                    </a:lnTo>
                    <a:lnTo>
                      <a:pt x="48" y="102"/>
                    </a:lnTo>
                    <a:lnTo>
                      <a:pt x="48" y="399"/>
                    </a:lnTo>
                    <a:lnTo>
                      <a:pt x="33" y="377"/>
                    </a:lnTo>
                    <a:lnTo>
                      <a:pt x="257" y="466"/>
                    </a:lnTo>
                    <a:lnTo>
                      <a:pt x="241" y="466"/>
                    </a:lnTo>
                    <a:lnTo>
                      <a:pt x="465" y="388"/>
                    </a:lnTo>
                    <a:lnTo>
                      <a:pt x="448" y="411"/>
                    </a:lnTo>
                    <a:lnTo>
                      <a:pt x="448" y="116"/>
                    </a:lnTo>
                    <a:lnTo>
                      <a:pt x="463" y="138"/>
                    </a:lnTo>
                    <a:lnTo>
                      <a:pt x="242" y="47"/>
                    </a:lnTo>
                    <a:close/>
                    <a:moveTo>
                      <a:pt x="482" y="94"/>
                    </a:moveTo>
                    <a:cubicBezTo>
                      <a:pt x="491" y="97"/>
                      <a:pt x="496" y="106"/>
                      <a:pt x="496" y="116"/>
                    </a:cubicBezTo>
                    <a:lnTo>
                      <a:pt x="496" y="411"/>
                    </a:lnTo>
                    <a:cubicBezTo>
                      <a:pt x="496" y="421"/>
                      <a:pt x="490" y="430"/>
                      <a:pt x="480" y="433"/>
                    </a:cubicBezTo>
                    <a:lnTo>
                      <a:pt x="256" y="511"/>
                    </a:lnTo>
                    <a:cubicBezTo>
                      <a:pt x="251" y="513"/>
                      <a:pt x="245" y="513"/>
                      <a:pt x="240" y="511"/>
                    </a:cubicBezTo>
                    <a:lnTo>
                      <a:pt x="16" y="421"/>
                    </a:lnTo>
                    <a:cubicBezTo>
                      <a:pt x="6" y="418"/>
                      <a:pt x="0" y="409"/>
                      <a:pt x="0" y="399"/>
                    </a:cubicBezTo>
                    <a:lnTo>
                      <a:pt x="0" y="102"/>
                    </a:lnTo>
                    <a:cubicBezTo>
                      <a:pt x="0" y="92"/>
                      <a:pt x="7" y="83"/>
                      <a:pt x="17" y="79"/>
                    </a:cubicBezTo>
                    <a:lnTo>
                      <a:pt x="243" y="2"/>
                    </a:lnTo>
                    <a:cubicBezTo>
                      <a:pt x="249" y="0"/>
                      <a:pt x="255" y="0"/>
                      <a:pt x="260" y="2"/>
                    </a:cubicBezTo>
                    <a:lnTo>
                      <a:pt x="482" y="94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79" name="Freeform 245"/>
              <p:cNvSpPr>
                <a:spLocks/>
              </p:cNvSpPr>
              <p:nvPr/>
            </p:nvSpPr>
            <p:spPr bwMode="auto">
              <a:xfrm>
                <a:off x="2432330" y="2453265"/>
                <a:ext cx="119173" cy="187838"/>
              </a:xfrm>
              <a:custGeom>
                <a:avLst/>
                <a:gdLst>
                  <a:gd name="T0" fmla="*/ 112713 w 71"/>
                  <a:gd name="T1" fmla="*/ 192088 h 121"/>
                  <a:gd name="T2" fmla="*/ 0 w 71"/>
                  <a:gd name="T3" fmla="*/ 147638 h 121"/>
                  <a:gd name="T4" fmla="*/ 0 w 71"/>
                  <a:gd name="T5" fmla="*/ 0 h 121"/>
                  <a:gd name="T6" fmla="*/ 112713 w 71"/>
                  <a:gd name="T7" fmla="*/ 46038 h 121"/>
                  <a:gd name="T8" fmla="*/ 112713 w 71"/>
                  <a:gd name="T9" fmla="*/ 192088 h 1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121"/>
                  <a:gd name="T17" fmla="*/ 71 w 71"/>
                  <a:gd name="T18" fmla="*/ 121 h 1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121">
                    <a:moveTo>
                      <a:pt x="71" y="121"/>
                    </a:moveTo>
                    <a:lnTo>
                      <a:pt x="0" y="93"/>
                    </a:lnTo>
                    <a:lnTo>
                      <a:pt x="0" y="0"/>
                    </a:lnTo>
                    <a:lnTo>
                      <a:pt x="71" y="29"/>
                    </a:lnTo>
                    <a:lnTo>
                      <a:pt x="71" y="121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80" name="Freeform 246"/>
              <p:cNvSpPr>
                <a:spLocks/>
              </p:cNvSpPr>
              <p:nvPr/>
            </p:nvSpPr>
            <p:spPr bwMode="auto">
              <a:xfrm>
                <a:off x="2450793" y="2476551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81" name="Freeform 247"/>
              <p:cNvSpPr>
                <a:spLocks/>
              </p:cNvSpPr>
              <p:nvPr/>
            </p:nvSpPr>
            <p:spPr bwMode="auto">
              <a:xfrm>
                <a:off x="2450793" y="2507599"/>
                <a:ext cx="83924" cy="54334"/>
              </a:xfrm>
              <a:custGeom>
                <a:avLst/>
                <a:gdLst>
                  <a:gd name="T0" fmla="*/ 79375 w 50"/>
                  <a:gd name="T1" fmla="*/ 55563 h 35"/>
                  <a:gd name="T2" fmla="*/ 0 w 50"/>
                  <a:gd name="T3" fmla="*/ 23813 h 35"/>
                  <a:gd name="T4" fmla="*/ 0 w 50"/>
                  <a:gd name="T5" fmla="*/ 0 h 35"/>
                  <a:gd name="T6" fmla="*/ 79375 w 50"/>
                  <a:gd name="T7" fmla="*/ 33338 h 35"/>
                  <a:gd name="T8" fmla="*/ 79375 w 50"/>
                  <a:gd name="T9" fmla="*/ 55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5"/>
                  <a:gd name="T17" fmla="*/ 50 w 50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5">
                    <a:moveTo>
                      <a:pt x="50" y="3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82" name="Freeform 248"/>
              <p:cNvSpPr>
                <a:spLocks/>
              </p:cNvSpPr>
              <p:nvPr/>
            </p:nvSpPr>
            <p:spPr bwMode="auto">
              <a:xfrm>
                <a:off x="2450793" y="2546407"/>
                <a:ext cx="83924" cy="55886"/>
              </a:xfrm>
              <a:custGeom>
                <a:avLst/>
                <a:gdLst>
                  <a:gd name="T0" fmla="*/ 79375 w 50"/>
                  <a:gd name="T1" fmla="*/ 57150 h 36"/>
                  <a:gd name="T2" fmla="*/ 0 w 50"/>
                  <a:gd name="T3" fmla="*/ 23812 h 36"/>
                  <a:gd name="T4" fmla="*/ 0 w 50"/>
                  <a:gd name="T5" fmla="*/ 0 h 36"/>
                  <a:gd name="T6" fmla="*/ 79375 w 50"/>
                  <a:gd name="T7" fmla="*/ 33337 h 36"/>
                  <a:gd name="T8" fmla="*/ 79375 w 50"/>
                  <a:gd name="T9" fmla="*/ 5715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36"/>
                  <a:gd name="T17" fmla="*/ 50 w 50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36">
                    <a:moveTo>
                      <a:pt x="50" y="36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0" y="21"/>
                    </a:lnTo>
                    <a:lnTo>
                      <a:pt x="50" y="36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2083" name="Picture 249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46468" y="2450160"/>
                <a:ext cx="127564" cy="1940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84" name="Freeform 250"/>
              <p:cNvSpPr>
                <a:spLocks/>
              </p:cNvSpPr>
              <p:nvPr/>
            </p:nvSpPr>
            <p:spPr bwMode="auto">
              <a:xfrm>
                <a:off x="2432330" y="2414456"/>
                <a:ext cx="236666" cy="85381"/>
              </a:xfrm>
              <a:custGeom>
                <a:avLst/>
                <a:gdLst>
                  <a:gd name="T0" fmla="*/ 223838 w 141"/>
                  <a:gd name="T1" fmla="*/ 47625 h 55"/>
                  <a:gd name="T2" fmla="*/ 112713 w 141"/>
                  <a:gd name="T3" fmla="*/ 87313 h 55"/>
                  <a:gd name="T4" fmla="*/ 0 w 141"/>
                  <a:gd name="T5" fmla="*/ 41275 h 55"/>
                  <a:gd name="T6" fmla="*/ 114300 w 141"/>
                  <a:gd name="T7" fmla="*/ 0 h 55"/>
                  <a:gd name="T8" fmla="*/ 223838 w 141"/>
                  <a:gd name="T9" fmla="*/ 4762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"/>
                  <a:gd name="T16" fmla="*/ 0 h 55"/>
                  <a:gd name="T17" fmla="*/ 141 w 141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" h="55">
                    <a:moveTo>
                      <a:pt x="141" y="30"/>
                    </a:moveTo>
                    <a:lnTo>
                      <a:pt x="71" y="55"/>
                    </a:lnTo>
                    <a:lnTo>
                      <a:pt x="0" y="26"/>
                    </a:lnTo>
                    <a:lnTo>
                      <a:pt x="72" y="0"/>
                    </a:lnTo>
                    <a:lnTo>
                      <a:pt x="141" y="3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85" name="Rectangle 1175"/>
              <p:cNvSpPr>
                <a:spLocks noChangeArrowheads="1"/>
              </p:cNvSpPr>
              <p:nvPr/>
            </p:nvSpPr>
            <p:spPr bwMode="auto">
              <a:xfrm>
                <a:off x="1922070" y="1990657"/>
                <a:ext cx="632789" cy="14747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2086" name="Freeform 1176"/>
              <p:cNvSpPr>
                <a:spLocks noEditPoints="1"/>
              </p:cNvSpPr>
              <p:nvPr/>
            </p:nvSpPr>
            <p:spPr bwMode="auto">
              <a:xfrm>
                <a:off x="1918714" y="1986000"/>
                <a:ext cx="641181" cy="156791"/>
              </a:xfrm>
              <a:custGeom>
                <a:avLst/>
                <a:gdLst>
                  <a:gd name="T0" fmla="*/ 0 w 382"/>
                  <a:gd name="T1" fmla="*/ 0 h 101"/>
                  <a:gd name="T2" fmla="*/ 606425 w 382"/>
                  <a:gd name="T3" fmla="*/ 0 h 101"/>
                  <a:gd name="T4" fmla="*/ 606425 w 382"/>
                  <a:gd name="T5" fmla="*/ 160338 h 101"/>
                  <a:gd name="T6" fmla="*/ 0 w 382"/>
                  <a:gd name="T7" fmla="*/ 160338 h 101"/>
                  <a:gd name="T8" fmla="*/ 0 w 382"/>
                  <a:gd name="T9" fmla="*/ 0 h 101"/>
                  <a:gd name="T10" fmla="*/ 7938 w 382"/>
                  <a:gd name="T11" fmla="*/ 155575 h 101"/>
                  <a:gd name="T12" fmla="*/ 3175 w 382"/>
                  <a:gd name="T13" fmla="*/ 152400 h 101"/>
                  <a:gd name="T14" fmla="*/ 601663 w 382"/>
                  <a:gd name="T15" fmla="*/ 152400 h 101"/>
                  <a:gd name="T16" fmla="*/ 598488 w 382"/>
                  <a:gd name="T17" fmla="*/ 155575 h 101"/>
                  <a:gd name="T18" fmla="*/ 598488 w 382"/>
                  <a:gd name="T19" fmla="*/ 4763 h 101"/>
                  <a:gd name="T20" fmla="*/ 601663 w 382"/>
                  <a:gd name="T21" fmla="*/ 7938 h 101"/>
                  <a:gd name="T22" fmla="*/ 3175 w 382"/>
                  <a:gd name="T23" fmla="*/ 7938 h 101"/>
                  <a:gd name="T24" fmla="*/ 7938 w 382"/>
                  <a:gd name="T25" fmla="*/ 4763 h 101"/>
                  <a:gd name="T26" fmla="*/ 7938 w 382"/>
                  <a:gd name="T27" fmla="*/ 155575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82"/>
                  <a:gd name="T43" fmla="*/ 0 h 101"/>
                  <a:gd name="T44" fmla="*/ 382 w 382"/>
                  <a:gd name="T45" fmla="*/ 101 h 10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82" h="101">
                    <a:moveTo>
                      <a:pt x="0" y="0"/>
                    </a:moveTo>
                    <a:lnTo>
                      <a:pt x="382" y="0"/>
                    </a:lnTo>
                    <a:lnTo>
                      <a:pt x="382" y="101"/>
                    </a:lnTo>
                    <a:lnTo>
                      <a:pt x="0" y="101"/>
                    </a:lnTo>
                    <a:lnTo>
                      <a:pt x="0" y="0"/>
                    </a:lnTo>
                    <a:close/>
                    <a:moveTo>
                      <a:pt x="5" y="98"/>
                    </a:moveTo>
                    <a:lnTo>
                      <a:pt x="2" y="96"/>
                    </a:lnTo>
                    <a:lnTo>
                      <a:pt x="379" y="96"/>
                    </a:lnTo>
                    <a:lnTo>
                      <a:pt x="377" y="98"/>
                    </a:lnTo>
                    <a:lnTo>
                      <a:pt x="377" y="3"/>
                    </a:lnTo>
                    <a:lnTo>
                      <a:pt x="379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777777"/>
              </a:solidFill>
              <a:ln w="0" cap="flat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2087" name="Rectangle 1177"/>
              <p:cNvSpPr>
                <a:spLocks noChangeArrowheads="1"/>
              </p:cNvSpPr>
              <p:nvPr/>
            </p:nvSpPr>
            <p:spPr bwMode="auto">
              <a:xfrm>
                <a:off x="1935499" y="1995314"/>
                <a:ext cx="607539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b="1" dirty="0">
                    <a:solidFill>
                      <a:srgbClr val="000000"/>
                    </a:solidFill>
                    <a:latin typeface="+mn-ea"/>
                  </a:rPr>
                  <a:t>Provider </a:t>
                </a:r>
                <a:r>
                  <a:rPr lang="en-US" altLang="ko-KR" sz="900" b="1" dirty="0" smtClean="0">
                    <a:solidFill>
                      <a:srgbClr val="000000"/>
                    </a:solidFill>
                    <a:latin typeface="+mn-ea"/>
                  </a:rPr>
                  <a:t>E</a:t>
                </a:r>
                <a:r>
                  <a:rPr lang="ko-KR" altLang="ko-KR" sz="900" b="1" dirty="0" smtClean="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lang="ko-KR" altLang="ko-KR" sz="2000" dirty="0">
                  <a:latin typeface="+mn-ea"/>
                </a:endParaRPr>
              </a:p>
            </p:txBody>
          </p:sp>
        </p:grpSp>
        <p:sp>
          <p:nvSpPr>
            <p:cNvPr id="47" name="TextBox 46"/>
            <p:cNvSpPr txBox="1"/>
            <p:nvPr/>
          </p:nvSpPr>
          <p:spPr>
            <a:xfrm>
              <a:off x="3451595" y="3562816"/>
              <a:ext cx="609462" cy="12003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7200" dirty="0" smtClean="0">
                  <a:latin typeface="+mn-ea"/>
                </a:rPr>
                <a:t>?</a:t>
              </a:r>
              <a:endParaRPr lang="ko-KR" altLang="en-US" sz="7200" dirty="0">
                <a:latin typeface="+mn-ea"/>
              </a:endParaRPr>
            </a:p>
          </p:txBody>
        </p:sp>
        <p:pic>
          <p:nvPicPr>
            <p:cNvPr id="2090" name="Picture 1037"/>
            <p:cNvPicPr>
              <a:picLocks noChangeAspect="1" noChangeArrowheads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24128" y="5695207"/>
              <a:ext cx="655689" cy="685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091" name="그룹 2090"/>
            <p:cNvGrpSpPr/>
            <p:nvPr/>
          </p:nvGrpSpPr>
          <p:grpSpPr>
            <a:xfrm>
              <a:off x="6364865" y="3852053"/>
              <a:ext cx="2414019" cy="1100920"/>
              <a:chOff x="584589" y="1772817"/>
              <a:chExt cx="2716970" cy="1100920"/>
            </a:xfrm>
          </p:grpSpPr>
          <p:sp>
            <p:nvSpPr>
              <p:cNvPr id="2092" name="모서리가 둥근 사각형 설명선 2091"/>
              <p:cNvSpPr/>
              <p:nvPr/>
            </p:nvSpPr>
            <p:spPr>
              <a:xfrm>
                <a:off x="584589" y="1772817"/>
                <a:ext cx="2682733" cy="1100920"/>
              </a:xfrm>
              <a:prstGeom prst="wedgeRoundRectCallout">
                <a:avLst>
                  <a:gd name="adj1" fmla="val -54618"/>
                  <a:gd name="adj2" fmla="val 118394"/>
                  <a:gd name="adj3" fmla="val 16667"/>
                </a:avLst>
              </a:prstGeom>
              <a:solidFill>
                <a:srgbClr val="FFC000"/>
              </a:solidFill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sp>
            <p:nvSpPr>
              <p:cNvPr id="2093" name="TextBox 2092"/>
              <p:cNvSpPr txBox="1"/>
              <p:nvPr/>
            </p:nvSpPr>
            <p:spPr>
              <a:xfrm>
                <a:off x="641340" y="1834223"/>
                <a:ext cx="2660219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b="1" dirty="0" smtClean="0">
                    <a:latin typeface="+mn-ea"/>
                  </a:rPr>
                  <a:t>HOW can I increase</a:t>
                </a:r>
              </a:p>
              <a:p>
                <a:r>
                  <a:rPr lang="en-US" altLang="ko-KR" b="1" dirty="0" smtClean="0">
                    <a:latin typeface="+mn-ea"/>
                  </a:rPr>
                  <a:t>Usage rate and </a:t>
                </a:r>
              </a:p>
              <a:p>
                <a:r>
                  <a:rPr lang="en-US" altLang="ko-KR" b="1" dirty="0" smtClean="0">
                    <a:latin typeface="+mn-ea"/>
                  </a:rPr>
                  <a:t>Business revenue?</a:t>
                </a:r>
                <a:endParaRPr lang="ko-KR" altLang="en-US" b="1" dirty="0">
                  <a:latin typeface="+mn-ea"/>
                </a:endParaRPr>
              </a:p>
            </p:txBody>
          </p:sp>
        </p:grpSp>
        <p:sp>
          <p:nvSpPr>
            <p:cNvPr id="2094" name="Rectangle 1174"/>
            <p:cNvSpPr>
              <a:spLocks noChangeArrowheads="1"/>
            </p:cNvSpPr>
            <p:nvPr/>
          </p:nvSpPr>
          <p:spPr bwMode="auto">
            <a:xfrm>
              <a:off x="6379817" y="6127255"/>
              <a:ext cx="1656184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en-US" altLang="ko-KR" sz="1050" b="1" dirty="0" smtClean="0">
                  <a:solidFill>
                    <a:srgbClr val="000000"/>
                  </a:solidFill>
                  <a:latin typeface="+mn-ea"/>
                </a:rPr>
                <a:t>Cloud  Service Provider</a:t>
              </a:r>
              <a:endParaRPr lang="ko-KR" altLang="ko-KR" sz="1200" dirty="0">
                <a:latin typeface="+mn-ea"/>
              </a:endParaRPr>
            </a:p>
          </p:txBody>
        </p:sp>
        <p:pic>
          <p:nvPicPr>
            <p:cNvPr id="2095" name="Picture 3"/>
            <p:cNvPicPr>
              <a:picLocks noChangeAspect="1" noChangeArrowheads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6245" y="3710284"/>
              <a:ext cx="1048774" cy="7357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" name="그룹 10"/>
            <p:cNvGrpSpPr/>
            <p:nvPr/>
          </p:nvGrpSpPr>
          <p:grpSpPr>
            <a:xfrm>
              <a:off x="341779" y="2237030"/>
              <a:ext cx="2682733" cy="1100920"/>
              <a:chOff x="584589" y="1772817"/>
              <a:chExt cx="2682733" cy="1100920"/>
            </a:xfrm>
          </p:grpSpPr>
          <p:sp>
            <p:nvSpPr>
              <p:cNvPr id="40" name="모서리가 둥근 사각형 설명선 39"/>
              <p:cNvSpPr/>
              <p:nvPr/>
            </p:nvSpPr>
            <p:spPr>
              <a:xfrm>
                <a:off x="584589" y="1772817"/>
                <a:ext cx="2682733" cy="1100920"/>
              </a:xfrm>
              <a:prstGeom prst="wedgeRoundRectCallout">
                <a:avLst>
                  <a:gd name="adj1" fmla="val 4374"/>
                  <a:gd name="adj2" fmla="val 85384"/>
                  <a:gd name="adj3" fmla="val 16667"/>
                </a:avLst>
              </a:prstGeom>
              <a:solidFill>
                <a:srgbClr val="FFC000"/>
              </a:solidFill>
              <a:ln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atin typeface="+mn-ea"/>
                </a:endParaRPr>
              </a:p>
            </p:txBody>
          </p:sp>
          <p:sp>
            <p:nvSpPr>
              <p:cNvPr id="22" name="TextBox 21"/>
              <p:cNvSpPr txBox="1"/>
              <p:nvPr/>
            </p:nvSpPr>
            <p:spPr>
              <a:xfrm>
                <a:off x="641340" y="1834223"/>
                <a:ext cx="2569229" cy="9233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b="1" dirty="0" smtClean="0">
                    <a:latin typeface="+mn-ea"/>
                  </a:rPr>
                  <a:t>WHAT &amp; WHRER is </a:t>
                </a:r>
              </a:p>
              <a:p>
                <a:r>
                  <a:rPr lang="en-US" altLang="ko-KR" b="1" dirty="0" smtClean="0">
                    <a:latin typeface="+mn-ea"/>
                  </a:rPr>
                  <a:t>best cloud service</a:t>
                </a:r>
              </a:p>
              <a:p>
                <a:r>
                  <a:rPr lang="en-US" altLang="ko-KR" b="1" dirty="0" smtClean="0">
                    <a:latin typeface="+mn-ea"/>
                  </a:rPr>
                  <a:t>for my requirements?</a:t>
                </a:r>
                <a:endParaRPr lang="ko-KR" altLang="en-US" b="1" dirty="0">
                  <a:latin typeface="+mn-ea"/>
                </a:endParaRPr>
              </a:p>
            </p:txBody>
          </p:sp>
        </p:grpSp>
      </p:grpSp>
      <p:sp>
        <p:nvSpPr>
          <p:cNvPr id="4" name="TextBox 3"/>
          <p:cNvSpPr txBox="1"/>
          <p:nvPr/>
        </p:nvSpPr>
        <p:spPr>
          <a:xfrm>
            <a:off x="2745911" y="4439980"/>
            <a:ext cx="214000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Should contact to </a:t>
            </a:r>
          </a:p>
          <a:p>
            <a:r>
              <a:rPr lang="en-US" altLang="ko-KR" dirty="0" smtClean="0"/>
              <a:t>Every each cloud…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638850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626469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8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Background – TO BE</a:t>
            </a:r>
            <a:endParaRPr kumimoji="0"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7" name="내용 개체 틀 2"/>
          <p:cNvSpPr txBox="1">
            <a:spLocks/>
          </p:cNvSpPr>
          <p:nvPr/>
        </p:nvSpPr>
        <p:spPr>
          <a:xfrm>
            <a:off x="374848" y="935618"/>
            <a:ext cx="8229600" cy="837198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800" b="1" dirty="0" smtClean="0">
                <a:solidFill>
                  <a:srgbClr val="0000FF"/>
                </a:solidFill>
                <a:latin typeface="+mn-ea"/>
              </a:rPr>
              <a:t>Cloud service consumer</a:t>
            </a:r>
            <a:r>
              <a:rPr lang="en-US" altLang="ko-KR" sz="1800" b="1" dirty="0" smtClean="0">
                <a:latin typeface="+mn-ea"/>
              </a:rPr>
              <a:t> can easily search and request best-matching cloud services </a:t>
            </a:r>
            <a:endParaRPr lang="en-GB" altLang="ko-KR" sz="1800" b="1" dirty="0" smtClean="0">
              <a:latin typeface="+mn-ea"/>
            </a:endParaRPr>
          </a:p>
          <a:p>
            <a:pPr>
              <a:defRPr/>
            </a:pPr>
            <a:r>
              <a:rPr lang="en-US" altLang="ko-KR" sz="1800" b="1" dirty="0">
                <a:solidFill>
                  <a:srgbClr val="0000FF"/>
                </a:solidFill>
                <a:latin typeface="+mn-ea"/>
              </a:rPr>
              <a:t>Cloud service providers</a:t>
            </a:r>
            <a:r>
              <a:rPr lang="en-US" altLang="ko-KR" sz="1900" b="1" dirty="0" smtClean="0">
                <a:latin typeface="+mn-ea"/>
              </a:rPr>
              <a:t> </a:t>
            </a:r>
            <a:r>
              <a:rPr lang="en-US" altLang="ko-KR" sz="1800" b="1" dirty="0">
                <a:latin typeface="+mn-ea"/>
              </a:rPr>
              <a:t>can</a:t>
            </a:r>
            <a:r>
              <a:rPr lang="ko-KR" altLang="en-US" sz="1800" b="1" dirty="0">
                <a:latin typeface="+mn-ea"/>
              </a:rPr>
              <a:t> </a:t>
            </a:r>
            <a:r>
              <a:rPr lang="en-US" altLang="ko-KR" sz="1800" b="1" dirty="0">
                <a:latin typeface="+mn-ea"/>
              </a:rPr>
              <a:t>increase revenue and easily find customers</a:t>
            </a:r>
          </a:p>
        </p:txBody>
      </p:sp>
      <p:sp>
        <p:nvSpPr>
          <p:cNvPr id="2089" name="모서리가 둥근 사각형 설명선 2088"/>
          <p:cNvSpPr/>
          <p:nvPr/>
        </p:nvSpPr>
        <p:spPr>
          <a:xfrm>
            <a:off x="244964" y="4408189"/>
            <a:ext cx="3477846" cy="2321492"/>
          </a:xfrm>
          <a:prstGeom prst="wedgeRoundRectCallout">
            <a:avLst>
              <a:gd name="adj1" fmla="val -7862"/>
              <a:gd name="adj2" fmla="val -66792"/>
              <a:gd name="adj3" fmla="val 16667"/>
            </a:avLst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grpSp>
        <p:nvGrpSpPr>
          <p:cNvPr id="35" name="그룹 34"/>
          <p:cNvGrpSpPr/>
          <p:nvPr/>
        </p:nvGrpSpPr>
        <p:grpSpPr>
          <a:xfrm>
            <a:off x="5727047" y="4871576"/>
            <a:ext cx="2029438" cy="787055"/>
            <a:chOff x="4261785" y="4990624"/>
            <a:chExt cx="2029438" cy="787055"/>
          </a:xfrm>
        </p:grpSpPr>
        <p:sp>
          <p:nvSpPr>
            <p:cNvPr id="1249" name="타원 1248"/>
            <p:cNvSpPr/>
            <p:nvPr/>
          </p:nvSpPr>
          <p:spPr>
            <a:xfrm>
              <a:off x="4261785" y="5264620"/>
              <a:ext cx="2029438" cy="4843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34" name="그룹 33"/>
            <p:cNvGrpSpPr/>
            <p:nvPr/>
          </p:nvGrpSpPr>
          <p:grpSpPr>
            <a:xfrm>
              <a:off x="4535298" y="4990624"/>
              <a:ext cx="1455793" cy="642684"/>
              <a:chOff x="4535298" y="4990624"/>
              <a:chExt cx="1455793" cy="642684"/>
            </a:xfrm>
          </p:grpSpPr>
          <p:sp>
            <p:nvSpPr>
              <p:cNvPr id="924" name="Freeform 721"/>
              <p:cNvSpPr>
                <a:spLocks/>
              </p:cNvSpPr>
              <p:nvPr/>
            </p:nvSpPr>
            <p:spPr bwMode="auto">
              <a:xfrm>
                <a:off x="5090179" y="5003043"/>
                <a:ext cx="176088" cy="147476"/>
              </a:xfrm>
              <a:custGeom>
                <a:avLst/>
                <a:gdLst>
                  <a:gd name="T0" fmla="*/ 43 w 86"/>
                  <a:gd name="T1" fmla="*/ 0 h 95"/>
                  <a:gd name="T2" fmla="*/ 43 w 86"/>
                  <a:gd name="T3" fmla="*/ 0 h 95"/>
                  <a:gd name="T4" fmla="*/ 35 w 86"/>
                  <a:gd name="T5" fmla="*/ 0 h 95"/>
                  <a:gd name="T6" fmla="*/ 27 w 86"/>
                  <a:gd name="T7" fmla="*/ 1 h 95"/>
                  <a:gd name="T8" fmla="*/ 19 w 86"/>
                  <a:gd name="T9" fmla="*/ 3 h 95"/>
                  <a:gd name="T10" fmla="*/ 13 w 86"/>
                  <a:gd name="T11" fmla="*/ 4 h 95"/>
                  <a:gd name="T12" fmla="*/ 8 w 86"/>
                  <a:gd name="T13" fmla="*/ 7 h 95"/>
                  <a:gd name="T14" fmla="*/ 4 w 86"/>
                  <a:gd name="T15" fmla="*/ 9 h 95"/>
                  <a:gd name="T16" fmla="*/ 3 w 86"/>
                  <a:gd name="T17" fmla="*/ 11 h 95"/>
                  <a:gd name="T18" fmla="*/ 2 w 86"/>
                  <a:gd name="T19" fmla="*/ 12 h 95"/>
                  <a:gd name="T20" fmla="*/ 0 w 86"/>
                  <a:gd name="T21" fmla="*/ 14 h 95"/>
                  <a:gd name="T22" fmla="*/ 0 w 86"/>
                  <a:gd name="T23" fmla="*/ 15 h 95"/>
                  <a:gd name="T24" fmla="*/ 0 w 86"/>
                  <a:gd name="T25" fmla="*/ 80 h 95"/>
                  <a:gd name="T26" fmla="*/ 0 w 86"/>
                  <a:gd name="T27" fmla="*/ 82 h 95"/>
                  <a:gd name="T28" fmla="*/ 2 w 86"/>
                  <a:gd name="T29" fmla="*/ 83 h 95"/>
                  <a:gd name="T30" fmla="*/ 3 w 86"/>
                  <a:gd name="T31" fmla="*/ 85 h 95"/>
                  <a:gd name="T32" fmla="*/ 4 w 86"/>
                  <a:gd name="T33" fmla="*/ 86 h 95"/>
                  <a:gd name="T34" fmla="*/ 8 w 86"/>
                  <a:gd name="T35" fmla="*/ 88 h 95"/>
                  <a:gd name="T36" fmla="*/ 13 w 86"/>
                  <a:gd name="T37" fmla="*/ 91 h 95"/>
                  <a:gd name="T38" fmla="*/ 19 w 86"/>
                  <a:gd name="T39" fmla="*/ 92 h 95"/>
                  <a:gd name="T40" fmla="*/ 27 w 86"/>
                  <a:gd name="T41" fmla="*/ 94 h 95"/>
                  <a:gd name="T42" fmla="*/ 35 w 86"/>
                  <a:gd name="T43" fmla="*/ 95 h 95"/>
                  <a:gd name="T44" fmla="*/ 43 w 86"/>
                  <a:gd name="T45" fmla="*/ 95 h 95"/>
                  <a:gd name="T46" fmla="*/ 52 w 86"/>
                  <a:gd name="T47" fmla="*/ 95 h 95"/>
                  <a:gd name="T48" fmla="*/ 60 w 86"/>
                  <a:gd name="T49" fmla="*/ 94 h 95"/>
                  <a:gd name="T50" fmla="*/ 67 w 86"/>
                  <a:gd name="T51" fmla="*/ 92 h 95"/>
                  <a:gd name="T52" fmla="*/ 73 w 86"/>
                  <a:gd name="T53" fmla="*/ 91 h 95"/>
                  <a:gd name="T54" fmla="*/ 79 w 86"/>
                  <a:gd name="T55" fmla="*/ 88 h 95"/>
                  <a:gd name="T56" fmla="*/ 83 w 86"/>
                  <a:gd name="T57" fmla="*/ 86 h 95"/>
                  <a:gd name="T58" fmla="*/ 84 w 86"/>
                  <a:gd name="T59" fmla="*/ 85 h 95"/>
                  <a:gd name="T60" fmla="*/ 85 w 86"/>
                  <a:gd name="T61" fmla="*/ 83 h 95"/>
                  <a:gd name="T62" fmla="*/ 86 w 86"/>
                  <a:gd name="T63" fmla="*/ 82 h 95"/>
                  <a:gd name="T64" fmla="*/ 86 w 86"/>
                  <a:gd name="T65" fmla="*/ 80 h 95"/>
                  <a:gd name="T66" fmla="*/ 86 w 86"/>
                  <a:gd name="T67" fmla="*/ 15 h 95"/>
                  <a:gd name="T68" fmla="*/ 86 w 86"/>
                  <a:gd name="T69" fmla="*/ 14 h 95"/>
                  <a:gd name="T70" fmla="*/ 85 w 86"/>
                  <a:gd name="T71" fmla="*/ 12 h 95"/>
                  <a:gd name="T72" fmla="*/ 84 w 86"/>
                  <a:gd name="T73" fmla="*/ 11 h 95"/>
                  <a:gd name="T74" fmla="*/ 83 w 86"/>
                  <a:gd name="T75" fmla="*/ 9 h 95"/>
                  <a:gd name="T76" fmla="*/ 79 w 86"/>
                  <a:gd name="T77" fmla="*/ 7 h 95"/>
                  <a:gd name="T78" fmla="*/ 73 w 86"/>
                  <a:gd name="T79" fmla="*/ 4 h 95"/>
                  <a:gd name="T80" fmla="*/ 67 w 86"/>
                  <a:gd name="T81" fmla="*/ 3 h 95"/>
                  <a:gd name="T82" fmla="*/ 60 w 86"/>
                  <a:gd name="T83" fmla="*/ 1 h 95"/>
                  <a:gd name="T84" fmla="*/ 52 w 86"/>
                  <a:gd name="T85" fmla="*/ 0 h 95"/>
                  <a:gd name="T86" fmla="*/ 4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5" y="0"/>
                    </a:lnTo>
                    <a:lnTo>
                      <a:pt x="27" y="1"/>
                    </a:lnTo>
                    <a:lnTo>
                      <a:pt x="19" y="3"/>
                    </a:lnTo>
                    <a:lnTo>
                      <a:pt x="13" y="4"/>
                    </a:lnTo>
                    <a:lnTo>
                      <a:pt x="8" y="7"/>
                    </a:lnTo>
                    <a:lnTo>
                      <a:pt x="4" y="9"/>
                    </a:lnTo>
                    <a:lnTo>
                      <a:pt x="3" y="11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2" y="83"/>
                    </a:lnTo>
                    <a:lnTo>
                      <a:pt x="3" y="85"/>
                    </a:lnTo>
                    <a:lnTo>
                      <a:pt x="4" y="86"/>
                    </a:lnTo>
                    <a:lnTo>
                      <a:pt x="8" y="88"/>
                    </a:lnTo>
                    <a:lnTo>
                      <a:pt x="13" y="91"/>
                    </a:lnTo>
                    <a:lnTo>
                      <a:pt x="19" y="92"/>
                    </a:lnTo>
                    <a:lnTo>
                      <a:pt x="27" y="94"/>
                    </a:lnTo>
                    <a:lnTo>
                      <a:pt x="35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60" y="94"/>
                    </a:lnTo>
                    <a:lnTo>
                      <a:pt x="67" y="92"/>
                    </a:lnTo>
                    <a:lnTo>
                      <a:pt x="73" y="91"/>
                    </a:lnTo>
                    <a:lnTo>
                      <a:pt x="79" y="88"/>
                    </a:lnTo>
                    <a:lnTo>
                      <a:pt x="83" y="86"/>
                    </a:lnTo>
                    <a:lnTo>
                      <a:pt x="84" y="85"/>
                    </a:lnTo>
                    <a:lnTo>
                      <a:pt x="85" y="83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3" y="9"/>
                    </a:lnTo>
                    <a:lnTo>
                      <a:pt x="79" y="7"/>
                    </a:lnTo>
                    <a:lnTo>
                      <a:pt x="73" y="4"/>
                    </a:lnTo>
                    <a:lnTo>
                      <a:pt x="67" y="3"/>
                    </a:lnTo>
                    <a:lnTo>
                      <a:pt x="60" y="1"/>
                    </a:lnTo>
                    <a:lnTo>
                      <a:pt x="52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25" name="Freeform 722"/>
              <p:cNvSpPr>
                <a:spLocks noEditPoints="1"/>
              </p:cNvSpPr>
              <p:nvPr/>
            </p:nvSpPr>
            <p:spPr bwMode="auto">
              <a:xfrm>
                <a:off x="5075846" y="4990624"/>
                <a:ext cx="204753" cy="170761"/>
              </a:xfrm>
              <a:custGeom>
                <a:avLst/>
                <a:gdLst>
                  <a:gd name="T0" fmla="*/ 42 w 320"/>
                  <a:gd name="T1" fmla="*/ 16 h 352"/>
                  <a:gd name="T2" fmla="*/ 28 w 320"/>
                  <a:gd name="T3" fmla="*/ 18 h 352"/>
                  <a:gd name="T4" fmla="*/ 17 w 320"/>
                  <a:gd name="T5" fmla="*/ 21 h 352"/>
                  <a:gd name="T6" fmla="*/ 15 w 320"/>
                  <a:gd name="T7" fmla="*/ 23 h 352"/>
                  <a:gd name="T8" fmla="*/ 16 w 320"/>
                  <a:gd name="T9" fmla="*/ 23 h 352"/>
                  <a:gd name="T10" fmla="*/ 14 w 320"/>
                  <a:gd name="T11" fmla="*/ 26 h 352"/>
                  <a:gd name="T12" fmla="*/ 15 w 320"/>
                  <a:gd name="T13" fmla="*/ 23 h 352"/>
                  <a:gd name="T14" fmla="*/ 15 w 320"/>
                  <a:gd name="T15" fmla="*/ 89 h 352"/>
                  <a:gd name="T16" fmla="*/ 14 w 320"/>
                  <a:gd name="T17" fmla="*/ 86 h 352"/>
                  <a:gd name="T18" fmla="*/ 17 w 320"/>
                  <a:gd name="T19" fmla="*/ 88 h 352"/>
                  <a:gd name="T20" fmla="*/ 19 w 320"/>
                  <a:gd name="T21" fmla="*/ 90 h 352"/>
                  <a:gd name="T22" fmla="*/ 23 w 320"/>
                  <a:gd name="T23" fmla="*/ 92 h 352"/>
                  <a:gd name="T24" fmla="*/ 28 w 320"/>
                  <a:gd name="T25" fmla="*/ 93 h 352"/>
                  <a:gd name="T26" fmla="*/ 42 w 320"/>
                  <a:gd name="T27" fmla="*/ 95 h 352"/>
                  <a:gd name="T28" fmla="*/ 58 w 320"/>
                  <a:gd name="T29" fmla="*/ 95 h 352"/>
                  <a:gd name="T30" fmla="*/ 73 w 320"/>
                  <a:gd name="T31" fmla="*/ 93 h 352"/>
                  <a:gd name="T32" fmla="*/ 77 w 320"/>
                  <a:gd name="T33" fmla="*/ 92 h 352"/>
                  <a:gd name="T34" fmla="*/ 82 w 320"/>
                  <a:gd name="T35" fmla="*/ 90 h 352"/>
                  <a:gd name="T36" fmla="*/ 84 w 320"/>
                  <a:gd name="T37" fmla="*/ 88 h 352"/>
                  <a:gd name="T38" fmla="*/ 85 w 320"/>
                  <a:gd name="T39" fmla="*/ 87 h 352"/>
                  <a:gd name="T40" fmla="*/ 85 w 320"/>
                  <a:gd name="T41" fmla="*/ 89 h 352"/>
                  <a:gd name="T42" fmla="*/ 85 w 320"/>
                  <a:gd name="T43" fmla="*/ 23 h 352"/>
                  <a:gd name="T44" fmla="*/ 86 w 320"/>
                  <a:gd name="T45" fmla="*/ 26 h 352"/>
                  <a:gd name="T46" fmla="*/ 85 w 320"/>
                  <a:gd name="T47" fmla="*/ 23 h 352"/>
                  <a:gd name="T48" fmla="*/ 85 w 320"/>
                  <a:gd name="T49" fmla="*/ 23 h 352"/>
                  <a:gd name="T50" fmla="*/ 83 w 320"/>
                  <a:gd name="T51" fmla="*/ 21 h 352"/>
                  <a:gd name="T52" fmla="*/ 72 w 320"/>
                  <a:gd name="T53" fmla="*/ 18 h 352"/>
                  <a:gd name="T54" fmla="*/ 58 w 320"/>
                  <a:gd name="T55" fmla="*/ 16 h 352"/>
                  <a:gd name="T56" fmla="*/ 60 w 320"/>
                  <a:gd name="T57" fmla="*/ 1 h 352"/>
                  <a:gd name="T58" fmla="*/ 76 w 320"/>
                  <a:gd name="T59" fmla="*/ 3 h 352"/>
                  <a:gd name="T60" fmla="*/ 88 w 320"/>
                  <a:gd name="T61" fmla="*/ 7 h 352"/>
                  <a:gd name="T62" fmla="*/ 93 w 320"/>
                  <a:gd name="T63" fmla="*/ 11 h 352"/>
                  <a:gd name="T64" fmla="*/ 96 w 320"/>
                  <a:gd name="T65" fmla="*/ 14 h 352"/>
                  <a:gd name="T66" fmla="*/ 99 w 320"/>
                  <a:gd name="T67" fmla="*/ 17 h 352"/>
                  <a:gd name="T68" fmla="*/ 100 w 320"/>
                  <a:gd name="T69" fmla="*/ 23 h 352"/>
                  <a:gd name="T70" fmla="*/ 100 w 320"/>
                  <a:gd name="T71" fmla="*/ 89 h 352"/>
                  <a:gd name="T72" fmla="*/ 98 w 320"/>
                  <a:gd name="T73" fmla="*/ 95 h 352"/>
                  <a:gd name="T74" fmla="*/ 95 w 320"/>
                  <a:gd name="T75" fmla="*/ 98 h 352"/>
                  <a:gd name="T76" fmla="*/ 90 w 320"/>
                  <a:gd name="T77" fmla="*/ 102 h 352"/>
                  <a:gd name="T78" fmla="*/ 83 w 320"/>
                  <a:gd name="T79" fmla="*/ 105 h 352"/>
                  <a:gd name="T80" fmla="*/ 75 w 320"/>
                  <a:gd name="T81" fmla="*/ 108 h 352"/>
                  <a:gd name="T82" fmla="*/ 59 w 320"/>
                  <a:gd name="T83" fmla="*/ 110 h 352"/>
                  <a:gd name="T84" fmla="*/ 41 w 320"/>
                  <a:gd name="T85" fmla="*/ 110 h 352"/>
                  <a:gd name="T86" fmla="*/ 24 w 320"/>
                  <a:gd name="T87" fmla="*/ 108 h 352"/>
                  <a:gd name="T88" fmla="*/ 17 w 320"/>
                  <a:gd name="T89" fmla="*/ 105 h 352"/>
                  <a:gd name="T90" fmla="*/ 11 w 320"/>
                  <a:gd name="T91" fmla="*/ 102 h 352"/>
                  <a:gd name="T92" fmla="*/ 5 w 320"/>
                  <a:gd name="T93" fmla="*/ 98 h 352"/>
                  <a:gd name="T94" fmla="*/ 3 w 320"/>
                  <a:gd name="T95" fmla="*/ 95 h 352"/>
                  <a:gd name="T96" fmla="*/ 0 w 320"/>
                  <a:gd name="T97" fmla="*/ 89 h 352"/>
                  <a:gd name="T98" fmla="*/ 0 w 320"/>
                  <a:gd name="T99" fmla="*/ 23 h 352"/>
                  <a:gd name="T100" fmla="*/ 1 w 320"/>
                  <a:gd name="T101" fmla="*/ 17 h 352"/>
                  <a:gd name="T102" fmla="*/ 3 w 320"/>
                  <a:gd name="T103" fmla="*/ 14 h 352"/>
                  <a:gd name="T104" fmla="*/ 7 w 320"/>
                  <a:gd name="T105" fmla="*/ 11 h 352"/>
                  <a:gd name="T106" fmla="*/ 12 w 320"/>
                  <a:gd name="T107" fmla="*/ 7 h 352"/>
                  <a:gd name="T108" fmla="*/ 25 w 320"/>
                  <a:gd name="T109" fmla="*/ 3 h 352"/>
                  <a:gd name="T110" fmla="*/ 41 w 320"/>
                  <a:gd name="T111" fmla="*/ 1 h 352"/>
                  <a:gd name="T112" fmla="*/ 60 w 320"/>
                  <a:gd name="T113" fmla="*/ 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26" name="Rectangle 723"/>
              <p:cNvSpPr>
                <a:spLocks noChangeArrowheads="1"/>
              </p:cNvSpPr>
              <p:nvPr/>
            </p:nvSpPr>
            <p:spPr bwMode="auto">
              <a:xfrm>
                <a:off x="5079942" y="5018566"/>
                <a:ext cx="10238" cy="131952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27" name="Rectangle 724"/>
              <p:cNvSpPr>
                <a:spLocks noChangeArrowheads="1"/>
              </p:cNvSpPr>
              <p:nvPr/>
            </p:nvSpPr>
            <p:spPr bwMode="auto">
              <a:xfrm>
                <a:off x="5090179" y="5018566"/>
                <a:ext cx="10238" cy="131952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28" name="Rectangle 725"/>
              <p:cNvSpPr>
                <a:spLocks noChangeArrowheads="1"/>
              </p:cNvSpPr>
              <p:nvPr/>
            </p:nvSpPr>
            <p:spPr bwMode="auto">
              <a:xfrm>
                <a:off x="5100417" y="5018566"/>
                <a:ext cx="10238" cy="131952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29" name="Rectangle 726"/>
              <p:cNvSpPr>
                <a:spLocks noChangeArrowheads="1"/>
              </p:cNvSpPr>
              <p:nvPr/>
            </p:nvSpPr>
            <p:spPr bwMode="auto">
              <a:xfrm>
                <a:off x="5110655" y="5018566"/>
                <a:ext cx="10238" cy="131952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0" name="Rectangle 727"/>
              <p:cNvSpPr>
                <a:spLocks noChangeArrowheads="1"/>
              </p:cNvSpPr>
              <p:nvPr/>
            </p:nvSpPr>
            <p:spPr bwMode="auto">
              <a:xfrm>
                <a:off x="5120892" y="5018566"/>
                <a:ext cx="10238" cy="131952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1" name="Rectangle 728"/>
              <p:cNvSpPr>
                <a:spLocks noChangeArrowheads="1"/>
              </p:cNvSpPr>
              <p:nvPr/>
            </p:nvSpPr>
            <p:spPr bwMode="auto">
              <a:xfrm>
                <a:off x="5131130" y="5018566"/>
                <a:ext cx="10238" cy="131952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2" name="Rectangle 729"/>
              <p:cNvSpPr>
                <a:spLocks noChangeArrowheads="1"/>
              </p:cNvSpPr>
              <p:nvPr/>
            </p:nvSpPr>
            <p:spPr bwMode="auto">
              <a:xfrm>
                <a:off x="5141367" y="5018566"/>
                <a:ext cx="10238" cy="131952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3" name="Rectangle 730"/>
              <p:cNvSpPr>
                <a:spLocks noChangeArrowheads="1"/>
              </p:cNvSpPr>
              <p:nvPr/>
            </p:nvSpPr>
            <p:spPr bwMode="auto">
              <a:xfrm>
                <a:off x="5151605" y="5018566"/>
                <a:ext cx="12285" cy="131952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4" name="Rectangle 731"/>
              <p:cNvSpPr>
                <a:spLocks noChangeArrowheads="1"/>
              </p:cNvSpPr>
              <p:nvPr/>
            </p:nvSpPr>
            <p:spPr bwMode="auto">
              <a:xfrm>
                <a:off x="5163890" y="5018566"/>
                <a:ext cx="20475" cy="131952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5" name="Rectangle 732"/>
              <p:cNvSpPr>
                <a:spLocks noChangeArrowheads="1"/>
              </p:cNvSpPr>
              <p:nvPr/>
            </p:nvSpPr>
            <p:spPr bwMode="auto">
              <a:xfrm>
                <a:off x="5184366" y="5018566"/>
                <a:ext cx="10238" cy="131952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6" name="Rectangle 733"/>
              <p:cNvSpPr>
                <a:spLocks noChangeArrowheads="1"/>
              </p:cNvSpPr>
              <p:nvPr/>
            </p:nvSpPr>
            <p:spPr bwMode="auto">
              <a:xfrm>
                <a:off x="5194603" y="5018566"/>
                <a:ext cx="10238" cy="131952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7" name="Rectangle 734"/>
              <p:cNvSpPr>
                <a:spLocks noChangeArrowheads="1"/>
              </p:cNvSpPr>
              <p:nvPr/>
            </p:nvSpPr>
            <p:spPr bwMode="auto">
              <a:xfrm>
                <a:off x="5204841" y="5018566"/>
                <a:ext cx="10238" cy="131952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8" name="Rectangle 735"/>
              <p:cNvSpPr>
                <a:spLocks noChangeArrowheads="1"/>
              </p:cNvSpPr>
              <p:nvPr/>
            </p:nvSpPr>
            <p:spPr bwMode="auto">
              <a:xfrm>
                <a:off x="5215079" y="5018566"/>
                <a:ext cx="10238" cy="131952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39" name="Rectangle 736"/>
              <p:cNvSpPr>
                <a:spLocks noChangeArrowheads="1"/>
              </p:cNvSpPr>
              <p:nvPr/>
            </p:nvSpPr>
            <p:spPr bwMode="auto">
              <a:xfrm>
                <a:off x="5225316" y="5018566"/>
                <a:ext cx="10238" cy="131952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40" name="Rectangle 737"/>
              <p:cNvSpPr>
                <a:spLocks noChangeArrowheads="1"/>
              </p:cNvSpPr>
              <p:nvPr/>
            </p:nvSpPr>
            <p:spPr bwMode="auto">
              <a:xfrm>
                <a:off x="5235554" y="5018566"/>
                <a:ext cx="10238" cy="131952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41" name="Rectangle 738"/>
              <p:cNvSpPr>
                <a:spLocks noChangeArrowheads="1"/>
              </p:cNvSpPr>
              <p:nvPr/>
            </p:nvSpPr>
            <p:spPr bwMode="auto">
              <a:xfrm>
                <a:off x="5245792" y="5018566"/>
                <a:ext cx="10238" cy="131952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42" name="Rectangle 739"/>
              <p:cNvSpPr>
                <a:spLocks noChangeArrowheads="1"/>
              </p:cNvSpPr>
              <p:nvPr/>
            </p:nvSpPr>
            <p:spPr bwMode="auto">
              <a:xfrm>
                <a:off x="5256029" y="5018566"/>
                <a:ext cx="10238" cy="131952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43" name="Freeform 740"/>
              <p:cNvSpPr>
                <a:spLocks/>
              </p:cNvSpPr>
              <p:nvPr/>
            </p:nvSpPr>
            <p:spPr bwMode="auto">
              <a:xfrm>
                <a:off x="5086084" y="4998386"/>
                <a:ext cx="174040" cy="46571"/>
              </a:xfrm>
              <a:custGeom>
                <a:avLst/>
                <a:gdLst>
                  <a:gd name="T0" fmla="*/ 85 w 85"/>
                  <a:gd name="T1" fmla="*/ 15 h 30"/>
                  <a:gd name="T2" fmla="*/ 85 w 85"/>
                  <a:gd name="T3" fmla="*/ 15 h 30"/>
                  <a:gd name="T4" fmla="*/ 85 w 85"/>
                  <a:gd name="T5" fmla="*/ 17 h 30"/>
                  <a:gd name="T6" fmla="*/ 84 w 85"/>
                  <a:gd name="T7" fmla="*/ 19 h 30"/>
                  <a:gd name="T8" fmla="*/ 83 w 85"/>
                  <a:gd name="T9" fmla="*/ 20 h 30"/>
                  <a:gd name="T10" fmla="*/ 82 w 85"/>
                  <a:gd name="T11" fmla="*/ 21 h 30"/>
                  <a:gd name="T12" fmla="*/ 78 w 85"/>
                  <a:gd name="T13" fmla="*/ 24 h 30"/>
                  <a:gd name="T14" fmla="*/ 73 w 85"/>
                  <a:gd name="T15" fmla="*/ 26 h 30"/>
                  <a:gd name="T16" fmla="*/ 67 w 85"/>
                  <a:gd name="T17" fmla="*/ 28 h 30"/>
                  <a:gd name="T18" fmla="*/ 59 w 85"/>
                  <a:gd name="T19" fmla="*/ 30 h 30"/>
                  <a:gd name="T20" fmla="*/ 51 w 85"/>
                  <a:gd name="T21" fmla="*/ 30 h 30"/>
                  <a:gd name="T22" fmla="*/ 43 w 85"/>
                  <a:gd name="T23" fmla="*/ 30 h 30"/>
                  <a:gd name="T24" fmla="*/ 34 w 85"/>
                  <a:gd name="T25" fmla="*/ 30 h 30"/>
                  <a:gd name="T26" fmla="*/ 26 w 85"/>
                  <a:gd name="T27" fmla="*/ 30 h 30"/>
                  <a:gd name="T28" fmla="*/ 19 w 85"/>
                  <a:gd name="T29" fmla="*/ 28 h 30"/>
                  <a:gd name="T30" fmla="*/ 13 w 85"/>
                  <a:gd name="T31" fmla="*/ 26 h 30"/>
                  <a:gd name="T32" fmla="*/ 7 w 85"/>
                  <a:gd name="T33" fmla="*/ 24 h 30"/>
                  <a:gd name="T34" fmla="*/ 3 w 85"/>
                  <a:gd name="T35" fmla="*/ 21 h 30"/>
                  <a:gd name="T36" fmla="*/ 2 w 85"/>
                  <a:gd name="T37" fmla="*/ 20 h 30"/>
                  <a:gd name="T38" fmla="*/ 1 w 85"/>
                  <a:gd name="T39" fmla="*/ 19 h 30"/>
                  <a:gd name="T40" fmla="*/ 0 w 85"/>
                  <a:gd name="T41" fmla="*/ 17 h 30"/>
                  <a:gd name="T42" fmla="*/ 0 w 85"/>
                  <a:gd name="T43" fmla="*/ 15 h 30"/>
                  <a:gd name="T44" fmla="*/ 0 w 85"/>
                  <a:gd name="T45" fmla="*/ 14 h 30"/>
                  <a:gd name="T46" fmla="*/ 1 w 85"/>
                  <a:gd name="T47" fmla="*/ 12 h 30"/>
                  <a:gd name="T48" fmla="*/ 2 w 85"/>
                  <a:gd name="T49" fmla="*/ 11 h 30"/>
                  <a:gd name="T50" fmla="*/ 3 w 85"/>
                  <a:gd name="T51" fmla="*/ 10 h 30"/>
                  <a:gd name="T52" fmla="*/ 7 w 85"/>
                  <a:gd name="T53" fmla="*/ 7 h 30"/>
                  <a:gd name="T54" fmla="*/ 13 w 85"/>
                  <a:gd name="T55" fmla="*/ 5 h 30"/>
                  <a:gd name="T56" fmla="*/ 19 w 85"/>
                  <a:gd name="T57" fmla="*/ 3 h 30"/>
                  <a:gd name="T58" fmla="*/ 26 w 85"/>
                  <a:gd name="T59" fmla="*/ 1 h 30"/>
                  <a:gd name="T60" fmla="*/ 34 w 85"/>
                  <a:gd name="T61" fmla="*/ 1 h 30"/>
                  <a:gd name="T62" fmla="*/ 43 w 85"/>
                  <a:gd name="T63" fmla="*/ 0 h 30"/>
                  <a:gd name="T64" fmla="*/ 51 w 85"/>
                  <a:gd name="T65" fmla="*/ 1 h 30"/>
                  <a:gd name="T66" fmla="*/ 59 w 85"/>
                  <a:gd name="T67" fmla="*/ 1 h 30"/>
                  <a:gd name="T68" fmla="*/ 67 w 85"/>
                  <a:gd name="T69" fmla="*/ 3 h 30"/>
                  <a:gd name="T70" fmla="*/ 73 w 85"/>
                  <a:gd name="T71" fmla="*/ 5 h 30"/>
                  <a:gd name="T72" fmla="*/ 78 w 85"/>
                  <a:gd name="T73" fmla="*/ 7 h 30"/>
                  <a:gd name="T74" fmla="*/ 82 w 85"/>
                  <a:gd name="T75" fmla="*/ 10 h 30"/>
                  <a:gd name="T76" fmla="*/ 83 w 85"/>
                  <a:gd name="T77" fmla="*/ 11 h 30"/>
                  <a:gd name="T78" fmla="*/ 84 w 85"/>
                  <a:gd name="T79" fmla="*/ 12 h 30"/>
                  <a:gd name="T80" fmla="*/ 85 w 85"/>
                  <a:gd name="T81" fmla="*/ 14 h 30"/>
                  <a:gd name="T82" fmla="*/ 85 w 85"/>
                  <a:gd name="T83" fmla="*/ 15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8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59" y="30"/>
                    </a:lnTo>
                    <a:lnTo>
                      <a:pt x="51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6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1" y="1"/>
                    </a:lnTo>
                    <a:lnTo>
                      <a:pt x="59" y="1"/>
                    </a:lnTo>
                    <a:lnTo>
                      <a:pt x="67" y="3"/>
                    </a:lnTo>
                    <a:lnTo>
                      <a:pt x="73" y="5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4" y="12"/>
                    </a:lnTo>
                    <a:lnTo>
                      <a:pt x="85" y="14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44" name="Freeform 741"/>
              <p:cNvSpPr>
                <a:spLocks/>
              </p:cNvSpPr>
              <p:nvPr/>
            </p:nvSpPr>
            <p:spPr bwMode="auto">
              <a:xfrm>
                <a:off x="5215079" y="5041852"/>
                <a:ext cx="174040" cy="147476"/>
              </a:xfrm>
              <a:custGeom>
                <a:avLst/>
                <a:gdLst>
                  <a:gd name="T0" fmla="*/ 42 w 85"/>
                  <a:gd name="T1" fmla="*/ 0 h 95"/>
                  <a:gd name="T2" fmla="*/ 42 w 85"/>
                  <a:gd name="T3" fmla="*/ 0 h 95"/>
                  <a:gd name="T4" fmla="*/ 34 w 85"/>
                  <a:gd name="T5" fmla="*/ 0 h 95"/>
                  <a:gd name="T6" fmla="*/ 26 w 85"/>
                  <a:gd name="T7" fmla="*/ 1 h 95"/>
                  <a:gd name="T8" fmla="*/ 19 w 85"/>
                  <a:gd name="T9" fmla="*/ 3 h 95"/>
                  <a:gd name="T10" fmla="*/ 13 w 85"/>
                  <a:gd name="T11" fmla="*/ 4 h 95"/>
                  <a:gd name="T12" fmla="*/ 7 w 85"/>
                  <a:gd name="T13" fmla="*/ 7 h 95"/>
                  <a:gd name="T14" fmla="*/ 3 w 85"/>
                  <a:gd name="T15" fmla="*/ 9 h 95"/>
                  <a:gd name="T16" fmla="*/ 2 w 85"/>
                  <a:gd name="T17" fmla="*/ 11 h 95"/>
                  <a:gd name="T18" fmla="*/ 1 w 85"/>
                  <a:gd name="T19" fmla="*/ 12 h 95"/>
                  <a:gd name="T20" fmla="*/ 0 w 85"/>
                  <a:gd name="T21" fmla="*/ 14 h 95"/>
                  <a:gd name="T22" fmla="*/ 0 w 85"/>
                  <a:gd name="T23" fmla="*/ 15 h 95"/>
                  <a:gd name="T24" fmla="*/ 0 w 85"/>
                  <a:gd name="T25" fmla="*/ 80 h 95"/>
                  <a:gd name="T26" fmla="*/ 0 w 85"/>
                  <a:gd name="T27" fmla="*/ 82 h 95"/>
                  <a:gd name="T28" fmla="*/ 1 w 85"/>
                  <a:gd name="T29" fmla="*/ 83 h 95"/>
                  <a:gd name="T30" fmla="*/ 2 w 85"/>
                  <a:gd name="T31" fmla="*/ 85 h 95"/>
                  <a:gd name="T32" fmla="*/ 3 w 85"/>
                  <a:gd name="T33" fmla="*/ 86 h 95"/>
                  <a:gd name="T34" fmla="*/ 7 w 85"/>
                  <a:gd name="T35" fmla="*/ 88 h 95"/>
                  <a:gd name="T36" fmla="*/ 13 w 85"/>
                  <a:gd name="T37" fmla="*/ 91 h 95"/>
                  <a:gd name="T38" fmla="*/ 19 w 85"/>
                  <a:gd name="T39" fmla="*/ 93 h 95"/>
                  <a:gd name="T40" fmla="*/ 26 w 85"/>
                  <a:gd name="T41" fmla="*/ 94 h 95"/>
                  <a:gd name="T42" fmla="*/ 34 w 85"/>
                  <a:gd name="T43" fmla="*/ 95 h 95"/>
                  <a:gd name="T44" fmla="*/ 42 w 85"/>
                  <a:gd name="T45" fmla="*/ 95 h 95"/>
                  <a:gd name="T46" fmla="*/ 51 w 85"/>
                  <a:gd name="T47" fmla="*/ 95 h 95"/>
                  <a:gd name="T48" fmla="*/ 59 w 85"/>
                  <a:gd name="T49" fmla="*/ 94 h 95"/>
                  <a:gd name="T50" fmla="*/ 67 w 85"/>
                  <a:gd name="T51" fmla="*/ 93 h 95"/>
                  <a:gd name="T52" fmla="*/ 73 w 85"/>
                  <a:gd name="T53" fmla="*/ 91 h 95"/>
                  <a:gd name="T54" fmla="*/ 78 w 85"/>
                  <a:gd name="T55" fmla="*/ 88 h 95"/>
                  <a:gd name="T56" fmla="*/ 82 w 85"/>
                  <a:gd name="T57" fmla="*/ 86 h 95"/>
                  <a:gd name="T58" fmla="*/ 83 w 85"/>
                  <a:gd name="T59" fmla="*/ 85 h 95"/>
                  <a:gd name="T60" fmla="*/ 84 w 85"/>
                  <a:gd name="T61" fmla="*/ 83 h 95"/>
                  <a:gd name="T62" fmla="*/ 85 w 85"/>
                  <a:gd name="T63" fmla="*/ 82 h 95"/>
                  <a:gd name="T64" fmla="*/ 85 w 85"/>
                  <a:gd name="T65" fmla="*/ 80 h 95"/>
                  <a:gd name="T66" fmla="*/ 85 w 85"/>
                  <a:gd name="T67" fmla="*/ 15 h 95"/>
                  <a:gd name="T68" fmla="*/ 85 w 85"/>
                  <a:gd name="T69" fmla="*/ 14 h 95"/>
                  <a:gd name="T70" fmla="*/ 84 w 85"/>
                  <a:gd name="T71" fmla="*/ 12 h 95"/>
                  <a:gd name="T72" fmla="*/ 83 w 85"/>
                  <a:gd name="T73" fmla="*/ 11 h 95"/>
                  <a:gd name="T74" fmla="*/ 82 w 85"/>
                  <a:gd name="T75" fmla="*/ 9 h 95"/>
                  <a:gd name="T76" fmla="*/ 78 w 85"/>
                  <a:gd name="T77" fmla="*/ 7 h 95"/>
                  <a:gd name="T78" fmla="*/ 73 w 85"/>
                  <a:gd name="T79" fmla="*/ 4 h 95"/>
                  <a:gd name="T80" fmla="*/ 67 w 85"/>
                  <a:gd name="T81" fmla="*/ 3 h 95"/>
                  <a:gd name="T82" fmla="*/ 59 w 85"/>
                  <a:gd name="T83" fmla="*/ 1 h 95"/>
                  <a:gd name="T84" fmla="*/ 51 w 85"/>
                  <a:gd name="T85" fmla="*/ 0 h 95"/>
                  <a:gd name="T86" fmla="*/ 42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2" y="0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4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8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2" y="95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8" y="88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8" y="7"/>
                    </a:lnTo>
                    <a:lnTo>
                      <a:pt x="73" y="4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45" name="Freeform 742"/>
              <p:cNvSpPr>
                <a:spLocks noEditPoints="1"/>
              </p:cNvSpPr>
              <p:nvPr/>
            </p:nvSpPr>
            <p:spPr bwMode="auto">
              <a:xfrm>
                <a:off x="5198698" y="5029433"/>
                <a:ext cx="206801" cy="172314"/>
              </a:xfrm>
              <a:custGeom>
                <a:avLst/>
                <a:gdLst>
                  <a:gd name="T0" fmla="*/ 42 w 320"/>
                  <a:gd name="T1" fmla="*/ 16 h 352"/>
                  <a:gd name="T2" fmla="*/ 28 w 320"/>
                  <a:gd name="T3" fmla="*/ 18 h 352"/>
                  <a:gd name="T4" fmla="*/ 18 w 320"/>
                  <a:gd name="T5" fmla="*/ 21 h 352"/>
                  <a:gd name="T6" fmla="*/ 15 w 320"/>
                  <a:gd name="T7" fmla="*/ 23 h 352"/>
                  <a:gd name="T8" fmla="*/ 16 w 320"/>
                  <a:gd name="T9" fmla="*/ 23 h 352"/>
                  <a:gd name="T10" fmla="*/ 14 w 320"/>
                  <a:gd name="T11" fmla="*/ 26 h 352"/>
                  <a:gd name="T12" fmla="*/ 15 w 320"/>
                  <a:gd name="T13" fmla="*/ 23 h 352"/>
                  <a:gd name="T14" fmla="*/ 15 w 320"/>
                  <a:gd name="T15" fmla="*/ 90 h 352"/>
                  <a:gd name="T16" fmla="*/ 15 w 320"/>
                  <a:gd name="T17" fmla="*/ 86 h 352"/>
                  <a:gd name="T18" fmla="*/ 17 w 320"/>
                  <a:gd name="T19" fmla="*/ 89 h 352"/>
                  <a:gd name="T20" fmla="*/ 19 w 320"/>
                  <a:gd name="T21" fmla="*/ 91 h 352"/>
                  <a:gd name="T22" fmla="*/ 24 w 320"/>
                  <a:gd name="T23" fmla="*/ 92 h 352"/>
                  <a:gd name="T24" fmla="*/ 28 w 320"/>
                  <a:gd name="T25" fmla="*/ 94 h 352"/>
                  <a:gd name="T26" fmla="*/ 43 w 320"/>
                  <a:gd name="T27" fmla="*/ 96 h 352"/>
                  <a:gd name="T28" fmla="*/ 59 w 320"/>
                  <a:gd name="T29" fmla="*/ 96 h 352"/>
                  <a:gd name="T30" fmla="*/ 74 w 320"/>
                  <a:gd name="T31" fmla="*/ 94 h 352"/>
                  <a:gd name="T32" fmla="*/ 78 w 320"/>
                  <a:gd name="T33" fmla="*/ 92 h 352"/>
                  <a:gd name="T34" fmla="*/ 82 w 320"/>
                  <a:gd name="T35" fmla="*/ 91 h 352"/>
                  <a:gd name="T36" fmla="*/ 85 w 320"/>
                  <a:gd name="T37" fmla="*/ 89 h 352"/>
                  <a:gd name="T38" fmla="*/ 86 w 320"/>
                  <a:gd name="T39" fmla="*/ 87 h 352"/>
                  <a:gd name="T40" fmla="*/ 86 w 320"/>
                  <a:gd name="T41" fmla="*/ 90 h 352"/>
                  <a:gd name="T42" fmla="*/ 86 w 320"/>
                  <a:gd name="T43" fmla="*/ 23 h 352"/>
                  <a:gd name="T44" fmla="*/ 87 w 320"/>
                  <a:gd name="T45" fmla="*/ 26 h 352"/>
                  <a:gd name="T46" fmla="*/ 86 w 320"/>
                  <a:gd name="T47" fmla="*/ 24 h 352"/>
                  <a:gd name="T48" fmla="*/ 86 w 320"/>
                  <a:gd name="T49" fmla="*/ 23 h 352"/>
                  <a:gd name="T50" fmla="*/ 84 w 320"/>
                  <a:gd name="T51" fmla="*/ 21 h 352"/>
                  <a:gd name="T52" fmla="*/ 73 w 320"/>
                  <a:gd name="T53" fmla="*/ 18 h 352"/>
                  <a:gd name="T54" fmla="*/ 59 w 320"/>
                  <a:gd name="T55" fmla="*/ 16 h 352"/>
                  <a:gd name="T56" fmla="*/ 60 w 320"/>
                  <a:gd name="T57" fmla="*/ 1 h 352"/>
                  <a:gd name="T58" fmla="*/ 77 w 320"/>
                  <a:gd name="T59" fmla="*/ 3 h 352"/>
                  <a:gd name="T60" fmla="*/ 89 w 320"/>
                  <a:gd name="T61" fmla="*/ 7 h 352"/>
                  <a:gd name="T62" fmla="*/ 94 w 320"/>
                  <a:gd name="T63" fmla="*/ 11 h 352"/>
                  <a:gd name="T64" fmla="*/ 97 w 320"/>
                  <a:gd name="T65" fmla="*/ 14 h 352"/>
                  <a:gd name="T66" fmla="*/ 100 w 320"/>
                  <a:gd name="T67" fmla="*/ 18 h 352"/>
                  <a:gd name="T68" fmla="*/ 101 w 320"/>
                  <a:gd name="T69" fmla="*/ 23 h 352"/>
                  <a:gd name="T70" fmla="*/ 101 w 320"/>
                  <a:gd name="T71" fmla="*/ 90 h 352"/>
                  <a:gd name="T72" fmla="*/ 99 w 320"/>
                  <a:gd name="T73" fmla="*/ 96 h 352"/>
                  <a:gd name="T74" fmla="*/ 96 w 320"/>
                  <a:gd name="T75" fmla="*/ 99 h 352"/>
                  <a:gd name="T76" fmla="*/ 91 w 320"/>
                  <a:gd name="T77" fmla="*/ 103 h 352"/>
                  <a:gd name="T78" fmla="*/ 84 w 320"/>
                  <a:gd name="T79" fmla="*/ 106 h 352"/>
                  <a:gd name="T80" fmla="*/ 76 w 320"/>
                  <a:gd name="T81" fmla="*/ 108 h 352"/>
                  <a:gd name="T82" fmla="*/ 60 w 320"/>
                  <a:gd name="T83" fmla="*/ 111 h 352"/>
                  <a:gd name="T84" fmla="*/ 41 w 320"/>
                  <a:gd name="T85" fmla="*/ 111 h 352"/>
                  <a:gd name="T86" fmla="*/ 24 w 320"/>
                  <a:gd name="T87" fmla="*/ 108 h 352"/>
                  <a:gd name="T88" fmla="*/ 17 w 320"/>
                  <a:gd name="T89" fmla="*/ 106 h 352"/>
                  <a:gd name="T90" fmla="*/ 11 w 320"/>
                  <a:gd name="T91" fmla="*/ 103 h 352"/>
                  <a:gd name="T92" fmla="*/ 5 w 320"/>
                  <a:gd name="T93" fmla="*/ 99 h 352"/>
                  <a:gd name="T94" fmla="*/ 3 w 320"/>
                  <a:gd name="T95" fmla="*/ 96 h 352"/>
                  <a:gd name="T96" fmla="*/ 0 w 320"/>
                  <a:gd name="T97" fmla="*/ 90 h 352"/>
                  <a:gd name="T98" fmla="*/ 0 w 320"/>
                  <a:gd name="T99" fmla="*/ 23 h 352"/>
                  <a:gd name="T100" fmla="*/ 1 w 320"/>
                  <a:gd name="T101" fmla="*/ 18 h 352"/>
                  <a:gd name="T102" fmla="*/ 3 w 320"/>
                  <a:gd name="T103" fmla="*/ 15 h 352"/>
                  <a:gd name="T104" fmla="*/ 7 w 320"/>
                  <a:gd name="T105" fmla="*/ 11 h 352"/>
                  <a:gd name="T106" fmla="*/ 12 w 320"/>
                  <a:gd name="T107" fmla="*/ 7 h 352"/>
                  <a:gd name="T108" fmla="*/ 25 w 320"/>
                  <a:gd name="T109" fmla="*/ 3 h 352"/>
                  <a:gd name="T110" fmla="*/ 41 w 320"/>
                  <a:gd name="T111" fmla="*/ 1 h 352"/>
                  <a:gd name="T112" fmla="*/ 60 w 320"/>
                  <a:gd name="T113" fmla="*/ 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46" name="Rectangle 743"/>
              <p:cNvSpPr>
                <a:spLocks noChangeArrowheads="1"/>
              </p:cNvSpPr>
              <p:nvPr/>
            </p:nvSpPr>
            <p:spPr bwMode="auto">
              <a:xfrm>
                <a:off x="5204841" y="5057376"/>
                <a:ext cx="10238" cy="13971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47" name="Rectangle 744"/>
              <p:cNvSpPr>
                <a:spLocks noChangeArrowheads="1"/>
              </p:cNvSpPr>
              <p:nvPr/>
            </p:nvSpPr>
            <p:spPr bwMode="auto">
              <a:xfrm>
                <a:off x="5215079" y="5057376"/>
                <a:ext cx="10238" cy="13971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48" name="Rectangle 745"/>
              <p:cNvSpPr>
                <a:spLocks noChangeArrowheads="1"/>
              </p:cNvSpPr>
              <p:nvPr/>
            </p:nvSpPr>
            <p:spPr bwMode="auto">
              <a:xfrm>
                <a:off x="5225316" y="5057376"/>
                <a:ext cx="10238" cy="13971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49" name="Rectangle 746"/>
              <p:cNvSpPr>
                <a:spLocks noChangeArrowheads="1"/>
              </p:cNvSpPr>
              <p:nvPr/>
            </p:nvSpPr>
            <p:spPr bwMode="auto">
              <a:xfrm>
                <a:off x="5235554" y="5057376"/>
                <a:ext cx="10238" cy="13971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0" name="Rectangle 747"/>
              <p:cNvSpPr>
                <a:spLocks noChangeArrowheads="1"/>
              </p:cNvSpPr>
              <p:nvPr/>
            </p:nvSpPr>
            <p:spPr bwMode="auto">
              <a:xfrm>
                <a:off x="5245792" y="5057376"/>
                <a:ext cx="10238" cy="13971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1" name="Rectangle 748"/>
              <p:cNvSpPr>
                <a:spLocks noChangeArrowheads="1"/>
              </p:cNvSpPr>
              <p:nvPr/>
            </p:nvSpPr>
            <p:spPr bwMode="auto">
              <a:xfrm>
                <a:off x="5256029" y="5057376"/>
                <a:ext cx="10238" cy="13971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2" name="Rectangle 749"/>
              <p:cNvSpPr>
                <a:spLocks noChangeArrowheads="1"/>
              </p:cNvSpPr>
              <p:nvPr/>
            </p:nvSpPr>
            <p:spPr bwMode="auto">
              <a:xfrm>
                <a:off x="5266267" y="5057376"/>
                <a:ext cx="10238" cy="13971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3" name="Rectangle 750"/>
              <p:cNvSpPr>
                <a:spLocks noChangeArrowheads="1"/>
              </p:cNvSpPr>
              <p:nvPr/>
            </p:nvSpPr>
            <p:spPr bwMode="auto">
              <a:xfrm>
                <a:off x="5276504" y="5057376"/>
                <a:ext cx="10238" cy="13971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4" name="Rectangle 751"/>
              <p:cNvSpPr>
                <a:spLocks noChangeArrowheads="1"/>
              </p:cNvSpPr>
              <p:nvPr/>
            </p:nvSpPr>
            <p:spPr bwMode="auto">
              <a:xfrm>
                <a:off x="5286742" y="5057376"/>
                <a:ext cx="20475" cy="139714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5" name="Rectangle 752"/>
              <p:cNvSpPr>
                <a:spLocks noChangeArrowheads="1"/>
              </p:cNvSpPr>
              <p:nvPr/>
            </p:nvSpPr>
            <p:spPr bwMode="auto">
              <a:xfrm>
                <a:off x="5307217" y="5057376"/>
                <a:ext cx="10238" cy="13971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6" name="Rectangle 753"/>
              <p:cNvSpPr>
                <a:spLocks noChangeArrowheads="1"/>
              </p:cNvSpPr>
              <p:nvPr/>
            </p:nvSpPr>
            <p:spPr bwMode="auto">
              <a:xfrm>
                <a:off x="5317455" y="5057376"/>
                <a:ext cx="10238" cy="13971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7" name="Rectangle 754"/>
              <p:cNvSpPr>
                <a:spLocks noChangeArrowheads="1"/>
              </p:cNvSpPr>
              <p:nvPr/>
            </p:nvSpPr>
            <p:spPr bwMode="auto">
              <a:xfrm>
                <a:off x="5327693" y="5057376"/>
                <a:ext cx="10238" cy="13971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8" name="Rectangle 755"/>
              <p:cNvSpPr>
                <a:spLocks noChangeArrowheads="1"/>
              </p:cNvSpPr>
              <p:nvPr/>
            </p:nvSpPr>
            <p:spPr bwMode="auto">
              <a:xfrm>
                <a:off x="5337930" y="5057376"/>
                <a:ext cx="10238" cy="13971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59" name="Rectangle 756"/>
              <p:cNvSpPr>
                <a:spLocks noChangeArrowheads="1"/>
              </p:cNvSpPr>
              <p:nvPr/>
            </p:nvSpPr>
            <p:spPr bwMode="auto">
              <a:xfrm>
                <a:off x="5348168" y="5057376"/>
                <a:ext cx="10238" cy="13971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60" name="Rectangle 757"/>
              <p:cNvSpPr>
                <a:spLocks noChangeArrowheads="1"/>
              </p:cNvSpPr>
              <p:nvPr/>
            </p:nvSpPr>
            <p:spPr bwMode="auto">
              <a:xfrm>
                <a:off x="5358406" y="5057376"/>
                <a:ext cx="10238" cy="13971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61" name="Rectangle 758"/>
              <p:cNvSpPr>
                <a:spLocks noChangeArrowheads="1"/>
              </p:cNvSpPr>
              <p:nvPr/>
            </p:nvSpPr>
            <p:spPr bwMode="auto">
              <a:xfrm>
                <a:off x="5368643" y="5057376"/>
                <a:ext cx="10238" cy="13971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62" name="Rectangle 759"/>
              <p:cNvSpPr>
                <a:spLocks noChangeArrowheads="1"/>
              </p:cNvSpPr>
              <p:nvPr/>
            </p:nvSpPr>
            <p:spPr bwMode="auto">
              <a:xfrm>
                <a:off x="5378881" y="5057376"/>
                <a:ext cx="10238" cy="13971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63" name="Freeform 760"/>
              <p:cNvSpPr>
                <a:spLocks/>
              </p:cNvSpPr>
              <p:nvPr/>
            </p:nvSpPr>
            <p:spPr bwMode="auto">
              <a:xfrm>
                <a:off x="5208936" y="5037195"/>
                <a:ext cx="176088" cy="46571"/>
              </a:xfrm>
              <a:custGeom>
                <a:avLst/>
                <a:gdLst>
                  <a:gd name="T0" fmla="*/ 86 w 86"/>
                  <a:gd name="T1" fmla="*/ 15 h 30"/>
                  <a:gd name="T2" fmla="*/ 86 w 86"/>
                  <a:gd name="T3" fmla="*/ 15 h 30"/>
                  <a:gd name="T4" fmla="*/ 86 w 86"/>
                  <a:gd name="T5" fmla="*/ 17 h 30"/>
                  <a:gd name="T6" fmla="*/ 85 w 86"/>
                  <a:gd name="T7" fmla="*/ 19 h 30"/>
                  <a:gd name="T8" fmla="*/ 83 w 86"/>
                  <a:gd name="T9" fmla="*/ 20 h 30"/>
                  <a:gd name="T10" fmla="*/ 82 w 86"/>
                  <a:gd name="T11" fmla="*/ 21 h 30"/>
                  <a:gd name="T12" fmla="*/ 79 w 86"/>
                  <a:gd name="T13" fmla="*/ 24 h 30"/>
                  <a:gd name="T14" fmla="*/ 73 w 86"/>
                  <a:gd name="T15" fmla="*/ 26 h 30"/>
                  <a:gd name="T16" fmla="*/ 67 w 86"/>
                  <a:gd name="T17" fmla="*/ 28 h 30"/>
                  <a:gd name="T18" fmla="*/ 60 w 86"/>
                  <a:gd name="T19" fmla="*/ 30 h 30"/>
                  <a:gd name="T20" fmla="*/ 52 w 86"/>
                  <a:gd name="T21" fmla="*/ 30 h 30"/>
                  <a:gd name="T22" fmla="*/ 43 w 86"/>
                  <a:gd name="T23" fmla="*/ 30 h 30"/>
                  <a:gd name="T24" fmla="*/ 34 w 86"/>
                  <a:gd name="T25" fmla="*/ 30 h 30"/>
                  <a:gd name="T26" fmla="*/ 27 w 86"/>
                  <a:gd name="T27" fmla="*/ 30 h 30"/>
                  <a:gd name="T28" fmla="*/ 19 w 86"/>
                  <a:gd name="T29" fmla="*/ 28 h 30"/>
                  <a:gd name="T30" fmla="*/ 13 w 86"/>
                  <a:gd name="T31" fmla="*/ 26 h 30"/>
                  <a:gd name="T32" fmla="*/ 7 w 86"/>
                  <a:gd name="T33" fmla="*/ 24 h 30"/>
                  <a:gd name="T34" fmla="*/ 4 w 86"/>
                  <a:gd name="T35" fmla="*/ 21 h 30"/>
                  <a:gd name="T36" fmla="*/ 2 w 86"/>
                  <a:gd name="T37" fmla="*/ 20 h 30"/>
                  <a:gd name="T38" fmla="*/ 1 w 86"/>
                  <a:gd name="T39" fmla="*/ 19 h 30"/>
                  <a:gd name="T40" fmla="*/ 0 w 86"/>
                  <a:gd name="T41" fmla="*/ 17 h 30"/>
                  <a:gd name="T42" fmla="*/ 0 w 86"/>
                  <a:gd name="T43" fmla="*/ 15 h 30"/>
                  <a:gd name="T44" fmla="*/ 0 w 86"/>
                  <a:gd name="T45" fmla="*/ 14 h 30"/>
                  <a:gd name="T46" fmla="*/ 1 w 86"/>
                  <a:gd name="T47" fmla="*/ 12 h 30"/>
                  <a:gd name="T48" fmla="*/ 2 w 86"/>
                  <a:gd name="T49" fmla="*/ 11 h 30"/>
                  <a:gd name="T50" fmla="*/ 4 w 86"/>
                  <a:gd name="T51" fmla="*/ 10 h 30"/>
                  <a:gd name="T52" fmla="*/ 7 w 86"/>
                  <a:gd name="T53" fmla="*/ 7 h 30"/>
                  <a:gd name="T54" fmla="*/ 13 w 86"/>
                  <a:gd name="T55" fmla="*/ 5 h 30"/>
                  <a:gd name="T56" fmla="*/ 19 w 86"/>
                  <a:gd name="T57" fmla="*/ 3 h 30"/>
                  <a:gd name="T58" fmla="*/ 27 w 86"/>
                  <a:gd name="T59" fmla="*/ 1 h 30"/>
                  <a:gd name="T60" fmla="*/ 34 w 86"/>
                  <a:gd name="T61" fmla="*/ 1 h 30"/>
                  <a:gd name="T62" fmla="*/ 43 w 86"/>
                  <a:gd name="T63" fmla="*/ 0 h 30"/>
                  <a:gd name="T64" fmla="*/ 52 w 86"/>
                  <a:gd name="T65" fmla="*/ 1 h 30"/>
                  <a:gd name="T66" fmla="*/ 60 w 86"/>
                  <a:gd name="T67" fmla="*/ 1 h 30"/>
                  <a:gd name="T68" fmla="*/ 67 w 86"/>
                  <a:gd name="T69" fmla="*/ 3 h 30"/>
                  <a:gd name="T70" fmla="*/ 73 w 86"/>
                  <a:gd name="T71" fmla="*/ 5 h 30"/>
                  <a:gd name="T72" fmla="*/ 79 w 86"/>
                  <a:gd name="T73" fmla="*/ 7 h 30"/>
                  <a:gd name="T74" fmla="*/ 82 w 86"/>
                  <a:gd name="T75" fmla="*/ 10 h 30"/>
                  <a:gd name="T76" fmla="*/ 83 w 86"/>
                  <a:gd name="T77" fmla="*/ 11 h 30"/>
                  <a:gd name="T78" fmla="*/ 85 w 86"/>
                  <a:gd name="T79" fmla="*/ 12 h 30"/>
                  <a:gd name="T80" fmla="*/ 86 w 86"/>
                  <a:gd name="T81" fmla="*/ 14 h 30"/>
                  <a:gd name="T82" fmla="*/ 86 w 86"/>
                  <a:gd name="T83" fmla="*/ 15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7"/>
                    </a:lnTo>
                    <a:lnTo>
                      <a:pt x="85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60" y="30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7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27" y="1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2" y="1"/>
                    </a:lnTo>
                    <a:lnTo>
                      <a:pt x="60" y="1"/>
                    </a:lnTo>
                    <a:lnTo>
                      <a:pt x="67" y="3"/>
                    </a:lnTo>
                    <a:lnTo>
                      <a:pt x="73" y="5"/>
                    </a:lnTo>
                    <a:lnTo>
                      <a:pt x="79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5" y="12"/>
                    </a:lnTo>
                    <a:lnTo>
                      <a:pt x="86" y="14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64" name="Freeform 761"/>
              <p:cNvSpPr>
                <a:spLocks/>
              </p:cNvSpPr>
              <p:nvPr/>
            </p:nvSpPr>
            <p:spPr bwMode="auto">
              <a:xfrm>
                <a:off x="5348168" y="5080662"/>
                <a:ext cx="176088" cy="147476"/>
              </a:xfrm>
              <a:custGeom>
                <a:avLst/>
                <a:gdLst>
                  <a:gd name="T0" fmla="*/ 43 w 86"/>
                  <a:gd name="T1" fmla="*/ 0 h 95"/>
                  <a:gd name="T2" fmla="*/ 43 w 86"/>
                  <a:gd name="T3" fmla="*/ 0 h 95"/>
                  <a:gd name="T4" fmla="*/ 34 w 86"/>
                  <a:gd name="T5" fmla="*/ 0 h 95"/>
                  <a:gd name="T6" fmla="*/ 26 w 86"/>
                  <a:gd name="T7" fmla="*/ 1 h 95"/>
                  <a:gd name="T8" fmla="*/ 19 w 86"/>
                  <a:gd name="T9" fmla="*/ 3 h 95"/>
                  <a:gd name="T10" fmla="*/ 13 w 86"/>
                  <a:gd name="T11" fmla="*/ 5 h 95"/>
                  <a:gd name="T12" fmla="*/ 7 w 86"/>
                  <a:gd name="T13" fmla="*/ 7 h 95"/>
                  <a:gd name="T14" fmla="*/ 3 w 86"/>
                  <a:gd name="T15" fmla="*/ 9 h 95"/>
                  <a:gd name="T16" fmla="*/ 2 w 86"/>
                  <a:gd name="T17" fmla="*/ 11 h 95"/>
                  <a:gd name="T18" fmla="*/ 1 w 86"/>
                  <a:gd name="T19" fmla="*/ 12 h 95"/>
                  <a:gd name="T20" fmla="*/ 0 w 86"/>
                  <a:gd name="T21" fmla="*/ 14 h 95"/>
                  <a:gd name="T22" fmla="*/ 0 w 86"/>
                  <a:gd name="T23" fmla="*/ 15 h 95"/>
                  <a:gd name="T24" fmla="*/ 0 w 86"/>
                  <a:gd name="T25" fmla="*/ 80 h 95"/>
                  <a:gd name="T26" fmla="*/ 0 w 86"/>
                  <a:gd name="T27" fmla="*/ 82 h 95"/>
                  <a:gd name="T28" fmla="*/ 1 w 86"/>
                  <a:gd name="T29" fmla="*/ 83 h 95"/>
                  <a:gd name="T30" fmla="*/ 2 w 86"/>
                  <a:gd name="T31" fmla="*/ 85 h 95"/>
                  <a:gd name="T32" fmla="*/ 3 w 86"/>
                  <a:gd name="T33" fmla="*/ 86 h 95"/>
                  <a:gd name="T34" fmla="*/ 7 w 86"/>
                  <a:gd name="T35" fmla="*/ 89 h 95"/>
                  <a:gd name="T36" fmla="*/ 13 w 86"/>
                  <a:gd name="T37" fmla="*/ 91 h 95"/>
                  <a:gd name="T38" fmla="*/ 19 w 86"/>
                  <a:gd name="T39" fmla="*/ 93 h 95"/>
                  <a:gd name="T40" fmla="*/ 26 w 86"/>
                  <a:gd name="T41" fmla="*/ 94 h 95"/>
                  <a:gd name="T42" fmla="*/ 34 w 86"/>
                  <a:gd name="T43" fmla="*/ 95 h 95"/>
                  <a:gd name="T44" fmla="*/ 43 w 86"/>
                  <a:gd name="T45" fmla="*/ 95 h 95"/>
                  <a:gd name="T46" fmla="*/ 52 w 86"/>
                  <a:gd name="T47" fmla="*/ 95 h 95"/>
                  <a:gd name="T48" fmla="*/ 59 w 86"/>
                  <a:gd name="T49" fmla="*/ 94 h 95"/>
                  <a:gd name="T50" fmla="*/ 67 w 86"/>
                  <a:gd name="T51" fmla="*/ 93 h 95"/>
                  <a:gd name="T52" fmla="*/ 73 w 86"/>
                  <a:gd name="T53" fmla="*/ 91 h 95"/>
                  <a:gd name="T54" fmla="*/ 79 w 86"/>
                  <a:gd name="T55" fmla="*/ 89 h 95"/>
                  <a:gd name="T56" fmla="*/ 82 w 86"/>
                  <a:gd name="T57" fmla="*/ 86 h 95"/>
                  <a:gd name="T58" fmla="*/ 83 w 86"/>
                  <a:gd name="T59" fmla="*/ 85 h 95"/>
                  <a:gd name="T60" fmla="*/ 85 w 86"/>
                  <a:gd name="T61" fmla="*/ 83 h 95"/>
                  <a:gd name="T62" fmla="*/ 86 w 86"/>
                  <a:gd name="T63" fmla="*/ 82 h 95"/>
                  <a:gd name="T64" fmla="*/ 86 w 86"/>
                  <a:gd name="T65" fmla="*/ 80 h 95"/>
                  <a:gd name="T66" fmla="*/ 86 w 86"/>
                  <a:gd name="T67" fmla="*/ 15 h 95"/>
                  <a:gd name="T68" fmla="*/ 86 w 86"/>
                  <a:gd name="T69" fmla="*/ 14 h 95"/>
                  <a:gd name="T70" fmla="*/ 85 w 86"/>
                  <a:gd name="T71" fmla="*/ 12 h 95"/>
                  <a:gd name="T72" fmla="*/ 83 w 86"/>
                  <a:gd name="T73" fmla="*/ 11 h 95"/>
                  <a:gd name="T74" fmla="*/ 82 w 86"/>
                  <a:gd name="T75" fmla="*/ 9 h 95"/>
                  <a:gd name="T76" fmla="*/ 79 w 86"/>
                  <a:gd name="T77" fmla="*/ 7 h 95"/>
                  <a:gd name="T78" fmla="*/ 73 w 86"/>
                  <a:gd name="T79" fmla="*/ 5 h 95"/>
                  <a:gd name="T80" fmla="*/ 67 w 86"/>
                  <a:gd name="T81" fmla="*/ 3 h 95"/>
                  <a:gd name="T82" fmla="*/ 59 w 86"/>
                  <a:gd name="T83" fmla="*/ 1 h 95"/>
                  <a:gd name="T84" fmla="*/ 52 w 86"/>
                  <a:gd name="T85" fmla="*/ 0 h 95"/>
                  <a:gd name="T86" fmla="*/ 4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4" y="0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5" y="83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2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65" name="Freeform 762"/>
              <p:cNvSpPr>
                <a:spLocks noEditPoints="1"/>
              </p:cNvSpPr>
              <p:nvPr/>
            </p:nvSpPr>
            <p:spPr bwMode="auto">
              <a:xfrm>
                <a:off x="5331788" y="5068243"/>
                <a:ext cx="206801" cy="172314"/>
              </a:xfrm>
              <a:custGeom>
                <a:avLst/>
                <a:gdLst>
                  <a:gd name="T0" fmla="*/ 42 w 320"/>
                  <a:gd name="T1" fmla="*/ 16 h 352"/>
                  <a:gd name="T2" fmla="*/ 28 w 320"/>
                  <a:gd name="T3" fmla="*/ 18 h 352"/>
                  <a:gd name="T4" fmla="*/ 18 w 320"/>
                  <a:gd name="T5" fmla="*/ 21 h 352"/>
                  <a:gd name="T6" fmla="*/ 15 w 320"/>
                  <a:gd name="T7" fmla="*/ 23 h 352"/>
                  <a:gd name="T8" fmla="*/ 16 w 320"/>
                  <a:gd name="T9" fmla="*/ 23 h 352"/>
                  <a:gd name="T10" fmla="*/ 14 w 320"/>
                  <a:gd name="T11" fmla="*/ 26 h 352"/>
                  <a:gd name="T12" fmla="*/ 15 w 320"/>
                  <a:gd name="T13" fmla="*/ 23 h 352"/>
                  <a:gd name="T14" fmla="*/ 15 w 320"/>
                  <a:gd name="T15" fmla="*/ 90 h 352"/>
                  <a:gd name="T16" fmla="*/ 15 w 320"/>
                  <a:gd name="T17" fmla="*/ 86 h 352"/>
                  <a:gd name="T18" fmla="*/ 17 w 320"/>
                  <a:gd name="T19" fmla="*/ 89 h 352"/>
                  <a:gd name="T20" fmla="*/ 19 w 320"/>
                  <a:gd name="T21" fmla="*/ 91 h 352"/>
                  <a:gd name="T22" fmla="*/ 24 w 320"/>
                  <a:gd name="T23" fmla="*/ 92 h 352"/>
                  <a:gd name="T24" fmla="*/ 28 w 320"/>
                  <a:gd name="T25" fmla="*/ 94 h 352"/>
                  <a:gd name="T26" fmla="*/ 43 w 320"/>
                  <a:gd name="T27" fmla="*/ 96 h 352"/>
                  <a:gd name="T28" fmla="*/ 59 w 320"/>
                  <a:gd name="T29" fmla="*/ 96 h 352"/>
                  <a:gd name="T30" fmla="*/ 74 w 320"/>
                  <a:gd name="T31" fmla="*/ 94 h 352"/>
                  <a:gd name="T32" fmla="*/ 78 w 320"/>
                  <a:gd name="T33" fmla="*/ 92 h 352"/>
                  <a:gd name="T34" fmla="*/ 82 w 320"/>
                  <a:gd name="T35" fmla="*/ 91 h 352"/>
                  <a:gd name="T36" fmla="*/ 85 w 320"/>
                  <a:gd name="T37" fmla="*/ 89 h 352"/>
                  <a:gd name="T38" fmla="*/ 86 w 320"/>
                  <a:gd name="T39" fmla="*/ 87 h 352"/>
                  <a:gd name="T40" fmla="*/ 86 w 320"/>
                  <a:gd name="T41" fmla="*/ 90 h 352"/>
                  <a:gd name="T42" fmla="*/ 86 w 320"/>
                  <a:gd name="T43" fmla="*/ 23 h 352"/>
                  <a:gd name="T44" fmla="*/ 87 w 320"/>
                  <a:gd name="T45" fmla="*/ 26 h 352"/>
                  <a:gd name="T46" fmla="*/ 86 w 320"/>
                  <a:gd name="T47" fmla="*/ 24 h 352"/>
                  <a:gd name="T48" fmla="*/ 86 w 320"/>
                  <a:gd name="T49" fmla="*/ 23 h 352"/>
                  <a:gd name="T50" fmla="*/ 84 w 320"/>
                  <a:gd name="T51" fmla="*/ 21 h 352"/>
                  <a:gd name="T52" fmla="*/ 73 w 320"/>
                  <a:gd name="T53" fmla="*/ 18 h 352"/>
                  <a:gd name="T54" fmla="*/ 59 w 320"/>
                  <a:gd name="T55" fmla="*/ 16 h 352"/>
                  <a:gd name="T56" fmla="*/ 60 w 320"/>
                  <a:gd name="T57" fmla="*/ 1 h 352"/>
                  <a:gd name="T58" fmla="*/ 77 w 320"/>
                  <a:gd name="T59" fmla="*/ 3 h 352"/>
                  <a:gd name="T60" fmla="*/ 89 w 320"/>
                  <a:gd name="T61" fmla="*/ 7 h 352"/>
                  <a:gd name="T62" fmla="*/ 94 w 320"/>
                  <a:gd name="T63" fmla="*/ 11 h 352"/>
                  <a:gd name="T64" fmla="*/ 97 w 320"/>
                  <a:gd name="T65" fmla="*/ 14 h 352"/>
                  <a:gd name="T66" fmla="*/ 100 w 320"/>
                  <a:gd name="T67" fmla="*/ 18 h 352"/>
                  <a:gd name="T68" fmla="*/ 101 w 320"/>
                  <a:gd name="T69" fmla="*/ 23 h 352"/>
                  <a:gd name="T70" fmla="*/ 101 w 320"/>
                  <a:gd name="T71" fmla="*/ 90 h 352"/>
                  <a:gd name="T72" fmla="*/ 99 w 320"/>
                  <a:gd name="T73" fmla="*/ 96 h 352"/>
                  <a:gd name="T74" fmla="*/ 96 w 320"/>
                  <a:gd name="T75" fmla="*/ 99 h 352"/>
                  <a:gd name="T76" fmla="*/ 91 w 320"/>
                  <a:gd name="T77" fmla="*/ 103 h 352"/>
                  <a:gd name="T78" fmla="*/ 84 w 320"/>
                  <a:gd name="T79" fmla="*/ 106 h 352"/>
                  <a:gd name="T80" fmla="*/ 76 w 320"/>
                  <a:gd name="T81" fmla="*/ 108 h 352"/>
                  <a:gd name="T82" fmla="*/ 60 w 320"/>
                  <a:gd name="T83" fmla="*/ 111 h 352"/>
                  <a:gd name="T84" fmla="*/ 41 w 320"/>
                  <a:gd name="T85" fmla="*/ 111 h 352"/>
                  <a:gd name="T86" fmla="*/ 24 w 320"/>
                  <a:gd name="T87" fmla="*/ 108 h 352"/>
                  <a:gd name="T88" fmla="*/ 17 w 320"/>
                  <a:gd name="T89" fmla="*/ 106 h 352"/>
                  <a:gd name="T90" fmla="*/ 11 w 320"/>
                  <a:gd name="T91" fmla="*/ 103 h 352"/>
                  <a:gd name="T92" fmla="*/ 5 w 320"/>
                  <a:gd name="T93" fmla="*/ 99 h 352"/>
                  <a:gd name="T94" fmla="*/ 3 w 320"/>
                  <a:gd name="T95" fmla="*/ 96 h 352"/>
                  <a:gd name="T96" fmla="*/ 0 w 320"/>
                  <a:gd name="T97" fmla="*/ 90 h 352"/>
                  <a:gd name="T98" fmla="*/ 0 w 320"/>
                  <a:gd name="T99" fmla="*/ 23 h 352"/>
                  <a:gd name="T100" fmla="*/ 1 w 320"/>
                  <a:gd name="T101" fmla="*/ 18 h 352"/>
                  <a:gd name="T102" fmla="*/ 3 w 320"/>
                  <a:gd name="T103" fmla="*/ 15 h 352"/>
                  <a:gd name="T104" fmla="*/ 7 w 320"/>
                  <a:gd name="T105" fmla="*/ 11 h 352"/>
                  <a:gd name="T106" fmla="*/ 12 w 320"/>
                  <a:gd name="T107" fmla="*/ 7 h 352"/>
                  <a:gd name="T108" fmla="*/ 25 w 320"/>
                  <a:gd name="T109" fmla="*/ 3 h 352"/>
                  <a:gd name="T110" fmla="*/ 41 w 320"/>
                  <a:gd name="T111" fmla="*/ 1 h 352"/>
                  <a:gd name="T112" fmla="*/ 60 w 320"/>
                  <a:gd name="T113" fmla="*/ 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966" name="Rectangle 763"/>
              <p:cNvSpPr>
                <a:spLocks noChangeArrowheads="1"/>
              </p:cNvSpPr>
              <p:nvPr/>
            </p:nvSpPr>
            <p:spPr bwMode="auto">
              <a:xfrm>
                <a:off x="5337930" y="5096185"/>
                <a:ext cx="10238" cy="131952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67" name="Rectangle 764"/>
              <p:cNvSpPr>
                <a:spLocks noChangeArrowheads="1"/>
              </p:cNvSpPr>
              <p:nvPr/>
            </p:nvSpPr>
            <p:spPr bwMode="auto">
              <a:xfrm>
                <a:off x="5348168" y="5096185"/>
                <a:ext cx="10238" cy="131952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68" name="Rectangle 765"/>
              <p:cNvSpPr>
                <a:spLocks noChangeArrowheads="1"/>
              </p:cNvSpPr>
              <p:nvPr/>
            </p:nvSpPr>
            <p:spPr bwMode="auto">
              <a:xfrm>
                <a:off x="5358406" y="5096185"/>
                <a:ext cx="10238" cy="131952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69" name="Rectangle 766"/>
              <p:cNvSpPr>
                <a:spLocks noChangeArrowheads="1"/>
              </p:cNvSpPr>
              <p:nvPr/>
            </p:nvSpPr>
            <p:spPr bwMode="auto">
              <a:xfrm>
                <a:off x="5368643" y="5096185"/>
                <a:ext cx="10238" cy="131952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70" name="Rectangle 767"/>
              <p:cNvSpPr>
                <a:spLocks noChangeArrowheads="1"/>
              </p:cNvSpPr>
              <p:nvPr/>
            </p:nvSpPr>
            <p:spPr bwMode="auto">
              <a:xfrm>
                <a:off x="5378881" y="5096185"/>
                <a:ext cx="10238" cy="131952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71" name="Rectangle 768"/>
              <p:cNvSpPr>
                <a:spLocks noChangeArrowheads="1"/>
              </p:cNvSpPr>
              <p:nvPr/>
            </p:nvSpPr>
            <p:spPr bwMode="auto">
              <a:xfrm>
                <a:off x="5389119" y="5096185"/>
                <a:ext cx="10238" cy="131952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72" name="Rectangle 769"/>
              <p:cNvSpPr>
                <a:spLocks noChangeArrowheads="1"/>
              </p:cNvSpPr>
              <p:nvPr/>
            </p:nvSpPr>
            <p:spPr bwMode="auto">
              <a:xfrm>
                <a:off x="5399356" y="5096185"/>
                <a:ext cx="10238" cy="131952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73" name="Rectangle 770"/>
              <p:cNvSpPr>
                <a:spLocks noChangeArrowheads="1"/>
              </p:cNvSpPr>
              <p:nvPr/>
            </p:nvSpPr>
            <p:spPr bwMode="auto">
              <a:xfrm>
                <a:off x="5409594" y="5096185"/>
                <a:ext cx="10238" cy="131952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74" name="Rectangle 771"/>
              <p:cNvSpPr>
                <a:spLocks noChangeArrowheads="1"/>
              </p:cNvSpPr>
              <p:nvPr/>
            </p:nvSpPr>
            <p:spPr bwMode="auto">
              <a:xfrm>
                <a:off x="5419832" y="5096185"/>
                <a:ext cx="20475" cy="131952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975" name="Rectangle 772"/>
              <p:cNvSpPr>
                <a:spLocks noChangeArrowheads="1"/>
              </p:cNvSpPr>
              <p:nvPr/>
            </p:nvSpPr>
            <p:spPr bwMode="auto">
              <a:xfrm>
                <a:off x="5440307" y="5096185"/>
                <a:ext cx="10238" cy="131952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48" name="Rectangle 774"/>
              <p:cNvSpPr>
                <a:spLocks noChangeArrowheads="1"/>
              </p:cNvSpPr>
              <p:nvPr/>
            </p:nvSpPr>
            <p:spPr bwMode="auto">
              <a:xfrm>
                <a:off x="5450543" y="5096185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49" name="Rectangle 775"/>
              <p:cNvSpPr>
                <a:spLocks noChangeArrowheads="1"/>
              </p:cNvSpPr>
              <p:nvPr/>
            </p:nvSpPr>
            <p:spPr bwMode="auto">
              <a:xfrm>
                <a:off x="5460781" y="5096185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50" name="Rectangle 776"/>
              <p:cNvSpPr>
                <a:spLocks noChangeArrowheads="1"/>
              </p:cNvSpPr>
              <p:nvPr/>
            </p:nvSpPr>
            <p:spPr bwMode="auto">
              <a:xfrm>
                <a:off x="5471019" y="5096185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51" name="Rectangle 777"/>
              <p:cNvSpPr>
                <a:spLocks noChangeArrowheads="1"/>
              </p:cNvSpPr>
              <p:nvPr/>
            </p:nvSpPr>
            <p:spPr bwMode="auto">
              <a:xfrm>
                <a:off x="5481257" y="5096185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52" name="Rectangle 778"/>
              <p:cNvSpPr>
                <a:spLocks noChangeArrowheads="1"/>
              </p:cNvSpPr>
              <p:nvPr/>
            </p:nvSpPr>
            <p:spPr bwMode="auto">
              <a:xfrm>
                <a:off x="5491494" y="5096185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53" name="Rectangle 779"/>
              <p:cNvSpPr>
                <a:spLocks noChangeArrowheads="1"/>
              </p:cNvSpPr>
              <p:nvPr/>
            </p:nvSpPr>
            <p:spPr bwMode="auto">
              <a:xfrm>
                <a:off x="5501733" y="5096185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54" name="Rectangle 780"/>
              <p:cNvSpPr>
                <a:spLocks noChangeArrowheads="1"/>
              </p:cNvSpPr>
              <p:nvPr/>
            </p:nvSpPr>
            <p:spPr bwMode="auto">
              <a:xfrm>
                <a:off x="5511969" y="5096185"/>
                <a:ext cx="12285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55" name="Freeform 781"/>
              <p:cNvSpPr>
                <a:spLocks/>
              </p:cNvSpPr>
              <p:nvPr/>
            </p:nvSpPr>
            <p:spPr bwMode="auto">
              <a:xfrm>
                <a:off x="5344072" y="5076005"/>
                <a:ext cx="174040" cy="46571"/>
              </a:xfrm>
              <a:custGeom>
                <a:avLst/>
                <a:gdLst>
                  <a:gd name="T0" fmla="*/ 134938 w 85"/>
                  <a:gd name="T1" fmla="*/ 23813 h 30"/>
                  <a:gd name="T2" fmla="*/ 134938 w 85"/>
                  <a:gd name="T3" fmla="*/ 23813 h 30"/>
                  <a:gd name="T4" fmla="*/ 134938 w 85"/>
                  <a:gd name="T5" fmla="*/ 26988 h 30"/>
                  <a:gd name="T6" fmla="*/ 133350 w 85"/>
                  <a:gd name="T7" fmla="*/ 30163 h 30"/>
                  <a:gd name="T8" fmla="*/ 131763 w 85"/>
                  <a:gd name="T9" fmla="*/ 31750 h 30"/>
                  <a:gd name="T10" fmla="*/ 130175 w 85"/>
                  <a:gd name="T11" fmla="*/ 33338 h 30"/>
                  <a:gd name="T12" fmla="*/ 123825 w 85"/>
                  <a:gd name="T13" fmla="*/ 38100 h 30"/>
                  <a:gd name="T14" fmla="*/ 114300 w 85"/>
                  <a:gd name="T15" fmla="*/ 41275 h 30"/>
                  <a:gd name="T16" fmla="*/ 104775 w 85"/>
                  <a:gd name="T17" fmla="*/ 44450 h 30"/>
                  <a:gd name="T18" fmla="*/ 93663 w 85"/>
                  <a:gd name="T19" fmla="*/ 47625 h 30"/>
                  <a:gd name="T20" fmla="*/ 80963 w 85"/>
                  <a:gd name="T21" fmla="*/ 47625 h 30"/>
                  <a:gd name="T22" fmla="*/ 66675 w 85"/>
                  <a:gd name="T23" fmla="*/ 47625 h 30"/>
                  <a:gd name="T24" fmla="*/ 53975 w 85"/>
                  <a:gd name="T25" fmla="*/ 47625 h 30"/>
                  <a:gd name="T26" fmla="*/ 41275 w 85"/>
                  <a:gd name="T27" fmla="*/ 47625 h 30"/>
                  <a:gd name="T28" fmla="*/ 28575 w 85"/>
                  <a:gd name="T29" fmla="*/ 44450 h 30"/>
                  <a:gd name="T30" fmla="*/ 19050 w 85"/>
                  <a:gd name="T31" fmla="*/ 41275 h 30"/>
                  <a:gd name="T32" fmla="*/ 11113 w 85"/>
                  <a:gd name="T33" fmla="*/ 38100 h 30"/>
                  <a:gd name="T34" fmla="*/ 4763 w 85"/>
                  <a:gd name="T35" fmla="*/ 33338 h 30"/>
                  <a:gd name="T36" fmla="*/ 3175 w 85"/>
                  <a:gd name="T37" fmla="*/ 31750 h 30"/>
                  <a:gd name="T38" fmla="*/ 1588 w 85"/>
                  <a:gd name="T39" fmla="*/ 30163 h 30"/>
                  <a:gd name="T40" fmla="*/ 0 w 85"/>
                  <a:gd name="T41" fmla="*/ 26988 h 30"/>
                  <a:gd name="T42" fmla="*/ 0 w 85"/>
                  <a:gd name="T43" fmla="*/ 23813 h 30"/>
                  <a:gd name="T44" fmla="*/ 0 w 85"/>
                  <a:gd name="T45" fmla="*/ 22225 h 30"/>
                  <a:gd name="T46" fmla="*/ 1588 w 85"/>
                  <a:gd name="T47" fmla="*/ 20638 h 30"/>
                  <a:gd name="T48" fmla="*/ 3175 w 85"/>
                  <a:gd name="T49" fmla="*/ 17463 h 30"/>
                  <a:gd name="T50" fmla="*/ 4763 w 85"/>
                  <a:gd name="T51" fmla="*/ 15875 h 30"/>
                  <a:gd name="T52" fmla="*/ 11113 w 85"/>
                  <a:gd name="T53" fmla="*/ 11113 h 30"/>
                  <a:gd name="T54" fmla="*/ 19050 w 85"/>
                  <a:gd name="T55" fmla="*/ 7938 h 30"/>
                  <a:gd name="T56" fmla="*/ 28575 w 85"/>
                  <a:gd name="T57" fmla="*/ 4763 h 30"/>
                  <a:gd name="T58" fmla="*/ 41275 w 85"/>
                  <a:gd name="T59" fmla="*/ 3175 h 30"/>
                  <a:gd name="T60" fmla="*/ 53975 w 85"/>
                  <a:gd name="T61" fmla="*/ 1588 h 30"/>
                  <a:gd name="T62" fmla="*/ 66675 w 85"/>
                  <a:gd name="T63" fmla="*/ 0 h 30"/>
                  <a:gd name="T64" fmla="*/ 80963 w 85"/>
                  <a:gd name="T65" fmla="*/ 1588 h 30"/>
                  <a:gd name="T66" fmla="*/ 93663 w 85"/>
                  <a:gd name="T67" fmla="*/ 3175 h 30"/>
                  <a:gd name="T68" fmla="*/ 104775 w 85"/>
                  <a:gd name="T69" fmla="*/ 4763 h 30"/>
                  <a:gd name="T70" fmla="*/ 114300 w 85"/>
                  <a:gd name="T71" fmla="*/ 7938 h 30"/>
                  <a:gd name="T72" fmla="*/ 123825 w 85"/>
                  <a:gd name="T73" fmla="*/ 11113 h 30"/>
                  <a:gd name="T74" fmla="*/ 130175 w 85"/>
                  <a:gd name="T75" fmla="*/ 15875 h 30"/>
                  <a:gd name="T76" fmla="*/ 131763 w 85"/>
                  <a:gd name="T77" fmla="*/ 17463 h 30"/>
                  <a:gd name="T78" fmla="*/ 133350 w 85"/>
                  <a:gd name="T79" fmla="*/ 20638 h 30"/>
                  <a:gd name="T80" fmla="*/ 134938 w 85"/>
                  <a:gd name="T81" fmla="*/ 22225 h 30"/>
                  <a:gd name="T82" fmla="*/ 134938 w 85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8" y="24"/>
                    </a:lnTo>
                    <a:lnTo>
                      <a:pt x="72" y="26"/>
                    </a:lnTo>
                    <a:lnTo>
                      <a:pt x="66" y="28"/>
                    </a:lnTo>
                    <a:lnTo>
                      <a:pt x="59" y="30"/>
                    </a:lnTo>
                    <a:lnTo>
                      <a:pt x="51" y="30"/>
                    </a:lnTo>
                    <a:lnTo>
                      <a:pt x="42" y="30"/>
                    </a:lnTo>
                    <a:lnTo>
                      <a:pt x="34" y="30"/>
                    </a:lnTo>
                    <a:lnTo>
                      <a:pt x="26" y="30"/>
                    </a:lnTo>
                    <a:lnTo>
                      <a:pt x="18" y="28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7" y="7"/>
                    </a:lnTo>
                    <a:lnTo>
                      <a:pt x="12" y="5"/>
                    </a:lnTo>
                    <a:lnTo>
                      <a:pt x="18" y="3"/>
                    </a:lnTo>
                    <a:lnTo>
                      <a:pt x="26" y="2"/>
                    </a:lnTo>
                    <a:lnTo>
                      <a:pt x="34" y="1"/>
                    </a:lnTo>
                    <a:lnTo>
                      <a:pt x="42" y="0"/>
                    </a:lnTo>
                    <a:lnTo>
                      <a:pt x="51" y="1"/>
                    </a:lnTo>
                    <a:lnTo>
                      <a:pt x="59" y="2"/>
                    </a:lnTo>
                    <a:lnTo>
                      <a:pt x="66" y="3"/>
                    </a:lnTo>
                    <a:lnTo>
                      <a:pt x="72" y="5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4" y="13"/>
                    </a:lnTo>
                    <a:lnTo>
                      <a:pt x="85" y="14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56" name="Freeform 782"/>
              <p:cNvSpPr>
                <a:spLocks/>
              </p:cNvSpPr>
              <p:nvPr/>
            </p:nvSpPr>
            <p:spPr bwMode="auto">
              <a:xfrm>
                <a:off x="4977565" y="5072900"/>
                <a:ext cx="174040" cy="147476"/>
              </a:xfrm>
              <a:custGeom>
                <a:avLst/>
                <a:gdLst>
                  <a:gd name="T0" fmla="*/ 68263 w 85"/>
                  <a:gd name="T1" fmla="*/ 0 h 95"/>
                  <a:gd name="T2" fmla="*/ 68263 w 85"/>
                  <a:gd name="T3" fmla="*/ 0 h 95"/>
                  <a:gd name="T4" fmla="*/ 53975 w 85"/>
                  <a:gd name="T5" fmla="*/ 0 h 95"/>
                  <a:gd name="T6" fmla="*/ 41275 w 85"/>
                  <a:gd name="T7" fmla="*/ 1588 h 95"/>
                  <a:gd name="T8" fmla="*/ 30163 w 85"/>
                  <a:gd name="T9" fmla="*/ 4763 h 95"/>
                  <a:gd name="T10" fmla="*/ 20638 w 85"/>
                  <a:gd name="T11" fmla="*/ 7938 h 95"/>
                  <a:gd name="T12" fmla="*/ 11113 w 85"/>
                  <a:gd name="T13" fmla="*/ 11113 h 95"/>
                  <a:gd name="T14" fmla="*/ 4763 w 85"/>
                  <a:gd name="T15" fmla="*/ 14288 h 95"/>
                  <a:gd name="T16" fmla="*/ 3175 w 85"/>
                  <a:gd name="T17" fmla="*/ 17463 h 95"/>
                  <a:gd name="T18" fmla="*/ 1588 w 85"/>
                  <a:gd name="T19" fmla="*/ 19050 h 95"/>
                  <a:gd name="T20" fmla="*/ 0 w 85"/>
                  <a:gd name="T21" fmla="*/ 22225 h 95"/>
                  <a:gd name="T22" fmla="*/ 0 w 85"/>
                  <a:gd name="T23" fmla="*/ 23813 h 95"/>
                  <a:gd name="T24" fmla="*/ 0 w 85"/>
                  <a:gd name="T25" fmla="*/ 127000 h 95"/>
                  <a:gd name="T26" fmla="*/ 0 w 85"/>
                  <a:gd name="T27" fmla="*/ 130175 h 95"/>
                  <a:gd name="T28" fmla="*/ 1588 w 85"/>
                  <a:gd name="T29" fmla="*/ 131763 h 95"/>
                  <a:gd name="T30" fmla="*/ 3175 w 85"/>
                  <a:gd name="T31" fmla="*/ 134938 h 95"/>
                  <a:gd name="T32" fmla="*/ 4763 w 85"/>
                  <a:gd name="T33" fmla="*/ 136525 h 95"/>
                  <a:gd name="T34" fmla="*/ 11113 w 85"/>
                  <a:gd name="T35" fmla="*/ 141288 h 95"/>
                  <a:gd name="T36" fmla="*/ 20638 w 85"/>
                  <a:gd name="T37" fmla="*/ 144463 h 95"/>
                  <a:gd name="T38" fmla="*/ 30163 w 85"/>
                  <a:gd name="T39" fmla="*/ 147638 h 95"/>
                  <a:gd name="T40" fmla="*/ 41275 w 85"/>
                  <a:gd name="T41" fmla="*/ 149225 h 95"/>
                  <a:gd name="T42" fmla="*/ 53975 w 85"/>
                  <a:gd name="T43" fmla="*/ 150813 h 95"/>
                  <a:gd name="T44" fmla="*/ 68263 w 85"/>
                  <a:gd name="T45" fmla="*/ 150813 h 95"/>
                  <a:gd name="T46" fmla="*/ 82550 w 85"/>
                  <a:gd name="T47" fmla="*/ 150813 h 95"/>
                  <a:gd name="T48" fmla="*/ 93663 w 85"/>
                  <a:gd name="T49" fmla="*/ 149225 h 95"/>
                  <a:gd name="T50" fmla="*/ 106363 w 85"/>
                  <a:gd name="T51" fmla="*/ 147638 h 95"/>
                  <a:gd name="T52" fmla="*/ 115888 w 85"/>
                  <a:gd name="T53" fmla="*/ 144463 h 95"/>
                  <a:gd name="T54" fmla="*/ 125413 w 85"/>
                  <a:gd name="T55" fmla="*/ 141288 h 95"/>
                  <a:gd name="T56" fmla="*/ 130175 w 85"/>
                  <a:gd name="T57" fmla="*/ 136525 h 95"/>
                  <a:gd name="T58" fmla="*/ 131763 w 85"/>
                  <a:gd name="T59" fmla="*/ 134938 h 95"/>
                  <a:gd name="T60" fmla="*/ 134938 w 85"/>
                  <a:gd name="T61" fmla="*/ 131763 h 95"/>
                  <a:gd name="T62" fmla="*/ 134938 w 85"/>
                  <a:gd name="T63" fmla="*/ 130175 h 95"/>
                  <a:gd name="T64" fmla="*/ 134938 w 85"/>
                  <a:gd name="T65" fmla="*/ 127000 h 95"/>
                  <a:gd name="T66" fmla="*/ 134938 w 85"/>
                  <a:gd name="T67" fmla="*/ 23813 h 95"/>
                  <a:gd name="T68" fmla="*/ 134938 w 85"/>
                  <a:gd name="T69" fmla="*/ 22225 h 95"/>
                  <a:gd name="T70" fmla="*/ 134938 w 85"/>
                  <a:gd name="T71" fmla="*/ 19050 h 95"/>
                  <a:gd name="T72" fmla="*/ 131763 w 85"/>
                  <a:gd name="T73" fmla="*/ 17463 h 95"/>
                  <a:gd name="T74" fmla="*/ 130175 w 85"/>
                  <a:gd name="T75" fmla="*/ 14288 h 95"/>
                  <a:gd name="T76" fmla="*/ 125413 w 85"/>
                  <a:gd name="T77" fmla="*/ 11113 h 95"/>
                  <a:gd name="T78" fmla="*/ 115888 w 85"/>
                  <a:gd name="T79" fmla="*/ 7938 h 95"/>
                  <a:gd name="T80" fmla="*/ 106363 w 85"/>
                  <a:gd name="T81" fmla="*/ 4763 h 95"/>
                  <a:gd name="T82" fmla="*/ 93663 w 85"/>
                  <a:gd name="T83" fmla="*/ 1588 h 95"/>
                  <a:gd name="T84" fmla="*/ 82550 w 85"/>
                  <a:gd name="T85" fmla="*/ 0 h 95"/>
                  <a:gd name="T86" fmla="*/ 68263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3" y="0"/>
                    </a:moveTo>
                    <a:lnTo>
                      <a:pt x="43" y="0"/>
                    </a:lnTo>
                    <a:lnTo>
                      <a:pt x="34" y="0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5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2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57" name="Freeform 783"/>
              <p:cNvSpPr>
                <a:spLocks noEditPoints="1"/>
              </p:cNvSpPr>
              <p:nvPr/>
            </p:nvSpPr>
            <p:spPr bwMode="auto">
              <a:xfrm>
                <a:off x="4961185" y="5060481"/>
                <a:ext cx="206802" cy="172314"/>
              </a:xfrm>
              <a:custGeom>
                <a:avLst/>
                <a:gdLst>
                  <a:gd name="T0" fmla="*/ 67142 w 320"/>
                  <a:gd name="T1" fmla="*/ 25030 h 352"/>
                  <a:gd name="T2" fmla="*/ 44594 w 320"/>
                  <a:gd name="T3" fmla="*/ 28534 h 352"/>
                  <a:gd name="T4" fmla="*/ 28059 w 320"/>
                  <a:gd name="T5" fmla="*/ 34041 h 352"/>
                  <a:gd name="T6" fmla="*/ 24051 w 320"/>
                  <a:gd name="T7" fmla="*/ 37045 h 352"/>
                  <a:gd name="T8" fmla="*/ 26055 w 320"/>
                  <a:gd name="T9" fmla="*/ 36044 h 352"/>
                  <a:gd name="T10" fmla="*/ 22548 w 320"/>
                  <a:gd name="T11" fmla="*/ 41050 h 352"/>
                  <a:gd name="T12" fmla="*/ 24051 w 320"/>
                  <a:gd name="T13" fmla="*/ 36544 h 352"/>
                  <a:gd name="T14" fmla="*/ 24051 w 320"/>
                  <a:gd name="T15" fmla="*/ 143173 h 352"/>
                  <a:gd name="T16" fmla="*/ 23049 w 320"/>
                  <a:gd name="T17" fmla="*/ 137166 h 352"/>
                  <a:gd name="T18" fmla="*/ 26556 w 320"/>
                  <a:gd name="T19" fmla="*/ 141671 h 352"/>
                  <a:gd name="T20" fmla="*/ 30063 w 320"/>
                  <a:gd name="T21" fmla="*/ 143674 h 352"/>
                  <a:gd name="T22" fmla="*/ 37579 w 320"/>
                  <a:gd name="T23" fmla="*/ 146677 h 352"/>
                  <a:gd name="T24" fmla="*/ 45095 w 320"/>
                  <a:gd name="T25" fmla="*/ 148680 h 352"/>
                  <a:gd name="T26" fmla="*/ 67643 w 320"/>
                  <a:gd name="T27" fmla="*/ 151683 h 352"/>
                  <a:gd name="T28" fmla="*/ 93698 w 320"/>
                  <a:gd name="T29" fmla="*/ 151683 h 352"/>
                  <a:gd name="T30" fmla="*/ 116746 w 320"/>
                  <a:gd name="T31" fmla="*/ 148680 h 352"/>
                  <a:gd name="T32" fmla="*/ 123260 w 320"/>
                  <a:gd name="T33" fmla="*/ 146677 h 352"/>
                  <a:gd name="T34" fmla="*/ 130776 w 320"/>
                  <a:gd name="T35" fmla="*/ 143674 h 352"/>
                  <a:gd name="T36" fmla="*/ 134283 w 320"/>
                  <a:gd name="T37" fmla="*/ 141671 h 352"/>
                  <a:gd name="T38" fmla="*/ 136788 w 320"/>
                  <a:gd name="T39" fmla="*/ 138668 h 352"/>
                  <a:gd name="T40" fmla="*/ 136287 w 320"/>
                  <a:gd name="T41" fmla="*/ 143173 h 352"/>
                  <a:gd name="T42" fmla="*/ 136287 w 320"/>
                  <a:gd name="T43" fmla="*/ 36544 h 352"/>
                  <a:gd name="T44" fmla="*/ 138292 w 320"/>
                  <a:gd name="T45" fmla="*/ 41050 h 352"/>
                  <a:gd name="T46" fmla="*/ 135786 w 320"/>
                  <a:gd name="T47" fmla="*/ 37545 h 352"/>
                  <a:gd name="T48" fmla="*/ 136788 w 320"/>
                  <a:gd name="T49" fmla="*/ 37045 h 352"/>
                  <a:gd name="T50" fmla="*/ 132780 w 320"/>
                  <a:gd name="T51" fmla="*/ 34041 h 352"/>
                  <a:gd name="T52" fmla="*/ 115744 w 320"/>
                  <a:gd name="T53" fmla="*/ 28534 h 352"/>
                  <a:gd name="T54" fmla="*/ 93196 w 320"/>
                  <a:gd name="T55" fmla="*/ 25030 h 352"/>
                  <a:gd name="T56" fmla="*/ 95702 w 320"/>
                  <a:gd name="T57" fmla="*/ 1001 h 352"/>
                  <a:gd name="T58" fmla="*/ 122258 w 320"/>
                  <a:gd name="T59" fmla="*/ 5507 h 352"/>
                  <a:gd name="T60" fmla="*/ 141298 w 320"/>
                  <a:gd name="T61" fmla="*/ 11514 h 352"/>
                  <a:gd name="T62" fmla="*/ 149816 w 320"/>
                  <a:gd name="T63" fmla="*/ 17021 h 352"/>
                  <a:gd name="T64" fmla="*/ 154325 w 320"/>
                  <a:gd name="T65" fmla="*/ 22027 h 352"/>
                  <a:gd name="T66" fmla="*/ 158835 w 320"/>
                  <a:gd name="T67" fmla="*/ 28034 h 352"/>
                  <a:gd name="T68" fmla="*/ 160338 w 320"/>
                  <a:gd name="T69" fmla="*/ 36544 h 352"/>
                  <a:gd name="T70" fmla="*/ 160338 w 320"/>
                  <a:gd name="T71" fmla="*/ 143173 h 352"/>
                  <a:gd name="T72" fmla="*/ 156831 w 320"/>
                  <a:gd name="T73" fmla="*/ 151683 h 352"/>
                  <a:gd name="T74" fmla="*/ 152321 w 320"/>
                  <a:gd name="T75" fmla="*/ 157691 h 352"/>
                  <a:gd name="T76" fmla="*/ 143803 w 320"/>
                  <a:gd name="T77" fmla="*/ 163698 h 352"/>
                  <a:gd name="T78" fmla="*/ 133281 w 320"/>
                  <a:gd name="T79" fmla="*/ 168704 h 352"/>
                  <a:gd name="T80" fmla="*/ 120755 w 320"/>
                  <a:gd name="T81" fmla="*/ 172208 h 352"/>
                  <a:gd name="T82" fmla="*/ 95201 w 320"/>
                  <a:gd name="T83" fmla="*/ 175712 h 352"/>
                  <a:gd name="T84" fmla="*/ 65137 w 320"/>
                  <a:gd name="T85" fmla="*/ 175712 h 352"/>
                  <a:gd name="T86" fmla="*/ 38581 w 320"/>
                  <a:gd name="T87" fmla="*/ 172208 h 352"/>
                  <a:gd name="T88" fmla="*/ 27558 w 320"/>
                  <a:gd name="T89" fmla="*/ 168704 h 352"/>
                  <a:gd name="T90" fmla="*/ 17036 w 320"/>
                  <a:gd name="T91" fmla="*/ 163698 h 352"/>
                  <a:gd name="T92" fmla="*/ 8518 w 320"/>
                  <a:gd name="T93" fmla="*/ 157691 h 352"/>
                  <a:gd name="T94" fmla="*/ 5011 w 320"/>
                  <a:gd name="T95" fmla="*/ 152685 h 352"/>
                  <a:gd name="T96" fmla="*/ 0 w 320"/>
                  <a:gd name="T97" fmla="*/ 143173 h 352"/>
                  <a:gd name="T98" fmla="*/ 0 w 320"/>
                  <a:gd name="T99" fmla="*/ 36544 h 352"/>
                  <a:gd name="T100" fmla="*/ 2004 w 320"/>
                  <a:gd name="T101" fmla="*/ 28034 h 352"/>
                  <a:gd name="T102" fmla="*/ 5512 w 320"/>
                  <a:gd name="T103" fmla="*/ 23028 h 352"/>
                  <a:gd name="T104" fmla="*/ 11023 w 320"/>
                  <a:gd name="T105" fmla="*/ 17021 h 352"/>
                  <a:gd name="T106" fmla="*/ 19541 w 320"/>
                  <a:gd name="T107" fmla="*/ 11514 h 352"/>
                  <a:gd name="T108" fmla="*/ 39583 w 320"/>
                  <a:gd name="T109" fmla="*/ 5006 h 352"/>
                  <a:gd name="T110" fmla="*/ 65638 w 320"/>
                  <a:gd name="T111" fmla="*/ 1001 h 352"/>
                  <a:gd name="T112" fmla="*/ 95702 w 320"/>
                  <a:gd name="T113" fmla="*/ 100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58" name="Rectangle 784"/>
              <p:cNvSpPr>
                <a:spLocks noChangeArrowheads="1"/>
              </p:cNvSpPr>
              <p:nvPr/>
            </p:nvSpPr>
            <p:spPr bwMode="auto">
              <a:xfrm>
                <a:off x="4967326" y="5088424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59" name="Rectangle 785"/>
              <p:cNvSpPr>
                <a:spLocks noChangeArrowheads="1"/>
              </p:cNvSpPr>
              <p:nvPr/>
            </p:nvSpPr>
            <p:spPr bwMode="auto">
              <a:xfrm>
                <a:off x="4977565" y="5088424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0" name="Rectangle 786"/>
              <p:cNvSpPr>
                <a:spLocks noChangeArrowheads="1"/>
              </p:cNvSpPr>
              <p:nvPr/>
            </p:nvSpPr>
            <p:spPr bwMode="auto">
              <a:xfrm>
                <a:off x="4987802" y="5088424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1" name="Rectangle 787"/>
              <p:cNvSpPr>
                <a:spLocks noChangeArrowheads="1"/>
              </p:cNvSpPr>
              <p:nvPr/>
            </p:nvSpPr>
            <p:spPr bwMode="auto">
              <a:xfrm>
                <a:off x="4998040" y="5088424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2" name="Rectangle 788"/>
              <p:cNvSpPr>
                <a:spLocks noChangeArrowheads="1"/>
              </p:cNvSpPr>
              <p:nvPr/>
            </p:nvSpPr>
            <p:spPr bwMode="auto">
              <a:xfrm>
                <a:off x="5008277" y="5088424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3" name="Rectangle 789"/>
              <p:cNvSpPr>
                <a:spLocks noChangeArrowheads="1"/>
              </p:cNvSpPr>
              <p:nvPr/>
            </p:nvSpPr>
            <p:spPr bwMode="auto">
              <a:xfrm>
                <a:off x="5018515" y="5088424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4" name="Rectangle 790"/>
              <p:cNvSpPr>
                <a:spLocks noChangeArrowheads="1"/>
              </p:cNvSpPr>
              <p:nvPr/>
            </p:nvSpPr>
            <p:spPr bwMode="auto">
              <a:xfrm>
                <a:off x="5028752" y="5088424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5" name="Rectangle 791"/>
              <p:cNvSpPr>
                <a:spLocks noChangeArrowheads="1"/>
              </p:cNvSpPr>
              <p:nvPr/>
            </p:nvSpPr>
            <p:spPr bwMode="auto">
              <a:xfrm>
                <a:off x="5038990" y="5088424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6" name="Rectangle 792"/>
              <p:cNvSpPr>
                <a:spLocks noChangeArrowheads="1"/>
              </p:cNvSpPr>
              <p:nvPr/>
            </p:nvSpPr>
            <p:spPr bwMode="auto">
              <a:xfrm>
                <a:off x="5049228" y="5088424"/>
                <a:ext cx="20476" cy="131953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7" name="Rectangle 793"/>
              <p:cNvSpPr>
                <a:spLocks noChangeArrowheads="1"/>
              </p:cNvSpPr>
              <p:nvPr/>
            </p:nvSpPr>
            <p:spPr bwMode="auto">
              <a:xfrm>
                <a:off x="5069702" y="5088424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8" name="Rectangle 794"/>
              <p:cNvSpPr>
                <a:spLocks noChangeArrowheads="1"/>
              </p:cNvSpPr>
              <p:nvPr/>
            </p:nvSpPr>
            <p:spPr bwMode="auto">
              <a:xfrm>
                <a:off x="5079941" y="5088424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69" name="Rectangle 795"/>
              <p:cNvSpPr>
                <a:spLocks noChangeArrowheads="1"/>
              </p:cNvSpPr>
              <p:nvPr/>
            </p:nvSpPr>
            <p:spPr bwMode="auto">
              <a:xfrm>
                <a:off x="5090178" y="5088424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70" name="Rectangle 796"/>
              <p:cNvSpPr>
                <a:spLocks noChangeArrowheads="1"/>
              </p:cNvSpPr>
              <p:nvPr/>
            </p:nvSpPr>
            <p:spPr bwMode="auto">
              <a:xfrm>
                <a:off x="5100416" y="5088424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71" name="Rectangle 797"/>
              <p:cNvSpPr>
                <a:spLocks noChangeArrowheads="1"/>
              </p:cNvSpPr>
              <p:nvPr/>
            </p:nvSpPr>
            <p:spPr bwMode="auto">
              <a:xfrm>
                <a:off x="5110654" y="5088424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72" name="Rectangle 798"/>
              <p:cNvSpPr>
                <a:spLocks noChangeArrowheads="1"/>
              </p:cNvSpPr>
              <p:nvPr/>
            </p:nvSpPr>
            <p:spPr bwMode="auto">
              <a:xfrm>
                <a:off x="5120892" y="5088424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73" name="Rectangle 799"/>
              <p:cNvSpPr>
                <a:spLocks noChangeArrowheads="1"/>
              </p:cNvSpPr>
              <p:nvPr/>
            </p:nvSpPr>
            <p:spPr bwMode="auto">
              <a:xfrm>
                <a:off x="5131129" y="5088424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74" name="Rectangle 800"/>
              <p:cNvSpPr>
                <a:spLocks noChangeArrowheads="1"/>
              </p:cNvSpPr>
              <p:nvPr/>
            </p:nvSpPr>
            <p:spPr bwMode="auto">
              <a:xfrm>
                <a:off x="5141367" y="5088424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75" name="Freeform 801"/>
              <p:cNvSpPr>
                <a:spLocks/>
              </p:cNvSpPr>
              <p:nvPr/>
            </p:nvSpPr>
            <p:spPr bwMode="auto">
              <a:xfrm>
                <a:off x="4971421" y="5068242"/>
                <a:ext cx="176088" cy="46571"/>
              </a:xfrm>
              <a:custGeom>
                <a:avLst/>
                <a:gdLst>
                  <a:gd name="T0" fmla="*/ 136525 w 86"/>
                  <a:gd name="T1" fmla="*/ 23813 h 30"/>
                  <a:gd name="T2" fmla="*/ 136525 w 86"/>
                  <a:gd name="T3" fmla="*/ 23813 h 30"/>
                  <a:gd name="T4" fmla="*/ 136525 w 86"/>
                  <a:gd name="T5" fmla="*/ 26988 h 30"/>
                  <a:gd name="T6" fmla="*/ 134938 w 86"/>
                  <a:gd name="T7" fmla="*/ 30163 h 30"/>
                  <a:gd name="T8" fmla="*/ 133350 w 86"/>
                  <a:gd name="T9" fmla="*/ 31750 h 30"/>
                  <a:gd name="T10" fmla="*/ 131763 w 86"/>
                  <a:gd name="T11" fmla="*/ 33338 h 30"/>
                  <a:gd name="T12" fmla="*/ 125413 w 86"/>
                  <a:gd name="T13" fmla="*/ 38100 h 30"/>
                  <a:gd name="T14" fmla="*/ 115888 w 86"/>
                  <a:gd name="T15" fmla="*/ 41275 h 30"/>
                  <a:gd name="T16" fmla="*/ 106363 w 86"/>
                  <a:gd name="T17" fmla="*/ 44450 h 30"/>
                  <a:gd name="T18" fmla="*/ 95250 w 86"/>
                  <a:gd name="T19" fmla="*/ 47625 h 30"/>
                  <a:gd name="T20" fmla="*/ 82550 w 86"/>
                  <a:gd name="T21" fmla="*/ 47625 h 30"/>
                  <a:gd name="T22" fmla="*/ 68263 w 86"/>
                  <a:gd name="T23" fmla="*/ 47625 h 30"/>
                  <a:gd name="T24" fmla="*/ 55563 w 86"/>
                  <a:gd name="T25" fmla="*/ 47625 h 30"/>
                  <a:gd name="T26" fmla="*/ 42862 w 86"/>
                  <a:gd name="T27" fmla="*/ 47625 h 30"/>
                  <a:gd name="T28" fmla="*/ 30163 w 86"/>
                  <a:gd name="T29" fmla="*/ 44450 h 30"/>
                  <a:gd name="T30" fmla="*/ 20637 w 86"/>
                  <a:gd name="T31" fmla="*/ 41275 h 30"/>
                  <a:gd name="T32" fmla="*/ 12700 w 86"/>
                  <a:gd name="T33" fmla="*/ 38100 h 30"/>
                  <a:gd name="T34" fmla="*/ 6350 w 86"/>
                  <a:gd name="T35" fmla="*/ 33338 h 30"/>
                  <a:gd name="T36" fmla="*/ 4762 w 86"/>
                  <a:gd name="T37" fmla="*/ 31750 h 30"/>
                  <a:gd name="T38" fmla="*/ 3175 w 86"/>
                  <a:gd name="T39" fmla="*/ 30163 h 30"/>
                  <a:gd name="T40" fmla="*/ 0 w 86"/>
                  <a:gd name="T41" fmla="*/ 26988 h 30"/>
                  <a:gd name="T42" fmla="*/ 0 w 86"/>
                  <a:gd name="T43" fmla="*/ 23813 h 30"/>
                  <a:gd name="T44" fmla="*/ 0 w 86"/>
                  <a:gd name="T45" fmla="*/ 22225 h 30"/>
                  <a:gd name="T46" fmla="*/ 3175 w 86"/>
                  <a:gd name="T47" fmla="*/ 20638 h 30"/>
                  <a:gd name="T48" fmla="*/ 4762 w 86"/>
                  <a:gd name="T49" fmla="*/ 17463 h 30"/>
                  <a:gd name="T50" fmla="*/ 6350 w 86"/>
                  <a:gd name="T51" fmla="*/ 15875 h 30"/>
                  <a:gd name="T52" fmla="*/ 12700 w 86"/>
                  <a:gd name="T53" fmla="*/ 11113 h 30"/>
                  <a:gd name="T54" fmla="*/ 20637 w 86"/>
                  <a:gd name="T55" fmla="*/ 7938 h 30"/>
                  <a:gd name="T56" fmla="*/ 30163 w 86"/>
                  <a:gd name="T57" fmla="*/ 4763 h 30"/>
                  <a:gd name="T58" fmla="*/ 42862 w 86"/>
                  <a:gd name="T59" fmla="*/ 3175 h 30"/>
                  <a:gd name="T60" fmla="*/ 55563 w 86"/>
                  <a:gd name="T61" fmla="*/ 1588 h 30"/>
                  <a:gd name="T62" fmla="*/ 68263 w 86"/>
                  <a:gd name="T63" fmla="*/ 0 h 30"/>
                  <a:gd name="T64" fmla="*/ 82550 w 86"/>
                  <a:gd name="T65" fmla="*/ 1588 h 30"/>
                  <a:gd name="T66" fmla="*/ 95250 w 86"/>
                  <a:gd name="T67" fmla="*/ 3175 h 30"/>
                  <a:gd name="T68" fmla="*/ 106363 w 86"/>
                  <a:gd name="T69" fmla="*/ 4763 h 30"/>
                  <a:gd name="T70" fmla="*/ 115888 w 86"/>
                  <a:gd name="T71" fmla="*/ 7938 h 30"/>
                  <a:gd name="T72" fmla="*/ 125413 w 86"/>
                  <a:gd name="T73" fmla="*/ 11113 h 30"/>
                  <a:gd name="T74" fmla="*/ 131763 w 86"/>
                  <a:gd name="T75" fmla="*/ 15875 h 30"/>
                  <a:gd name="T76" fmla="*/ 133350 w 86"/>
                  <a:gd name="T77" fmla="*/ 17463 h 30"/>
                  <a:gd name="T78" fmla="*/ 134938 w 86"/>
                  <a:gd name="T79" fmla="*/ 20638 h 30"/>
                  <a:gd name="T80" fmla="*/ 136525 w 86"/>
                  <a:gd name="T81" fmla="*/ 22225 h 30"/>
                  <a:gd name="T82" fmla="*/ 136525 w 86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7"/>
                    </a:lnTo>
                    <a:lnTo>
                      <a:pt x="85" y="19"/>
                    </a:lnTo>
                    <a:lnTo>
                      <a:pt x="84" y="20"/>
                    </a:lnTo>
                    <a:lnTo>
                      <a:pt x="83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60" y="30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5" y="30"/>
                    </a:lnTo>
                    <a:lnTo>
                      <a:pt x="27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2" y="13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8" y="7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27" y="2"/>
                    </a:lnTo>
                    <a:lnTo>
                      <a:pt x="35" y="1"/>
                    </a:lnTo>
                    <a:lnTo>
                      <a:pt x="43" y="0"/>
                    </a:lnTo>
                    <a:lnTo>
                      <a:pt x="52" y="1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3" y="5"/>
                    </a:lnTo>
                    <a:lnTo>
                      <a:pt x="79" y="7"/>
                    </a:lnTo>
                    <a:lnTo>
                      <a:pt x="83" y="10"/>
                    </a:lnTo>
                    <a:lnTo>
                      <a:pt x="84" y="11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76" name="Freeform 802"/>
              <p:cNvSpPr>
                <a:spLocks/>
              </p:cNvSpPr>
              <p:nvPr/>
            </p:nvSpPr>
            <p:spPr bwMode="auto">
              <a:xfrm>
                <a:off x="5100416" y="5111709"/>
                <a:ext cx="176088" cy="147476"/>
              </a:xfrm>
              <a:custGeom>
                <a:avLst/>
                <a:gdLst>
                  <a:gd name="T0" fmla="*/ 68263 w 86"/>
                  <a:gd name="T1" fmla="*/ 0 h 95"/>
                  <a:gd name="T2" fmla="*/ 68263 w 86"/>
                  <a:gd name="T3" fmla="*/ 0 h 95"/>
                  <a:gd name="T4" fmla="*/ 55563 w 86"/>
                  <a:gd name="T5" fmla="*/ 1588 h 95"/>
                  <a:gd name="T6" fmla="*/ 42862 w 86"/>
                  <a:gd name="T7" fmla="*/ 1588 h 95"/>
                  <a:gd name="T8" fmla="*/ 30163 w 86"/>
                  <a:gd name="T9" fmla="*/ 4763 h 95"/>
                  <a:gd name="T10" fmla="*/ 20637 w 86"/>
                  <a:gd name="T11" fmla="*/ 7938 h 95"/>
                  <a:gd name="T12" fmla="*/ 12700 w 86"/>
                  <a:gd name="T13" fmla="*/ 11113 h 95"/>
                  <a:gd name="T14" fmla="*/ 6350 w 86"/>
                  <a:gd name="T15" fmla="*/ 14288 h 95"/>
                  <a:gd name="T16" fmla="*/ 4762 w 86"/>
                  <a:gd name="T17" fmla="*/ 17463 h 95"/>
                  <a:gd name="T18" fmla="*/ 3175 w 86"/>
                  <a:gd name="T19" fmla="*/ 19050 h 95"/>
                  <a:gd name="T20" fmla="*/ 0 w 86"/>
                  <a:gd name="T21" fmla="*/ 22225 h 95"/>
                  <a:gd name="T22" fmla="*/ 0 w 86"/>
                  <a:gd name="T23" fmla="*/ 23813 h 95"/>
                  <a:gd name="T24" fmla="*/ 0 w 86"/>
                  <a:gd name="T25" fmla="*/ 127000 h 95"/>
                  <a:gd name="T26" fmla="*/ 0 w 86"/>
                  <a:gd name="T27" fmla="*/ 130175 h 95"/>
                  <a:gd name="T28" fmla="*/ 3175 w 86"/>
                  <a:gd name="T29" fmla="*/ 131763 h 95"/>
                  <a:gd name="T30" fmla="*/ 4762 w 86"/>
                  <a:gd name="T31" fmla="*/ 134938 h 95"/>
                  <a:gd name="T32" fmla="*/ 6350 w 86"/>
                  <a:gd name="T33" fmla="*/ 136525 h 95"/>
                  <a:gd name="T34" fmla="*/ 12700 w 86"/>
                  <a:gd name="T35" fmla="*/ 141288 h 95"/>
                  <a:gd name="T36" fmla="*/ 20637 w 86"/>
                  <a:gd name="T37" fmla="*/ 144463 h 95"/>
                  <a:gd name="T38" fmla="*/ 30163 w 86"/>
                  <a:gd name="T39" fmla="*/ 147638 h 95"/>
                  <a:gd name="T40" fmla="*/ 42862 w 86"/>
                  <a:gd name="T41" fmla="*/ 149225 h 95"/>
                  <a:gd name="T42" fmla="*/ 55563 w 86"/>
                  <a:gd name="T43" fmla="*/ 150813 h 95"/>
                  <a:gd name="T44" fmla="*/ 68263 w 86"/>
                  <a:gd name="T45" fmla="*/ 150813 h 95"/>
                  <a:gd name="T46" fmla="*/ 82550 w 86"/>
                  <a:gd name="T47" fmla="*/ 150813 h 95"/>
                  <a:gd name="T48" fmla="*/ 95250 w 86"/>
                  <a:gd name="T49" fmla="*/ 149225 h 95"/>
                  <a:gd name="T50" fmla="*/ 106363 w 86"/>
                  <a:gd name="T51" fmla="*/ 147638 h 95"/>
                  <a:gd name="T52" fmla="*/ 115888 w 86"/>
                  <a:gd name="T53" fmla="*/ 144463 h 95"/>
                  <a:gd name="T54" fmla="*/ 125413 w 86"/>
                  <a:gd name="T55" fmla="*/ 141288 h 95"/>
                  <a:gd name="T56" fmla="*/ 131763 w 86"/>
                  <a:gd name="T57" fmla="*/ 136525 h 95"/>
                  <a:gd name="T58" fmla="*/ 133350 w 86"/>
                  <a:gd name="T59" fmla="*/ 134938 h 95"/>
                  <a:gd name="T60" fmla="*/ 134938 w 86"/>
                  <a:gd name="T61" fmla="*/ 131763 h 95"/>
                  <a:gd name="T62" fmla="*/ 136525 w 86"/>
                  <a:gd name="T63" fmla="*/ 130175 h 95"/>
                  <a:gd name="T64" fmla="*/ 136525 w 86"/>
                  <a:gd name="T65" fmla="*/ 127000 h 95"/>
                  <a:gd name="T66" fmla="*/ 136525 w 86"/>
                  <a:gd name="T67" fmla="*/ 23813 h 95"/>
                  <a:gd name="T68" fmla="*/ 136525 w 86"/>
                  <a:gd name="T69" fmla="*/ 22225 h 95"/>
                  <a:gd name="T70" fmla="*/ 134938 w 86"/>
                  <a:gd name="T71" fmla="*/ 19050 h 95"/>
                  <a:gd name="T72" fmla="*/ 133350 w 86"/>
                  <a:gd name="T73" fmla="*/ 17463 h 95"/>
                  <a:gd name="T74" fmla="*/ 131763 w 86"/>
                  <a:gd name="T75" fmla="*/ 14288 h 95"/>
                  <a:gd name="T76" fmla="*/ 125413 w 86"/>
                  <a:gd name="T77" fmla="*/ 11113 h 95"/>
                  <a:gd name="T78" fmla="*/ 115888 w 86"/>
                  <a:gd name="T79" fmla="*/ 7938 h 95"/>
                  <a:gd name="T80" fmla="*/ 106363 w 86"/>
                  <a:gd name="T81" fmla="*/ 4763 h 95"/>
                  <a:gd name="T82" fmla="*/ 95250 w 86"/>
                  <a:gd name="T83" fmla="*/ 1588 h 95"/>
                  <a:gd name="T84" fmla="*/ 82550 w 86"/>
                  <a:gd name="T85" fmla="*/ 1588 h 95"/>
                  <a:gd name="T86" fmla="*/ 6826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5" y="1"/>
                    </a:lnTo>
                    <a:lnTo>
                      <a:pt x="27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4" y="9"/>
                    </a:lnTo>
                    <a:lnTo>
                      <a:pt x="3" y="11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2" y="83"/>
                    </a:lnTo>
                    <a:lnTo>
                      <a:pt x="3" y="85"/>
                    </a:lnTo>
                    <a:lnTo>
                      <a:pt x="4" y="86"/>
                    </a:lnTo>
                    <a:lnTo>
                      <a:pt x="8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7" y="94"/>
                    </a:lnTo>
                    <a:lnTo>
                      <a:pt x="35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60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3" y="86"/>
                    </a:lnTo>
                    <a:lnTo>
                      <a:pt x="84" y="85"/>
                    </a:lnTo>
                    <a:lnTo>
                      <a:pt x="85" y="83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3" y="9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60" y="1"/>
                    </a:lnTo>
                    <a:lnTo>
                      <a:pt x="52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77" name="Freeform 803"/>
              <p:cNvSpPr>
                <a:spLocks noEditPoints="1"/>
              </p:cNvSpPr>
              <p:nvPr/>
            </p:nvSpPr>
            <p:spPr bwMode="auto">
              <a:xfrm>
                <a:off x="5086083" y="5099290"/>
                <a:ext cx="204753" cy="172314"/>
              </a:xfrm>
              <a:custGeom>
                <a:avLst/>
                <a:gdLst>
                  <a:gd name="T0" fmla="*/ 66477 w 320"/>
                  <a:gd name="T1" fmla="*/ 25030 h 352"/>
                  <a:gd name="T2" fmla="*/ 44152 w 320"/>
                  <a:gd name="T3" fmla="*/ 28534 h 352"/>
                  <a:gd name="T4" fmla="*/ 27781 w 320"/>
                  <a:gd name="T5" fmla="*/ 34041 h 352"/>
                  <a:gd name="T6" fmla="*/ 23812 w 320"/>
                  <a:gd name="T7" fmla="*/ 37045 h 352"/>
                  <a:gd name="T8" fmla="*/ 25797 w 320"/>
                  <a:gd name="T9" fmla="*/ 36044 h 352"/>
                  <a:gd name="T10" fmla="*/ 22324 w 320"/>
                  <a:gd name="T11" fmla="*/ 41050 h 352"/>
                  <a:gd name="T12" fmla="*/ 23812 w 320"/>
                  <a:gd name="T13" fmla="*/ 36544 h 352"/>
                  <a:gd name="T14" fmla="*/ 23812 w 320"/>
                  <a:gd name="T15" fmla="*/ 143173 h 352"/>
                  <a:gd name="T16" fmla="*/ 22820 w 320"/>
                  <a:gd name="T17" fmla="*/ 137166 h 352"/>
                  <a:gd name="T18" fmla="*/ 26293 w 320"/>
                  <a:gd name="T19" fmla="*/ 141671 h 352"/>
                  <a:gd name="T20" fmla="*/ 29766 w 320"/>
                  <a:gd name="T21" fmla="*/ 143674 h 352"/>
                  <a:gd name="T22" fmla="*/ 37207 w 320"/>
                  <a:gd name="T23" fmla="*/ 146677 h 352"/>
                  <a:gd name="T24" fmla="*/ 44648 w 320"/>
                  <a:gd name="T25" fmla="*/ 148680 h 352"/>
                  <a:gd name="T26" fmla="*/ 66973 w 320"/>
                  <a:gd name="T27" fmla="*/ 151683 h 352"/>
                  <a:gd name="T28" fmla="*/ 92770 w 320"/>
                  <a:gd name="T29" fmla="*/ 151683 h 352"/>
                  <a:gd name="T30" fmla="*/ 115590 w 320"/>
                  <a:gd name="T31" fmla="*/ 148680 h 352"/>
                  <a:gd name="T32" fmla="*/ 122039 w 320"/>
                  <a:gd name="T33" fmla="*/ 146677 h 352"/>
                  <a:gd name="T34" fmla="*/ 129480 w 320"/>
                  <a:gd name="T35" fmla="*/ 143674 h 352"/>
                  <a:gd name="T36" fmla="*/ 132953 w 320"/>
                  <a:gd name="T37" fmla="*/ 141671 h 352"/>
                  <a:gd name="T38" fmla="*/ 135434 w 320"/>
                  <a:gd name="T39" fmla="*/ 138668 h 352"/>
                  <a:gd name="T40" fmla="*/ 134938 w 320"/>
                  <a:gd name="T41" fmla="*/ 143173 h 352"/>
                  <a:gd name="T42" fmla="*/ 134938 w 320"/>
                  <a:gd name="T43" fmla="*/ 36544 h 352"/>
                  <a:gd name="T44" fmla="*/ 136922 w 320"/>
                  <a:gd name="T45" fmla="*/ 41050 h 352"/>
                  <a:gd name="T46" fmla="*/ 134441 w 320"/>
                  <a:gd name="T47" fmla="*/ 37545 h 352"/>
                  <a:gd name="T48" fmla="*/ 135434 w 320"/>
                  <a:gd name="T49" fmla="*/ 37045 h 352"/>
                  <a:gd name="T50" fmla="*/ 131465 w 320"/>
                  <a:gd name="T51" fmla="*/ 34041 h 352"/>
                  <a:gd name="T52" fmla="*/ 114598 w 320"/>
                  <a:gd name="T53" fmla="*/ 28534 h 352"/>
                  <a:gd name="T54" fmla="*/ 92273 w 320"/>
                  <a:gd name="T55" fmla="*/ 25030 h 352"/>
                  <a:gd name="T56" fmla="*/ 94754 w 320"/>
                  <a:gd name="T57" fmla="*/ 1001 h 352"/>
                  <a:gd name="T58" fmla="*/ 121047 w 320"/>
                  <a:gd name="T59" fmla="*/ 5507 h 352"/>
                  <a:gd name="T60" fmla="*/ 139898 w 320"/>
                  <a:gd name="T61" fmla="*/ 11514 h 352"/>
                  <a:gd name="T62" fmla="*/ 148332 w 320"/>
                  <a:gd name="T63" fmla="*/ 17021 h 352"/>
                  <a:gd name="T64" fmla="*/ 152797 w 320"/>
                  <a:gd name="T65" fmla="*/ 22027 h 352"/>
                  <a:gd name="T66" fmla="*/ 157262 w 320"/>
                  <a:gd name="T67" fmla="*/ 28034 h 352"/>
                  <a:gd name="T68" fmla="*/ 158750 w 320"/>
                  <a:gd name="T69" fmla="*/ 36544 h 352"/>
                  <a:gd name="T70" fmla="*/ 158750 w 320"/>
                  <a:gd name="T71" fmla="*/ 143173 h 352"/>
                  <a:gd name="T72" fmla="*/ 155277 w 320"/>
                  <a:gd name="T73" fmla="*/ 151683 h 352"/>
                  <a:gd name="T74" fmla="*/ 150813 w 320"/>
                  <a:gd name="T75" fmla="*/ 157691 h 352"/>
                  <a:gd name="T76" fmla="*/ 142379 w 320"/>
                  <a:gd name="T77" fmla="*/ 163698 h 352"/>
                  <a:gd name="T78" fmla="*/ 131961 w 320"/>
                  <a:gd name="T79" fmla="*/ 168704 h 352"/>
                  <a:gd name="T80" fmla="*/ 119559 w 320"/>
                  <a:gd name="T81" fmla="*/ 172208 h 352"/>
                  <a:gd name="T82" fmla="*/ 94258 w 320"/>
                  <a:gd name="T83" fmla="*/ 175712 h 352"/>
                  <a:gd name="T84" fmla="*/ 64492 w 320"/>
                  <a:gd name="T85" fmla="*/ 175712 h 352"/>
                  <a:gd name="T86" fmla="*/ 38199 w 320"/>
                  <a:gd name="T87" fmla="*/ 172208 h 352"/>
                  <a:gd name="T88" fmla="*/ 27285 w 320"/>
                  <a:gd name="T89" fmla="*/ 168704 h 352"/>
                  <a:gd name="T90" fmla="*/ 16867 w 320"/>
                  <a:gd name="T91" fmla="*/ 163698 h 352"/>
                  <a:gd name="T92" fmla="*/ 8434 w 320"/>
                  <a:gd name="T93" fmla="*/ 157691 h 352"/>
                  <a:gd name="T94" fmla="*/ 4961 w 320"/>
                  <a:gd name="T95" fmla="*/ 152685 h 352"/>
                  <a:gd name="T96" fmla="*/ 0 w 320"/>
                  <a:gd name="T97" fmla="*/ 143173 h 352"/>
                  <a:gd name="T98" fmla="*/ 0 w 320"/>
                  <a:gd name="T99" fmla="*/ 36544 h 352"/>
                  <a:gd name="T100" fmla="*/ 1984 w 320"/>
                  <a:gd name="T101" fmla="*/ 28034 h 352"/>
                  <a:gd name="T102" fmla="*/ 5457 w 320"/>
                  <a:gd name="T103" fmla="*/ 23028 h 352"/>
                  <a:gd name="T104" fmla="*/ 10914 w 320"/>
                  <a:gd name="T105" fmla="*/ 17021 h 352"/>
                  <a:gd name="T106" fmla="*/ 19348 w 320"/>
                  <a:gd name="T107" fmla="*/ 11514 h 352"/>
                  <a:gd name="T108" fmla="*/ 39191 w 320"/>
                  <a:gd name="T109" fmla="*/ 5006 h 352"/>
                  <a:gd name="T110" fmla="*/ 64988 w 320"/>
                  <a:gd name="T111" fmla="*/ 1001 h 352"/>
                  <a:gd name="T112" fmla="*/ 94754 w 320"/>
                  <a:gd name="T113" fmla="*/ 100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78" name="Rectangle 804"/>
              <p:cNvSpPr>
                <a:spLocks noChangeArrowheads="1"/>
              </p:cNvSpPr>
              <p:nvPr/>
            </p:nvSpPr>
            <p:spPr bwMode="auto">
              <a:xfrm>
                <a:off x="5090178" y="5127232"/>
                <a:ext cx="10238" cy="13971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79" name="Rectangle 805"/>
              <p:cNvSpPr>
                <a:spLocks noChangeArrowheads="1"/>
              </p:cNvSpPr>
              <p:nvPr/>
            </p:nvSpPr>
            <p:spPr bwMode="auto">
              <a:xfrm>
                <a:off x="5100416" y="5127232"/>
                <a:ext cx="10238" cy="13971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0" name="Rectangle 806"/>
              <p:cNvSpPr>
                <a:spLocks noChangeArrowheads="1"/>
              </p:cNvSpPr>
              <p:nvPr/>
            </p:nvSpPr>
            <p:spPr bwMode="auto">
              <a:xfrm>
                <a:off x="5110654" y="5127232"/>
                <a:ext cx="10238" cy="13971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1" name="Rectangle 807"/>
              <p:cNvSpPr>
                <a:spLocks noChangeArrowheads="1"/>
              </p:cNvSpPr>
              <p:nvPr/>
            </p:nvSpPr>
            <p:spPr bwMode="auto">
              <a:xfrm>
                <a:off x="5120892" y="5127232"/>
                <a:ext cx="10238" cy="13971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2" name="Rectangle 808"/>
              <p:cNvSpPr>
                <a:spLocks noChangeArrowheads="1"/>
              </p:cNvSpPr>
              <p:nvPr/>
            </p:nvSpPr>
            <p:spPr bwMode="auto">
              <a:xfrm>
                <a:off x="5131129" y="5127232"/>
                <a:ext cx="10238" cy="13971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3" name="Rectangle 809"/>
              <p:cNvSpPr>
                <a:spLocks noChangeArrowheads="1"/>
              </p:cNvSpPr>
              <p:nvPr/>
            </p:nvSpPr>
            <p:spPr bwMode="auto">
              <a:xfrm>
                <a:off x="5141367" y="5127232"/>
                <a:ext cx="10238" cy="13971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4" name="Rectangle 810"/>
              <p:cNvSpPr>
                <a:spLocks noChangeArrowheads="1"/>
              </p:cNvSpPr>
              <p:nvPr/>
            </p:nvSpPr>
            <p:spPr bwMode="auto">
              <a:xfrm>
                <a:off x="5151604" y="5127232"/>
                <a:ext cx="12285" cy="13971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5" name="Rectangle 811"/>
              <p:cNvSpPr>
                <a:spLocks noChangeArrowheads="1"/>
              </p:cNvSpPr>
              <p:nvPr/>
            </p:nvSpPr>
            <p:spPr bwMode="auto">
              <a:xfrm>
                <a:off x="5163890" y="5127232"/>
                <a:ext cx="10238" cy="13971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6" name="Rectangle 812"/>
              <p:cNvSpPr>
                <a:spLocks noChangeArrowheads="1"/>
              </p:cNvSpPr>
              <p:nvPr/>
            </p:nvSpPr>
            <p:spPr bwMode="auto">
              <a:xfrm>
                <a:off x="5174128" y="5127232"/>
                <a:ext cx="20476" cy="139714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7" name="Rectangle 813"/>
              <p:cNvSpPr>
                <a:spLocks noChangeArrowheads="1"/>
              </p:cNvSpPr>
              <p:nvPr/>
            </p:nvSpPr>
            <p:spPr bwMode="auto">
              <a:xfrm>
                <a:off x="5194602" y="5127232"/>
                <a:ext cx="10238" cy="13971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8" name="Rectangle 814"/>
              <p:cNvSpPr>
                <a:spLocks noChangeArrowheads="1"/>
              </p:cNvSpPr>
              <p:nvPr/>
            </p:nvSpPr>
            <p:spPr bwMode="auto">
              <a:xfrm>
                <a:off x="5204840" y="5127232"/>
                <a:ext cx="10238" cy="13971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89" name="Rectangle 815"/>
              <p:cNvSpPr>
                <a:spLocks noChangeArrowheads="1"/>
              </p:cNvSpPr>
              <p:nvPr/>
            </p:nvSpPr>
            <p:spPr bwMode="auto">
              <a:xfrm>
                <a:off x="5215078" y="5127232"/>
                <a:ext cx="10238" cy="13971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90" name="Rectangle 816"/>
              <p:cNvSpPr>
                <a:spLocks noChangeArrowheads="1"/>
              </p:cNvSpPr>
              <p:nvPr/>
            </p:nvSpPr>
            <p:spPr bwMode="auto">
              <a:xfrm>
                <a:off x="5225315" y="5127232"/>
                <a:ext cx="10238" cy="13971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91" name="Rectangle 817"/>
              <p:cNvSpPr>
                <a:spLocks noChangeArrowheads="1"/>
              </p:cNvSpPr>
              <p:nvPr/>
            </p:nvSpPr>
            <p:spPr bwMode="auto">
              <a:xfrm>
                <a:off x="5235554" y="5127232"/>
                <a:ext cx="10238" cy="13971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92" name="Rectangle 818"/>
              <p:cNvSpPr>
                <a:spLocks noChangeArrowheads="1"/>
              </p:cNvSpPr>
              <p:nvPr/>
            </p:nvSpPr>
            <p:spPr bwMode="auto">
              <a:xfrm>
                <a:off x="5245790" y="5127232"/>
                <a:ext cx="10238" cy="13971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93" name="Rectangle 819"/>
              <p:cNvSpPr>
                <a:spLocks noChangeArrowheads="1"/>
              </p:cNvSpPr>
              <p:nvPr/>
            </p:nvSpPr>
            <p:spPr bwMode="auto">
              <a:xfrm>
                <a:off x="5256028" y="5127232"/>
                <a:ext cx="10238" cy="13971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94" name="Rectangle 820"/>
              <p:cNvSpPr>
                <a:spLocks noChangeArrowheads="1"/>
              </p:cNvSpPr>
              <p:nvPr/>
            </p:nvSpPr>
            <p:spPr bwMode="auto">
              <a:xfrm>
                <a:off x="5266266" y="5127232"/>
                <a:ext cx="10238" cy="13971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95" name="Freeform 821"/>
              <p:cNvSpPr>
                <a:spLocks/>
              </p:cNvSpPr>
              <p:nvPr/>
            </p:nvSpPr>
            <p:spPr bwMode="auto">
              <a:xfrm>
                <a:off x="5096321" y="5107052"/>
                <a:ext cx="174040" cy="46571"/>
              </a:xfrm>
              <a:custGeom>
                <a:avLst/>
                <a:gdLst>
                  <a:gd name="T0" fmla="*/ 134938 w 85"/>
                  <a:gd name="T1" fmla="*/ 23813 h 30"/>
                  <a:gd name="T2" fmla="*/ 134938 w 85"/>
                  <a:gd name="T3" fmla="*/ 23813 h 30"/>
                  <a:gd name="T4" fmla="*/ 134938 w 85"/>
                  <a:gd name="T5" fmla="*/ 26988 h 30"/>
                  <a:gd name="T6" fmla="*/ 133350 w 85"/>
                  <a:gd name="T7" fmla="*/ 30163 h 30"/>
                  <a:gd name="T8" fmla="*/ 131763 w 85"/>
                  <a:gd name="T9" fmla="*/ 31750 h 30"/>
                  <a:gd name="T10" fmla="*/ 130175 w 85"/>
                  <a:gd name="T11" fmla="*/ 33338 h 30"/>
                  <a:gd name="T12" fmla="*/ 123825 w 85"/>
                  <a:gd name="T13" fmla="*/ 38100 h 30"/>
                  <a:gd name="T14" fmla="*/ 115888 w 85"/>
                  <a:gd name="T15" fmla="*/ 41275 h 30"/>
                  <a:gd name="T16" fmla="*/ 106363 w 85"/>
                  <a:gd name="T17" fmla="*/ 44450 h 30"/>
                  <a:gd name="T18" fmla="*/ 93663 w 85"/>
                  <a:gd name="T19" fmla="*/ 47625 h 30"/>
                  <a:gd name="T20" fmla="*/ 80963 w 85"/>
                  <a:gd name="T21" fmla="*/ 47625 h 30"/>
                  <a:gd name="T22" fmla="*/ 68263 w 85"/>
                  <a:gd name="T23" fmla="*/ 47625 h 30"/>
                  <a:gd name="T24" fmla="*/ 53975 w 85"/>
                  <a:gd name="T25" fmla="*/ 47625 h 30"/>
                  <a:gd name="T26" fmla="*/ 41275 w 85"/>
                  <a:gd name="T27" fmla="*/ 47625 h 30"/>
                  <a:gd name="T28" fmla="*/ 30163 w 85"/>
                  <a:gd name="T29" fmla="*/ 44450 h 30"/>
                  <a:gd name="T30" fmla="*/ 20638 w 85"/>
                  <a:gd name="T31" fmla="*/ 41275 h 30"/>
                  <a:gd name="T32" fmla="*/ 11113 w 85"/>
                  <a:gd name="T33" fmla="*/ 38100 h 30"/>
                  <a:gd name="T34" fmla="*/ 4763 w 85"/>
                  <a:gd name="T35" fmla="*/ 33338 h 30"/>
                  <a:gd name="T36" fmla="*/ 3175 w 85"/>
                  <a:gd name="T37" fmla="*/ 31750 h 30"/>
                  <a:gd name="T38" fmla="*/ 1588 w 85"/>
                  <a:gd name="T39" fmla="*/ 30163 h 30"/>
                  <a:gd name="T40" fmla="*/ 0 w 85"/>
                  <a:gd name="T41" fmla="*/ 26988 h 30"/>
                  <a:gd name="T42" fmla="*/ 0 w 85"/>
                  <a:gd name="T43" fmla="*/ 23813 h 30"/>
                  <a:gd name="T44" fmla="*/ 0 w 85"/>
                  <a:gd name="T45" fmla="*/ 22225 h 30"/>
                  <a:gd name="T46" fmla="*/ 1588 w 85"/>
                  <a:gd name="T47" fmla="*/ 20638 h 30"/>
                  <a:gd name="T48" fmla="*/ 3175 w 85"/>
                  <a:gd name="T49" fmla="*/ 17463 h 30"/>
                  <a:gd name="T50" fmla="*/ 4763 w 85"/>
                  <a:gd name="T51" fmla="*/ 15875 h 30"/>
                  <a:gd name="T52" fmla="*/ 11113 w 85"/>
                  <a:gd name="T53" fmla="*/ 11113 h 30"/>
                  <a:gd name="T54" fmla="*/ 20638 w 85"/>
                  <a:gd name="T55" fmla="*/ 7938 h 30"/>
                  <a:gd name="T56" fmla="*/ 30163 w 85"/>
                  <a:gd name="T57" fmla="*/ 6350 h 30"/>
                  <a:gd name="T58" fmla="*/ 41275 w 85"/>
                  <a:gd name="T59" fmla="*/ 3175 h 30"/>
                  <a:gd name="T60" fmla="*/ 53975 w 85"/>
                  <a:gd name="T61" fmla="*/ 1588 h 30"/>
                  <a:gd name="T62" fmla="*/ 68263 w 85"/>
                  <a:gd name="T63" fmla="*/ 0 h 30"/>
                  <a:gd name="T64" fmla="*/ 80963 w 85"/>
                  <a:gd name="T65" fmla="*/ 1588 h 30"/>
                  <a:gd name="T66" fmla="*/ 93663 w 85"/>
                  <a:gd name="T67" fmla="*/ 3175 h 30"/>
                  <a:gd name="T68" fmla="*/ 106363 w 85"/>
                  <a:gd name="T69" fmla="*/ 6350 h 30"/>
                  <a:gd name="T70" fmla="*/ 115888 w 85"/>
                  <a:gd name="T71" fmla="*/ 7938 h 30"/>
                  <a:gd name="T72" fmla="*/ 123825 w 85"/>
                  <a:gd name="T73" fmla="*/ 11113 h 30"/>
                  <a:gd name="T74" fmla="*/ 130175 w 85"/>
                  <a:gd name="T75" fmla="*/ 15875 h 30"/>
                  <a:gd name="T76" fmla="*/ 131763 w 85"/>
                  <a:gd name="T77" fmla="*/ 17463 h 30"/>
                  <a:gd name="T78" fmla="*/ 133350 w 85"/>
                  <a:gd name="T79" fmla="*/ 20638 h 30"/>
                  <a:gd name="T80" fmla="*/ 134938 w 85"/>
                  <a:gd name="T81" fmla="*/ 22225 h 30"/>
                  <a:gd name="T82" fmla="*/ 134938 w 85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8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59" y="30"/>
                    </a:lnTo>
                    <a:lnTo>
                      <a:pt x="51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6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4"/>
                    </a:lnTo>
                    <a:lnTo>
                      <a:pt x="26" y="2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1" y="1"/>
                    </a:lnTo>
                    <a:lnTo>
                      <a:pt x="59" y="2"/>
                    </a:lnTo>
                    <a:lnTo>
                      <a:pt x="67" y="4"/>
                    </a:lnTo>
                    <a:lnTo>
                      <a:pt x="73" y="5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4" y="13"/>
                    </a:lnTo>
                    <a:lnTo>
                      <a:pt x="85" y="14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96" name="Freeform 822"/>
              <p:cNvSpPr>
                <a:spLocks/>
              </p:cNvSpPr>
              <p:nvPr/>
            </p:nvSpPr>
            <p:spPr bwMode="auto">
              <a:xfrm>
                <a:off x="5235554" y="5150519"/>
                <a:ext cx="174040" cy="147476"/>
              </a:xfrm>
              <a:custGeom>
                <a:avLst/>
                <a:gdLst>
                  <a:gd name="T0" fmla="*/ 66675 w 85"/>
                  <a:gd name="T1" fmla="*/ 0 h 95"/>
                  <a:gd name="T2" fmla="*/ 66675 w 85"/>
                  <a:gd name="T3" fmla="*/ 0 h 95"/>
                  <a:gd name="T4" fmla="*/ 53975 w 85"/>
                  <a:gd name="T5" fmla="*/ 1588 h 95"/>
                  <a:gd name="T6" fmla="*/ 41275 w 85"/>
                  <a:gd name="T7" fmla="*/ 1588 h 95"/>
                  <a:gd name="T8" fmla="*/ 30163 w 85"/>
                  <a:gd name="T9" fmla="*/ 4763 h 95"/>
                  <a:gd name="T10" fmla="*/ 20638 w 85"/>
                  <a:gd name="T11" fmla="*/ 7938 h 95"/>
                  <a:gd name="T12" fmla="*/ 11113 w 85"/>
                  <a:gd name="T13" fmla="*/ 11113 h 95"/>
                  <a:gd name="T14" fmla="*/ 4763 w 85"/>
                  <a:gd name="T15" fmla="*/ 14288 h 95"/>
                  <a:gd name="T16" fmla="*/ 3175 w 85"/>
                  <a:gd name="T17" fmla="*/ 17463 h 95"/>
                  <a:gd name="T18" fmla="*/ 1588 w 85"/>
                  <a:gd name="T19" fmla="*/ 19050 h 95"/>
                  <a:gd name="T20" fmla="*/ 0 w 85"/>
                  <a:gd name="T21" fmla="*/ 22225 h 95"/>
                  <a:gd name="T22" fmla="*/ 0 w 85"/>
                  <a:gd name="T23" fmla="*/ 23813 h 95"/>
                  <a:gd name="T24" fmla="*/ 0 w 85"/>
                  <a:gd name="T25" fmla="*/ 127000 h 95"/>
                  <a:gd name="T26" fmla="*/ 0 w 85"/>
                  <a:gd name="T27" fmla="*/ 130175 h 95"/>
                  <a:gd name="T28" fmla="*/ 1588 w 85"/>
                  <a:gd name="T29" fmla="*/ 131763 h 95"/>
                  <a:gd name="T30" fmla="*/ 3175 w 85"/>
                  <a:gd name="T31" fmla="*/ 134938 h 95"/>
                  <a:gd name="T32" fmla="*/ 4763 w 85"/>
                  <a:gd name="T33" fmla="*/ 136525 h 95"/>
                  <a:gd name="T34" fmla="*/ 11113 w 85"/>
                  <a:gd name="T35" fmla="*/ 141288 h 95"/>
                  <a:gd name="T36" fmla="*/ 20638 w 85"/>
                  <a:gd name="T37" fmla="*/ 144463 h 95"/>
                  <a:gd name="T38" fmla="*/ 30163 w 85"/>
                  <a:gd name="T39" fmla="*/ 147638 h 95"/>
                  <a:gd name="T40" fmla="*/ 41275 w 85"/>
                  <a:gd name="T41" fmla="*/ 149225 h 95"/>
                  <a:gd name="T42" fmla="*/ 53975 w 85"/>
                  <a:gd name="T43" fmla="*/ 150813 h 95"/>
                  <a:gd name="T44" fmla="*/ 66675 w 85"/>
                  <a:gd name="T45" fmla="*/ 150813 h 95"/>
                  <a:gd name="T46" fmla="*/ 80963 w 85"/>
                  <a:gd name="T47" fmla="*/ 150813 h 95"/>
                  <a:gd name="T48" fmla="*/ 93663 w 85"/>
                  <a:gd name="T49" fmla="*/ 149225 h 95"/>
                  <a:gd name="T50" fmla="*/ 106363 w 85"/>
                  <a:gd name="T51" fmla="*/ 147638 h 95"/>
                  <a:gd name="T52" fmla="*/ 115888 w 85"/>
                  <a:gd name="T53" fmla="*/ 144463 h 95"/>
                  <a:gd name="T54" fmla="*/ 123825 w 85"/>
                  <a:gd name="T55" fmla="*/ 141288 h 95"/>
                  <a:gd name="T56" fmla="*/ 130175 w 85"/>
                  <a:gd name="T57" fmla="*/ 136525 h 95"/>
                  <a:gd name="T58" fmla="*/ 131763 w 85"/>
                  <a:gd name="T59" fmla="*/ 134938 h 95"/>
                  <a:gd name="T60" fmla="*/ 133350 w 85"/>
                  <a:gd name="T61" fmla="*/ 131763 h 95"/>
                  <a:gd name="T62" fmla="*/ 134938 w 85"/>
                  <a:gd name="T63" fmla="*/ 130175 h 95"/>
                  <a:gd name="T64" fmla="*/ 134938 w 85"/>
                  <a:gd name="T65" fmla="*/ 127000 h 95"/>
                  <a:gd name="T66" fmla="*/ 134938 w 85"/>
                  <a:gd name="T67" fmla="*/ 23813 h 95"/>
                  <a:gd name="T68" fmla="*/ 134938 w 85"/>
                  <a:gd name="T69" fmla="*/ 22225 h 95"/>
                  <a:gd name="T70" fmla="*/ 133350 w 85"/>
                  <a:gd name="T71" fmla="*/ 19050 h 95"/>
                  <a:gd name="T72" fmla="*/ 131763 w 85"/>
                  <a:gd name="T73" fmla="*/ 17463 h 95"/>
                  <a:gd name="T74" fmla="*/ 130175 w 85"/>
                  <a:gd name="T75" fmla="*/ 14288 h 95"/>
                  <a:gd name="T76" fmla="*/ 123825 w 85"/>
                  <a:gd name="T77" fmla="*/ 11113 h 95"/>
                  <a:gd name="T78" fmla="*/ 115888 w 85"/>
                  <a:gd name="T79" fmla="*/ 7938 h 95"/>
                  <a:gd name="T80" fmla="*/ 106363 w 85"/>
                  <a:gd name="T81" fmla="*/ 4763 h 95"/>
                  <a:gd name="T82" fmla="*/ 93663 w 85"/>
                  <a:gd name="T83" fmla="*/ 1588 h 95"/>
                  <a:gd name="T84" fmla="*/ 80963 w 85"/>
                  <a:gd name="T85" fmla="*/ 1588 h 95"/>
                  <a:gd name="T86" fmla="*/ 66675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2" y="0"/>
                    </a:moveTo>
                    <a:lnTo>
                      <a:pt x="42" y="0"/>
                    </a:lnTo>
                    <a:lnTo>
                      <a:pt x="34" y="1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2" y="95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8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8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97" name="Freeform 823"/>
              <p:cNvSpPr>
                <a:spLocks noEditPoints="1"/>
              </p:cNvSpPr>
              <p:nvPr/>
            </p:nvSpPr>
            <p:spPr bwMode="auto">
              <a:xfrm>
                <a:off x="5219173" y="5138100"/>
                <a:ext cx="206802" cy="172314"/>
              </a:xfrm>
              <a:custGeom>
                <a:avLst/>
                <a:gdLst>
                  <a:gd name="T0" fmla="*/ 67142 w 320"/>
                  <a:gd name="T1" fmla="*/ 25030 h 352"/>
                  <a:gd name="T2" fmla="*/ 44594 w 320"/>
                  <a:gd name="T3" fmla="*/ 28534 h 352"/>
                  <a:gd name="T4" fmla="*/ 28059 w 320"/>
                  <a:gd name="T5" fmla="*/ 34041 h 352"/>
                  <a:gd name="T6" fmla="*/ 24051 w 320"/>
                  <a:gd name="T7" fmla="*/ 37045 h 352"/>
                  <a:gd name="T8" fmla="*/ 26055 w 320"/>
                  <a:gd name="T9" fmla="*/ 36044 h 352"/>
                  <a:gd name="T10" fmla="*/ 22548 w 320"/>
                  <a:gd name="T11" fmla="*/ 41050 h 352"/>
                  <a:gd name="T12" fmla="*/ 24051 w 320"/>
                  <a:gd name="T13" fmla="*/ 36544 h 352"/>
                  <a:gd name="T14" fmla="*/ 24051 w 320"/>
                  <a:gd name="T15" fmla="*/ 143173 h 352"/>
                  <a:gd name="T16" fmla="*/ 23049 w 320"/>
                  <a:gd name="T17" fmla="*/ 137166 h 352"/>
                  <a:gd name="T18" fmla="*/ 26556 w 320"/>
                  <a:gd name="T19" fmla="*/ 141671 h 352"/>
                  <a:gd name="T20" fmla="*/ 30063 w 320"/>
                  <a:gd name="T21" fmla="*/ 143674 h 352"/>
                  <a:gd name="T22" fmla="*/ 37579 w 320"/>
                  <a:gd name="T23" fmla="*/ 146677 h 352"/>
                  <a:gd name="T24" fmla="*/ 45095 w 320"/>
                  <a:gd name="T25" fmla="*/ 148680 h 352"/>
                  <a:gd name="T26" fmla="*/ 67643 w 320"/>
                  <a:gd name="T27" fmla="*/ 151683 h 352"/>
                  <a:gd name="T28" fmla="*/ 93698 w 320"/>
                  <a:gd name="T29" fmla="*/ 151683 h 352"/>
                  <a:gd name="T30" fmla="*/ 116746 w 320"/>
                  <a:gd name="T31" fmla="*/ 148680 h 352"/>
                  <a:gd name="T32" fmla="*/ 123260 w 320"/>
                  <a:gd name="T33" fmla="*/ 146677 h 352"/>
                  <a:gd name="T34" fmla="*/ 130776 w 320"/>
                  <a:gd name="T35" fmla="*/ 143674 h 352"/>
                  <a:gd name="T36" fmla="*/ 134283 w 320"/>
                  <a:gd name="T37" fmla="*/ 141671 h 352"/>
                  <a:gd name="T38" fmla="*/ 136788 w 320"/>
                  <a:gd name="T39" fmla="*/ 138668 h 352"/>
                  <a:gd name="T40" fmla="*/ 136287 w 320"/>
                  <a:gd name="T41" fmla="*/ 143173 h 352"/>
                  <a:gd name="T42" fmla="*/ 136287 w 320"/>
                  <a:gd name="T43" fmla="*/ 36544 h 352"/>
                  <a:gd name="T44" fmla="*/ 138292 w 320"/>
                  <a:gd name="T45" fmla="*/ 41050 h 352"/>
                  <a:gd name="T46" fmla="*/ 135786 w 320"/>
                  <a:gd name="T47" fmla="*/ 37545 h 352"/>
                  <a:gd name="T48" fmla="*/ 136788 w 320"/>
                  <a:gd name="T49" fmla="*/ 37045 h 352"/>
                  <a:gd name="T50" fmla="*/ 132780 w 320"/>
                  <a:gd name="T51" fmla="*/ 34041 h 352"/>
                  <a:gd name="T52" fmla="*/ 115744 w 320"/>
                  <a:gd name="T53" fmla="*/ 28534 h 352"/>
                  <a:gd name="T54" fmla="*/ 93196 w 320"/>
                  <a:gd name="T55" fmla="*/ 25030 h 352"/>
                  <a:gd name="T56" fmla="*/ 95702 w 320"/>
                  <a:gd name="T57" fmla="*/ 1001 h 352"/>
                  <a:gd name="T58" fmla="*/ 122258 w 320"/>
                  <a:gd name="T59" fmla="*/ 5507 h 352"/>
                  <a:gd name="T60" fmla="*/ 141298 w 320"/>
                  <a:gd name="T61" fmla="*/ 11514 h 352"/>
                  <a:gd name="T62" fmla="*/ 149816 w 320"/>
                  <a:gd name="T63" fmla="*/ 17021 h 352"/>
                  <a:gd name="T64" fmla="*/ 154325 w 320"/>
                  <a:gd name="T65" fmla="*/ 22027 h 352"/>
                  <a:gd name="T66" fmla="*/ 158835 w 320"/>
                  <a:gd name="T67" fmla="*/ 28034 h 352"/>
                  <a:gd name="T68" fmla="*/ 160338 w 320"/>
                  <a:gd name="T69" fmla="*/ 36544 h 352"/>
                  <a:gd name="T70" fmla="*/ 160338 w 320"/>
                  <a:gd name="T71" fmla="*/ 143173 h 352"/>
                  <a:gd name="T72" fmla="*/ 156831 w 320"/>
                  <a:gd name="T73" fmla="*/ 151683 h 352"/>
                  <a:gd name="T74" fmla="*/ 152321 w 320"/>
                  <a:gd name="T75" fmla="*/ 157691 h 352"/>
                  <a:gd name="T76" fmla="*/ 143803 w 320"/>
                  <a:gd name="T77" fmla="*/ 163698 h 352"/>
                  <a:gd name="T78" fmla="*/ 133281 w 320"/>
                  <a:gd name="T79" fmla="*/ 168704 h 352"/>
                  <a:gd name="T80" fmla="*/ 120755 w 320"/>
                  <a:gd name="T81" fmla="*/ 172208 h 352"/>
                  <a:gd name="T82" fmla="*/ 95201 w 320"/>
                  <a:gd name="T83" fmla="*/ 175712 h 352"/>
                  <a:gd name="T84" fmla="*/ 65137 w 320"/>
                  <a:gd name="T85" fmla="*/ 175712 h 352"/>
                  <a:gd name="T86" fmla="*/ 38581 w 320"/>
                  <a:gd name="T87" fmla="*/ 172208 h 352"/>
                  <a:gd name="T88" fmla="*/ 27558 w 320"/>
                  <a:gd name="T89" fmla="*/ 168704 h 352"/>
                  <a:gd name="T90" fmla="*/ 17036 w 320"/>
                  <a:gd name="T91" fmla="*/ 163698 h 352"/>
                  <a:gd name="T92" fmla="*/ 8518 w 320"/>
                  <a:gd name="T93" fmla="*/ 157691 h 352"/>
                  <a:gd name="T94" fmla="*/ 5011 w 320"/>
                  <a:gd name="T95" fmla="*/ 152685 h 352"/>
                  <a:gd name="T96" fmla="*/ 0 w 320"/>
                  <a:gd name="T97" fmla="*/ 143173 h 352"/>
                  <a:gd name="T98" fmla="*/ 0 w 320"/>
                  <a:gd name="T99" fmla="*/ 36544 h 352"/>
                  <a:gd name="T100" fmla="*/ 2004 w 320"/>
                  <a:gd name="T101" fmla="*/ 28034 h 352"/>
                  <a:gd name="T102" fmla="*/ 5512 w 320"/>
                  <a:gd name="T103" fmla="*/ 23028 h 352"/>
                  <a:gd name="T104" fmla="*/ 11023 w 320"/>
                  <a:gd name="T105" fmla="*/ 17021 h 352"/>
                  <a:gd name="T106" fmla="*/ 19541 w 320"/>
                  <a:gd name="T107" fmla="*/ 11514 h 352"/>
                  <a:gd name="T108" fmla="*/ 39583 w 320"/>
                  <a:gd name="T109" fmla="*/ 5006 h 352"/>
                  <a:gd name="T110" fmla="*/ 65638 w 320"/>
                  <a:gd name="T111" fmla="*/ 1001 h 352"/>
                  <a:gd name="T112" fmla="*/ 95702 w 320"/>
                  <a:gd name="T113" fmla="*/ 100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398" name="Rectangle 824"/>
              <p:cNvSpPr>
                <a:spLocks noChangeArrowheads="1"/>
              </p:cNvSpPr>
              <p:nvPr/>
            </p:nvSpPr>
            <p:spPr bwMode="auto">
              <a:xfrm>
                <a:off x="5225315" y="5166042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399" name="Rectangle 825"/>
              <p:cNvSpPr>
                <a:spLocks noChangeArrowheads="1"/>
              </p:cNvSpPr>
              <p:nvPr/>
            </p:nvSpPr>
            <p:spPr bwMode="auto">
              <a:xfrm>
                <a:off x="5235554" y="5166042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0" name="Rectangle 826"/>
              <p:cNvSpPr>
                <a:spLocks noChangeArrowheads="1"/>
              </p:cNvSpPr>
              <p:nvPr/>
            </p:nvSpPr>
            <p:spPr bwMode="auto">
              <a:xfrm>
                <a:off x="5245790" y="5166042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1" name="Rectangle 827"/>
              <p:cNvSpPr>
                <a:spLocks noChangeArrowheads="1"/>
              </p:cNvSpPr>
              <p:nvPr/>
            </p:nvSpPr>
            <p:spPr bwMode="auto">
              <a:xfrm>
                <a:off x="5256028" y="5166042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2" name="Rectangle 828"/>
              <p:cNvSpPr>
                <a:spLocks noChangeArrowheads="1"/>
              </p:cNvSpPr>
              <p:nvPr/>
            </p:nvSpPr>
            <p:spPr bwMode="auto">
              <a:xfrm>
                <a:off x="5266266" y="5166042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3" name="Rectangle 829"/>
              <p:cNvSpPr>
                <a:spLocks noChangeArrowheads="1"/>
              </p:cNvSpPr>
              <p:nvPr/>
            </p:nvSpPr>
            <p:spPr bwMode="auto">
              <a:xfrm>
                <a:off x="5276504" y="5166042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4" name="Rectangle 830"/>
              <p:cNvSpPr>
                <a:spLocks noChangeArrowheads="1"/>
              </p:cNvSpPr>
              <p:nvPr/>
            </p:nvSpPr>
            <p:spPr bwMode="auto">
              <a:xfrm>
                <a:off x="5286741" y="5166042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5" name="Rectangle 831"/>
              <p:cNvSpPr>
                <a:spLocks noChangeArrowheads="1"/>
              </p:cNvSpPr>
              <p:nvPr/>
            </p:nvSpPr>
            <p:spPr bwMode="auto">
              <a:xfrm>
                <a:off x="5296979" y="5166042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6" name="Rectangle 832"/>
              <p:cNvSpPr>
                <a:spLocks noChangeArrowheads="1"/>
              </p:cNvSpPr>
              <p:nvPr/>
            </p:nvSpPr>
            <p:spPr bwMode="auto">
              <a:xfrm>
                <a:off x="5307216" y="5166042"/>
                <a:ext cx="20476" cy="131953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7" name="Rectangle 833"/>
              <p:cNvSpPr>
                <a:spLocks noChangeArrowheads="1"/>
              </p:cNvSpPr>
              <p:nvPr/>
            </p:nvSpPr>
            <p:spPr bwMode="auto">
              <a:xfrm>
                <a:off x="5327691" y="5166042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8" name="Rectangle 834"/>
              <p:cNvSpPr>
                <a:spLocks noChangeArrowheads="1"/>
              </p:cNvSpPr>
              <p:nvPr/>
            </p:nvSpPr>
            <p:spPr bwMode="auto">
              <a:xfrm>
                <a:off x="5337930" y="5166042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09" name="Rectangle 835"/>
              <p:cNvSpPr>
                <a:spLocks noChangeArrowheads="1"/>
              </p:cNvSpPr>
              <p:nvPr/>
            </p:nvSpPr>
            <p:spPr bwMode="auto">
              <a:xfrm>
                <a:off x="5348167" y="5166042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10" name="Rectangle 836"/>
              <p:cNvSpPr>
                <a:spLocks noChangeArrowheads="1"/>
              </p:cNvSpPr>
              <p:nvPr/>
            </p:nvSpPr>
            <p:spPr bwMode="auto">
              <a:xfrm>
                <a:off x="5358405" y="5166042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11" name="Rectangle 837"/>
              <p:cNvSpPr>
                <a:spLocks noChangeArrowheads="1"/>
              </p:cNvSpPr>
              <p:nvPr/>
            </p:nvSpPr>
            <p:spPr bwMode="auto">
              <a:xfrm>
                <a:off x="5368642" y="5166042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12" name="Rectangle 838"/>
              <p:cNvSpPr>
                <a:spLocks noChangeArrowheads="1"/>
              </p:cNvSpPr>
              <p:nvPr/>
            </p:nvSpPr>
            <p:spPr bwMode="auto">
              <a:xfrm>
                <a:off x="5378880" y="5166042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13" name="Rectangle 839"/>
              <p:cNvSpPr>
                <a:spLocks noChangeArrowheads="1"/>
              </p:cNvSpPr>
              <p:nvPr/>
            </p:nvSpPr>
            <p:spPr bwMode="auto">
              <a:xfrm>
                <a:off x="5389117" y="5166042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14" name="Rectangle 840"/>
              <p:cNvSpPr>
                <a:spLocks noChangeArrowheads="1"/>
              </p:cNvSpPr>
              <p:nvPr/>
            </p:nvSpPr>
            <p:spPr bwMode="auto">
              <a:xfrm>
                <a:off x="5399356" y="5166042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15" name="Freeform 841"/>
              <p:cNvSpPr>
                <a:spLocks/>
              </p:cNvSpPr>
              <p:nvPr/>
            </p:nvSpPr>
            <p:spPr bwMode="auto">
              <a:xfrm>
                <a:off x="5229410" y="5145861"/>
                <a:ext cx="176088" cy="48124"/>
              </a:xfrm>
              <a:custGeom>
                <a:avLst/>
                <a:gdLst>
                  <a:gd name="T0" fmla="*/ 136525 w 86"/>
                  <a:gd name="T1" fmla="*/ 25400 h 31"/>
                  <a:gd name="T2" fmla="*/ 136525 w 86"/>
                  <a:gd name="T3" fmla="*/ 25400 h 31"/>
                  <a:gd name="T4" fmla="*/ 136525 w 86"/>
                  <a:gd name="T5" fmla="*/ 26988 h 31"/>
                  <a:gd name="T6" fmla="*/ 134938 w 86"/>
                  <a:gd name="T7" fmla="*/ 30163 h 31"/>
                  <a:gd name="T8" fmla="*/ 131763 w 86"/>
                  <a:gd name="T9" fmla="*/ 31750 h 31"/>
                  <a:gd name="T10" fmla="*/ 131763 w 86"/>
                  <a:gd name="T11" fmla="*/ 33338 h 31"/>
                  <a:gd name="T12" fmla="*/ 125413 w 86"/>
                  <a:gd name="T13" fmla="*/ 38100 h 31"/>
                  <a:gd name="T14" fmla="*/ 115888 w 86"/>
                  <a:gd name="T15" fmla="*/ 41275 h 31"/>
                  <a:gd name="T16" fmla="*/ 106363 w 86"/>
                  <a:gd name="T17" fmla="*/ 44450 h 31"/>
                  <a:gd name="T18" fmla="*/ 95250 w 86"/>
                  <a:gd name="T19" fmla="*/ 47625 h 31"/>
                  <a:gd name="T20" fmla="*/ 82550 w 86"/>
                  <a:gd name="T21" fmla="*/ 49213 h 31"/>
                  <a:gd name="T22" fmla="*/ 68263 w 86"/>
                  <a:gd name="T23" fmla="*/ 49213 h 31"/>
                  <a:gd name="T24" fmla="*/ 53975 w 86"/>
                  <a:gd name="T25" fmla="*/ 49213 h 31"/>
                  <a:gd name="T26" fmla="*/ 42862 w 86"/>
                  <a:gd name="T27" fmla="*/ 47625 h 31"/>
                  <a:gd name="T28" fmla="*/ 30163 w 86"/>
                  <a:gd name="T29" fmla="*/ 44450 h 31"/>
                  <a:gd name="T30" fmla="*/ 20637 w 86"/>
                  <a:gd name="T31" fmla="*/ 41275 h 31"/>
                  <a:gd name="T32" fmla="*/ 11112 w 86"/>
                  <a:gd name="T33" fmla="*/ 38100 h 31"/>
                  <a:gd name="T34" fmla="*/ 6350 w 86"/>
                  <a:gd name="T35" fmla="*/ 33338 h 31"/>
                  <a:gd name="T36" fmla="*/ 3175 w 86"/>
                  <a:gd name="T37" fmla="*/ 31750 h 31"/>
                  <a:gd name="T38" fmla="*/ 1588 w 86"/>
                  <a:gd name="T39" fmla="*/ 30163 h 31"/>
                  <a:gd name="T40" fmla="*/ 0 w 86"/>
                  <a:gd name="T41" fmla="*/ 26988 h 31"/>
                  <a:gd name="T42" fmla="*/ 0 w 86"/>
                  <a:gd name="T43" fmla="*/ 25400 h 31"/>
                  <a:gd name="T44" fmla="*/ 0 w 86"/>
                  <a:gd name="T45" fmla="*/ 22225 h 31"/>
                  <a:gd name="T46" fmla="*/ 1588 w 86"/>
                  <a:gd name="T47" fmla="*/ 20638 h 31"/>
                  <a:gd name="T48" fmla="*/ 3175 w 86"/>
                  <a:gd name="T49" fmla="*/ 17463 h 31"/>
                  <a:gd name="T50" fmla="*/ 6350 w 86"/>
                  <a:gd name="T51" fmla="*/ 15875 h 31"/>
                  <a:gd name="T52" fmla="*/ 11112 w 86"/>
                  <a:gd name="T53" fmla="*/ 11113 h 31"/>
                  <a:gd name="T54" fmla="*/ 20637 w 86"/>
                  <a:gd name="T55" fmla="*/ 7938 h 31"/>
                  <a:gd name="T56" fmla="*/ 30163 w 86"/>
                  <a:gd name="T57" fmla="*/ 6350 h 31"/>
                  <a:gd name="T58" fmla="*/ 42862 w 86"/>
                  <a:gd name="T59" fmla="*/ 3175 h 31"/>
                  <a:gd name="T60" fmla="*/ 53975 w 86"/>
                  <a:gd name="T61" fmla="*/ 1588 h 31"/>
                  <a:gd name="T62" fmla="*/ 68263 w 86"/>
                  <a:gd name="T63" fmla="*/ 0 h 31"/>
                  <a:gd name="T64" fmla="*/ 82550 w 86"/>
                  <a:gd name="T65" fmla="*/ 1588 h 31"/>
                  <a:gd name="T66" fmla="*/ 95250 w 86"/>
                  <a:gd name="T67" fmla="*/ 3175 h 31"/>
                  <a:gd name="T68" fmla="*/ 106363 w 86"/>
                  <a:gd name="T69" fmla="*/ 6350 h 31"/>
                  <a:gd name="T70" fmla="*/ 115888 w 86"/>
                  <a:gd name="T71" fmla="*/ 7938 h 31"/>
                  <a:gd name="T72" fmla="*/ 125413 w 86"/>
                  <a:gd name="T73" fmla="*/ 11113 h 31"/>
                  <a:gd name="T74" fmla="*/ 131763 w 86"/>
                  <a:gd name="T75" fmla="*/ 15875 h 31"/>
                  <a:gd name="T76" fmla="*/ 131763 w 86"/>
                  <a:gd name="T77" fmla="*/ 17463 h 31"/>
                  <a:gd name="T78" fmla="*/ 134938 w 86"/>
                  <a:gd name="T79" fmla="*/ 20638 h 31"/>
                  <a:gd name="T80" fmla="*/ 136525 w 86"/>
                  <a:gd name="T81" fmla="*/ 22225 h 31"/>
                  <a:gd name="T82" fmla="*/ 136525 w 86"/>
                  <a:gd name="T83" fmla="*/ 25400 h 3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1"/>
                  <a:gd name="T128" fmla="*/ 86 w 86"/>
                  <a:gd name="T129" fmla="*/ 31 h 3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1">
                    <a:moveTo>
                      <a:pt x="86" y="16"/>
                    </a:moveTo>
                    <a:lnTo>
                      <a:pt x="86" y="16"/>
                    </a:lnTo>
                    <a:lnTo>
                      <a:pt x="86" y="17"/>
                    </a:lnTo>
                    <a:lnTo>
                      <a:pt x="85" y="19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60" y="30"/>
                    </a:lnTo>
                    <a:lnTo>
                      <a:pt x="52" y="31"/>
                    </a:lnTo>
                    <a:lnTo>
                      <a:pt x="43" y="31"/>
                    </a:lnTo>
                    <a:lnTo>
                      <a:pt x="34" y="31"/>
                    </a:lnTo>
                    <a:lnTo>
                      <a:pt x="27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4"/>
                    </a:lnTo>
                    <a:lnTo>
                      <a:pt x="27" y="2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2" y="1"/>
                    </a:lnTo>
                    <a:lnTo>
                      <a:pt x="60" y="2"/>
                    </a:lnTo>
                    <a:lnTo>
                      <a:pt x="67" y="4"/>
                    </a:lnTo>
                    <a:lnTo>
                      <a:pt x="73" y="5"/>
                    </a:lnTo>
                    <a:lnTo>
                      <a:pt x="79" y="7"/>
                    </a:lnTo>
                    <a:lnTo>
                      <a:pt x="83" y="10"/>
                    </a:lnTo>
                    <a:lnTo>
                      <a:pt x="83" y="11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6" y="1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16" name="Picture 84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88863" y="5212614"/>
                <a:ext cx="309178" cy="108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7" name="Freeform 843"/>
              <p:cNvSpPr>
                <a:spLocks/>
              </p:cNvSpPr>
              <p:nvPr/>
            </p:nvSpPr>
            <p:spPr bwMode="auto">
              <a:xfrm>
                <a:off x="4791239" y="5111709"/>
                <a:ext cx="196563" cy="155238"/>
              </a:xfrm>
              <a:custGeom>
                <a:avLst/>
                <a:gdLst>
                  <a:gd name="T0" fmla="*/ 77787 w 96"/>
                  <a:gd name="T1" fmla="*/ 0 h 100"/>
                  <a:gd name="T2" fmla="*/ 0 w 96"/>
                  <a:gd name="T3" fmla="*/ 26988 h 100"/>
                  <a:gd name="T4" fmla="*/ 0 w 96"/>
                  <a:gd name="T5" fmla="*/ 128588 h 100"/>
                  <a:gd name="T6" fmla="*/ 76200 w 96"/>
                  <a:gd name="T7" fmla="*/ 158750 h 100"/>
                  <a:gd name="T8" fmla="*/ 152400 w 96"/>
                  <a:gd name="T9" fmla="*/ 133350 h 100"/>
                  <a:gd name="T10" fmla="*/ 152400 w 96"/>
                  <a:gd name="T11" fmla="*/ 31750 h 100"/>
                  <a:gd name="T12" fmla="*/ 77787 w 96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0"/>
                  <a:gd name="T23" fmla="*/ 96 w 96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0">
                    <a:moveTo>
                      <a:pt x="49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8" y="100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18" name="Freeform 844"/>
              <p:cNvSpPr>
                <a:spLocks noEditPoints="1"/>
              </p:cNvSpPr>
              <p:nvPr/>
            </p:nvSpPr>
            <p:spPr bwMode="auto">
              <a:xfrm>
                <a:off x="4776906" y="5099290"/>
                <a:ext cx="227276" cy="180076"/>
              </a:xfrm>
              <a:custGeom>
                <a:avLst/>
                <a:gdLst>
                  <a:gd name="T0" fmla="*/ 84602 w 352"/>
                  <a:gd name="T1" fmla="*/ 23455 h 369"/>
                  <a:gd name="T2" fmla="*/ 93113 w 352"/>
                  <a:gd name="T3" fmla="*/ 23455 h 369"/>
                  <a:gd name="T4" fmla="*/ 16019 w 352"/>
                  <a:gd name="T5" fmla="*/ 50404 h 369"/>
                  <a:gd name="T6" fmla="*/ 24029 w 352"/>
                  <a:gd name="T7" fmla="*/ 38926 h 369"/>
                  <a:gd name="T8" fmla="*/ 24029 w 352"/>
                  <a:gd name="T9" fmla="*/ 141232 h 369"/>
                  <a:gd name="T10" fmla="*/ 16520 w 352"/>
                  <a:gd name="T11" fmla="*/ 130252 h 369"/>
                  <a:gd name="T12" fmla="*/ 92612 w 352"/>
                  <a:gd name="T13" fmla="*/ 160695 h 369"/>
                  <a:gd name="T14" fmla="*/ 84102 w 352"/>
                  <a:gd name="T15" fmla="*/ 160695 h 369"/>
                  <a:gd name="T16" fmla="*/ 160194 w 352"/>
                  <a:gd name="T17" fmla="*/ 133746 h 369"/>
                  <a:gd name="T18" fmla="*/ 152184 w 352"/>
                  <a:gd name="T19" fmla="*/ 145224 h 369"/>
                  <a:gd name="T20" fmla="*/ 152184 w 352"/>
                  <a:gd name="T21" fmla="*/ 43417 h 369"/>
                  <a:gd name="T22" fmla="*/ 159693 w 352"/>
                  <a:gd name="T23" fmla="*/ 54896 h 369"/>
                  <a:gd name="T24" fmla="*/ 84602 w 352"/>
                  <a:gd name="T25" fmla="*/ 23455 h 369"/>
                  <a:gd name="T26" fmla="*/ 169205 w 352"/>
                  <a:gd name="T27" fmla="*/ 32438 h 369"/>
                  <a:gd name="T28" fmla="*/ 176213 w 352"/>
                  <a:gd name="T29" fmla="*/ 43417 h 369"/>
                  <a:gd name="T30" fmla="*/ 176213 w 352"/>
                  <a:gd name="T31" fmla="*/ 145224 h 369"/>
                  <a:gd name="T32" fmla="*/ 168203 w 352"/>
                  <a:gd name="T33" fmla="*/ 156702 h 369"/>
                  <a:gd name="T34" fmla="*/ 92111 w 352"/>
                  <a:gd name="T35" fmla="*/ 183152 h 369"/>
                  <a:gd name="T36" fmla="*/ 83601 w 352"/>
                  <a:gd name="T37" fmla="*/ 183152 h 369"/>
                  <a:gd name="T38" fmla="*/ 7509 w 352"/>
                  <a:gd name="T39" fmla="*/ 152211 h 369"/>
                  <a:gd name="T40" fmla="*/ 0 w 352"/>
                  <a:gd name="T41" fmla="*/ 141232 h 369"/>
                  <a:gd name="T42" fmla="*/ 0 w 352"/>
                  <a:gd name="T43" fmla="*/ 38926 h 369"/>
                  <a:gd name="T44" fmla="*/ 8510 w 352"/>
                  <a:gd name="T45" fmla="*/ 27448 h 369"/>
                  <a:gd name="T46" fmla="*/ 85103 w 352"/>
                  <a:gd name="T47" fmla="*/ 998 h 369"/>
                  <a:gd name="T48" fmla="*/ 94114 w 352"/>
                  <a:gd name="T49" fmla="*/ 998 h 369"/>
                  <a:gd name="T50" fmla="*/ 169205 w 352"/>
                  <a:gd name="T51" fmla="*/ 32438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19" name="Freeform 845"/>
              <p:cNvSpPr>
                <a:spLocks/>
              </p:cNvSpPr>
              <p:nvPr/>
            </p:nvSpPr>
            <p:spPr bwMode="auto">
              <a:xfrm>
                <a:off x="4787144" y="5130337"/>
                <a:ext cx="92140" cy="133504"/>
              </a:xfrm>
              <a:custGeom>
                <a:avLst/>
                <a:gdLst>
                  <a:gd name="T0" fmla="*/ 71438 w 45"/>
                  <a:gd name="T1" fmla="*/ 136525 h 86"/>
                  <a:gd name="T2" fmla="*/ 0 w 45"/>
                  <a:gd name="T3" fmla="*/ 104775 h 86"/>
                  <a:gd name="T4" fmla="*/ 0 w 45"/>
                  <a:gd name="T5" fmla="*/ 0 h 86"/>
                  <a:gd name="T6" fmla="*/ 71438 w 45"/>
                  <a:gd name="T7" fmla="*/ 33338 h 86"/>
                  <a:gd name="T8" fmla="*/ 71438 w 45"/>
                  <a:gd name="T9" fmla="*/ 136525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6"/>
                  <a:gd name="T17" fmla="*/ 45 w 45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6">
                    <a:moveTo>
                      <a:pt x="45" y="86"/>
                    </a:moveTo>
                    <a:lnTo>
                      <a:pt x="0" y="66"/>
                    </a:lnTo>
                    <a:lnTo>
                      <a:pt x="0" y="0"/>
                    </a:lnTo>
                    <a:lnTo>
                      <a:pt x="45" y="21"/>
                    </a:lnTo>
                    <a:lnTo>
                      <a:pt x="45" y="8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20" name="Freeform 846"/>
              <p:cNvSpPr>
                <a:spLocks/>
              </p:cNvSpPr>
              <p:nvPr/>
            </p:nvSpPr>
            <p:spPr bwMode="auto">
              <a:xfrm>
                <a:off x="4797382" y="5153623"/>
                <a:ext cx="71664" cy="32600"/>
              </a:xfrm>
              <a:custGeom>
                <a:avLst/>
                <a:gdLst>
                  <a:gd name="T0" fmla="*/ 55563 w 35"/>
                  <a:gd name="T1" fmla="*/ 33338 h 21"/>
                  <a:gd name="T2" fmla="*/ 0 w 35"/>
                  <a:gd name="T3" fmla="*/ 14288 h 21"/>
                  <a:gd name="T4" fmla="*/ 0 w 35"/>
                  <a:gd name="T5" fmla="*/ 0 h 21"/>
                  <a:gd name="T6" fmla="*/ 55563 w 35"/>
                  <a:gd name="T7" fmla="*/ 19050 h 21"/>
                  <a:gd name="T8" fmla="*/ 55563 w 35"/>
                  <a:gd name="T9" fmla="*/ 3333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1"/>
                  <a:gd name="T17" fmla="*/ 35 w 35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1">
                    <a:moveTo>
                      <a:pt x="35" y="21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1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21" name="Freeform 847"/>
              <p:cNvSpPr>
                <a:spLocks/>
              </p:cNvSpPr>
              <p:nvPr/>
            </p:nvSpPr>
            <p:spPr bwMode="auto">
              <a:xfrm>
                <a:off x="4797382" y="5178461"/>
                <a:ext cx="71664" cy="31048"/>
              </a:xfrm>
              <a:custGeom>
                <a:avLst/>
                <a:gdLst>
                  <a:gd name="T0" fmla="*/ 55563 w 35"/>
                  <a:gd name="T1" fmla="*/ 31750 h 20"/>
                  <a:gd name="T2" fmla="*/ 0 w 35"/>
                  <a:gd name="T3" fmla="*/ 12700 h 20"/>
                  <a:gd name="T4" fmla="*/ 0 w 35"/>
                  <a:gd name="T5" fmla="*/ 0 h 20"/>
                  <a:gd name="T6" fmla="*/ 55563 w 35"/>
                  <a:gd name="T7" fmla="*/ 19050 h 20"/>
                  <a:gd name="T8" fmla="*/ 55563 w 35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0"/>
                  <a:gd name="T17" fmla="*/ 35 w 35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0">
                    <a:moveTo>
                      <a:pt x="35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22" name="Freeform 848"/>
              <p:cNvSpPr>
                <a:spLocks/>
              </p:cNvSpPr>
              <p:nvPr/>
            </p:nvSpPr>
            <p:spPr bwMode="auto">
              <a:xfrm>
                <a:off x="4797382" y="5201747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5875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23" name="Picture 849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5425" y="5134995"/>
                <a:ext cx="102376" cy="1319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4" name="Freeform 850"/>
              <p:cNvSpPr>
                <a:spLocks/>
              </p:cNvSpPr>
              <p:nvPr/>
            </p:nvSpPr>
            <p:spPr bwMode="auto">
              <a:xfrm>
                <a:off x="4787144" y="5107052"/>
                <a:ext cx="196563" cy="54334"/>
              </a:xfrm>
              <a:custGeom>
                <a:avLst/>
                <a:gdLst>
                  <a:gd name="T0" fmla="*/ 152400 w 96"/>
                  <a:gd name="T1" fmla="*/ 30163 h 35"/>
                  <a:gd name="T2" fmla="*/ 76200 w 96"/>
                  <a:gd name="T3" fmla="*/ 55563 h 35"/>
                  <a:gd name="T4" fmla="*/ 0 w 96"/>
                  <a:gd name="T5" fmla="*/ 26988 h 35"/>
                  <a:gd name="T6" fmla="*/ 76200 w 96"/>
                  <a:gd name="T7" fmla="*/ 0 h 35"/>
                  <a:gd name="T8" fmla="*/ 152400 w 96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35"/>
                  <a:gd name="T17" fmla="*/ 96 w 96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35">
                    <a:moveTo>
                      <a:pt x="96" y="19"/>
                    </a:moveTo>
                    <a:lnTo>
                      <a:pt x="48" y="35"/>
                    </a:lnTo>
                    <a:lnTo>
                      <a:pt x="0" y="17"/>
                    </a:lnTo>
                    <a:lnTo>
                      <a:pt x="48" y="0"/>
                    </a:lnTo>
                    <a:lnTo>
                      <a:pt x="96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25" name="Picture 851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44475" y="5266946"/>
                <a:ext cx="296893" cy="100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6" name="Freeform 852"/>
              <p:cNvSpPr>
                <a:spLocks/>
              </p:cNvSpPr>
              <p:nvPr/>
            </p:nvSpPr>
            <p:spPr bwMode="auto">
              <a:xfrm>
                <a:off x="4946851" y="5166042"/>
                <a:ext cx="184277" cy="147476"/>
              </a:xfrm>
              <a:custGeom>
                <a:avLst/>
                <a:gdLst>
                  <a:gd name="T0" fmla="*/ 73025 w 90"/>
                  <a:gd name="T1" fmla="*/ 0 h 95"/>
                  <a:gd name="T2" fmla="*/ 0 w 90"/>
                  <a:gd name="T3" fmla="*/ 25400 h 95"/>
                  <a:gd name="T4" fmla="*/ 0 w 90"/>
                  <a:gd name="T5" fmla="*/ 122238 h 95"/>
                  <a:gd name="T6" fmla="*/ 71438 w 90"/>
                  <a:gd name="T7" fmla="*/ 150813 h 95"/>
                  <a:gd name="T8" fmla="*/ 142875 w 90"/>
                  <a:gd name="T9" fmla="*/ 127000 h 95"/>
                  <a:gd name="T10" fmla="*/ 142875 w 90"/>
                  <a:gd name="T11" fmla="*/ 30163 h 95"/>
                  <a:gd name="T12" fmla="*/ 73025 w 90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"/>
                  <a:gd name="T22" fmla="*/ 0 h 95"/>
                  <a:gd name="T23" fmla="*/ 90 w 90"/>
                  <a:gd name="T24" fmla="*/ 95 h 9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" h="95">
                    <a:moveTo>
                      <a:pt x="46" y="0"/>
                    </a:moveTo>
                    <a:lnTo>
                      <a:pt x="0" y="16"/>
                    </a:lnTo>
                    <a:lnTo>
                      <a:pt x="0" y="77"/>
                    </a:lnTo>
                    <a:lnTo>
                      <a:pt x="45" y="95"/>
                    </a:lnTo>
                    <a:lnTo>
                      <a:pt x="90" y="80"/>
                    </a:lnTo>
                    <a:lnTo>
                      <a:pt x="90" y="1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27" name="Freeform 853"/>
              <p:cNvSpPr>
                <a:spLocks noEditPoints="1"/>
              </p:cNvSpPr>
              <p:nvPr/>
            </p:nvSpPr>
            <p:spPr bwMode="auto">
              <a:xfrm>
                <a:off x="4930471" y="5153623"/>
                <a:ext cx="217038" cy="172314"/>
              </a:xfrm>
              <a:custGeom>
                <a:avLst/>
                <a:gdLst>
                  <a:gd name="T0" fmla="*/ 80632 w 336"/>
                  <a:gd name="T1" fmla="*/ 23462 h 353"/>
                  <a:gd name="T2" fmla="*/ 89146 w 336"/>
                  <a:gd name="T3" fmla="*/ 23462 h 353"/>
                  <a:gd name="T4" fmla="*/ 16026 w 336"/>
                  <a:gd name="T5" fmla="*/ 48920 h 353"/>
                  <a:gd name="T6" fmla="*/ 24039 w 336"/>
                  <a:gd name="T7" fmla="*/ 37439 h 353"/>
                  <a:gd name="T8" fmla="*/ 24039 w 336"/>
                  <a:gd name="T9" fmla="*/ 134780 h 353"/>
                  <a:gd name="T10" fmla="*/ 16527 w 336"/>
                  <a:gd name="T11" fmla="*/ 123798 h 353"/>
                  <a:gd name="T12" fmla="*/ 88645 w 336"/>
                  <a:gd name="T13" fmla="*/ 152751 h 353"/>
                  <a:gd name="T14" fmla="*/ 80131 w 336"/>
                  <a:gd name="T15" fmla="*/ 152751 h 353"/>
                  <a:gd name="T16" fmla="*/ 152249 w 336"/>
                  <a:gd name="T17" fmla="*/ 127293 h 353"/>
                  <a:gd name="T18" fmla="*/ 144236 w 336"/>
                  <a:gd name="T19" fmla="*/ 138774 h 353"/>
                  <a:gd name="T20" fmla="*/ 144236 w 336"/>
                  <a:gd name="T21" fmla="*/ 41932 h 353"/>
                  <a:gd name="T22" fmla="*/ 151748 w 336"/>
                  <a:gd name="T23" fmla="*/ 52914 h 353"/>
                  <a:gd name="T24" fmla="*/ 80632 w 336"/>
                  <a:gd name="T25" fmla="*/ 23462 h 353"/>
                  <a:gd name="T26" fmla="*/ 161264 w 336"/>
                  <a:gd name="T27" fmla="*/ 30950 h 353"/>
                  <a:gd name="T28" fmla="*/ 168275 w 336"/>
                  <a:gd name="T29" fmla="*/ 41932 h 353"/>
                  <a:gd name="T30" fmla="*/ 168275 w 336"/>
                  <a:gd name="T31" fmla="*/ 138774 h 353"/>
                  <a:gd name="T32" fmla="*/ 160262 w 336"/>
                  <a:gd name="T33" fmla="*/ 149756 h 353"/>
                  <a:gd name="T34" fmla="*/ 88144 w 336"/>
                  <a:gd name="T35" fmla="*/ 175215 h 353"/>
                  <a:gd name="T36" fmla="*/ 79630 w 336"/>
                  <a:gd name="T37" fmla="*/ 175215 h 353"/>
                  <a:gd name="T38" fmla="*/ 7512 w 336"/>
                  <a:gd name="T39" fmla="*/ 145763 h 353"/>
                  <a:gd name="T40" fmla="*/ 0 w 336"/>
                  <a:gd name="T41" fmla="*/ 134780 h 353"/>
                  <a:gd name="T42" fmla="*/ 0 w 336"/>
                  <a:gd name="T43" fmla="*/ 37439 h 353"/>
                  <a:gd name="T44" fmla="*/ 8514 w 336"/>
                  <a:gd name="T45" fmla="*/ 26457 h 353"/>
                  <a:gd name="T46" fmla="*/ 81133 w 336"/>
                  <a:gd name="T47" fmla="*/ 998 h 353"/>
                  <a:gd name="T48" fmla="*/ 89647 w 336"/>
                  <a:gd name="T49" fmla="*/ 998 h 353"/>
                  <a:gd name="T50" fmla="*/ 161264 w 336"/>
                  <a:gd name="T51" fmla="*/ 30950 h 3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53"/>
                  <a:gd name="T80" fmla="*/ 336 w 336"/>
                  <a:gd name="T81" fmla="*/ 353 h 3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53">
                    <a:moveTo>
                      <a:pt x="161" y="47"/>
                    </a:moveTo>
                    <a:lnTo>
                      <a:pt x="178" y="47"/>
                    </a:lnTo>
                    <a:lnTo>
                      <a:pt x="32" y="98"/>
                    </a:lnTo>
                    <a:lnTo>
                      <a:pt x="48" y="75"/>
                    </a:lnTo>
                    <a:lnTo>
                      <a:pt x="48" y="270"/>
                    </a:lnTo>
                    <a:lnTo>
                      <a:pt x="33" y="248"/>
                    </a:lnTo>
                    <a:lnTo>
                      <a:pt x="177" y="306"/>
                    </a:lnTo>
                    <a:lnTo>
                      <a:pt x="160" y="306"/>
                    </a:lnTo>
                    <a:lnTo>
                      <a:pt x="304" y="255"/>
                    </a:lnTo>
                    <a:lnTo>
                      <a:pt x="288" y="278"/>
                    </a:lnTo>
                    <a:lnTo>
                      <a:pt x="288" y="84"/>
                    </a:lnTo>
                    <a:lnTo>
                      <a:pt x="303" y="106"/>
                    </a:lnTo>
                    <a:lnTo>
                      <a:pt x="161" y="47"/>
                    </a:lnTo>
                    <a:close/>
                    <a:moveTo>
                      <a:pt x="322" y="62"/>
                    </a:moveTo>
                    <a:cubicBezTo>
                      <a:pt x="331" y="66"/>
                      <a:pt x="336" y="75"/>
                      <a:pt x="336" y="84"/>
                    </a:cubicBezTo>
                    <a:lnTo>
                      <a:pt x="336" y="278"/>
                    </a:lnTo>
                    <a:cubicBezTo>
                      <a:pt x="336" y="288"/>
                      <a:pt x="330" y="297"/>
                      <a:pt x="320" y="300"/>
                    </a:cubicBezTo>
                    <a:lnTo>
                      <a:pt x="176" y="351"/>
                    </a:lnTo>
                    <a:cubicBezTo>
                      <a:pt x="171" y="353"/>
                      <a:pt x="165" y="353"/>
                      <a:pt x="159" y="351"/>
                    </a:cubicBezTo>
                    <a:lnTo>
                      <a:pt x="15" y="292"/>
                    </a:lnTo>
                    <a:cubicBezTo>
                      <a:pt x="6" y="289"/>
                      <a:pt x="0" y="280"/>
                      <a:pt x="0" y="270"/>
                    </a:cubicBezTo>
                    <a:lnTo>
                      <a:pt x="0" y="75"/>
                    </a:lnTo>
                    <a:cubicBezTo>
                      <a:pt x="0" y="65"/>
                      <a:pt x="7" y="56"/>
                      <a:pt x="17" y="53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79" y="2"/>
                    </a:cubicBezTo>
                    <a:lnTo>
                      <a:pt x="32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28" name="Freeform 854"/>
              <p:cNvSpPr>
                <a:spLocks/>
              </p:cNvSpPr>
              <p:nvPr/>
            </p:nvSpPr>
            <p:spPr bwMode="auto">
              <a:xfrm>
                <a:off x="4940709" y="5186223"/>
                <a:ext cx="94186" cy="124190"/>
              </a:xfrm>
              <a:custGeom>
                <a:avLst/>
                <a:gdLst>
                  <a:gd name="T0" fmla="*/ 73025 w 46"/>
                  <a:gd name="T1" fmla="*/ 127000 h 80"/>
                  <a:gd name="T2" fmla="*/ 0 w 46"/>
                  <a:gd name="T3" fmla="*/ 96837 h 80"/>
                  <a:gd name="T4" fmla="*/ 0 w 46"/>
                  <a:gd name="T5" fmla="*/ 0 h 80"/>
                  <a:gd name="T6" fmla="*/ 73025 w 46"/>
                  <a:gd name="T7" fmla="*/ 30163 h 80"/>
                  <a:gd name="T8" fmla="*/ 73025 w 46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"/>
                  <a:gd name="T16" fmla="*/ 0 h 80"/>
                  <a:gd name="T17" fmla="*/ 46 w 46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" h="80">
                    <a:moveTo>
                      <a:pt x="46" y="80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46" y="19"/>
                    </a:lnTo>
                    <a:lnTo>
                      <a:pt x="46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29" name="Freeform 855"/>
              <p:cNvSpPr>
                <a:spLocks/>
              </p:cNvSpPr>
              <p:nvPr/>
            </p:nvSpPr>
            <p:spPr bwMode="auto">
              <a:xfrm>
                <a:off x="4950946" y="5201747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5875 h 25"/>
                  <a:gd name="T4" fmla="*/ 0 w 36"/>
                  <a:gd name="T5" fmla="*/ 0 h 25"/>
                  <a:gd name="T6" fmla="*/ 57150 w 36"/>
                  <a:gd name="T7" fmla="*/ 22225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6" y="14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30" name="Freeform 856"/>
              <p:cNvSpPr>
                <a:spLocks/>
              </p:cNvSpPr>
              <p:nvPr/>
            </p:nvSpPr>
            <p:spPr bwMode="auto">
              <a:xfrm>
                <a:off x="4950946" y="5225033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5875 h 25"/>
                  <a:gd name="T4" fmla="*/ 0 w 36"/>
                  <a:gd name="T5" fmla="*/ 0 h 25"/>
                  <a:gd name="T6" fmla="*/ 57150 w 36"/>
                  <a:gd name="T7" fmla="*/ 23813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6" y="15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31" name="Freeform 857"/>
              <p:cNvSpPr>
                <a:spLocks/>
              </p:cNvSpPr>
              <p:nvPr/>
            </p:nvSpPr>
            <p:spPr bwMode="auto">
              <a:xfrm>
                <a:off x="4950946" y="5248318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5875 h 25"/>
                  <a:gd name="T4" fmla="*/ 0 w 36"/>
                  <a:gd name="T5" fmla="*/ 0 h 25"/>
                  <a:gd name="T6" fmla="*/ 57150 w 36"/>
                  <a:gd name="T7" fmla="*/ 23813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6" y="15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32" name="Picture 858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28752" y="5181566"/>
                <a:ext cx="102376" cy="1319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33" name="Freeform 859"/>
              <p:cNvSpPr>
                <a:spLocks/>
              </p:cNvSpPr>
              <p:nvPr/>
            </p:nvSpPr>
            <p:spPr bwMode="auto">
              <a:xfrm>
                <a:off x="4940709" y="5161385"/>
                <a:ext cx="186326" cy="55886"/>
              </a:xfrm>
              <a:custGeom>
                <a:avLst/>
                <a:gdLst>
                  <a:gd name="T0" fmla="*/ 144463 w 91"/>
                  <a:gd name="T1" fmla="*/ 31750 h 36"/>
                  <a:gd name="T2" fmla="*/ 73025 w 91"/>
                  <a:gd name="T3" fmla="*/ 57150 h 36"/>
                  <a:gd name="T4" fmla="*/ 0 w 91"/>
                  <a:gd name="T5" fmla="*/ 26988 h 36"/>
                  <a:gd name="T6" fmla="*/ 73025 w 91"/>
                  <a:gd name="T7" fmla="*/ 0 h 36"/>
                  <a:gd name="T8" fmla="*/ 144463 w 91"/>
                  <a:gd name="T9" fmla="*/ 3175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36"/>
                  <a:gd name="T17" fmla="*/ 91 w 91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36">
                    <a:moveTo>
                      <a:pt x="91" y="20"/>
                    </a:moveTo>
                    <a:lnTo>
                      <a:pt x="46" y="36"/>
                    </a:lnTo>
                    <a:lnTo>
                      <a:pt x="0" y="17"/>
                    </a:lnTo>
                    <a:lnTo>
                      <a:pt x="46" y="0"/>
                    </a:lnTo>
                    <a:lnTo>
                      <a:pt x="91" y="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34" name="Picture 860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7802" y="5313518"/>
                <a:ext cx="309178" cy="1024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35" name="Freeform 861"/>
              <p:cNvSpPr>
                <a:spLocks/>
              </p:cNvSpPr>
              <p:nvPr/>
            </p:nvSpPr>
            <p:spPr bwMode="auto">
              <a:xfrm>
                <a:off x="5100416" y="5204851"/>
                <a:ext cx="186326" cy="155238"/>
              </a:xfrm>
              <a:custGeom>
                <a:avLst/>
                <a:gdLst>
                  <a:gd name="T0" fmla="*/ 73025 w 91"/>
                  <a:gd name="T1" fmla="*/ 0 h 100"/>
                  <a:gd name="T2" fmla="*/ 0 w 91"/>
                  <a:gd name="T3" fmla="*/ 26988 h 100"/>
                  <a:gd name="T4" fmla="*/ 0 w 91"/>
                  <a:gd name="T5" fmla="*/ 128588 h 100"/>
                  <a:gd name="T6" fmla="*/ 73025 w 91"/>
                  <a:gd name="T7" fmla="*/ 158750 h 100"/>
                  <a:gd name="T8" fmla="*/ 144463 w 91"/>
                  <a:gd name="T9" fmla="*/ 133350 h 100"/>
                  <a:gd name="T10" fmla="*/ 144463 w 91"/>
                  <a:gd name="T11" fmla="*/ 31750 h 100"/>
                  <a:gd name="T12" fmla="*/ 73025 w 91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1"/>
                  <a:gd name="T22" fmla="*/ 0 h 100"/>
                  <a:gd name="T23" fmla="*/ 91 w 91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1" h="100">
                    <a:moveTo>
                      <a:pt x="46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6" y="100"/>
                    </a:lnTo>
                    <a:lnTo>
                      <a:pt x="91" y="84"/>
                    </a:lnTo>
                    <a:lnTo>
                      <a:pt x="91" y="2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36" name="Freeform 862"/>
              <p:cNvSpPr>
                <a:spLocks noEditPoints="1"/>
              </p:cNvSpPr>
              <p:nvPr/>
            </p:nvSpPr>
            <p:spPr bwMode="auto">
              <a:xfrm>
                <a:off x="5086083" y="5193985"/>
                <a:ext cx="214991" cy="178524"/>
              </a:xfrm>
              <a:custGeom>
                <a:avLst/>
                <a:gdLst>
                  <a:gd name="T0" fmla="*/ 79375 w 336"/>
                  <a:gd name="T1" fmla="*/ 22759 h 369"/>
                  <a:gd name="T2" fmla="*/ 88305 w 336"/>
                  <a:gd name="T3" fmla="*/ 23253 h 369"/>
                  <a:gd name="T4" fmla="*/ 16371 w 336"/>
                  <a:gd name="T5" fmla="*/ 49970 h 369"/>
                  <a:gd name="T6" fmla="*/ 23813 w 336"/>
                  <a:gd name="T7" fmla="*/ 38591 h 369"/>
                  <a:gd name="T8" fmla="*/ 23813 w 336"/>
                  <a:gd name="T9" fmla="*/ 140014 h 369"/>
                  <a:gd name="T10" fmla="*/ 16867 w 336"/>
                  <a:gd name="T11" fmla="*/ 129130 h 369"/>
                  <a:gd name="T12" fmla="*/ 88305 w 336"/>
                  <a:gd name="T13" fmla="*/ 159310 h 369"/>
                  <a:gd name="T14" fmla="*/ 79375 w 336"/>
                  <a:gd name="T15" fmla="*/ 159310 h 369"/>
                  <a:gd name="T16" fmla="*/ 150813 w 336"/>
                  <a:gd name="T17" fmla="*/ 132593 h 369"/>
                  <a:gd name="T18" fmla="*/ 142875 w 336"/>
                  <a:gd name="T19" fmla="*/ 143972 h 369"/>
                  <a:gd name="T20" fmla="*/ 142875 w 336"/>
                  <a:gd name="T21" fmla="*/ 43043 h 369"/>
                  <a:gd name="T22" fmla="*/ 150317 w 336"/>
                  <a:gd name="T23" fmla="*/ 53928 h 369"/>
                  <a:gd name="T24" fmla="*/ 79375 w 336"/>
                  <a:gd name="T25" fmla="*/ 22759 h 369"/>
                  <a:gd name="T26" fmla="*/ 159743 w 336"/>
                  <a:gd name="T27" fmla="*/ 32159 h 369"/>
                  <a:gd name="T28" fmla="*/ 166688 w 336"/>
                  <a:gd name="T29" fmla="*/ 43043 h 369"/>
                  <a:gd name="T30" fmla="*/ 166688 w 336"/>
                  <a:gd name="T31" fmla="*/ 143972 h 369"/>
                  <a:gd name="T32" fmla="*/ 159247 w 336"/>
                  <a:gd name="T33" fmla="*/ 154857 h 369"/>
                  <a:gd name="T34" fmla="*/ 87809 w 336"/>
                  <a:gd name="T35" fmla="*/ 181573 h 369"/>
                  <a:gd name="T36" fmla="*/ 78879 w 336"/>
                  <a:gd name="T37" fmla="*/ 181573 h 369"/>
                  <a:gd name="T38" fmla="*/ 7441 w 336"/>
                  <a:gd name="T39" fmla="*/ 150899 h 369"/>
                  <a:gd name="T40" fmla="*/ 0 w 336"/>
                  <a:gd name="T41" fmla="*/ 140014 h 369"/>
                  <a:gd name="T42" fmla="*/ 0 w 336"/>
                  <a:gd name="T43" fmla="*/ 38591 h 369"/>
                  <a:gd name="T44" fmla="*/ 7938 w 336"/>
                  <a:gd name="T45" fmla="*/ 27211 h 369"/>
                  <a:gd name="T46" fmla="*/ 80367 w 336"/>
                  <a:gd name="T47" fmla="*/ 990 h 369"/>
                  <a:gd name="T48" fmla="*/ 89297 w 336"/>
                  <a:gd name="T49" fmla="*/ 1484 h 369"/>
                  <a:gd name="T50" fmla="*/ 159743 w 336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69"/>
                  <a:gd name="T80" fmla="*/ 336 w 336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69">
                    <a:moveTo>
                      <a:pt x="160" y="46"/>
                    </a:moveTo>
                    <a:lnTo>
                      <a:pt x="178" y="47"/>
                    </a:lnTo>
                    <a:lnTo>
                      <a:pt x="33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4" y="261"/>
                    </a:lnTo>
                    <a:lnTo>
                      <a:pt x="178" y="322"/>
                    </a:lnTo>
                    <a:lnTo>
                      <a:pt x="160" y="322"/>
                    </a:lnTo>
                    <a:lnTo>
                      <a:pt x="304" y="268"/>
                    </a:lnTo>
                    <a:lnTo>
                      <a:pt x="288" y="291"/>
                    </a:lnTo>
                    <a:lnTo>
                      <a:pt x="288" y="87"/>
                    </a:lnTo>
                    <a:lnTo>
                      <a:pt x="303" y="109"/>
                    </a:lnTo>
                    <a:lnTo>
                      <a:pt x="160" y="46"/>
                    </a:lnTo>
                    <a:close/>
                    <a:moveTo>
                      <a:pt x="322" y="65"/>
                    </a:moveTo>
                    <a:cubicBezTo>
                      <a:pt x="331" y="69"/>
                      <a:pt x="336" y="78"/>
                      <a:pt x="336" y="87"/>
                    </a:cubicBezTo>
                    <a:lnTo>
                      <a:pt x="336" y="291"/>
                    </a:lnTo>
                    <a:cubicBezTo>
                      <a:pt x="336" y="301"/>
                      <a:pt x="330" y="310"/>
                      <a:pt x="321" y="313"/>
                    </a:cubicBezTo>
                    <a:lnTo>
                      <a:pt x="177" y="367"/>
                    </a:lnTo>
                    <a:cubicBezTo>
                      <a:pt x="171" y="369"/>
                      <a:pt x="165" y="369"/>
                      <a:pt x="159" y="367"/>
                    </a:cubicBezTo>
                    <a:lnTo>
                      <a:pt x="15" y="305"/>
                    </a:lnTo>
                    <a:cubicBezTo>
                      <a:pt x="6" y="301"/>
                      <a:pt x="0" y="292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6" y="55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80" y="3"/>
                    </a:cubicBezTo>
                    <a:lnTo>
                      <a:pt x="322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37" name="Freeform 863"/>
              <p:cNvSpPr>
                <a:spLocks/>
              </p:cNvSpPr>
              <p:nvPr/>
            </p:nvSpPr>
            <p:spPr bwMode="auto">
              <a:xfrm>
                <a:off x="5096321" y="5232794"/>
                <a:ext cx="92140" cy="124190"/>
              </a:xfrm>
              <a:custGeom>
                <a:avLst/>
                <a:gdLst>
                  <a:gd name="T0" fmla="*/ 71438 w 45"/>
                  <a:gd name="T1" fmla="*/ 127000 h 80"/>
                  <a:gd name="T2" fmla="*/ 0 w 45"/>
                  <a:gd name="T3" fmla="*/ 96837 h 80"/>
                  <a:gd name="T4" fmla="*/ 0 w 45"/>
                  <a:gd name="T5" fmla="*/ 0 h 80"/>
                  <a:gd name="T6" fmla="*/ 71438 w 45"/>
                  <a:gd name="T7" fmla="*/ 30163 h 80"/>
                  <a:gd name="T8" fmla="*/ 71438 w 45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0"/>
                  <a:gd name="T17" fmla="*/ 45 w 45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0">
                    <a:moveTo>
                      <a:pt x="45" y="80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45" y="19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38" name="Freeform 864"/>
              <p:cNvSpPr>
                <a:spLocks/>
              </p:cNvSpPr>
              <p:nvPr/>
            </p:nvSpPr>
            <p:spPr bwMode="auto">
              <a:xfrm>
                <a:off x="5106559" y="5248318"/>
                <a:ext cx="61426" cy="31048"/>
              </a:xfrm>
              <a:custGeom>
                <a:avLst/>
                <a:gdLst>
                  <a:gd name="T0" fmla="*/ 47625 w 30"/>
                  <a:gd name="T1" fmla="*/ 31750 h 20"/>
                  <a:gd name="T2" fmla="*/ 0 w 30"/>
                  <a:gd name="T3" fmla="*/ 12700 h 20"/>
                  <a:gd name="T4" fmla="*/ 0 w 30"/>
                  <a:gd name="T5" fmla="*/ 0 h 20"/>
                  <a:gd name="T6" fmla="*/ 47625 w 30"/>
                  <a:gd name="T7" fmla="*/ 19050 h 20"/>
                  <a:gd name="T8" fmla="*/ 47625 w 30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0"/>
                  <a:gd name="T17" fmla="*/ 30 w 3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0">
                    <a:moveTo>
                      <a:pt x="30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0" y="12"/>
                    </a:lnTo>
                    <a:lnTo>
                      <a:pt x="30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39" name="Freeform 865"/>
              <p:cNvSpPr>
                <a:spLocks/>
              </p:cNvSpPr>
              <p:nvPr/>
            </p:nvSpPr>
            <p:spPr bwMode="auto">
              <a:xfrm>
                <a:off x="5106559" y="5271604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5875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40" name="Freeform 866"/>
              <p:cNvSpPr>
                <a:spLocks/>
              </p:cNvSpPr>
              <p:nvPr/>
            </p:nvSpPr>
            <p:spPr bwMode="auto">
              <a:xfrm>
                <a:off x="5106559" y="5294889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5875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41" name="Picture 86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84364" y="5228137"/>
                <a:ext cx="102376" cy="1397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" name="Freeform 868"/>
              <p:cNvSpPr>
                <a:spLocks/>
              </p:cNvSpPr>
              <p:nvPr/>
            </p:nvSpPr>
            <p:spPr bwMode="auto">
              <a:xfrm>
                <a:off x="5096321" y="5201747"/>
                <a:ext cx="184277" cy="62095"/>
              </a:xfrm>
              <a:custGeom>
                <a:avLst/>
                <a:gdLst>
                  <a:gd name="T0" fmla="*/ 142875 w 90"/>
                  <a:gd name="T1" fmla="*/ 34925 h 40"/>
                  <a:gd name="T2" fmla="*/ 71438 w 90"/>
                  <a:gd name="T3" fmla="*/ 63500 h 40"/>
                  <a:gd name="T4" fmla="*/ 0 w 90"/>
                  <a:gd name="T5" fmla="*/ 28575 h 40"/>
                  <a:gd name="T6" fmla="*/ 73025 w 90"/>
                  <a:gd name="T7" fmla="*/ 0 h 40"/>
                  <a:gd name="T8" fmla="*/ 142875 w 90"/>
                  <a:gd name="T9" fmla="*/ 3492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"/>
                  <a:gd name="T16" fmla="*/ 0 h 40"/>
                  <a:gd name="T17" fmla="*/ 90 w 9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" h="40">
                    <a:moveTo>
                      <a:pt x="90" y="22"/>
                    </a:moveTo>
                    <a:lnTo>
                      <a:pt x="45" y="40"/>
                    </a:lnTo>
                    <a:lnTo>
                      <a:pt x="0" y="18"/>
                    </a:lnTo>
                    <a:lnTo>
                      <a:pt x="46" y="0"/>
                    </a:lnTo>
                    <a:lnTo>
                      <a:pt x="90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43" name="Picture 869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35298" y="5282470"/>
                <a:ext cx="309178" cy="116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870"/>
              <p:cNvSpPr>
                <a:spLocks/>
              </p:cNvSpPr>
              <p:nvPr/>
            </p:nvSpPr>
            <p:spPr bwMode="auto">
              <a:xfrm>
                <a:off x="4637675" y="5181566"/>
                <a:ext cx="196563" cy="155238"/>
              </a:xfrm>
              <a:custGeom>
                <a:avLst/>
                <a:gdLst>
                  <a:gd name="T0" fmla="*/ 76200 w 96"/>
                  <a:gd name="T1" fmla="*/ 0 h 100"/>
                  <a:gd name="T2" fmla="*/ 0 w 96"/>
                  <a:gd name="T3" fmla="*/ 26988 h 100"/>
                  <a:gd name="T4" fmla="*/ 0 w 96"/>
                  <a:gd name="T5" fmla="*/ 128588 h 100"/>
                  <a:gd name="T6" fmla="*/ 76200 w 96"/>
                  <a:gd name="T7" fmla="*/ 158750 h 100"/>
                  <a:gd name="T8" fmla="*/ 152400 w 96"/>
                  <a:gd name="T9" fmla="*/ 133350 h 100"/>
                  <a:gd name="T10" fmla="*/ 152400 w 96"/>
                  <a:gd name="T11" fmla="*/ 31750 h 100"/>
                  <a:gd name="T12" fmla="*/ 76200 w 96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0"/>
                  <a:gd name="T23" fmla="*/ 96 w 96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0">
                    <a:moveTo>
                      <a:pt x="48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8" y="100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45" name="Freeform 871"/>
              <p:cNvSpPr>
                <a:spLocks noEditPoints="1"/>
              </p:cNvSpPr>
              <p:nvPr/>
            </p:nvSpPr>
            <p:spPr bwMode="auto">
              <a:xfrm>
                <a:off x="4623342" y="5170699"/>
                <a:ext cx="225229" cy="178524"/>
              </a:xfrm>
              <a:custGeom>
                <a:avLst/>
                <a:gdLst>
                  <a:gd name="T0" fmla="*/ 83840 w 352"/>
                  <a:gd name="T1" fmla="*/ 23253 h 369"/>
                  <a:gd name="T2" fmla="*/ 92273 w 352"/>
                  <a:gd name="T3" fmla="*/ 23253 h 369"/>
                  <a:gd name="T4" fmla="*/ 15875 w 352"/>
                  <a:gd name="T5" fmla="*/ 49970 h 369"/>
                  <a:gd name="T6" fmla="*/ 23812 w 352"/>
                  <a:gd name="T7" fmla="*/ 38591 h 369"/>
                  <a:gd name="T8" fmla="*/ 23812 w 352"/>
                  <a:gd name="T9" fmla="*/ 140014 h 369"/>
                  <a:gd name="T10" fmla="*/ 16371 w 352"/>
                  <a:gd name="T11" fmla="*/ 129130 h 369"/>
                  <a:gd name="T12" fmla="*/ 91777 w 352"/>
                  <a:gd name="T13" fmla="*/ 159310 h 369"/>
                  <a:gd name="T14" fmla="*/ 83344 w 352"/>
                  <a:gd name="T15" fmla="*/ 159310 h 369"/>
                  <a:gd name="T16" fmla="*/ 158750 w 352"/>
                  <a:gd name="T17" fmla="*/ 132593 h 369"/>
                  <a:gd name="T18" fmla="*/ 150813 w 352"/>
                  <a:gd name="T19" fmla="*/ 143972 h 369"/>
                  <a:gd name="T20" fmla="*/ 150813 w 352"/>
                  <a:gd name="T21" fmla="*/ 43043 h 369"/>
                  <a:gd name="T22" fmla="*/ 158254 w 352"/>
                  <a:gd name="T23" fmla="*/ 54423 h 369"/>
                  <a:gd name="T24" fmla="*/ 83840 w 352"/>
                  <a:gd name="T25" fmla="*/ 23253 h 369"/>
                  <a:gd name="T26" fmla="*/ 167680 w 352"/>
                  <a:gd name="T27" fmla="*/ 32159 h 369"/>
                  <a:gd name="T28" fmla="*/ 174625 w 352"/>
                  <a:gd name="T29" fmla="*/ 43043 h 369"/>
                  <a:gd name="T30" fmla="*/ 174625 w 352"/>
                  <a:gd name="T31" fmla="*/ 143972 h 369"/>
                  <a:gd name="T32" fmla="*/ 166688 w 352"/>
                  <a:gd name="T33" fmla="*/ 155352 h 369"/>
                  <a:gd name="T34" fmla="*/ 91281 w 352"/>
                  <a:gd name="T35" fmla="*/ 181573 h 369"/>
                  <a:gd name="T36" fmla="*/ 82848 w 352"/>
                  <a:gd name="T37" fmla="*/ 181573 h 369"/>
                  <a:gd name="T38" fmla="*/ 7441 w 352"/>
                  <a:gd name="T39" fmla="*/ 150899 h 369"/>
                  <a:gd name="T40" fmla="*/ 0 w 352"/>
                  <a:gd name="T41" fmla="*/ 140014 h 369"/>
                  <a:gd name="T42" fmla="*/ 0 w 352"/>
                  <a:gd name="T43" fmla="*/ 38591 h 369"/>
                  <a:gd name="T44" fmla="*/ 8434 w 352"/>
                  <a:gd name="T45" fmla="*/ 27211 h 369"/>
                  <a:gd name="T46" fmla="*/ 84336 w 352"/>
                  <a:gd name="T47" fmla="*/ 990 h 369"/>
                  <a:gd name="T48" fmla="*/ 93266 w 352"/>
                  <a:gd name="T49" fmla="*/ 990 h 369"/>
                  <a:gd name="T50" fmla="*/ 167680 w 352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46" name="Freeform 872"/>
              <p:cNvSpPr>
                <a:spLocks/>
              </p:cNvSpPr>
              <p:nvPr/>
            </p:nvSpPr>
            <p:spPr bwMode="auto">
              <a:xfrm>
                <a:off x="4633580" y="5201747"/>
                <a:ext cx="102376" cy="131953"/>
              </a:xfrm>
              <a:custGeom>
                <a:avLst/>
                <a:gdLst>
                  <a:gd name="T0" fmla="*/ 79375 w 50"/>
                  <a:gd name="T1" fmla="*/ 134938 h 85"/>
                  <a:gd name="T2" fmla="*/ 0 w 50"/>
                  <a:gd name="T3" fmla="*/ 103188 h 85"/>
                  <a:gd name="T4" fmla="*/ 0 w 50"/>
                  <a:gd name="T5" fmla="*/ 0 h 85"/>
                  <a:gd name="T6" fmla="*/ 79375 w 50"/>
                  <a:gd name="T7" fmla="*/ 31750 h 85"/>
                  <a:gd name="T8" fmla="*/ 79375 w 50"/>
                  <a:gd name="T9" fmla="*/ 13493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5"/>
                  <a:gd name="T17" fmla="*/ 50 w 50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5">
                    <a:moveTo>
                      <a:pt x="50" y="85"/>
                    </a:moveTo>
                    <a:lnTo>
                      <a:pt x="0" y="65"/>
                    </a:lnTo>
                    <a:lnTo>
                      <a:pt x="0" y="0"/>
                    </a:lnTo>
                    <a:lnTo>
                      <a:pt x="50" y="20"/>
                    </a:lnTo>
                    <a:lnTo>
                      <a:pt x="50" y="8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47" name="Picture 87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29813" y="5204851"/>
                <a:ext cx="104424" cy="1319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8" name="Freeform 877"/>
              <p:cNvSpPr>
                <a:spLocks/>
              </p:cNvSpPr>
              <p:nvPr/>
            </p:nvSpPr>
            <p:spPr bwMode="auto">
              <a:xfrm>
                <a:off x="4633580" y="5178461"/>
                <a:ext cx="194516" cy="54334"/>
              </a:xfrm>
              <a:custGeom>
                <a:avLst/>
                <a:gdLst>
                  <a:gd name="T0" fmla="*/ 150813 w 95"/>
                  <a:gd name="T1" fmla="*/ 30163 h 35"/>
                  <a:gd name="T2" fmla="*/ 74613 w 95"/>
                  <a:gd name="T3" fmla="*/ 55563 h 35"/>
                  <a:gd name="T4" fmla="*/ 0 w 95"/>
                  <a:gd name="T5" fmla="*/ 25400 h 35"/>
                  <a:gd name="T6" fmla="*/ 76200 w 95"/>
                  <a:gd name="T7" fmla="*/ 0 h 35"/>
                  <a:gd name="T8" fmla="*/ 150813 w 95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"/>
                  <a:gd name="T16" fmla="*/ 0 h 35"/>
                  <a:gd name="T17" fmla="*/ 95 w 95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" h="35">
                    <a:moveTo>
                      <a:pt x="95" y="19"/>
                    </a:moveTo>
                    <a:lnTo>
                      <a:pt x="47" y="35"/>
                    </a:lnTo>
                    <a:lnTo>
                      <a:pt x="0" y="16"/>
                    </a:lnTo>
                    <a:lnTo>
                      <a:pt x="48" y="0"/>
                    </a:lnTo>
                    <a:lnTo>
                      <a:pt x="95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49" name="Picture 878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78625" y="5329041"/>
                <a:ext cx="309178" cy="1024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0" name="Freeform 879"/>
              <p:cNvSpPr>
                <a:spLocks/>
              </p:cNvSpPr>
              <p:nvPr/>
            </p:nvSpPr>
            <p:spPr bwMode="auto">
              <a:xfrm>
                <a:off x="4791239" y="5228137"/>
                <a:ext cx="196563" cy="155238"/>
              </a:xfrm>
              <a:custGeom>
                <a:avLst/>
                <a:gdLst>
                  <a:gd name="T0" fmla="*/ 77787 w 96"/>
                  <a:gd name="T1" fmla="*/ 0 h 100"/>
                  <a:gd name="T2" fmla="*/ 0 w 96"/>
                  <a:gd name="T3" fmla="*/ 26988 h 100"/>
                  <a:gd name="T4" fmla="*/ 0 w 96"/>
                  <a:gd name="T5" fmla="*/ 128588 h 100"/>
                  <a:gd name="T6" fmla="*/ 76200 w 96"/>
                  <a:gd name="T7" fmla="*/ 158750 h 100"/>
                  <a:gd name="T8" fmla="*/ 152400 w 96"/>
                  <a:gd name="T9" fmla="*/ 133350 h 100"/>
                  <a:gd name="T10" fmla="*/ 152400 w 96"/>
                  <a:gd name="T11" fmla="*/ 31750 h 100"/>
                  <a:gd name="T12" fmla="*/ 77787 w 96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0"/>
                  <a:gd name="T23" fmla="*/ 96 w 96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0">
                    <a:moveTo>
                      <a:pt x="49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8" y="100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51" name="Freeform 880"/>
              <p:cNvSpPr>
                <a:spLocks noEditPoints="1"/>
              </p:cNvSpPr>
              <p:nvPr/>
            </p:nvSpPr>
            <p:spPr bwMode="auto">
              <a:xfrm>
                <a:off x="4776906" y="5217270"/>
                <a:ext cx="227276" cy="178524"/>
              </a:xfrm>
              <a:custGeom>
                <a:avLst/>
                <a:gdLst>
                  <a:gd name="T0" fmla="*/ 84602 w 352"/>
                  <a:gd name="T1" fmla="*/ 23253 h 369"/>
                  <a:gd name="T2" fmla="*/ 93113 w 352"/>
                  <a:gd name="T3" fmla="*/ 23253 h 369"/>
                  <a:gd name="T4" fmla="*/ 16019 w 352"/>
                  <a:gd name="T5" fmla="*/ 49970 h 369"/>
                  <a:gd name="T6" fmla="*/ 24029 w 352"/>
                  <a:gd name="T7" fmla="*/ 38591 h 369"/>
                  <a:gd name="T8" fmla="*/ 24029 w 352"/>
                  <a:gd name="T9" fmla="*/ 140014 h 369"/>
                  <a:gd name="T10" fmla="*/ 16520 w 352"/>
                  <a:gd name="T11" fmla="*/ 129130 h 369"/>
                  <a:gd name="T12" fmla="*/ 92612 w 352"/>
                  <a:gd name="T13" fmla="*/ 159310 h 369"/>
                  <a:gd name="T14" fmla="*/ 84102 w 352"/>
                  <a:gd name="T15" fmla="*/ 159310 h 369"/>
                  <a:gd name="T16" fmla="*/ 160194 w 352"/>
                  <a:gd name="T17" fmla="*/ 132593 h 369"/>
                  <a:gd name="T18" fmla="*/ 152184 w 352"/>
                  <a:gd name="T19" fmla="*/ 143972 h 369"/>
                  <a:gd name="T20" fmla="*/ 152184 w 352"/>
                  <a:gd name="T21" fmla="*/ 43043 h 369"/>
                  <a:gd name="T22" fmla="*/ 159693 w 352"/>
                  <a:gd name="T23" fmla="*/ 54423 h 369"/>
                  <a:gd name="T24" fmla="*/ 84602 w 352"/>
                  <a:gd name="T25" fmla="*/ 23253 h 369"/>
                  <a:gd name="T26" fmla="*/ 169205 w 352"/>
                  <a:gd name="T27" fmla="*/ 32159 h 369"/>
                  <a:gd name="T28" fmla="*/ 176213 w 352"/>
                  <a:gd name="T29" fmla="*/ 43043 h 369"/>
                  <a:gd name="T30" fmla="*/ 176213 w 352"/>
                  <a:gd name="T31" fmla="*/ 143972 h 369"/>
                  <a:gd name="T32" fmla="*/ 168203 w 352"/>
                  <a:gd name="T33" fmla="*/ 155352 h 369"/>
                  <a:gd name="T34" fmla="*/ 92111 w 352"/>
                  <a:gd name="T35" fmla="*/ 181573 h 369"/>
                  <a:gd name="T36" fmla="*/ 83601 w 352"/>
                  <a:gd name="T37" fmla="*/ 181573 h 369"/>
                  <a:gd name="T38" fmla="*/ 7509 w 352"/>
                  <a:gd name="T39" fmla="*/ 150899 h 369"/>
                  <a:gd name="T40" fmla="*/ 0 w 352"/>
                  <a:gd name="T41" fmla="*/ 140014 h 369"/>
                  <a:gd name="T42" fmla="*/ 0 w 352"/>
                  <a:gd name="T43" fmla="*/ 38591 h 369"/>
                  <a:gd name="T44" fmla="*/ 8510 w 352"/>
                  <a:gd name="T45" fmla="*/ 27211 h 369"/>
                  <a:gd name="T46" fmla="*/ 85103 w 352"/>
                  <a:gd name="T47" fmla="*/ 990 h 369"/>
                  <a:gd name="T48" fmla="*/ 94114 w 352"/>
                  <a:gd name="T49" fmla="*/ 990 h 369"/>
                  <a:gd name="T50" fmla="*/ 169205 w 352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52" name="Freeform 881"/>
              <p:cNvSpPr>
                <a:spLocks/>
              </p:cNvSpPr>
              <p:nvPr/>
            </p:nvSpPr>
            <p:spPr bwMode="auto">
              <a:xfrm>
                <a:off x="4787144" y="5256080"/>
                <a:ext cx="92140" cy="124190"/>
              </a:xfrm>
              <a:custGeom>
                <a:avLst/>
                <a:gdLst>
                  <a:gd name="T0" fmla="*/ 71438 w 45"/>
                  <a:gd name="T1" fmla="*/ 127000 h 80"/>
                  <a:gd name="T2" fmla="*/ 0 w 45"/>
                  <a:gd name="T3" fmla="*/ 96837 h 80"/>
                  <a:gd name="T4" fmla="*/ 0 w 45"/>
                  <a:gd name="T5" fmla="*/ 0 h 80"/>
                  <a:gd name="T6" fmla="*/ 71438 w 45"/>
                  <a:gd name="T7" fmla="*/ 30163 h 80"/>
                  <a:gd name="T8" fmla="*/ 71438 w 45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0"/>
                  <a:gd name="T17" fmla="*/ 45 w 45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0">
                    <a:moveTo>
                      <a:pt x="45" y="80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45" y="19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53" name="Freeform 882"/>
              <p:cNvSpPr>
                <a:spLocks/>
              </p:cNvSpPr>
              <p:nvPr/>
            </p:nvSpPr>
            <p:spPr bwMode="auto">
              <a:xfrm>
                <a:off x="4797382" y="5271604"/>
                <a:ext cx="71664" cy="31048"/>
              </a:xfrm>
              <a:custGeom>
                <a:avLst/>
                <a:gdLst>
                  <a:gd name="T0" fmla="*/ 55563 w 35"/>
                  <a:gd name="T1" fmla="*/ 31750 h 20"/>
                  <a:gd name="T2" fmla="*/ 0 w 35"/>
                  <a:gd name="T3" fmla="*/ 12700 h 20"/>
                  <a:gd name="T4" fmla="*/ 0 w 35"/>
                  <a:gd name="T5" fmla="*/ 0 h 20"/>
                  <a:gd name="T6" fmla="*/ 55563 w 35"/>
                  <a:gd name="T7" fmla="*/ 19050 h 20"/>
                  <a:gd name="T8" fmla="*/ 55563 w 35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0"/>
                  <a:gd name="T17" fmla="*/ 35 w 35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0">
                    <a:moveTo>
                      <a:pt x="35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54" name="Freeform 883"/>
              <p:cNvSpPr>
                <a:spLocks/>
              </p:cNvSpPr>
              <p:nvPr/>
            </p:nvSpPr>
            <p:spPr bwMode="auto">
              <a:xfrm>
                <a:off x="4797382" y="5294889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5875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55" name="Freeform 884"/>
              <p:cNvSpPr>
                <a:spLocks/>
              </p:cNvSpPr>
              <p:nvPr/>
            </p:nvSpPr>
            <p:spPr bwMode="auto">
              <a:xfrm>
                <a:off x="4797382" y="5318175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5875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56" name="Picture 885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75189" y="5251423"/>
                <a:ext cx="112614" cy="1319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7" name="Freeform 886"/>
              <p:cNvSpPr>
                <a:spLocks/>
              </p:cNvSpPr>
              <p:nvPr/>
            </p:nvSpPr>
            <p:spPr bwMode="auto">
              <a:xfrm>
                <a:off x="4787144" y="5225033"/>
                <a:ext cx="196563" cy="62095"/>
              </a:xfrm>
              <a:custGeom>
                <a:avLst/>
                <a:gdLst>
                  <a:gd name="T0" fmla="*/ 152400 w 96"/>
                  <a:gd name="T1" fmla="*/ 34925 h 40"/>
                  <a:gd name="T2" fmla="*/ 76200 w 96"/>
                  <a:gd name="T3" fmla="*/ 63500 h 40"/>
                  <a:gd name="T4" fmla="*/ 0 w 96"/>
                  <a:gd name="T5" fmla="*/ 28575 h 40"/>
                  <a:gd name="T6" fmla="*/ 76200 w 96"/>
                  <a:gd name="T7" fmla="*/ 0 h 40"/>
                  <a:gd name="T8" fmla="*/ 152400 w 96"/>
                  <a:gd name="T9" fmla="*/ 3492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40"/>
                  <a:gd name="T17" fmla="*/ 96 w 96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40">
                    <a:moveTo>
                      <a:pt x="96" y="22"/>
                    </a:moveTo>
                    <a:lnTo>
                      <a:pt x="48" y="40"/>
                    </a:lnTo>
                    <a:lnTo>
                      <a:pt x="0" y="18"/>
                    </a:lnTo>
                    <a:lnTo>
                      <a:pt x="48" y="0"/>
                    </a:lnTo>
                    <a:lnTo>
                      <a:pt x="96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58" name="Picture 88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34237" y="5383375"/>
                <a:ext cx="307129" cy="1024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9" name="Freeform 888"/>
              <p:cNvSpPr>
                <a:spLocks/>
              </p:cNvSpPr>
              <p:nvPr/>
            </p:nvSpPr>
            <p:spPr bwMode="auto">
              <a:xfrm>
                <a:off x="4946851" y="5274709"/>
                <a:ext cx="184277" cy="156791"/>
              </a:xfrm>
              <a:custGeom>
                <a:avLst/>
                <a:gdLst>
                  <a:gd name="T0" fmla="*/ 73025 w 90"/>
                  <a:gd name="T1" fmla="*/ 0 h 101"/>
                  <a:gd name="T2" fmla="*/ 0 w 90"/>
                  <a:gd name="T3" fmla="*/ 26988 h 101"/>
                  <a:gd name="T4" fmla="*/ 0 w 90"/>
                  <a:gd name="T5" fmla="*/ 128588 h 101"/>
                  <a:gd name="T6" fmla="*/ 71438 w 90"/>
                  <a:gd name="T7" fmla="*/ 160338 h 101"/>
                  <a:gd name="T8" fmla="*/ 142875 w 90"/>
                  <a:gd name="T9" fmla="*/ 133350 h 101"/>
                  <a:gd name="T10" fmla="*/ 142875 w 90"/>
                  <a:gd name="T11" fmla="*/ 31750 h 101"/>
                  <a:gd name="T12" fmla="*/ 73025 w 90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"/>
                  <a:gd name="T22" fmla="*/ 0 h 101"/>
                  <a:gd name="T23" fmla="*/ 90 w 90"/>
                  <a:gd name="T24" fmla="*/ 101 h 1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" h="101">
                    <a:moveTo>
                      <a:pt x="46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5" y="101"/>
                    </a:lnTo>
                    <a:lnTo>
                      <a:pt x="90" y="84"/>
                    </a:lnTo>
                    <a:lnTo>
                      <a:pt x="90" y="2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60" name="Freeform 889"/>
              <p:cNvSpPr>
                <a:spLocks noEditPoints="1"/>
              </p:cNvSpPr>
              <p:nvPr/>
            </p:nvSpPr>
            <p:spPr bwMode="auto">
              <a:xfrm>
                <a:off x="4930471" y="5263842"/>
                <a:ext cx="217038" cy="178524"/>
              </a:xfrm>
              <a:custGeom>
                <a:avLst/>
                <a:gdLst>
                  <a:gd name="T0" fmla="*/ 80131 w 336"/>
                  <a:gd name="T1" fmla="*/ 22759 h 369"/>
                  <a:gd name="T2" fmla="*/ 89146 w 336"/>
                  <a:gd name="T3" fmla="*/ 23253 h 369"/>
                  <a:gd name="T4" fmla="*/ 16527 w 336"/>
                  <a:gd name="T5" fmla="*/ 49970 h 369"/>
                  <a:gd name="T6" fmla="*/ 24039 w 336"/>
                  <a:gd name="T7" fmla="*/ 38591 h 369"/>
                  <a:gd name="T8" fmla="*/ 24039 w 336"/>
                  <a:gd name="T9" fmla="*/ 140014 h 369"/>
                  <a:gd name="T10" fmla="*/ 17028 w 336"/>
                  <a:gd name="T11" fmla="*/ 129130 h 369"/>
                  <a:gd name="T12" fmla="*/ 89146 w 336"/>
                  <a:gd name="T13" fmla="*/ 159310 h 369"/>
                  <a:gd name="T14" fmla="*/ 80131 w 336"/>
                  <a:gd name="T15" fmla="*/ 159310 h 369"/>
                  <a:gd name="T16" fmla="*/ 152249 w 336"/>
                  <a:gd name="T17" fmla="*/ 132593 h 369"/>
                  <a:gd name="T18" fmla="*/ 144236 w 336"/>
                  <a:gd name="T19" fmla="*/ 143972 h 369"/>
                  <a:gd name="T20" fmla="*/ 144236 w 336"/>
                  <a:gd name="T21" fmla="*/ 43043 h 369"/>
                  <a:gd name="T22" fmla="*/ 151748 w 336"/>
                  <a:gd name="T23" fmla="*/ 53928 h 369"/>
                  <a:gd name="T24" fmla="*/ 80131 w 336"/>
                  <a:gd name="T25" fmla="*/ 22759 h 369"/>
                  <a:gd name="T26" fmla="*/ 161264 w 336"/>
                  <a:gd name="T27" fmla="*/ 32159 h 369"/>
                  <a:gd name="T28" fmla="*/ 168275 w 336"/>
                  <a:gd name="T29" fmla="*/ 43043 h 369"/>
                  <a:gd name="T30" fmla="*/ 168275 w 336"/>
                  <a:gd name="T31" fmla="*/ 143972 h 369"/>
                  <a:gd name="T32" fmla="*/ 160763 w 336"/>
                  <a:gd name="T33" fmla="*/ 154857 h 369"/>
                  <a:gd name="T34" fmla="*/ 88645 w 336"/>
                  <a:gd name="T35" fmla="*/ 181573 h 369"/>
                  <a:gd name="T36" fmla="*/ 79630 w 336"/>
                  <a:gd name="T37" fmla="*/ 181573 h 369"/>
                  <a:gd name="T38" fmla="*/ 7512 w 336"/>
                  <a:gd name="T39" fmla="*/ 150899 h 369"/>
                  <a:gd name="T40" fmla="*/ 0 w 336"/>
                  <a:gd name="T41" fmla="*/ 140014 h 369"/>
                  <a:gd name="T42" fmla="*/ 0 w 336"/>
                  <a:gd name="T43" fmla="*/ 38591 h 369"/>
                  <a:gd name="T44" fmla="*/ 8013 w 336"/>
                  <a:gd name="T45" fmla="*/ 27211 h 369"/>
                  <a:gd name="T46" fmla="*/ 81133 w 336"/>
                  <a:gd name="T47" fmla="*/ 990 h 369"/>
                  <a:gd name="T48" fmla="*/ 90147 w 336"/>
                  <a:gd name="T49" fmla="*/ 1484 h 369"/>
                  <a:gd name="T50" fmla="*/ 161264 w 336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69"/>
                  <a:gd name="T80" fmla="*/ 336 w 336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69">
                    <a:moveTo>
                      <a:pt x="160" y="46"/>
                    </a:moveTo>
                    <a:lnTo>
                      <a:pt x="178" y="47"/>
                    </a:lnTo>
                    <a:lnTo>
                      <a:pt x="33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4" y="261"/>
                    </a:lnTo>
                    <a:lnTo>
                      <a:pt x="178" y="322"/>
                    </a:lnTo>
                    <a:lnTo>
                      <a:pt x="160" y="322"/>
                    </a:lnTo>
                    <a:lnTo>
                      <a:pt x="304" y="268"/>
                    </a:lnTo>
                    <a:lnTo>
                      <a:pt x="288" y="291"/>
                    </a:lnTo>
                    <a:lnTo>
                      <a:pt x="288" y="87"/>
                    </a:lnTo>
                    <a:lnTo>
                      <a:pt x="303" y="109"/>
                    </a:lnTo>
                    <a:lnTo>
                      <a:pt x="160" y="46"/>
                    </a:lnTo>
                    <a:close/>
                    <a:moveTo>
                      <a:pt x="322" y="65"/>
                    </a:moveTo>
                    <a:cubicBezTo>
                      <a:pt x="331" y="69"/>
                      <a:pt x="336" y="78"/>
                      <a:pt x="336" y="87"/>
                    </a:cubicBezTo>
                    <a:lnTo>
                      <a:pt x="336" y="291"/>
                    </a:lnTo>
                    <a:cubicBezTo>
                      <a:pt x="336" y="301"/>
                      <a:pt x="330" y="310"/>
                      <a:pt x="321" y="313"/>
                    </a:cubicBezTo>
                    <a:lnTo>
                      <a:pt x="177" y="367"/>
                    </a:lnTo>
                    <a:cubicBezTo>
                      <a:pt x="171" y="369"/>
                      <a:pt x="165" y="369"/>
                      <a:pt x="159" y="367"/>
                    </a:cubicBezTo>
                    <a:lnTo>
                      <a:pt x="15" y="305"/>
                    </a:lnTo>
                    <a:cubicBezTo>
                      <a:pt x="6" y="301"/>
                      <a:pt x="0" y="292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6" y="55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80" y="3"/>
                    </a:cubicBezTo>
                    <a:lnTo>
                      <a:pt x="322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61" name="Freeform 890"/>
              <p:cNvSpPr>
                <a:spLocks/>
              </p:cNvSpPr>
              <p:nvPr/>
            </p:nvSpPr>
            <p:spPr bwMode="auto">
              <a:xfrm>
                <a:off x="4940709" y="5294889"/>
                <a:ext cx="94186" cy="131953"/>
              </a:xfrm>
              <a:custGeom>
                <a:avLst/>
                <a:gdLst>
                  <a:gd name="T0" fmla="*/ 73025 w 46"/>
                  <a:gd name="T1" fmla="*/ 134938 h 85"/>
                  <a:gd name="T2" fmla="*/ 0 w 46"/>
                  <a:gd name="T3" fmla="*/ 104775 h 85"/>
                  <a:gd name="T4" fmla="*/ 0 w 46"/>
                  <a:gd name="T5" fmla="*/ 0 h 85"/>
                  <a:gd name="T6" fmla="*/ 73025 w 46"/>
                  <a:gd name="T7" fmla="*/ 31750 h 85"/>
                  <a:gd name="T8" fmla="*/ 73025 w 46"/>
                  <a:gd name="T9" fmla="*/ 13493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"/>
                  <a:gd name="T16" fmla="*/ 0 h 85"/>
                  <a:gd name="T17" fmla="*/ 46 w 46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" h="85">
                    <a:moveTo>
                      <a:pt x="46" y="85"/>
                    </a:moveTo>
                    <a:lnTo>
                      <a:pt x="0" y="66"/>
                    </a:lnTo>
                    <a:lnTo>
                      <a:pt x="0" y="0"/>
                    </a:lnTo>
                    <a:lnTo>
                      <a:pt x="46" y="20"/>
                    </a:lnTo>
                    <a:lnTo>
                      <a:pt x="46" y="8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62" name="Freeform 891"/>
              <p:cNvSpPr>
                <a:spLocks/>
              </p:cNvSpPr>
              <p:nvPr/>
            </p:nvSpPr>
            <p:spPr bwMode="auto">
              <a:xfrm>
                <a:off x="4950946" y="5310413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5875 h 25"/>
                  <a:gd name="T4" fmla="*/ 0 w 36"/>
                  <a:gd name="T5" fmla="*/ 0 h 25"/>
                  <a:gd name="T6" fmla="*/ 57150 w 36"/>
                  <a:gd name="T7" fmla="*/ 23813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6" y="15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63" name="Freeform 892"/>
              <p:cNvSpPr>
                <a:spLocks/>
              </p:cNvSpPr>
              <p:nvPr/>
            </p:nvSpPr>
            <p:spPr bwMode="auto">
              <a:xfrm>
                <a:off x="4950946" y="5341460"/>
                <a:ext cx="73711" cy="31048"/>
              </a:xfrm>
              <a:custGeom>
                <a:avLst/>
                <a:gdLst>
                  <a:gd name="T0" fmla="*/ 57150 w 36"/>
                  <a:gd name="T1" fmla="*/ 31750 h 20"/>
                  <a:gd name="T2" fmla="*/ 0 w 36"/>
                  <a:gd name="T3" fmla="*/ 12700 h 20"/>
                  <a:gd name="T4" fmla="*/ 0 w 36"/>
                  <a:gd name="T5" fmla="*/ 0 h 20"/>
                  <a:gd name="T6" fmla="*/ 57150 w 36"/>
                  <a:gd name="T7" fmla="*/ 19050 h 20"/>
                  <a:gd name="T8" fmla="*/ 57150 w 36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0"/>
                  <a:gd name="T17" fmla="*/ 36 w 36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0">
                    <a:moveTo>
                      <a:pt x="36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6" y="12"/>
                    </a:lnTo>
                    <a:lnTo>
                      <a:pt x="36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64" name="Freeform 893"/>
              <p:cNvSpPr>
                <a:spLocks/>
              </p:cNvSpPr>
              <p:nvPr/>
            </p:nvSpPr>
            <p:spPr bwMode="auto">
              <a:xfrm>
                <a:off x="4950946" y="5364747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7463 h 25"/>
                  <a:gd name="T4" fmla="*/ 0 w 36"/>
                  <a:gd name="T5" fmla="*/ 0 h 25"/>
                  <a:gd name="T6" fmla="*/ 57150 w 36"/>
                  <a:gd name="T7" fmla="*/ 23813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6" y="15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465" name="Picture 894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28752" y="5297994"/>
                <a:ext cx="112614" cy="1335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6" name="Freeform 895"/>
              <p:cNvSpPr>
                <a:spLocks/>
              </p:cNvSpPr>
              <p:nvPr/>
            </p:nvSpPr>
            <p:spPr bwMode="auto">
              <a:xfrm>
                <a:off x="4940709" y="5271604"/>
                <a:ext cx="186326" cy="54334"/>
              </a:xfrm>
              <a:custGeom>
                <a:avLst/>
                <a:gdLst>
                  <a:gd name="T0" fmla="*/ 144463 w 91"/>
                  <a:gd name="T1" fmla="*/ 30163 h 35"/>
                  <a:gd name="T2" fmla="*/ 73025 w 91"/>
                  <a:gd name="T3" fmla="*/ 55563 h 35"/>
                  <a:gd name="T4" fmla="*/ 0 w 91"/>
                  <a:gd name="T5" fmla="*/ 25400 h 35"/>
                  <a:gd name="T6" fmla="*/ 73025 w 91"/>
                  <a:gd name="T7" fmla="*/ 0 h 35"/>
                  <a:gd name="T8" fmla="*/ 144463 w 91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35"/>
                  <a:gd name="T17" fmla="*/ 91 w 9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35">
                    <a:moveTo>
                      <a:pt x="91" y="19"/>
                    </a:moveTo>
                    <a:lnTo>
                      <a:pt x="46" y="35"/>
                    </a:lnTo>
                    <a:lnTo>
                      <a:pt x="0" y="16"/>
                    </a:lnTo>
                    <a:lnTo>
                      <a:pt x="46" y="0"/>
                    </a:lnTo>
                    <a:lnTo>
                      <a:pt x="91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68" name="Freeform 907"/>
              <p:cNvSpPr>
                <a:spLocks/>
              </p:cNvSpPr>
              <p:nvPr/>
            </p:nvSpPr>
            <p:spPr bwMode="auto">
              <a:xfrm>
                <a:off x="5544729" y="5158281"/>
                <a:ext cx="174040" cy="147476"/>
              </a:xfrm>
              <a:custGeom>
                <a:avLst/>
                <a:gdLst>
                  <a:gd name="T0" fmla="*/ 66675 w 85"/>
                  <a:gd name="T1" fmla="*/ 0 h 95"/>
                  <a:gd name="T2" fmla="*/ 66675 w 85"/>
                  <a:gd name="T3" fmla="*/ 0 h 95"/>
                  <a:gd name="T4" fmla="*/ 53975 w 85"/>
                  <a:gd name="T5" fmla="*/ 1588 h 95"/>
                  <a:gd name="T6" fmla="*/ 41275 w 85"/>
                  <a:gd name="T7" fmla="*/ 1588 h 95"/>
                  <a:gd name="T8" fmla="*/ 28575 w 85"/>
                  <a:gd name="T9" fmla="*/ 4763 h 95"/>
                  <a:gd name="T10" fmla="*/ 19050 w 85"/>
                  <a:gd name="T11" fmla="*/ 7938 h 95"/>
                  <a:gd name="T12" fmla="*/ 11113 w 85"/>
                  <a:gd name="T13" fmla="*/ 11113 h 95"/>
                  <a:gd name="T14" fmla="*/ 4763 w 85"/>
                  <a:gd name="T15" fmla="*/ 14288 h 95"/>
                  <a:gd name="T16" fmla="*/ 3175 w 85"/>
                  <a:gd name="T17" fmla="*/ 17463 h 95"/>
                  <a:gd name="T18" fmla="*/ 1588 w 85"/>
                  <a:gd name="T19" fmla="*/ 19050 h 95"/>
                  <a:gd name="T20" fmla="*/ 0 w 85"/>
                  <a:gd name="T21" fmla="*/ 22225 h 95"/>
                  <a:gd name="T22" fmla="*/ 0 w 85"/>
                  <a:gd name="T23" fmla="*/ 23813 h 95"/>
                  <a:gd name="T24" fmla="*/ 0 w 85"/>
                  <a:gd name="T25" fmla="*/ 127000 h 95"/>
                  <a:gd name="T26" fmla="*/ 0 w 85"/>
                  <a:gd name="T27" fmla="*/ 130175 h 95"/>
                  <a:gd name="T28" fmla="*/ 1588 w 85"/>
                  <a:gd name="T29" fmla="*/ 131763 h 95"/>
                  <a:gd name="T30" fmla="*/ 3175 w 85"/>
                  <a:gd name="T31" fmla="*/ 134938 h 95"/>
                  <a:gd name="T32" fmla="*/ 4763 w 85"/>
                  <a:gd name="T33" fmla="*/ 136525 h 95"/>
                  <a:gd name="T34" fmla="*/ 11113 w 85"/>
                  <a:gd name="T35" fmla="*/ 141288 h 95"/>
                  <a:gd name="T36" fmla="*/ 19050 w 85"/>
                  <a:gd name="T37" fmla="*/ 144463 h 95"/>
                  <a:gd name="T38" fmla="*/ 28575 w 85"/>
                  <a:gd name="T39" fmla="*/ 147638 h 95"/>
                  <a:gd name="T40" fmla="*/ 41275 w 85"/>
                  <a:gd name="T41" fmla="*/ 149225 h 95"/>
                  <a:gd name="T42" fmla="*/ 53975 w 85"/>
                  <a:gd name="T43" fmla="*/ 150813 h 95"/>
                  <a:gd name="T44" fmla="*/ 66675 w 85"/>
                  <a:gd name="T45" fmla="*/ 150813 h 95"/>
                  <a:gd name="T46" fmla="*/ 80963 w 85"/>
                  <a:gd name="T47" fmla="*/ 150813 h 95"/>
                  <a:gd name="T48" fmla="*/ 93663 w 85"/>
                  <a:gd name="T49" fmla="*/ 149225 h 95"/>
                  <a:gd name="T50" fmla="*/ 106363 w 85"/>
                  <a:gd name="T51" fmla="*/ 147638 h 95"/>
                  <a:gd name="T52" fmla="*/ 114300 w 85"/>
                  <a:gd name="T53" fmla="*/ 144463 h 95"/>
                  <a:gd name="T54" fmla="*/ 123825 w 85"/>
                  <a:gd name="T55" fmla="*/ 141288 h 95"/>
                  <a:gd name="T56" fmla="*/ 130175 w 85"/>
                  <a:gd name="T57" fmla="*/ 136525 h 95"/>
                  <a:gd name="T58" fmla="*/ 131763 w 85"/>
                  <a:gd name="T59" fmla="*/ 134938 h 95"/>
                  <a:gd name="T60" fmla="*/ 133350 w 85"/>
                  <a:gd name="T61" fmla="*/ 131763 h 95"/>
                  <a:gd name="T62" fmla="*/ 134938 w 85"/>
                  <a:gd name="T63" fmla="*/ 130175 h 95"/>
                  <a:gd name="T64" fmla="*/ 134938 w 85"/>
                  <a:gd name="T65" fmla="*/ 127000 h 95"/>
                  <a:gd name="T66" fmla="*/ 134938 w 85"/>
                  <a:gd name="T67" fmla="*/ 23813 h 95"/>
                  <a:gd name="T68" fmla="*/ 134938 w 85"/>
                  <a:gd name="T69" fmla="*/ 22225 h 95"/>
                  <a:gd name="T70" fmla="*/ 133350 w 85"/>
                  <a:gd name="T71" fmla="*/ 19050 h 95"/>
                  <a:gd name="T72" fmla="*/ 131763 w 85"/>
                  <a:gd name="T73" fmla="*/ 17463 h 95"/>
                  <a:gd name="T74" fmla="*/ 130175 w 85"/>
                  <a:gd name="T75" fmla="*/ 14288 h 95"/>
                  <a:gd name="T76" fmla="*/ 123825 w 85"/>
                  <a:gd name="T77" fmla="*/ 11113 h 95"/>
                  <a:gd name="T78" fmla="*/ 114300 w 85"/>
                  <a:gd name="T79" fmla="*/ 7938 h 95"/>
                  <a:gd name="T80" fmla="*/ 106363 w 85"/>
                  <a:gd name="T81" fmla="*/ 4763 h 95"/>
                  <a:gd name="T82" fmla="*/ 93663 w 85"/>
                  <a:gd name="T83" fmla="*/ 1588 h 95"/>
                  <a:gd name="T84" fmla="*/ 80963 w 85"/>
                  <a:gd name="T85" fmla="*/ 1588 h 95"/>
                  <a:gd name="T86" fmla="*/ 66675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2" y="0"/>
                    </a:moveTo>
                    <a:lnTo>
                      <a:pt x="42" y="0"/>
                    </a:lnTo>
                    <a:lnTo>
                      <a:pt x="34" y="1"/>
                    </a:lnTo>
                    <a:lnTo>
                      <a:pt x="26" y="1"/>
                    </a:lnTo>
                    <a:lnTo>
                      <a:pt x="18" y="3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2" y="91"/>
                    </a:lnTo>
                    <a:lnTo>
                      <a:pt x="18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2" y="95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2" y="91"/>
                    </a:lnTo>
                    <a:lnTo>
                      <a:pt x="78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8" y="7"/>
                    </a:lnTo>
                    <a:lnTo>
                      <a:pt x="72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69" name="Freeform 908"/>
              <p:cNvSpPr>
                <a:spLocks noEditPoints="1"/>
              </p:cNvSpPr>
              <p:nvPr/>
            </p:nvSpPr>
            <p:spPr bwMode="auto">
              <a:xfrm>
                <a:off x="5528350" y="5145862"/>
                <a:ext cx="206802" cy="172314"/>
              </a:xfrm>
              <a:custGeom>
                <a:avLst/>
                <a:gdLst>
                  <a:gd name="T0" fmla="*/ 67142 w 320"/>
                  <a:gd name="T1" fmla="*/ 25030 h 352"/>
                  <a:gd name="T2" fmla="*/ 44594 w 320"/>
                  <a:gd name="T3" fmla="*/ 28534 h 352"/>
                  <a:gd name="T4" fmla="*/ 28059 w 320"/>
                  <a:gd name="T5" fmla="*/ 34041 h 352"/>
                  <a:gd name="T6" fmla="*/ 24051 w 320"/>
                  <a:gd name="T7" fmla="*/ 37045 h 352"/>
                  <a:gd name="T8" fmla="*/ 26055 w 320"/>
                  <a:gd name="T9" fmla="*/ 36044 h 352"/>
                  <a:gd name="T10" fmla="*/ 22548 w 320"/>
                  <a:gd name="T11" fmla="*/ 41050 h 352"/>
                  <a:gd name="T12" fmla="*/ 24051 w 320"/>
                  <a:gd name="T13" fmla="*/ 36544 h 352"/>
                  <a:gd name="T14" fmla="*/ 24051 w 320"/>
                  <a:gd name="T15" fmla="*/ 143173 h 352"/>
                  <a:gd name="T16" fmla="*/ 23049 w 320"/>
                  <a:gd name="T17" fmla="*/ 137166 h 352"/>
                  <a:gd name="T18" fmla="*/ 26556 w 320"/>
                  <a:gd name="T19" fmla="*/ 141671 h 352"/>
                  <a:gd name="T20" fmla="*/ 30063 w 320"/>
                  <a:gd name="T21" fmla="*/ 143674 h 352"/>
                  <a:gd name="T22" fmla="*/ 37579 w 320"/>
                  <a:gd name="T23" fmla="*/ 146677 h 352"/>
                  <a:gd name="T24" fmla="*/ 45095 w 320"/>
                  <a:gd name="T25" fmla="*/ 148680 h 352"/>
                  <a:gd name="T26" fmla="*/ 67643 w 320"/>
                  <a:gd name="T27" fmla="*/ 151683 h 352"/>
                  <a:gd name="T28" fmla="*/ 93698 w 320"/>
                  <a:gd name="T29" fmla="*/ 151683 h 352"/>
                  <a:gd name="T30" fmla="*/ 116746 w 320"/>
                  <a:gd name="T31" fmla="*/ 148680 h 352"/>
                  <a:gd name="T32" fmla="*/ 123260 w 320"/>
                  <a:gd name="T33" fmla="*/ 146677 h 352"/>
                  <a:gd name="T34" fmla="*/ 130776 w 320"/>
                  <a:gd name="T35" fmla="*/ 143674 h 352"/>
                  <a:gd name="T36" fmla="*/ 134283 w 320"/>
                  <a:gd name="T37" fmla="*/ 141671 h 352"/>
                  <a:gd name="T38" fmla="*/ 136788 w 320"/>
                  <a:gd name="T39" fmla="*/ 138668 h 352"/>
                  <a:gd name="T40" fmla="*/ 136287 w 320"/>
                  <a:gd name="T41" fmla="*/ 143173 h 352"/>
                  <a:gd name="T42" fmla="*/ 136287 w 320"/>
                  <a:gd name="T43" fmla="*/ 36544 h 352"/>
                  <a:gd name="T44" fmla="*/ 138292 w 320"/>
                  <a:gd name="T45" fmla="*/ 41050 h 352"/>
                  <a:gd name="T46" fmla="*/ 135786 w 320"/>
                  <a:gd name="T47" fmla="*/ 37545 h 352"/>
                  <a:gd name="T48" fmla="*/ 136788 w 320"/>
                  <a:gd name="T49" fmla="*/ 37045 h 352"/>
                  <a:gd name="T50" fmla="*/ 132780 w 320"/>
                  <a:gd name="T51" fmla="*/ 34041 h 352"/>
                  <a:gd name="T52" fmla="*/ 115744 w 320"/>
                  <a:gd name="T53" fmla="*/ 28534 h 352"/>
                  <a:gd name="T54" fmla="*/ 93196 w 320"/>
                  <a:gd name="T55" fmla="*/ 25030 h 352"/>
                  <a:gd name="T56" fmla="*/ 95702 w 320"/>
                  <a:gd name="T57" fmla="*/ 1001 h 352"/>
                  <a:gd name="T58" fmla="*/ 122258 w 320"/>
                  <a:gd name="T59" fmla="*/ 5507 h 352"/>
                  <a:gd name="T60" fmla="*/ 141298 w 320"/>
                  <a:gd name="T61" fmla="*/ 11514 h 352"/>
                  <a:gd name="T62" fmla="*/ 149816 w 320"/>
                  <a:gd name="T63" fmla="*/ 17021 h 352"/>
                  <a:gd name="T64" fmla="*/ 154325 w 320"/>
                  <a:gd name="T65" fmla="*/ 22027 h 352"/>
                  <a:gd name="T66" fmla="*/ 158835 w 320"/>
                  <a:gd name="T67" fmla="*/ 28034 h 352"/>
                  <a:gd name="T68" fmla="*/ 160338 w 320"/>
                  <a:gd name="T69" fmla="*/ 36544 h 352"/>
                  <a:gd name="T70" fmla="*/ 160338 w 320"/>
                  <a:gd name="T71" fmla="*/ 143173 h 352"/>
                  <a:gd name="T72" fmla="*/ 156831 w 320"/>
                  <a:gd name="T73" fmla="*/ 151683 h 352"/>
                  <a:gd name="T74" fmla="*/ 152321 w 320"/>
                  <a:gd name="T75" fmla="*/ 157691 h 352"/>
                  <a:gd name="T76" fmla="*/ 143803 w 320"/>
                  <a:gd name="T77" fmla="*/ 163698 h 352"/>
                  <a:gd name="T78" fmla="*/ 133281 w 320"/>
                  <a:gd name="T79" fmla="*/ 168704 h 352"/>
                  <a:gd name="T80" fmla="*/ 120755 w 320"/>
                  <a:gd name="T81" fmla="*/ 172208 h 352"/>
                  <a:gd name="T82" fmla="*/ 95201 w 320"/>
                  <a:gd name="T83" fmla="*/ 175712 h 352"/>
                  <a:gd name="T84" fmla="*/ 65137 w 320"/>
                  <a:gd name="T85" fmla="*/ 175712 h 352"/>
                  <a:gd name="T86" fmla="*/ 38581 w 320"/>
                  <a:gd name="T87" fmla="*/ 172208 h 352"/>
                  <a:gd name="T88" fmla="*/ 27558 w 320"/>
                  <a:gd name="T89" fmla="*/ 168704 h 352"/>
                  <a:gd name="T90" fmla="*/ 17036 w 320"/>
                  <a:gd name="T91" fmla="*/ 163698 h 352"/>
                  <a:gd name="T92" fmla="*/ 8518 w 320"/>
                  <a:gd name="T93" fmla="*/ 157691 h 352"/>
                  <a:gd name="T94" fmla="*/ 5011 w 320"/>
                  <a:gd name="T95" fmla="*/ 152685 h 352"/>
                  <a:gd name="T96" fmla="*/ 0 w 320"/>
                  <a:gd name="T97" fmla="*/ 143173 h 352"/>
                  <a:gd name="T98" fmla="*/ 0 w 320"/>
                  <a:gd name="T99" fmla="*/ 36544 h 352"/>
                  <a:gd name="T100" fmla="*/ 2004 w 320"/>
                  <a:gd name="T101" fmla="*/ 28034 h 352"/>
                  <a:gd name="T102" fmla="*/ 5512 w 320"/>
                  <a:gd name="T103" fmla="*/ 23028 h 352"/>
                  <a:gd name="T104" fmla="*/ 11023 w 320"/>
                  <a:gd name="T105" fmla="*/ 17021 h 352"/>
                  <a:gd name="T106" fmla="*/ 19541 w 320"/>
                  <a:gd name="T107" fmla="*/ 11514 h 352"/>
                  <a:gd name="T108" fmla="*/ 39583 w 320"/>
                  <a:gd name="T109" fmla="*/ 5006 h 352"/>
                  <a:gd name="T110" fmla="*/ 65638 w 320"/>
                  <a:gd name="T111" fmla="*/ 1001 h 352"/>
                  <a:gd name="T112" fmla="*/ 95702 w 320"/>
                  <a:gd name="T113" fmla="*/ 100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70" name="Rectangle 909"/>
              <p:cNvSpPr>
                <a:spLocks noChangeArrowheads="1"/>
              </p:cNvSpPr>
              <p:nvPr/>
            </p:nvSpPr>
            <p:spPr bwMode="auto">
              <a:xfrm>
                <a:off x="5534493" y="5173805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1" name="Rectangle 910"/>
              <p:cNvSpPr>
                <a:spLocks noChangeArrowheads="1"/>
              </p:cNvSpPr>
              <p:nvPr/>
            </p:nvSpPr>
            <p:spPr bwMode="auto">
              <a:xfrm>
                <a:off x="5544729" y="5173805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2" name="Rectangle 911"/>
              <p:cNvSpPr>
                <a:spLocks noChangeArrowheads="1"/>
              </p:cNvSpPr>
              <p:nvPr/>
            </p:nvSpPr>
            <p:spPr bwMode="auto">
              <a:xfrm>
                <a:off x="5554968" y="5173805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3" name="Rectangle 912"/>
              <p:cNvSpPr>
                <a:spLocks noChangeArrowheads="1"/>
              </p:cNvSpPr>
              <p:nvPr/>
            </p:nvSpPr>
            <p:spPr bwMode="auto">
              <a:xfrm>
                <a:off x="5565205" y="5173805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4" name="Rectangle 913"/>
              <p:cNvSpPr>
                <a:spLocks noChangeArrowheads="1"/>
              </p:cNvSpPr>
              <p:nvPr/>
            </p:nvSpPr>
            <p:spPr bwMode="auto">
              <a:xfrm>
                <a:off x="5575443" y="5173805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5" name="Rectangle 914"/>
              <p:cNvSpPr>
                <a:spLocks noChangeArrowheads="1"/>
              </p:cNvSpPr>
              <p:nvPr/>
            </p:nvSpPr>
            <p:spPr bwMode="auto">
              <a:xfrm>
                <a:off x="5585681" y="5173805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6" name="Rectangle 915"/>
              <p:cNvSpPr>
                <a:spLocks noChangeArrowheads="1"/>
              </p:cNvSpPr>
              <p:nvPr/>
            </p:nvSpPr>
            <p:spPr bwMode="auto">
              <a:xfrm>
                <a:off x="5595919" y="5173805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7" name="Rectangle 916"/>
              <p:cNvSpPr>
                <a:spLocks noChangeArrowheads="1"/>
              </p:cNvSpPr>
              <p:nvPr/>
            </p:nvSpPr>
            <p:spPr bwMode="auto">
              <a:xfrm>
                <a:off x="5606155" y="5173805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8" name="Rectangle 917"/>
              <p:cNvSpPr>
                <a:spLocks noChangeArrowheads="1"/>
              </p:cNvSpPr>
              <p:nvPr/>
            </p:nvSpPr>
            <p:spPr bwMode="auto">
              <a:xfrm>
                <a:off x="5616393" y="5173805"/>
                <a:ext cx="20476" cy="131953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79" name="Rectangle 918"/>
              <p:cNvSpPr>
                <a:spLocks noChangeArrowheads="1"/>
              </p:cNvSpPr>
              <p:nvPr/>
            </p:nvSpPr>
            <p:spPr bwMode="auto">
              <a:xfrm>
                <a:off x="5636869" y="5173805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80" name="Rectangle 919"/>
              <p:cNvSpPr>
                <a:spLocks noChangeArrowheads="1"/>
              </p:cNvSpPr>
              <p:nvPr/>
            </p:nvSpPr>
            <p:spPr bwMode="auto">
              <a:xfrm>
                <a:off x="5647106" y="5173805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81" name="Rectangle 920"/>
              <p:cNvSpPr>
                <a:spLocks noChangeArrowheads="1"/>
              </p:cNvSpPr>
              <p:nvPr/>
            </p:nvSpPr>
            <p:spPr bwMode="auto">
              <a:xfrm>
                <a:off x="5657345" y="5173805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82" name="Rectangle 921"/>
              <p:cNvSpPr>
                <a:spLocks noChangeArrowheads="1"/>
              </p:cNvSpPr>
              <p:nvPr/>
            </p:nvSpPr>
            <p:spPr bwMode="auto">
              <a:xfrm>
                <a:off x="5667581" y="5173805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83" name="Rectangle 922"/>
              <p:cNvSpPr>
                <a:spLocks noChangeArrowheads="1"/>
              </p:cNvSpPr>
              <p:nvPr/>
            </p:nvSpPr>
            <p:spPr bwMode="auto">
              <a:xfrm>
                <a:off x="5677819" y="5173805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84" name="Rectangle 923"/>
              <p:cNvSpPr>
                <a:spLocks noChangeArrowheads="1"/>
              </p:cNvSpPr>
              <p:nvPr/>
            </p:nvSpPr>
            <p:spPr bwMode="auto">
              <a:xfrm>
                <a:off x="5688057" y="5173805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85" name="Rectangle 924"/>
              <p:cNvSpPr>
                <a:spLocks noChangeArrowheads="1"/>
              </p:cNvSpPr>
              <p:nvPr/>
            </p:nvSpPr>
            <p:spPr bwMode="auto">
              <a:xfrm>
                <a:off x="5698295" y="5173805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86" name="Rectangle 925"/>
              <p:cNvSpPr>
                <a:spLocks noChangeArrowheads="1"/>
              </p:cNvSpPr>
              <p:nvPr/>
            </p:nvSpPr>
            <p:spPr bwMode="auto">
              <a:xfrm>
                <a:off x="5708532" y="5173805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87" name="Freeform 926"/>
              <p:cNvSpPr>
                <a:spLocks/>
              </p:cNvSpPr>
              <p:nvPr/>
            </p:nvSpPr>
            <p:spPr bwMode="auto">
              <a:xfrm>
                <a:off x="5538588" y="5153623"/>
                <a:ext cx="176088" cy="48124"/>
              </a:xfrm>
              <a:custGeom>
                <a:avLst/>
                <a:gdLst>
                  <a:gd name="T0" fmla="*/ 136525 w 86"/>
                  <a:gd name="T1" fmla="*/ 25400 h 31"/>
                  <a:gd name="T2" fmla="*/ 136525 w 86"/>
                  <a:gd name="T3" fmla="*/ 25400 h 31"/>
                  <a:gd name="T4" fmla="*/ 136525 w 86"/>
                  <a:gd name="T5" fmla="*/ 26988 h 31"/>
                  <a:gd name="T6" fmla="*/ 134938 w 86"/>
                  <a:gd name="T7" fmla="*/ 30163 h 31"/>
                  <a:gd name="T8" fmla="*/ 131763 w 86"/>
                  <a:gd name="T9" fmla="*/ 31750 h 31"/>
                  <a:gd name="T10" fmla="*/ 130175 w 86"/>
                  <a:gd name="T11" fmla="*/ 33338 h 31"/>
                  <a:gd name="T12" fmla="*/ 125413 w 86"/>
                  <a:gd name="T13" fmla="*/ 38100 h 31"/>
                  <a:gd name="T14" fmla="*/ 115888 w 86"/>
                  <a:gd name="T15" fmla="*/ 41275 h 31"/>
                  <a:gd name="T16" fmla="*/ 106363 w 86"/>
                  <a:gd name="T17" fmla="*/ 44450 h 31"/>
                  <a:gd name="T18" fmla="*/ 93662 w 86"/>
                  <a:gd name="T19" fmla="*/ 47625 h 31"/>
                  <a:gd name="T20" fmla="*/ 82550 w 86"/>
                  <a:gd name="T21" fmla="*/ 49213 h 31"/>
                  <a:gd name="T22" fmla="*/ 68263 w 86"/>
                  <a:gd name="T23" fmla="*/ 49213 h 31"/>
                  <a:gd name="T24" fmla="*/ 53975 w 86"/>
                  <a:gd name="T25" fmla="*/ 49213 h 31"/>
                  <a:gd name="T26" fmla="*/ 41275 w 86"/>
                  <a:gd name="T27" fmla="*/ 47625 h 31"/>
                  <a:gd name="T28" fmla="*/ 30163 w 86"/>
                  <a:gd name="T29" fmla="*/ 44450 h 31"/>
                  <a:gd name="T30" fmla="*/ 20637 w 86"/>
                  <a:gd name="T31" fmla="*/ 41275 h 31"/>
                  <a:gd name="T32" fmla="*/ 11112 w 86"/>
                  <a:gd name="T33" fmla="*/ 38100 h 31"/>
                  <a:gd name="T34" fmla="*/ 6350 w 86"/>
                  <a:gd name="T35" fmla="*/ 33338 h 31"/>
                  <a:gd name="T36" fmla="*/ 3175 w 86"/>
                  <a:gd name="T37" fmla="*/ 31750 h 31"/>
                  <a:gd name="T38" fmla="*/ 1588 w 86"/>
                  <a:gd name="T39" fmla="*/ 30163 h 31"/>
                  <a:gd name="T40" fmla="*/ 0 w 86"/>
                  <a:gd name="T41" fmla="*/ 26988 h 31"/>
                  <a:gd name="T42" fmla="*/ 0 w 86"/>
                  <a:gd name="T43" fmla="*/ 25400 h 31"/>
                  <a:gd name="T44" fmla="*/ 0 w 86"/>
                  <a:gd name="T45" fmla="*/ 22225 h 31"/>
                  <a:gd name="T46" fmla="*/ 1588 w 86"/>
                  <a:gd name="T47" fmla="*/ 20638 h 31"/>
                  <a:gd name="T48" fmla="*/ 3175 w 86"/>
                  <a:gd name="T49" fmla="*/ 17463 h 31"/>
                  <a:gd name="T50" fmla="*/ 6350 w 86"/>
                  <a:gd name="T51" fmla="*/ 15875 h 31"/>
                  <a:gd name="T52" fmla="*/ 11112 w 86"/>
                  <a:gd name="T53" fmla="*/ 11113 h 31"/>
                  <a:gd name="T54" fmla="*/ 20637 w 86"/>
                  <a:gd name="T55" fmla="*/ 7938 h 31"/>
                  <a:gd name="T56" fmla="*/ 30163 w 86"/>
                  <a:gd name="T57" fmla="*/ 6350 h 31"/>
                  <a:gd name="T58" fmla="*/ 41275 w 86"/>
                  <a:gd name="T59" fmla="*/ 3175 h 31"/>
                  <a:gd name="T60" fmla="*/ 53975 w 86"/>
                  <a:gd name="T61" fmla="*/ 1588 h 31"/>
                  <a:gd name="T62" fmla="*/ 68263 w 86"/>
                  <a:gd name="T63" fmla="*/ 0 h 31"/>
                  <a:gd name="T64" fmla="*/ 82550 w 86"/>
                  <a:gd name="T65" fmla="*/ 1588 h 31"/>
                  <a:gd name="T66" fmla="*/ 93662 w 86"/>
                  <a:gd name="T67" fmla="*/ 3175 h 31"/>
                  <a:gd name="T68" fmla="*/ 106363 w 86"/>
                  <a:gd name="T69" fmla="*/ 6350 h 31"/>
                  <a:gd name="T70" fmla="*/ 115888 w 86"/>
                  <a:gd name="T71" fmla="*/ 7938 h 31"/>
                  <a:gd name="T72" fmla="*/ 125413 w 86"/>
                  <a:gd name="T73" fmla="*/ 11113 h 31"/>
                  <a:gd name="T74" fmla="*/ 130175 w 86"/>
                  <a:gd name="T75" fmla="*/ 15875 h 31"/>
                  <a:gd name="T76" fmla="*/ 131763 w 86"/>
                  <a:gd name="T77" fmla="*/ 17463 h 31"/>
                  <a:gd name="T78" fmla="*/ 134938 w 86"/>
                  <a:gd name="T79" fmla="*/ 20638 h 31"/>
                  <a:gd name="T80" fmla="*/ 136525 w 86"/>
                  <a:gd name="T81" fmla="*/ 22225 h 31"/>
                  <a:gd name="T82" fmla="*/ 136525 w 86"/>
                  <a:gd name="T83" fmla="*/ 25400 h 3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1"/>
                  <a:gd name="T128" fmla="*/ 86 w 86"/>
                  <a:gd name="T129" fmla="*/ 31 h 3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1">
                    <a:moveTo>
                      <a:pt x="86" y="16"/>
                    </a:moveTo>
                    <a:lnTo>
                      <a:pt x="86" y="16"/>
                    </a:lnTo>
                    <a:lnTo>
                      <a:pt x="86" y="17"/>
                    </a:lnTo>
                    <a:lnTo>
                      <a:pt x="85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59" y="30"/>
                    </a:lnTo>
                    <a:lnTo>
                      <a:pt x="52" y="31"/>
                    </a:lnTo>
                    <a:lnTo>
                      <a:pt x="43" y="31"/>
                    </a:lnTo>
                    <a:lnTo>
                      <a:pt x="34" y="31"/>
                    </a:lnTo>
                    <a:lnTo>
                      <a:pt x="26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4"/>
                    </a:lnTo>
                    <a:lnTo>
                      <a:pt x="26" y="2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2" y="1"/>
                    </a:lnTo>
                    <a:lnTo>
                      <a:pt x="59" y="2"/>
                    </a:lnTo>
                    <a:lnTo>
                      <a:pt x="67" y="4"/>
                    </a:lnTo>
                    <a:lnTo>
                      <a:pt x="73" y="5"/>
                    </a:lnTo>
                    <a:lnTo>
                      <a:pt x="79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6" y="1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88" name="Freeform 927"/>
              <p:cNvSpPr>
                <a:spLocks/>
              </p:cNvSpPr>
              <p:nvPr/>
            </p:nvSpPr>
            <p:spPr bwMode="auto">
              <a:xfrm>
                <a:off x="5667581" y="5197090"/>
                <a:ext cx="174040" cy="147476"/>
              </a:xfrm>
              <a:custGeom>
                <a:avLst/>
                <a:gdLst>
                  <a:gd name="T0" fmla="*/ 68263 w 85"/>
                  <a:gd name="T1" fmla="*/ 0 h 95"/>
                  <a:gd name="T2" fmla="*/ 68263 w 85"/>
                  <a:gd name="T3" fmla="*/ 0 h 95"/>
                  <a:gd name="T4" fmla="*/ 53975 w 85"/>
                  <a:gd name="T5" fmla="*/ 1588 h 95"/>
                  <a:gd name="T6" fmla="*/ 41275 w 85"/>
                  <a:gd name="T7" fmla="*/ 1588 h 95"/>
                  <a:gd name="T8" fmla="*/ 30163 w 85"/>
                  <a:gd name="T9" fmla="*/ 4763 h 95"/>
                  <a:gd name="T10" fmla="*/ 20638 w 85"/>
                  <a:gd name="T11" fmla="*/ 7938 h 95"/>
                  <a:gd name="T12" fmla="*/ 11113 w 85"/>
                  <a:gd name="T13" fmla="*/ 11113 h 95"/>
                  <a:gd name="T14" fmla="*/ 4763 w 85"/>
                  <a:gd name="T15" fmla="*/ 14288 h 95"/>
                  <a:gd name="T16" fmla="*/ 3175 w 85"/>
                  <a:gd name="T17" fmla="*/ 17463 h 95"/>
                  <a:gd name="T18" fmla="*/ 1588 w 85"/>
                  <a:gd name="T19" fmla="*/ 19050 h 95"/>
                  <a:gd name="T20" fmla="*/ 0 w 85"/>
                  <a:gd name="T21" fmla="*/ 22225 h 95"/>
                  <a:gd name="T22" fmla="*/ 0 w 85"/>
                  <a:gd name="T23" fmla="*/ 23813 h 95"/>
                  <a:gd name="T24" fmla="*/ 0 w 85"/>
                  <a:gd name="T25" fmla="*/ 127000 h 95"/>
                  <a:gd name="T26" fmla="*/ 0 w 85"/>
                  <a:gd name="T27" fmla="*/ 130175 h 95"/>
                  <a:gd name="T28" fmla="*/ 1588 w 85"/>
                  <a:gd name="T29" fmla="*/ 131763 h 95"/>
                  <a:gd name="T30" fmla="*/ 3175 w 85"/>
                  <a:gd name="T31" fmla="*/ 134938 h 95"/>
                  <a:gd name="T32" fmla="*/ 4763 w 85"/>
                  <a:gd name="T33" fmla="*/ 136525 h 95"/>
                  <a:gd name="T34" fmla="*/ 11113 w 85"/>
                  <a:gd name="T35" fmla="*/ 141288 h 95"/>
                  <a:gd name="T36" fmla="*/ 20638 w 85"/>
                  <a:gd name="T37" fmla="*/ 144463 h 95"/>
                  <a:gd name="T38" fmla="*/ 30163 w 85"/>
                  <a:gd name="T39" fmla="*/ 147638 h 95"/>
                  <a:gd name="T40" fmla="*/ 41275 w 85"/>
                  <a:gd name="T41" fmla="*/ 149225 h 95"/>
                  <a:gd name="T42" fmla="*/ 53975 w 85"/>
                  <a:gd name="T43" fmla="*/ 150813 h 95"/>
                  <a:gd name="T44" fmla="*/ 68263 w 85"/>
                  <a:gd name="T45" fmla="*/ 150813 h 95"/>
                  <a:gd name="T46" fmla="*/ 80963 w 85"/>
                  <a:gd name="T47" fmla="*/ 150813 h 95"/>
                  <a:gd name="T48" fmla="*/ 93663 w 85"/>
                  <a:gd name="T49" fmla="*/ 149225 h 95"/>
                  <a:gd name="T50" fmla="*/ 106363 w 85"/>
                  <a:gd name="T51" fmla="*/ 147638 h 95"/>
                  <a:gd name="T52" fmla="*/ 115888 w 85"/>
                  <a:gd name="T53" fmla="*/ 144463 h 95"/>
                  <a:gd name="T54" fmla="*/ 123825 w 85"/>
                  <a:gd name="T55" fmla="*/ 141288 h 95"/>
                  <a:gd name="T56" fmla="*/ 130175 w 85"/>
                  <a:gd name="T57" fmla="*/ 136525 h 95"/>
                  <a:gd name="T58" fmla="*/ 131763 w 85"/>
                  <a:gd name="T59" fmla="*/ 134938 h 95"/>
                  <a:gd name="T60" fmla="*/ 133350 w 85"/>
                  <a:gd name="T61" fmla="*/ 131763 h 95"/>
                  <a:gd name="T62" fmla="*/ 134938 w 85"/>
                  <a:gd name="T63" fmla="*/ 130175 h 95"/>
                  <a:gd name="T64" fmla="*/ 134938 w 85"/>
                  <a:gd name="T65" fmla="*/ 127000 h 95"/>
                  <a:gd name="T66" fmla="*/ 134938 w 85"/>
                  <a:gd name="T67" fmla="*/ 23813 h 95"/>
                  <a:gd name="T68" fmla="*/ 134938 w 85"/>
                  <a:gd name="T69" fmla="*/ 22225 h 95"/>
                  <a:gd name="T70" fmla="*/ 133350 w 85"/>
                  <a:gd name="T71" fmla="*/ 19050 h 95"/>
                  <a:gd name="T72" fmla="*/ 131763 w 85"/>
                  <a:gd name="T73" fmla="*/ 17463 h 95"/>
                  <a:gd name="T74" fmla="*/ 130175 w 85"/>
                  <a:gd name="T75" fmla="*/ 14288 h 95"/>
                  <a:gd name="T76" fmla="*/ 123825 w 85"/>
                  <a:gd name="T77" fmla="*/ 11113 h 95"/>
                  <a:gd name="T78" fmla="*/ 115888 w 85"/>
                  <a:gd name="T79" fmla="*/ 7938 h 95"/>
                  <a:gd name="T80" fmla="*/ 106363 w 85"/>
                  <a:gd name="T81" fmla="*/ 4763 h 95"/>
                  <a:gd name="T82" fmla="*/ 93663 w 85"/>
                  <a:gd name="T83" fmla="*/ 1588 h 95"/>
                  <a:gd name="T84" fmla="*/ 80963 w 85"/>
                  <a:gd name="T85" fmla="*/ 1588 h 95"/>
                  <a:gd name="T86" fmla="*/ 68263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3" y="0"/>
                    </a:moveTo>
                    <a:lnTo>
                      <a:pt x="43" y="0"/>
                    </a:lnTo>
                    <a:lnTo>
                      <a:pt x="34" y="1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8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8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89" name="Freeform 928"/>
              <p:cNvSpPr>
                <a:spLocks noEditPoints="1"/>
              </p:cNvSpPr>
              <p:nvPr/>
            </p:nvSpPr>
            <p:spPr bwMode="auto">
              <a:xfrm>
                <a:off x="5651201" y="5186224"/>
                <a:ext cx="206802" cy="170761"/>
              </a:xfrm>
              <a:custGeom>
                <a:avLst/>
                <a:gdLst>
                  <a:gd name="T0" fmla="*/ 67142 w 320"/>
                  <a:gd name="T1" fmla="*/ 24805 h 352"/>
                  <a:gd name="T2" fmla="*/ 44594 w 320"/>
                  <a:gd name="T3" fmla="*/ 28277 h 352"/>
                  <a:gd name="T4" fmla="*/ 28059 w 320"/>
                  <a:gd name="T5" fmla="*/ 33734 h 352"/>
                  <a:gd name="T6" fmla="*/ 24051 w 320"/>
                  <a:gd name="T7" fmla="*/ 36711 h 352"/>
                  <a:gd name="T8" fmla="*/ 26055 w 320"/>
                  <a:gd name="T9" fmla="*/ 35719 h 352"/>
                  <a:gd name="T10" fmla="*/ 22548 w 320"/>
                  <a:gd name="T11" fmla="*/ 40680 h 352"/>
                  <a:gd name="T12" fmla="*/ 24051 w 320"/>
                  <a:gd name="T13" fmla="*/ 36215 h 352"/>
                  <a:gd name="T14" fmla="*/ 24051 w 320"/>
                  <a:gd name="T15" fmla="*/ 141883 h 352"/>
                  <a:gd name="T16" fmla="*/ 23049 w 320"/>
                  <a:gd name="T17" fmla="*/ 135930 h 352"/>
                  <a:gd name="T18" fmla="*/ 26556 w 320"/>
                  <a:gd name="T19" fmla="*/ 140395 h 352"/>
                  <a:gd name="T20" fmla="*/ 30063 w 320"/>
                  <a:gd name="T21" fmla="*/ 142379 h 352"/>
                  <a:gd name="T22" fmla="*/ 37579 w 320"/>
                  <a:gd name="T23" fmla="*/ 145355 h 352"/>
                  <a:gd name="T24" fmla="*/ 45095 w 320"/>
                  <a:gd name="T25" fmla="*/ 147340 h 352"/>
                  <a:gd name="T26" fmla="*/ 67643 w 320"/>
                  <a:gd name="T27" fmla="*/ 150316 h 352"/>
                  <a:gd name="T28" fmla="*/ 93698 w 320"/>
                  <a:gd name="T29" fmla="*/ 150316 h 352"/>
                  <a:gd name="T30" fmla="*/ 116746 w 320"/>
                  <a:gd name="T31" fmla="*/ 147340 h 352"/>
                  <a:gd name="T32" fmla="*/ 123260 w 320"/>
                  <a:gd name="T33" fmla="*/ 145355 h 352"/>
                  <a:gd name="T34" fmla="*/ 130776 w 320"/>
                  <a:gd name="T35" fmla="*/ 142379 h 352"/>
                  <a:gd name="T36" fmla="*/ 134283 w 320"/>
                  <a:gd name="T37" fmla="*/ 140395 h 352"/>
                  <a:gd name="T38" fmla="*/ 136788 w 320"/>
                  <a:gd name="T39" fmla="*/ 137418 h 352"/>
                  <a:gd name="T40" fmla="*/ 136287 w 320"/>
                  <a:gd name="T41" fmla="*/ 141883 h 352"/>
                  <a:gd name="T42" fmla="*/ 136287 w 320"/>
                  <a:gd name="T43" fmla="*/ 36215 h 352"/>
                  <a:gd name="T44" fmla="*/ 138292 w 320"/>
                  <a:gd name="T45" fmla="*/ 40680 h 352"/>
                  <a:gd name="T46" fmla="*/ 135786 w 320"/>
                  <a:gd name="T47" fmla="*/ 37207 h 352"/>
                  <a:gd name="T48" fmla="*/ 136788 w 320"/>
                  <a:gd name="T49" fmla="*/ 36711 h 352"/>
                  <a:gd name="T50" fmla="*/ 132780 w 320"/>
                  <a:gd name="T51" fmla="*/ 33734 h 352"/>
                  <a:gd name="T52" fmla="*/ 115744 w 320"/>
                  <a:gd name="T53" fmla="*/ 28277 h 352"/>
                  <a:gd name="T54" fmla="*/ 93196 w 320"/>
                  <a:gd name="T55" fmla="*/ 24805 h 352"/>
                  <a:gd name="T56" fmla="*/ 95702 w 320"/>
                  <a:gd name="T57" fmla="*/ 992 h 352"/>
                  <a:gd name="T58" fmla="*/ 122258 w 320"/>
                  <a:gd name="T59" fmla="*/ 5457 h 352"/>
                  <a:gd name="T60" fmla="*/ 141298 w 320"/>
                  <a:gd name="T61" fmla="*/ 11410 h 352"/>
                  <a:gd name="T62" fmla="*/ 149816 w 320"/>
                  <a:gd name="T63" fmla="*/ 16867 h 352"/>
                  <a:gd name="T64" fmla="*/ 154325 w 320"/>
                  <a:gd name="T65" fmla="*/ 21828 h 352"/>
                  <a:gd name="T66" fmla="*/ 158835 w 320"/>
                  <a:gd name="T67" fmla="*/ 27781 h 352"/>
                  <a:gd name="T68" fmla="*/ 160338 w 320"/>
                  <a:gd name="T69" fmla="*/ 36215 h 352"/>
                  <a:gd name="T70" fmla="*/ 160338 w 320"/>
                  <a:gd name="T71" fmla="*/ 141883 h 352"/>
                  <a:gd name="T72" fmla="*/ 156831 w 320"/>
                  <a:gd name="T73" fmla="*/ 150316 h 352"/>
                  <a:gd name="T74" fmla="*/ 152321 w 320"/>
                  <a:gd name="T75" fmla="*/ 156270 h 352"/>
                  <a:gd name="T76" fmla="*/ 143803 w 320"/>
                  <a:gd name="T77" fmla="*/ 162223 h 352"/>
                  <a:gd name="T78" fmla="*/ 133281 w 320"/>
                  <a:gd name="T79" fmla="*/ 167184 h 352"/>
                  <a:gd name="T80" fmla="*/ 120755 w 320"/>
                  <a:gd name="T81" fmla="*/ 170656 h 352"/>
                  <a:gd name="T82" fmla="*/ 95201 w 320"/>
                  <a:gd name="T83" fmla="*/ 174129 h 352"/>
                  <a:gd name="T84" fmla="*/ 65137 w 320"/>
                  <a:gd name="T85" fmla="*/ 174129 h 352"/>
                  <a:gd name="T86" fmla="*/ 38581 w 320"/>
                  <a:gd name="T87" fmla="*/ 170656 h 352"/>
                  <a:gd name="T88" fmla="*/ 27558 w 320"/>
                  <a:gd name="T89" fmla="*/ 167184 h 352"/>
                  <a:gd name="T90" fmla="*/ 17036 w 320"/>
                  <a:gd name="T91" fmla="*/ 162223 h 352"/>
                  <a:gd name="T92" fmla="*/ 8518 w 320"/>
                  <a:gd name="T93" fmla="*/ 156270 h 352"/>
                  <a:gd name="T94" fmla="*/ 501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2004 w 320"/>
                  <a:gd name="T101" fmla="*/ 27781 h 352"/>
                  <a:gd name="T102" fmla="*/ 5512 w 320"/>
                  <a:gd name="T103" fmla="*/ 22820 h 352"/>
                  <a:gd name="T104" fmla="*/ 11023 w 320"/>
                  <a:gd name="T105" fmla="*/ 16867 h 352"/>
                  <a:gd name="T106" fmla="*/ 19541 w 320"/>
                  <a:gd name="T107" fmla="*/ 11410 h 352"/>
                  <a:gd name="T108" fmla="*/ 39583 w 320"/>
                  <a:gd name="T109" fmla="*/ 4961 h 352"/>
                  <a:gd name="T110" fmla="*/ 65638 w 320"/>
                  <a:gd name="T111" fmla="*/ 992 h 352"/>
                  <a:gd name="T112" fmla="*/ 95702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490" name="Rectangle 929"/>
              <p:cNvSpPr>
                <a:spLocks noChangeArrowheads="1"/>
              </p:cNvSpPr>
              <p:nvPr/>
            </p:nvSpPr>
            <p:spPr bwMode="auto">
              <a:xfrm>
                <a:off x="5657345" y="5212614"/>
                <a:ext cx="10238" cy="147476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1" name="Rectangle 930"/>
              <p:cNvSpPr>
                <a:spLocks noChangeArrowheads="1"/>
              </p:cNvSpPr>
              <p:nvPr/>
            </p:nvSpPr>
            <p:spPr bwMode="auto">
              <a:xfrm>
                <a:off x="5667581" y="5212614"/>
                <a:ext cx="10238" cy="147476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2" name="Rectangle 931"/>
              <p:cNvSpPr>
                <a:spLocks noChangeArrowheads="1"/>
              </p:cNvSpPr>
              <p:nvPr/>
            </p:nvSpPr>
            <p:spPr bwMode="auto">
              <a:xfrm>
                <a:off x="5677819" y="5212614"/>
                <a:ext cx="10238" cy="147476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3" name="Rectangle 932"/>
              <p:cNvSpPr>
                <a:spLocks noChangeArrowheads="1"/>
              </p:cNvSpPr>
              <p:nvPr/>
            </p:nvSpPr>
            <p:spPr bwMode="auto">
              <a:xfrm>
                <a:off x="5688057" y="5212614"/>
                <a:ext cx="10238" cy="147476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4" name="Rectangle 933"/>
              <p:cNvSpPr>
                <a:spLocks noChangeArrowheads="1"/>
              </p:cNvSpPr>
              <p:nvPr/>
            </p:nvSpPr>
            <p:spPr bwMode="auto">
              <a:xfrm>
                <a:off x="5698295" y="5212614"/>
                <a:ext cx="10238" cy="147476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5" name="Rectangle 934"/>
              <p:cNvSpPr>
                <a:spLocks noChangeArrowheads="1"/>
              </p:cNvSpPr>
              <p:nvPr/>
            </p:nvSpPr>
            <p:spPr bwMode="auto">
              <a:xfrm>
                <a:off x="5708532" y="5212614"/>
                <a:ext cx="10238" cy="147476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6" name="Rectangle 935"/>
              <p:cNvSpPr>
                <a:spLocks noChangeArrowheads="1"/>
              </p:cNvSpPr>
              <p:nvPr/>
            </p:nvSpPr>
            <p:spPr bwMode="auto">
              <a:xfrm>
                <a:off x="5718770" y="5212614"/>
                <a:ext cx="10238" cy="147476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7" name="Rectangle 936"/>
              <p:cNvSpPr>
                <a:spLocks noChangeArrowheads="1"/>
              </p:cNvSpPr>
              <p:nvPr/>
            </p:nvSpPr>
            <p:spPr bwMode="auto">
              <a:xfrm>
                <a:off x="5729008" y="5212614"/>
                <a:ext cx="10238" cy="147476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8" name="Rectangle 937"/>
              <p:cNvSpPr>
                <a:spLocks noChangeArrowheads="1"/>
              </p:cNvSpPr>
              <p:nvPr/>
            </p:nvSpPr>
            <p:spPr bwMode="auto">
              <a:xfrm>
                <a:off x="5739246" y="5212614"/>
                <a:ext cx="20476" cy="147476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499" name="Rectangle 938"/>
              <p:cNvSpPr>
                <a:spLocks noChangeArrowheads="1"/>
              </p:cNvSpPr>
              <p:nvPr/>
            </p:nvSpPr>
            <p:spPr bwMode="auto">
              <a:xfrm>
                <a:off x="5759721" y="5212614"/>
                <a:ext cx="10238" cy="147476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00" name="Rectangle 939"/>
              <p:cNvSpPr>
                <a:spLocks noChangeArrowheads="1"/>
              </p:cNvSpPr>
              <p:nvPr/>
            </p:nvSpPr>
            <p:spPr bwMode="auto">
              <a:xfrm>
                <a:off x="5769958" y="5212614"/>
                <a:ext cx="10238" cy="147476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01" name="Rectangle 940"/>
              <p:cNvSpPr>
                <a:spLocks noChangeArrowheads="1"/>
              </p:cNvSpPr>
              <p:nvPr/>
            </p:nvSpPr>
            <p:spPr bwMode="auto">
              <a:xfrm>
                <a:off x="5780196" y="5212614"/>
                <a:ext cx="10238" cy="147476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02" name="Rectangle 941"/>
              <p:cNvSpPr>
                <a:spLocks noChangeArrowheads="1"/>
              </p:cNvSpPr>
              <p:nvPr/>
            </p:nvSpPr>
            <p:spPr bwMode="auto">
              <a:xfrm>
                <a:off x="5790434" y="5212614"/>
                <a:ext cx="10238" cy="147476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03" name="Rectangle 942"/>
              <p:cNvSpPr>
                <a:spLocks noChangeArrowheads="1"/>
              </p:cNvSpPr>
              <p:nvPr/>
            </p:nvSpPr>
            <p:spPr bwMode="auto">
              <a:xfrm>
                <a:off x="5800672" y="5212614"/>
                <a:ext cx="10238" cy="147476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04" name="Rectangle 943"/>
              <p:cNvSpPr>
                <a:spLocks noChangeArrowheads="1"/>
              </p:cNvSpPr>
              <p:nvPr/>
            </p:nvSpPr>
            <p:spPr bwMode="auto">
              <a:xfrm>
                <a:off x="5810908" y="5212614"/>
                <a:ext cx="10238" cy="147476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05" name="Rectangle 944"/>
              <p:cNvSpPr>
                <a:spLocks noChangeArrowheads="1"/>
              </p:cNvSpPr>
              <p:nvPr/>
            </p:nvSpPr>
            <p:spPr bwMode="auto">
              <a:xfrm>
                <a:off x="5821147" y="5212614"/>
                <a:ext cx="10238" cy="147476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06" name="Rectangle 945"/>
              <p:cNvSpPr>
                <a:spLocks noChangeArrowheads="1"/>
              </p:cNvSpPr>
              <p:nvPr/>
            </p:nvSpPr>
            <p:spPr bwMode="auto">
              <a:xfrm>
                <a:off x="5831384" y="5212614"/>
                <a:ext cx="10238" cy="147476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07" name="Freeform 946"/>
              <p:cNvSpPr>
                <a:spLocks/>
              </p:cNvSpPr>
              <p:nvPr/>
            </p:nvSpPr>
            <p:spPr bwMode="auto">
              <a:xfrm>
                <a:off x="5661440" y="5193985"/>
                <a:ext cx="176088" cy="46571"/>
              </a:xfrm>
              <a:custGeom>
                <a:avLst/>
                <a:gdLst>
                  <a:gd name="T0" fmla="*/ 136525 w 86"/>
                  <a:gd name="T1" fmla="*/ 23813 h 30"/>
                  <a:gd name="T2" fmla="*/ 136525 w 86"/>
                  <a:gd name="T3" fmla="*/ 23813 h 30"/>
                  <a:gd name="T4" fmla="*/ 136525 w 86"/>
                  <a:gd name="T5" fmla="*/ 25400 h 30"/>
                  <a:gd name="T6" fmla="*/ 134938 w 86"/>
                  <a:gd name="T7" fmla="*/ 28575 h 30"/>
                  <a:gd name="T8" fmla="*/ 133350 w 86"/>
                  <a:gd name="T9" fmla="*/ 30163 h 30"/>
                  <a:gd name="T10" fmla="*/ 131763 w 86"/>
                  <a:gd name="T11" fmla="*/ 33338 h 30"/>
                  <a:gd name="T12" fmla="*/ 125413 w 86"/>
                  <a:gd name="T13" fmla="*/ 36513 h 30"/>
                  <a:gd name="T14" fmla="*/ 115888 w 86"/>
                  <a:gd name="T15" fmla="*/ 41275 h 30"/>
                  <a:gd name="T16" fmla="*/ 106363 w 86"/>
                  <a:gd name="T17" fmla="*/ 42863 h 30"/>
                  <a:gd name="T18" fmla="*/ 95250 w 86"/>
                  <a:gd name="T19" fmla="*/ 46038 h 30"/>
                  <a:gd name="T20" fmla="*/ 82550 w 86"/>
                  <a:gd name="T21" fmla="*/ 47625 h 30"/>
                  <a:gd name="T22" fmla="*/ 68263 w 86"/>
                  <a:gd name="T23" fmla="*/ 47625 h 30"/>
                  <a:gd name="T24" fmla="*/ 55563 w 86"/>
                  <a:gd name="T25" fmla="*/ 47625 h 30"/>
                  <a:gd name="T26" fmla="*/ 42862 w 86"/>
                  <a:gd name="T27" fmla="*/ 46038 h 30"/>
                  <a:gd name="T28" fmla="*/ 30163 w 86"/>
                  <a:gd name="T29" fmla="*/ 42863 h 30"/>
                  <a:gd name="T30" fmla="*/ 20637 w 86"/>
                  <a:gd name="T31" fmla="*/ 41275 h 30"/>
                  <a:gd name="T32" fmla="*/ 12700 w 86"/>
                  <a:gd name="T33" fmla="*/ 36513 h 30"/>
                  <a:gd name="T34" fmla="*/ 6350 w 86"/>
                  <a:gd name="T35" fmla="*/ 33338 h 30"/>
                  <a:gd name="T36" fmla="*/ 4762 w 86"/>
                  <a:gd name="T37" fmla="*/ 30163 h 30"/>
                  <a:gd name="T38" fmla="*/ 3175 w 86"/>
                  <a:gd name="T39" fmla="*/ 28575 h 30"/>
                  <a:gd name="T40" fmla="*/ 0 w 86"/>
                  <a:gd name="T41" fmla="*/ 25400 h 30"/>
                  <a:gd name="T42" fmla="*/ 0 w 86"/>
                  <a:gd name="T43" fmla="*/ 23813 h 30"/>
                  <a:gd name="T44" fmla="*/ 0 w 86"/>
                  <a:gd name="T45" fmla="*/ 20638 h 30"/>
                  <a:gd name="T46" fmla="*/ 3175 w 86"/>
                  <a:gd name="T47" fmla="*/ 19050 h 30"/>
                  <a:gd name="T48" fmla="*/ 4762 w 86"/>
                  <a:gd name="T49" fmla="*/ 17463 h 30"/>
                  <a:gd name="T50" fmla="*/ 6350 w 86"/>
                  <a:gd name="T51" fmla="*/ 14288 h 30"/>
                  <a:gd name="T52" fmla="*/ 12700 w 86"/>
                  <a:gd name="T53" fmla="*/ 9525 h 30"/>
                  <a:gd name="T54" fmla="*/ 20637 w 86"/>
                  <a:gd name="T55" fmla="*/ 6350 h 30"/>
                  <a:gd name="T56" fmla="*/ 30163 w 86"/>
                  <a:gd name="T57" fmla="*/ 4763 h 30"/>
                  <a:gd name="T58" fmla="*/ 42862 w 86"/>
                  <a:gd name="T59" fmla="*/ 1588 h 30"/>
                  <a:gd name="T60" fmla="*/ 55563 w 86"/>
                  <a:gd name="T61" fmla="*/ 0 h 30"/>
                  <a:gd name="T62" fmla="*/ 68263 w 86"/>
                  <a:gd name="T63" fmla="*/ 0 h 30"/>
                  <a:gd name="T64" fmla="*/ 82550 w 86"/>
                  <a:gd name="T65" fmla="*/ 0 h 30"/>
                  <a:gd name="T66" fmla="*/ 95250 w 86"/>
                  <a:gd name="T67" fmla="*/ 1588 h 30"/>
                  <a:gd name="T68" fmla="*/ 106363 w 86"/>
                  <a:gd name="T69" fmla="*/ 4763 h 30"/>
                  <a:gd name="T70" fmla="*/ 115888 w 86"/>
                  <a:gd name="T71" fmla="*/ 6350 h 30"/>
                  <a:gd name="T72" fmla="*/ 125413 w 86"/>
                  <a:gd name="T73" fmla="*/ 9525 h 30"/>
                  <a:gd name="T74" fmla="*/ 131763 w 86"/>
                  <a:gd name="T75" fmla="*/ 14288 h 30"/>
                  <a:gd name="T76" fmla="*/ 133350 w 86"/>
                  <a:gd name="T77" fmla="*/ 17463 h 30"/>
                  <a:gd name="T78" fmla="*/ 134938 w 86"/>
                  <a:gd name="T79" fmla="*/ 19050 h 30"/>
                  <a:gd name="T80" fmla="*/ 136525 w 86"/>
                  <a:gd name="T81" fmla="*/ 20638 h 30"/>
                  <a:gd name="T82" fmla="*/ 136525 w 86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6"/>
                    </a:lnTo>
                    <a:lnTo>
                      <a:pt x="85" y="18"/>
                    </a:lnTo>
                    <a:lnTo>
                      <a:pt x="84" y="19"/>
                    </a:lnTo>
                    <a:lnTo>
                      <a:pt x="83" y="21"/>
                    </a:lnTo>
                    <a:lnTo>
                      <a:pt x="79" y="23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60" y="29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5" y="30"/>
                    </a:lnTo>
                    <a:lnTo>
                      <a:pt x="27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8" y="23"/>
                    </a:lnTo>
                    <a:lnTo>
                      <a:pt x="4" y="21"/>
                    </a:lnTo>
                    <a:lnTo>
                      <a:pt x="3" y="19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8" y="6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7" y="1"/>
                    </a:lnTo>
                    <a:lnTo>
                      <a:pt x="35" y="0"/>
                    </a:lnTo>
                    <a:lnTo>
                      <a:pt x="43" y="0"/>
                    </a:lnTo>
                    <a:lnTo>
                      <a:pt x="52" y="0"/>
                    </a:lnTo>
                    <a:lnTo>
                      <a:pt x="60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9" y="6"/>
                    </a:lnTo>
                    <a:lnTo>
                      <a:pt x="83" y="9"/>
                    </a:lnTo>
                    <a:lnTo>
                      <a:pt x="84" y="11"/>
                    </a:lnTo>
                    <a:lnTo>
                      <a:pt x="85" y="12"/>
                    </a:lnTo>
                    <a:lnTo>
                      <a:pt x="86" y="13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08" name="Freeform 947"/>
              <p:cNvSpPr>
                <a:spLocks/>
              </p:cNvSpPr>
              <p:nvPr/>
            </p:nvSpPr>
            <p:spPr bwMode="auto">
              <a:xfrm>
                <a:off x="5800672" y="5235900"/>
                <a:ext cx="176088" cy="147476"/>
              </a:xfrm>
              <a:custGeom>
                <a:avLst/>
                <a:gdLst>
                  <a:gd name="T0" fmla="*/ 68263 w 86"/>
                  <a:gd name="T1" fmla="*/ 0 h 95"/>
                  <a:gd name="T2" fmla="*/ 68263 w 86"/>
                  <a:gd name="T3" fmla="*/ 0 h 95"/>
                  <a:gd name="T4" fmla="*/ 55563 w 86"/>
                  <a:gd name="T5" fmla="*/ 1588 h 95"/>
                  <a:gd name="T6" fmla="*/ 42862 w 86"/>
                  <a:gd name="T7" fmla="*/ 1588 h 95"/>
                  <a:gd name="T8" fmla="*/ 30163 w 86"/>
                  <a:gd name="T9" fmla="*/ 4763 h 95"/>
                  <a:gd name="T10" fmla="*/ 20637 w 86"/>
                  <a:gd name="T11" fmla="*/ 7938 h 95"/>
                  <a:gd name="T12" fmla="*/ 12700 w 86"/>
                  <a:gd name="T13" fmla="*/ 11113 h 95"/>
                  <a:gd name="T14" fmla="*/ 6350 w 86"/>
                  <a:gd name="T15" fmla="*/ 15875 h 95"/>
                  <a:gd name="T16" fmla="*/ 3175 w 86"/>
                  <a:gd name="T17" fmla="*/ 17463 h 95"/>
                  <a:gd name="T18" fmla="*/ 3175 w 86"/>
                  <a:gd name="T19" fmla="*/ 19050 h 95"/>
                  <a:gd name="T20" fmla="*/ 0 w 86"/>
                  <a:gd name="T21" fmla="*/ 22225 h 95"/>
                  <a:gd name="T22" fmla="*/ 0 w 86"/>
                  <a:gd name="T23" fmla="*/ 25400 h 95"/>
                  <a:gd name="T24" fmla="*/ 0 w 86"/>
                  <a:gd name="T25" fmla="*/ 127000 h 95"/>
                  <a:gd name="T26" fmla="*/ 0 w 86"/>
                  <a:gd name="T27" fmla="*/ 130175 h 95"/>
                  <a:gd name="T28" fmla="*/ 3175 w 86"/>
                  <a:gd name="T29" fmla="*/ 133350 h 95"/>
                  <a:gd name="T30" fmla="*/ 3175 w 86"/>
                  <a:gd name="T31" fmla="*/ 134938 h 95"/>
                  <a:gd name="T32" fmla="*/ 6350 w 86"/>
                  <a:gd name="T33" fmla="*/ 136525 h 95"/>
                  <a:gd name="T34" fmla="*/ 12700 w 86"/>
                  <a:gd name="T35" fmla="*/ 141288 h 95"/>
                  <a:gd name="T36" fmla="*/ 20637 w 86"/>
                  <a:gd name="T37" fmla="*/ 144463 h 95"/>
                  <a:gd name="T38" fmla="*/ 30163 w 86"/>
                  <a:gd name="T39" fmla="*/ 147638 h 95"/>
                  <a:gd name="T40" fmla="*/ 42862 w 86"/>
                  <a:gd name="T41" fmla="*/ 149225 h 95"/>
                  <a:gd name="T42" fmla="*/ 55563 w 86"/>
                  <a:gd name="T43" fmla="*/ 150813 h 95"/>
                  <a:gd name="T44" fmla="*/ 68263 w 86"/>
                  <a:gd name="T45" fmla="*/ 150813 h 95"/>
                  <a:gd name="T46" fmla="*/ 82550 w 86"/>
                  <a:gd name="T47" fmla="*/ 150813 h 95"/>
                  <a:gd name="T48" fmla="*/ 95250 w 86"/>
                  <a:gd name="T49" fmla="*/ 149225 h 95"/>
                  <a:gd name="T50" fmla="*/ 106363 w 86"/>
                  <a:gd name="T51" fmla="*/ 147638 h 95"/>
                  <a:gd name="T52" fmla="*/ 115888 w 86"/>
                  <a:gd name="T53" fmla="*/ 144463 h 95"/>
                  <a:gd name="T54" fmla="*/ 125413 w 86"/>
                  <a:gd name="T55" fmla="*/ 141288 h 95"/>
                  <a:gd name="T56" fmla="*/ 131763 w 86"/>
                  <a:gd name="T57" fmla="*/ 136525 h 95"/>
                  <a:gd name="T58" fmla="*/ 133350 w 86"/>
                  <a:gd name="T59" fmla="*/ 134938 h 95"/>
                  <a:gd name="T60" fmla="*/ 134938 w 86"/>
                  <a:gd name="T61" fmla="*/ 133350 h 95"/>
                  <a:gd name="T62" fmla="*/ 136525 w 86"/>
                  <a:gd name="T63" fmla="*/ 130175 h 95"/>
                  <a:gd name="T64" fmla="*/ 136525 w 86"/>
                  <a:gd name="T65" fmla="*/ 127000 h 95"/>
                  <a:gd name="T66" fmla="*/ 136525 w 86"/>
                  <a:gd name="T67" fmla="*/ 25400 h 95"/>
                  <a:gd name="T68" fmla="*/ 136525 w 86"/>
                  <a:gd name="T69" fmla="*/ 22225 h 95"/>
                  <a:gd name="T70" fmla="*/ 134938 w 86"/>
                  <a:gd name="T71" fmla="*/ 19050 h 95"/>
                  <a:gd name="T72" fmla="*/ 133350 w 86"/>
                  <a:gd name="T73" fmla="*/ 17463 h 95"/>
                  <a:gd name="T74" fmla="*/ 131763 w 86"/>
                  <a:gd name="T75" fmla="*/ 15875 h 95"/>
                  <a:gd name="T76" fmla="*/ 125413 w 86"/>
                  <a:gd name="T77" fmla="*/ 11113 h 95"/>
                  <a:gd name="T78" fmla="*/ 115888 w 86"/>
                  <a:gd name="T79" fmla="*/ 7938 h 95"/>
                  <a:gd name="T80" fmla="*/ 106363 w 86"/>
                  <a:gd name="T81" fmla="*/ 4763 h 95"/>
                  <a:gd name="T82" fmla="*/ 95250 w 86"/>
                  <a:gd name="T83" fmla="*/ 1588 h 95"/>
                  <a:gd name="T84" fmla="*/ 82550 w 86"/>
                  <a:gd name="T85" fmla="*/ 1588 h 95"/>
                  <a:gd name="T86" fmla="*/ 6826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5" y="1"/>
                    </a:lnTo>
                    <a:lnTo>
                      <a:pt x="27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4" y="10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2" y="84"/>
                    </a:lnTo>
                    <a:lnTo>
                      <a:pt x="2" y="85"/>
                    </a:lnTo>
                    <a:lnTo>
                      <a:pt x="4" y="86"/>
                    </a:lnTo>
                    <a:lnTo>
                      <a:pt x="8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7" y="94"/>
                    </a:lnTo>
                    <a:lnTo>
                      <a:pt x="35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60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3" y="86"/>
                    </a:lnTo>
                    <a:lnTo>
                      <a:pt x="84" y="85"/>
                    </a:lnTo>
                    <a:lnTo>
                      <a:pt x="85" y="84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6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3" y="10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60" y="1"/>
                    </a:lnTo>
                    <a:lnTo>
                      <a:pt x="52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09" name="Freeform 948"/>
              <p:cNvSpPr>
                <a:spLocks noEditPoints="1"/>
              </p:cNvSpPr>
              <p:nvPr/>
            </p:nvSpPr>
            <p:spPr bwMode="auto">
              <a:xfrm>
                <a:off x="5786338" y="5225033"/>
                <a:ext cx="204753" cy="170761"/>
              </a:xfrm>
              <a:custGeom>
                <a:avLst/>
                <a:gdLst>
                  <a:gd name="T0" fmla="*/ 66477 w 320"/>
                  <a:gd name="T1" fmla="*/ 24805 h 352"/>
                  <a:gd name="T2" fmla="*/ 44152 w 320"/>
                  <a:gd name="T3" fmla="*/ 28277 h 352"/>
                  <a:gd name="T4" fmla="*/ 27781 w 320"/>
                  <a:gd name="T5" fmla="*/ 33734 h 352"/>
                  <a:gd name="T6" fmla="*/ 23812 w 320"/>
                  <a:gd name="T7" fmla="*/ 36711 h 352"/>
                  <a:gd name="T8" fmla="*/ 25797 w 320"/>
                  <a:gd name="T9" fmla="*/ 35719 h 352"/>
                  <a:gd name="T10" fmla="*/ 22324 w 320"/>
                  <a:gd name="T11" fmla="*/ 40680 h 352"/>
                  <a:gd name="T12" fmla="*/ 23812 w 320"/>
                  <a:gd name="T13" fmla="*/ 36215 h 352"/>
                  <a:gd name="T14" fmla="*/ 23812 w 320"/>
                  <a:gd name="T15" fmla="*/ 141883 h 352"/>
                  <a:gd name="T16" fmla="*/ 22820 w 320"/>
                  <a:gd name="T17" fmla="*/ 135930 h 352"/>
                  <a:gd name="T18" fmla="*/ 26293 w 320"/>
                  <a:gd name="T19" fmla="*/ 140395 h 352"/>
                  <a:gd name="T20" fmla="*/ 29766 w 320"/>
                  <a:gd name="T21" fmla="*/ 142379 h 352"/>
                  <a:gd name="T22" fmla="*/ 37207 w 320"/>
                  <a:gd name="T23" fmla="*/ 145355 h 352"/>
                  <a:gd name="T24" fmla="*/ 44648 w 320"/>
                  <a:gd name="T25" fmla="*/ 147340 h 352"/>
                  <a:gd name="T26" fmla="*/ 66973 w 320"/>
                  <a:gd name="T27" fmla="*/ 150316 h 352"/>
                  <a:gd name="T28" fmla="*/ 92770 w 320"/>
                  <a:gd name="T29" fmla="*/ 150316 h 352"/>
                  <a:gd name="T30" fmla="*/ 115590 w 320"/>
                  <a:gd name="T31" fmla="*/ 147340 h 352"/>
                  <a:gd name="T32" fmla="*/ 122039 w 320"/>
                  <a:gd name="T33" fmla="*/ 145355 h 352"/>
                  <a:gd name="T34" fmla="*/ 129480 w 320"/>
                  <a:gd name="T35" fmla="*/ 142379 h 352"/>
                  <a:gd name="T36" fmla="*/ 132953 w 320"/>
                  <a:gd name="T37" fmla="*/ 140395 h 352"/>
                  <a:gd name="T38" fmla="*/ 135434 w 320"/>
                  <a:gd name="T39" fmla="*/ 137418 h 352"/>
                  <a:gd name="T40" fmla="*/ 134938 w 320"/>
                  <a:gd name="T41" fmla="*/ 141883 h 352"/>
                  <a:gd name="T42" fmla="*/ 134938 w 320"/>
                  <a:gd name="T43" fmla="*/ 36215 h 352"/>
                  <a:gd name="T44" fmla="*/ 136922 w 320"/>
                  <a:gd name="T45" fmla="*/ 40680 h 352"/>
                  <a:gd name="T46" fmla="*/ 134441 w 320"/>
                  <a:gd name="T47" fmla="*/ 37207 h 352"/>
                  <a:gd name="T48" fmla="*/ 135434 w 320"/>
                  <a:gd name="T49" fmla="*/ 36711 h 352"/>
                  <a:gd name="T50" fmla="*/ 131465 w 320"/>
                  <a:gd name="T51" fmla="*/ 33734 h 352"/>
                  <a:gd name="T52" fmla="*/ 114598 w 320"/>
                  <a:gd name="T53" fmla="*/ 28277 h 352"/>
                  <a:gd name="T54" fmla="*/ 92273 w 320"/>
                  <a:gd name="T55" fmla="*/ 24805 h 352"/>
                  <a:gd name="T56" fmla="*/ 94754 w 320"/>
                  <a:gd name="T57" fmla="*/ 992 h 352"/>
                  <a:gd name="T58" fmla="*/ 121047 w 320"/>
                  <a:gd name="T59" fmla="*/ 5457 h 352"/>
                  <a:gd name="T60" fmla="*/ 139898 w 320"/>
                  <a:gd name="T61" fmla="*/ 11410 h 352"/>
                  <a:gd name="T62" fmla="*/ 148332 w 320"/>
                  <a:gd name="T63" fmla="*/ 16867 h 352"/>
                  <a:gd name="T64" fmla="*/ 152797 w 320"/>
                  <a:gd name="T65" fmla="*/ 21828 h 352"/>
                  <a:gd name="T66" fmla="*/ 157262 w 320"/>
                  <a:gd name="T67" fmla="*/ 27781 h 352"/>
                  <a:gd name="T68" fmla="*/ 158750 w 320"/>
                  <a:gd name="T69" fmla="*/ 36215 h 352"/>
                  <a:gd name="T70" fmla="*/ 158750 w 320"/>
                  <a:gd name="T71" fmla="*/ 141883 h 352"/>
                  <a:gd name="T72" fmla="*/ 155277 w 320"/>
                  <a:gd name="T73" fmla="*/ 150316 h 352"/>
                  <a:gd name="T74" fmla="*/ 150813 w 320"/>
                  <a:gd name="T75" fmla="*/ 156270 h 352"/>
                  <a:gd name="T76" fmla="*/ 142379 w 320"/>
                  <a:gd name="T77" fmla="*/ 162223 h 352"/>
                  <a:gd name="T78" fmla="*/ 131961 w 320"/>
                  <a:gd name="T79" fmla="*/ 167184 h 352"/>
                  <a:gd name="T80" fmla="*/ 119559 w 320"/>
                  <a:gd name="T81" fmla="*/ 170656 h 352"/>
                  <a:gd name="T82" fmla="*/ 94258 w 320"/>
                  <a:gd name="T83" fmla="*/ 174129 h 352"/>
                  <a:gd name="T84" fmla="*/ 64492 w 320"/>
                  <a:gd name="T85" fmla="*/ 174129 h 352"/>
                  <a:gd name="T86" fmla="*/ 38199 w 320"/>
                  <a:gd name="T87" fmla="*/ 170656 h 352"/>
                  <a:gd name="T88" fmla="*/ 27285 w 320"/>
                  <a:gd name="T89" fmla="*/ 167184 h 352"/>
                  <a:gd name="T90" fmla="*/ 16867 w 320"/>
                  <a:gd name="T91" fmla="*/ 162223 h 352"/>
                  <a:gd name="T92" fmla="*/ 8434 w 320"/>
                  <a:gd name="T93" fmla="*/ 156270 h 352"/>
                  <a:gd name="T94" fmla="*/ 496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1984 w 320"/>
                  <a:gd name="T101" fmla="*/ 27781 h 352"/>
                  <a:gd name="T102" fmla="*/ 5457 w 320"/>
                  <a:gd name="T103" fmla="*/ 22820 h 352"/>
                  <a:gd name="T104" fmla="*/ 10914 w 320"/>
                  <a:gd name="T105" fmla="*/ 16867 h 352"/>
                  <a:gd name="T106" fmla="*/ 19348 w 320"/>
                  <a:gd name="T107" fmla="*/ 11410 h 352"/>
                  <a:gd name="T108" fmla="*/ 39191 w 320"/>
                  <a:gd name="T109" fmla="*/ 4961 h 352"/>
                  <a:gd name="T110" fmla="*/ 64988 w 320"/>
                  <a:gd name="T111" fmla="*/ 992 h 352"/>
                  <a:gd name="T112" fmla="*/ 94754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10" name="Rectangle 949"/>
              <p:cNvSpPr>
                <a:spLocks noChangeArrowheads="1"/>
              </p:cNvSpPr>
              <p:nvPr/>
            </p:nvSpPr>
            <p:spPr bwMode="auto">
              <a:xfrm>
                <a:off x="5790434" y="5251424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11" name="Rectangle 950"/>
              <p:cNvSpPr>
                <a:spLocks noChangeArrowheads="1"/>
              </p:cNvSpPr>
              <p:nvPr/>
            </p:nvSpPr>
            <p:spPr bwMode="auto">
              <a:xfrm>
                <a:off x="5800672" y="5251424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12" name="Rectangle 951"/>
              <p:cNvSpPr>
                <a:spLocks noChangeArrowheads="1"/>
              </p:cNvSpPr>
              <p:nvPr/>
            </p:nvSpPr>
            <p:spPr bwMode="auto">
              <a:xfrm>
                <a:off x="5810908" y="5251424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13" name="Rectangle 952"/>
              <p:cNvSpPr>
                <a:spLocks noChangeArrowheads="1"/>
              </p:cNvSpPr>
              <p:nvPr/>
            </p:nvSpPr>
            <p:spPr bwMode="auto">
              <a:xfrm>
                <a:off x="5821147" y="5251424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14" name="Rectangle 953"/>
              <p:cNvSpPr>
                <a:spLocks noChangeArrowheads="1"/>
              </p:cNvSpPr>
              <p:nvPr/>
            </p:nvSpPr>
            <p:spPr bwMode="auto">
              <a:xfrm>
                <a:off x="5831384" y="5251424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15" name="Rectangle 954"/>
              <p:cNvSpPr>
                <a:spLocks noChangeArrowheads="1"/>
              </p:cNvSpPr>
              <p:nvPr/>
            </p:nvSpPr>
            <p:spPr bwMode="auto">
              <a:xfrm>
                <a:off x="5841622" y="5251424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27" name="Freeform 966"/>
              <p:cNvSpPr>
                <a:spLocks/>
              </p:cNvSpPr>
              <p:nvPr/>
            </p:nvSpPr>
            <p:spPr bwMode="auto">
              <a:xfrm>
                <a:off x="5796576" y="5232795"/>
                <a:ext cx="174040" cy="46571"/>
              </a:xfrm>
              <a:custGeom>
                <a:avLst/>
                <a:gdLst>
                  <a:gd name="T0" fmla="*/ 134938 w 85"/>
                  <a:gd name="T1" fmla="*/ 23813 h 30"/>
                  <a:gd name="T2" fmla="*/ 134938 w 85"/>
                  <a:gd name="T3" fmla="*/ 23813 h 30"/>
                  <a:gd name="T4" fmla="*/ 134938 w 85"/>
                  <a:gd name="T5" fmla="*/ 26988 h 30"/>
                  <a:gd name="T6" fmla="*/ 133350 w 85"/>
                  <a:gd name="T7" fmla="*/ 28575 h 30"/>
                  <a:gd name="T8" fmla="*/ 131763 w 85"/>
                  <a:gd name="T9" fmla="*/ 30163 h 30"/>
                  <a:gd name="T10" fmla="*/ 130175 w 85"/>
                  <a:gd name="T11" fmla="*/ 33338 h 30"/>
                  <a:gd name="T12" fmla="*/ 123825 w 85"/>
                  <a:gd name="T13" fmla="*/ 36513 h 30"/>
                  <a:gd name="T14" fmla="*/ 115888 w 85"/>
                  <a:gd name="T15" fmla="*/ 41275 h 30"/>
                  <a:gd name="T16" fmla="*/ 106363 w 85"/>
                  <a:gd name="T17" fmla="*/ 42863 h 30"/>
                  <a:gd name="T18" fmla="*/ 93663 w 85"/>
                  <a:gd name="T19" fmla="*/ 46038 h 30"/>
                  <a:gd name="T20" fmla="*/ 80963 w 85"/>
                  <a:gd name="T21" fmla="*/ 47625 h 30"/>
                  <a:gd name="T22" fmla="*/ 68263 w 85"/>
                  <a:gd name="T23" fmla="*/ 47625 h 30"/>
                  <a:gd name="T24" fmla="*/ 53975 w 85"/>
                  <a:gd name="T25" fmla="*/ 47625 h 30"/>
                  <a:gd name="T26" fmla="*/ 41275 w 85"/>
                  <a:gd name="T27" fmla="*/ 46038 h 30"/>
                  <a:gd name="T28" fmla="*/ 30163 w 85"/>
                  <a:gd name="T29" fmla="*/ 42863 h 30"/>
                  <a:gd name="T30" fmla="*/ 20638 w 85"/>
                  <a:gd name="T31" fmla="*/ 41275 h 30"/>
                  <a:gd name="T32" fmla="*/ 11113 w 85"/>
                  <a:gd name="T33" fmla="*/ 36513 h 30"/>
                  <a:gd name="T34" fmla="*/ 4763 w 85"/>
                  <a:gd name="T35" fmla="*/ 33338 h 30"/>
                  <a:gd name="T36" fmla="*/ 3175 w 85"/>
                  <a:gd name="T37" fmla="*/ 30163 h 30"/>
                  <a:gd name="T38" fmla="*/ 1588 w 85"/>
                  <a:gd name="T39" fmla="*/ 28575 h 30"/>
                  <a:gd name="T40" fmla="*/ 0 w 85"/>
                  <a:gd name="T41" fmla="*/ 26988 h 30"/>
                  <a:gd name="T42" fmla="*/ 0 w 85"/>
                  <a:gd name="T43" fmla="*/ 23813 h 30"/>
                  <a:gd name="T44" fmla="*/ 0 w 85"/>
                  <a:gd name="T45" fmla="*/ 20638 h 30"/>
                  <a:gd name="T46" fmla="*/ 1588 w 85"/>
                  <a:gd name="T47" fmla="*/ 19050 h 30"/>
                  <a:gd name="T48" fmla="*/ 3175 w 85"/>
                  <a:gd name="T49" fmla="*/ 17463 h 30"/>
                  <a:gd name="T50" fmla="*/ 4763 w 85"/>
                  <a:gd name="T51" fmla="*/ 14288 h 30"/>
                  <a:gd name="T52" fmla="*/ 11113 w 85"/>
                  <a:gd name="T53" fmla="*/ 11113 h 30"/>
                  <a:gd name="T54" fmla="*/ 20638 w 85"/>
                  <a:gd name="T55" fmla="*/ 6350 h 30"/>
                  <a:gd name="T56" fmla="*/ 30163 w 85"/>
                  <a:gd name="T57" fmla="*/ 4763 h 30"/>
                  <a:gd name="T58" fmla="*/ 41275 w 85"/>
                  <a:gd name="T59" fmla="*/ 1588 h 30"/>
                  <a:gd name="T60" fmla="*/ 53975 w 85"/>
                  <a:gd name="T61" fmla="*/ 0 h 30"/>
                  <a:gd name="T62" fmla="*/ 68263 w 85"/>
                  <a:gd name="T63" fmla="*/ 0 h 30"/>
                  <a:gd name="T64" fmla="*/ 80963 w 85"/>
                  <a:gd name="T65" fmla="*/ 0 h 30"/>
                  <a:gd name="T66" fmla="*/ 93663 w 85"/>
                  <a:gd name="T67" fmla="*/ 1588 h 30"/>
                  <a:gd name="T68" fmla="*/ 106363 w 85"/>
                  <a:gd name="T69" fmla="*/ 4763 h 30"/>
                  <a:gd name="T70" fmla="*/ 115888 w 85"/>
                  <a:gd name="T71" fmla="*/ 6350 h 30"/>
                  <a:gd name="T72" fmla="*/ 123825 w 85"/>
                  <a:gd name="T73" fmla="*/ 11113 h 30"/>
                  <a:gd name="T74" fmla="*/ 130175 w 85"/>
                  <a:gd name="T75" fmla="*/ 14288 h 30"/>
                  <a:gd name="T76" fmla="*/ 131763 w 85"/>
                  <a:gd name="T77" fmla="*/ 17463 h 30"/>
                  <a:gd name="T78" fmla="*/ 133350 w 85"/>
                  <a:gd name="T79" fmla="*/ 19050 h 30"/>
                  <a:gd name="T80" fmla="*/ 134938 w 85"/>
                  <a:gd name="T81" fmla="*/ 20638 h 30"/>
                  <a:gd name="T82" fmla="*/ 134938 w 85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8"/>
                    </a:lnTo>
                    <a:lnTo>
                      <a:pt x="83" y="19"/>
                    </a:lnTo>
                    <a:lnTo>
                      <a:pt x="82" y="21"/>
                    </a:lnTo>
                    <a:lnTo>
                      <a:pt x="78" y="23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59" y="29"/>
                    </a:lnTo>
                    <a:lnTo>
                      <a:pt x="51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6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3" y="21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0"/>
                    </a:lnTo>
                    <a:lnTo>
                      <a:pt x="43" y="0"/>
                    </a:lnTo>
                    <a:lnTo>
                      <a:pt x="51" y="0"/>
                    </a:lnTo>
                    <a:lnTo>
                      <a:pt x="59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8" y="7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4" y="12"/>
                    </a:lnTo>
                    <a:lnTo>
                      <a:pt x="85" y="13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28" name="Freeform 967"/>
              <p:cNvSpPr>
                <a:spLocks/>
              </p:cNvSpPr>
              <p:nvPr/>
            </p:nvSpPr>
            <p:spPr bwMode="auto">
              <a:xfrm>
                <a:off x="5430068" y="5228137"/>
                <a:ext cx="176088" cy="147476"/>
              </a:xfrm>
              <a:custGeom>
                <a:avLst/>
                <a:gdLst>
                  <a:gd name="T0" fmla="*/ 68263 w 86"/>
                  <a:gd name="T1" fmla="*/ 0 h 95"/>
                  <a:gd name="T2" fmla="*/ 68263 w 86"/>
                  <a:gd name="T3" fmla="*/ 0 h 95"/>
                  <a:gd name="T4" fmla="*/ 55563 w 86"/>
                  <a:gd name="T5" fmla="*/ 1588 h 95"/>
                  <a:gd name="T6" fmla="*/ 42862 w 86"/>
                  <a:gd name="T7" fmla="*/ 1588 h 95"/>
                  <a:gd name="T8" fmla="*/ 30163 w 86"/>
                  <a:gd name="T9" fmla="*/ 4763 h 95"/>
                  <a:gd name="T10" fmla="*/ 20637 w 86"/>
                  <a:gd name="T11" fmla="*/ 7938 h 95"/>
                  <a:gd name="T12" fmla="*/ 11112 w 86"/>
                  <a:gd name="T13" fmla="*/ 11113 h 95"/>
                  <a:gd name="T14" fmla="*/ 6350 w 86"/>
                  <a:gd name="T15" fmla="*/ 15875 h 95"/>
                  <a:gd name="T16" fmla="*/ 3175 w 86"/>
                  <a:gd name="T17" fmla="*/ 17463 h 95"/>
                  <a:gd name="T18" fmla="*/ 3175 w 86"/>
                  <a:gd name="T19" fmla="*/ 19050 h 95"/>
                  <a:gd name="T20" fmla="*/ 0 w 86"/>
                  <a:gd name="T21" fmla="*/ 22225 h 95"/>
                  <a:gd name="T22" fmla="*/ 0 w 86"/>
                  <a:gd name="T23" fmla="*/ 23813 h 95"/>
                  <a:gd name="T24" fmla="*/ 0 w 86"/>
                  <a:gd name="T25" fmla="*/ 127000 h 95"/>
                  <a:gd name="T26" fmla="*/ 0 w 86"/>
                  <a:gd name="T27" fmla="*/ 130175 h 95"/>
                  <a:gd name="T28" fmla="*/ 3175 w 86"/>
                  <a:gd name="T29" fmla="*/ 133350 h 95"/>
                  <a:gd name="T30" fmla="*/ 3175 w 86"/>
                  <a:gd name="T31" fmla="*/ 134938 h 95"/>
                  <a:gd name="T32" fmla="*/ 6350 w 86"/>
                  <a:gd name="T33" fmla="*/ 136525 h 95"/>
                  <a:gd name="T34" fmla="*/ 11112 w 86"/>
                  <a:gd name="T35" fmla="*/ 141288 h 95"/>
                  <a:gd name="T36" fmla="*/ 20637 w 86"/>
                  <a:gd name="T37" fmla="*/ 144463 h 95"/>
                  <a:gd name="T38" fmla="*/ 30163 w 86"/>
                  <a:gd name="T39" fmla="*/ 147638 h 95"/>
                  <a:gd name="T40" fmla="*/ 42862 w 86"/>
                  <a:gd name="T41" fmla="*/ 149225 h 95"/>
                  <a:gd name="T42" fmla="*/ 55563 w 86"/>
                  <a:gd name="T43" fmla="*/ 150813 h 95"/>
                  <a:gd name="T44" fmla="*/ 68263 w 86"/>
                  <a:gd name="T45" fmla="*/ 150813 h 95"/>
                  <a:gd name="T46" fmla="*/ 82550 w 86"/>
                  <a:gd name="T47" fmla="*/ 150813 h 95"/>
                  <a:gd name="T48" fmla="*/ 95250 w 86"/>
                  <a:gd name="T49" fmla="*/ 149225 h 95"/>
                  <a:gd name="T50" fmla="*/ 106363 w 86"/>
                  <a:gd name="T51" fmla="*/ 147638 h 95"/>
                  <a:gd name="T52" fmla="*/ 115888 w 86"/>
                  <a:gd name="T53" fmla="*/ 144463 h 95"/>
                  <a:gd name="T54" fmla="*/ 125413 w 86"/>
                  <a:gd name="T55" fmla="*/ 141288 h 95"/>
                  <a:gd name="T56" fmla="*/ 131763 w 86"/>
                  <a:gd name="T57" fmla="*/ 136525 h 95"/>
                  <a:gd name="T58" fmla="*/ 133350 w 86"/>
                  <a:gd name="T59" fmla="*/ 134938 h 95"/>
                  <a:gd name="T60" fmla="*/ 134938 w 86"/>
                  <a:gd name="T61" fmla="*/ 133350 h 95"/>
                  <a:gd name="T62" fmla="*/ 136525 w 86"/>
                  <a:gd name="T63" fmla="*/ 130175 h 95"/>
                  <a:gd name="T64" fmla="*/ 136525 w 86"/>
                  <a:gd name="T65" fmla="*/ 127000 h 95"/>
                  <a:gd name="T66" fmla="*/ 136525 w 86"/>
                  <a:gd name="T67" fmla="*/ 23813 h 95"/>
                  <a:gd name="T68" fmla="*/ 136525 w 86"/>
                  <a:gd name="T69" fmla="*/ 22225 h 95"/>
                  <a:gd name="T70" fmla="*/ 134938 w 86"/>
                  <a:gd name="T71" fmla="*/ 19050 h 95"/>
                  <a:gd name="T72" fmla="*/ 133350 w 86"/>
                  <a:gd name="T73" fmla="*/ 17463 h 95"/>
                  <a:gd name="T74" fmla="*/ 131763 w 86"/>
                  <a:gd name="T75" fmla="*/ 15875 h 95"/>
                  <a:gd name="T76" fmla="*/ 125413 w 86"/>
                  <a:gd name="T77" fmla="*/ 11113 h 95"/>
                  <a:gd name="T78" fmla="*/ 115888 w 86"/>
                  <a:gd name="T79" fmla="*/ 7938 h 95"/>
                  <a:gd name="T80" fmla="*/ 106363 w 86"/>
                  <a:gd name="T81" fmla="*/ 4763 h 95"/>
                  <a:gd name="T82" fmla="*/ 95250 w 86"/>
                  <a:gd name="T83" fmla="*/ 1588 h 95"/>
                  <a:gd name="T84" fmla="*/ 82550 w 86"/>
                  <a:gd name="T85" fmla="*/ 1588 h 95"/>
                  <a:gd name="T86" fmla="*/ 6826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5" y="1"/>
                    </a:lnTo>
                    <a:lnTo>
                      <a:pt x="27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4" y="10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2" y="84"/>
                    </a:lnTo>
                    <a:lnTo>
                      <a:pt x="2" y="85"/>
                    </a:lnTo>
                    <a:lnTo>
                      <a:pt x="4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7" y="94"/>
                    </a:lnTo>
                    <a:lnTo>
                      <a:pt x="35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60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3" y="86"/>
                    </a:lnTo>
                    <a:lnTo>
                      <a:pt x="84" y="85"/>
                    </a:lnTo>
                    <a:lnTo>
                      <a:pt x="85" y="84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3" y="10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60" y="1"/>
                    </a:lnTo>
                    <a:lnTo>
                      <a:pt x="52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29" name="Freeform 968"/>
              <p:cNvSpPr>
                <a:spLocks noEditPoints="1"/>
              </p:cNvSpPr>
              <p:nvPr/>
            </p:nvSpPr>
            <p:spPr bwMode="auto">
              <a:xfrm>
                <a:off x="5415736" y="5217271"/>
                <a:ext cx="204753" cy="170761"/>
              </a:xfrm>
              <a:custGeom>
                <a:avLst/>
                <a:gdLst>
                  <a:gd name="T0" fmla="*/ 66477 w 320"/>
                  <a:gd name="T1" fmla="*/ 24805 h 352"/>
                  <a:gd name="T2" fmla="*/ 44152 w 320"/>
                  <a:gd name="T3" fmla="*/ 28277 h 352"/>
                  <a:gd name="T4" fmla="*/ 27781 w 320"/>
                  <a:gd name="T5" fmla="*/ 33734 h 352"/>
                  <a:gd name="T6" fmla="*/ 23812 w 320"/>
                  <a:gd name="T7" fmla="*/ 36711 h 352"/>
                  <a:gd name="T8" fmla="*/ 25797 w 320"/>
                  <a:gd name="T9" fmla="*/ 35719 h 352"/>
                  <a:gd name="T10" fmla="*/ 22324 w 320"/>
                  <a:gd name="T11" fmla="*/ 40680 h 352"/>
                  <a:gd name="T12" fmla="*/ 23812 w 320"/>
                  <a:gd name="T13" fmla="*/ 36215 h 352"/>
                  <a:gd name="T14" fmla="*/ 23812 w 320"/>
                  <a:gd name="T15" fmla="*/ 141883 h 352"/>
                  <a:gd name="T16" fmla="*/ 22820 w 320"/>
                  <a:gd name="T17" fmla="*/ 135930 h 352"/>
                  <a:gd name="T18" fmla="*/ 26293 w 320"/>
                  <a:gd name="T19" fmla="*/ 140395 h 352"/>
                  <a:gd name="T20" fmla="*/ 29766 w 320"/>
                  <a:gd name="T21" fmla="*/ 142379 h 352"/>
                  <a:gd name="T22" fmla="*/ 37207 w 320"/>
                  <a:gd name="T23" fmla="*/ 145355 h 352"/>
                  <a:gd name="T24" fmla="*/ 44648 w 320"/>
                  <a:gd name="T25" fmla="*/ 147340 h 352"/>
                  <a:gd name="T26" fmla="*/ 66973 w 320"/>
                  <a:gd name="T27" fmla="*/ 150316 h 352"/>
                  <a:gd name="T28" fmla="*/ 92770 w 320"/>
                  <a:gd name="T29" fmla="*/ 150316 h 352"/>
                  <a:gd name="T30" fmla="*/ 115590 w 320"/>
                  <a:gd name="T31" fmla="*/ 147340 h 352"/>
                  <a:gd name="T32" fmla="*/ 122039 w 320"/>
                  <a:gd name="T33" fmla="*/ 145355 h 352"/>
                  <a:gd name="T34" fmla="*/ 129480 w 320"/>
                  <a:gd name="T35" fmla="*/ 142379 h 352"/>
                  <a:gd name="T36" fmla="*/ 132953 w 320"/>
                  <a:gd name="T37" fmla="*/ 140395 h 352"/>
                  <a:gd name="T38" fmla="*/ 135434 w 320"/>
                  <a:gd name="T39" fmla="*/ 137418 h 352"/>
                  <a:gd name="T40" fmla="*/ 134938 w 320"/>
                  <a:gd name="T41" fmla="*/ 141883 h 352"/>
                  <a:gd name="T42" fmla="*/ 134938 w 320"/>
                  <a:gd name="T43" fmla="*/ 36215 h 352"/>
                  <a:gd name="T44" fmla="*/ 136922 w 320"/>
                  <a:gd name="T45" fmla="*/ 40680 h 352"/>
                  <a:gd name="T46" fmla="*/ 134441 w 320"/>
                  <a:gd name="T47" fmla="*/ 37207 h 352"/>
                  <a:gd name="T48" fmla="*/ 135434 w 320"/>
                  <a:gd name="T49" fmla="*/ 36711 h 352"/>
                  <a:gd name="T50" fmla="*/ 131465 w 320"/>
                  <a:gd name="T51" fmla="*/ 33734 h 352"/>
                  <a:gd name="T52" fmla="*/ 114598 w 320"/>
                  <a:gd name="T53" fmla="*/ 28277 h 352"/>
                  <a:gd name="T54" fmla="*/ 92273 w 320"/>
                  <a:gd name="T55" fmla="*/ 24805 h 352"/>
                  <a:gd name="T56" fmla="*/ 94754 w 320"/>
                  <a:gd name="T57" fmla="*/ 992 h 352"/>
                  <a:gd name="T58" fmla="*/ 121047 w 320"/>
                  <a:gd name="T59" fmla="*/ 5457 h 352"/>
                  <a:gd name="T60" fmla="*/ 139898 w 320"/>
                  <a:gd name="T61" fmla="*/ 11410 h 352"/>
                  <a:gd name="T62" fmla="*/ 148332 w 320"/>
                  <a:gd name="T63" fmla="*/ 16867 h 352"/>
                  <a:gd name="T64" fmla="*/ 152797 w 320"/>
                  <a:gd name="T65" fmla="*/ 21828 h 352"/>
                  <a:gd name="T66" fmla="*/ 157262 w 320"/>
                  <a:gd name="T67" fmla="*/ 27781 h 352"/>
                  <a:gd name="T68" fmla="*/ 158750 w 320"/>
                  <a:gd name="T69" fmla="*/ 36215 h 352"/>
                  <a:gd name="T70" fmla="*/ 158750 w 320"/>
                  <a:gd name="T71" fmla="*/ 141883 h 352"/>
                  <a:gd name="T72" fmla="*/ 155277 w 320"/>
                  <a:gd name="T73" fmla="*/ 150316 h 352"/>
                  <a:gd name="T74" fmla="*/ 150813 w 320"/>
                  <a:gd name="T75" fmla="*/ 156270 h 352"/>
                  <a:gd name="T76" fmla="*/ 142379 w 320"/>
                  <a:gd name="T77" fmla="*/ 162223 h 352"/>
                  <a:gd name="T78" fmla="*/ 131961 w 320"/>
                  <a:gd name="T79" fmla="*/ 167184 h 352"/>
                  <a:gd name="T80" fmla="*/ 119559 w 320"/>
                  <a:gd name="T81" fmla="*/ 170656 h 352"/>
                  <a:gd name="T82" fmla="*/ 94258 w 320"/>
                  <a:gd name="T83" fmla="*/ 174129 h 352"/>
                  <a:gd name="T84" fmla="*/ 64492 w 320"/>
                  <a:gd name="T85" fmla="*/ 174129 h 352"/>
                  <a:gd name="T86" fmla="*/ 38199 w 320"/>
                  <a:gd name="T87" fmla="*/ 170656 h 352"/>
                  <a:gd name="T88" fmla="*/ 27285 w 320"/>
                  <a:gd name="T89" fmla="*/ 167184 h 352"/>
                  <a:gd name="T90" fmla="*/ 16867 w 320"/>
                  <a:gd name="T91" fmla="*/ 162223 h 352"/>
                  <a:gd name="T92" fmla="*/ 8434 w 320"/>
                  <a:gd name="T93" fmla="*/ 156270 h 352"/>
                  <a:gd name="T94" fmla="*/ 496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1984 w 320"/>
                  <a:gd name="T101" fmla="*/ 27781 h 352"/>
                  <a:gd name="T102" fmla="*/ 5457 w 320"/>
                  <a:gd name="T103" fmla="*/ 22820 h 352"/>
                  <a:gd name="T104" fmla="*/ 10914 w 320"/>
                  <a:gd name="T105" fmla="*/ 16867 h 352"/>
                  <a:gd name="T106" fmla="*/ 19348 w 320"/>
                  <a:gd name="T107" fmla="*/ 11410 h 352"/>
                  <a:gd name="T108" fmla="*/ 39191 w 320"/>
                  <a:gd name="T109" fmla="*/ 4961 h 352"/>
                  <a:gd name="T110" fmla="*/ 64988 w 320"/>
                  <a:gd name="T111" fmla="*/ 992 h 352"/>
                  <a:gd name="T112" fmla="*/ 94754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30" name="Rectangle 969"/>
              <p:cNvSpPr>
                <a:spLocks noChangeArrowheads="1"/>
              </p:cNvSpPr>
              <p:nvPr/>
            </p:nvSpPr>
            <p:spPr bwMode="auto">
              <a:xfrm>
                <a:off x="5419831" y="5243661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1" name="Rectangle 970"/>
              <p:cNvSpPr>
                <a:spLocks noChangeArrowheads="1"/>
              </p:cNvSpPr>
              <p:nvPr/>
            </p:nvSpPr>
            <p:spPr bwMode="auto">
              <a:xfrm>
                <a:off x="5430068" y="5243661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2" name="Rectangle 971"/>
              <p:cNvSpPr>
                <a:spLocks noChangeArrowheads="1"/>
              </p:cNvSpPr>
              <p:nvPr/>
            </p:nvSpPr>
            <p:spPr bwMode="auto">
              <a:xfrm>
                <a:off x="5440307" y="5243661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3" name="Rectangle 972"/>
              <p:cNvSpPr>
                <a:spLocks noChangeArrowheads="1"/>
              </p:cNvSpPr>
              <p:nvPr/>
            </p:nvSpPr>
            <p:spPr bwMode="auto">
              <a:xfrm>
                <a:off x="5450543" y="5243661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4" name="Rectangle 973"/>
              <p:cNvSpPr>
                <a:spLocks noChangeArrowheads="1"/>
              </p:cNvSpPr>
              <p:nvPr/>
            </p:nvSpPr>
            <p:spPr bwMode="auto">
              <a:xfrm>
                <a:off x="5460781" y="5243661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5" name="Rectangle 974"/>
              <p:cNvSpPr>
                <a:spLocks noChangeArrowheads="1"/>
              </p:cNvSpPr>
              <p:nvPr/>
            </p:nvSpPr>
            <p:spPr bwMode="auto">
              <a:xfrm>
                <a:off x="5471019" y="5243661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6" name="Rectangle 975"/>
              <p:cNvSpPr>
                <a:spLocks noChangeArrowheads="1"/>
              </p:cNvSpPr>
              <p:nvPr/>
            </p:nvSpPr>
            <p:spPr bwMode="auto">
              <a:xfrm>
                <a:off x="5481257" y="5243661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7" name="Rectangle 976"/>
              <p:cNvSpPr>
                <a:spLocks noChangeArrowheads="1"/>
              </p:cNvSpPr>
              <p:nvPr/>
            </p:nvSpPr>
            <p:spPr bwMode="auto">
              <a:xfrm>
                <a:off x="5491494" y="5243661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8" name="Rectangle 977"/>
              <p:cNvSpPr>
                <a:spLocks noChangeArrowheads="1"/>
              </p:cNvSpPr>
              <p:nvPr/>
            </p:nvSpPr>
            <p:spPr bwMode="auto">
              <a:xfrm>
                <a:off x="5501733" y="5243661"/>
                <a:ext cx="22523" cy="131953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39" name="Rectangle 978"/>
              <p:cNvSpPr>
                <a:spLocks noChangeArrowheads="1"/>
              </p:cNvSpPr>
              <p:nvPr/>
            </p:nvSpPr>
            <p:spPr bwMode="auto">
              <a:xfrm>
                <a:off x="5524255" y="5243661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40" name="Rectangle 979"/>
              <p:cNvSpPr>
                <a:spLocks noChangeArrowheads="1"/>
              </p:cNvSpPr>
              <p:nvPr/>
            </p:nvSpPr>
            <p:spPr bwMode="auto">
              <a:xfrm>
                <a:off x="5534493" y="5243661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41" name="Rectangle 980"/>
              <p:cNvSpPr>
                <a:spLocks noChangeArrowheads="1"/>
              </p:cNvSpPr>
              <p:nvPr/>
            </p:nvSpPr>
            <p:spPr bwMode="auto">
              <a:xfrm>
                <a:off x="5544729" y="5243661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42" name="Rectangle 981"/>
              <p:cNvSpPr>
                <a:spLocks noChangeArrowheads="1"/>
              </p:cNvSpPr>
              <p:nvPr/>
            </p:nvSpPr>
            <p:spPr bwMode="auto">
              <a:xfrm>
                <a:off x="5554968" y="5243661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43" name="Rectangle 982"/>
              <p:cNvSpPr>
                <a:spLocks noChangeArrowheads="1"/>
              </p:cNvSpPr>
              <p:nvPr/>
            </p:nvSpPr>
            <p:spPr bwMode="auto">
              <a:xfrm>
                <a:off x="5565205" y="5243661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44" name="Rectangle 983"/>
              <p:cNvSpPr>
                <a:spLocks noChangeArrowheads="1"/>
              </p:cNvSpPr>
              <p:nvPr/>
            </p:nvSpPr>
            <p:spPr bwMode="auto">
              <a:xfrm>
                <a:off x="5575443" y="5243661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45" name="Rectangle 984"/>
              <p:cNvSpPr>
                <a:spLocks noChangeArrowheads="1"/>
              </p:cNvSpPr>
              <p:nvPr/>
            </p:nvSpPr>
            <p:spPr bwMode="auto">
              <a:xfrm>
                <a:off x="5585681" y="5243661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46" name="Rectangle 985"/>
              <p:cNvSpPr>
                <a:spLocks noChangeArrowheads="1"/>
              </p:cNvSpPr>
              <p:nvPr/>
            </p:nvSpPr>
            <p:spPr bwMode="auto">
              <a:xfrm>
                <a:off x="5595919" y="5243661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47" name="Freeform 986"/>
              <p:cNvSpPr>
                <a:spLocks/>
              </p:cNvSpPr>
              <p:nvPr/>
            </p:nvSpPr>
            <p:spPr bwMode="auto">
              <a:xfrm>
                <a:off x="5425973" y="5225033"/>
                <a:ext cx="174040" cy="46571"/>
              </a:xfrm>
              <a:custGeom>
                <a:avLst/>
                <a:gdLst>
                  <a:gd name="T0" fmla="*/ 134938 w 85"/>
                  <a:gd name="T1" fmla="*/ 23813 h 30"/>
                  <a:gd name="T2" fmla="*/ 134938 w 85"/>
                  <a:gd name="T3" fmla="*/ 23813 h 30"/>
                  <a:gd name="T4" fmla="*/ 134938 w 85"/>
                  <a:gd name="T5" fmla="*/ 26988 h 30"/>
                  <a:gd name="T6" fmla="*/ 133350 w 85"/>
                  <a:gd name="T7" fmla="*/ 28575 h 30"/>
                  <a:gd name="T8" fmla="*/ 131763 w 85"/>
                  <a:gd name="T9" fmla="*/ 30163 h 30"/>
                  <a:gd name="T10" fmla="*/ 130175 w 85"/>
                  <a:gd name="T11" fmla="*/ 33338 h 30"/>
                  <a:gd name="T12" fmla="*/ 123825 w 85"/>
                  <a:gd name="T13" fmla="*/ 36513 h 30"/>
                  <a:gd name="T14" fmla="*/ 115888 w 85"/>
                  <a:gd name="T15" fmla="*/ 41275 h 30"/>
                  <a:gd name="T16" fmla="*/ 106363 w 85"/>
                  <a:gd name="T17" fmla="*/ 42863 h 30"/>
                  <a:gd name="T18" fmla="*/ 93663 w 85"/>
                  <a:gd name="T19" fmla="*/ 46038 h 30"/>
                  <a:gd name="T20" fmla="*/ 80963 w 85"/>
                  <a:gd name="T21" fmla="*/ 47625 h 30"/>
                  <a:gd name="T22" fmla="*/ 66675 w 85"/>
                  <a:gd name="T23" fmla="*/ 47625 h 30"/>
                  <a:gd name="T24" fmla="*/ 53975 w 85"/>
                  <a:gd name="T25" fmla="*/ 47625 h 30"/>
                  <a:gd name="T26" fmla="*/ 41275 w 85"/>
                  <a:gd name="T27" fmla="*/ 46038 h 30"/>
                  <a:gd name="T28" fmla="*/ 30163 w 85"/>
                  <a:gd name="T29" fmla="*/ 42863 h 30"/>
                  <a:gd name="T30" fmla="*/ 20638 w 85"/>
                  <a:gd name="T31" fmla="*/ 41275 h 30"/>
                  <a:gd name="T32" fmla="*/ 11113 w 85"/>
                  <a:gd name="T33" fmla="*/ 36513 h 30"/>
                  <a:gd name="T34" fmla="*/ 4763 w 85"/>
                  <a:gd name="T35" fmla="*/ 33338 h 30"/>
                  <a:gd name="T36" fmla="*/ 3175 w 85"/>
                  <a:gd name="T37" fmla="*/ 30163 h 30"/>
                  <a:gd name="T38" fmla="*/ 1588 w 85"/>
                  <a:gd name="T39" fmla="*/ 28575 h 30"/>
                  <a:gd name="T40" fmla="*/ 0 w 85"/>
                  <a:gd name="T41" fmla="*/ 26988 h 30"/>
                  <a:gd name="T42" fmla="*/ 0 w 85"/>
                  <a:gd name="T43" fmla="*/ 23813 h 30"/>
                  <a:gd name="T44" fmla="*/ 0 w 85"/>
                  <a:gd name="T45" fmla="*/ 20638 h 30"/>
                  <a:gd name="T46" fmla="*/ 1588 w 85"/>
                  <a:gd name="T47" fmla="*/ 19050 h 30"/>
                  <a:gd name="T48" fmla="*/ 3175 w 85"/>
                  <a:gd name="T49" fmla="*/ 17463 h 30"/>
                  <a:gd name="T50" fmla="*/ 4763 w 85"/>
                  <a:gd name="T51" fmla="*/ 14288 h 30"/>
                  <a:gd name="T52" fmla="*/ 11113 w 85"/>
                  <a:gd name="T53" fmla="*/ 11113 h 30"/>
                  <a:gd name="T54" fmla="*/ 20638 w 85"/>
                  <a:gd name="T55" fmla="*/ 6350 h 30"/>
                  <a:gd name="T56" fmla="*/ 30163 w 85"/>
                  <a:gd name="T57" fmla="*/ 4763 h 30"/>
                  <a:gd name="T58" fmla="*/ 41275 w 85"/>
                  <a:gd name="T59" fmla="*/ 1588 h 30"/>
                  <a:gd name="T60" fmla="*/ 53975 w 85"/>
                  <a:gd name="T61" fmla="*/ 0 h 30"/>
                  <a:gd name="T62" fmla="*/ 66675 w 85"/>
                  <a:gd name="T63" fmla="*/ 0 h 30"/>
                  <a:gd name="T64" fmla="*/ 80963 w 85"/>
                  <a:gd name="T65" fmla="*/ 0 h 30"/>
                  <a:gd name="T66" fmla="*/ 93663 w 85"/>
                  <a:gd name="T67" fmla="*/ 1588 h 30"/>
                  <a:gd name="T68" fmla="*/ 106363 w 85"/>
                  <a:gd name="T69" fmla="*/ 4763 h 30"/>
                  <a:gd name="T70" fmla="*/ 115888 w 85"/>
                  <a:gd name="T71" fmla="*/ 6350 h 30"/>
                  <a:gd name="T72" fmla="*/ 123825 w 85"/>
                  <a:gd name="T73" fmla="*/ 11113 h 30"/>
                  <a:gd name="T74" fmla="*/ 130175 w 85"/>
                  <a:gd name="T75" fmla="*/ 14288 h 30"/>
                  <a:gd name="T76" fmla="*/ 131763 w 85"/>
                  <a:gd name="T77" fmla="*/ 17463 h 30"/>
                  <a:gd name="T78" fmla="*/ 133350 w 85"/>
                  <a:gd name="T79" fmla="*/ 19050 h 30"/>
                  <a:gd name="T80" fmla="*/ 134938 w 85"/>
                  <a:gd name="T81" fmla="*/ 20638 h 30"/>
                  <a:gd name="T82" fmla="*/ 134938 w 85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8"/>
                    </a:lnTo>
                    <a:lnTo>
                      <a:pt x="83" y="19"/>
                    </a:lnTo>
                    <a:lnTo>
                      <a:pt x="82" y="21"/>
                    </a:lnTo>
                    <a:lnTo>
                      <a:pt x="78" y="23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59" y="29"/>
                    </a:lnTo>
                    <a:lnTo>
                      <a:pt x="51" y="30"/>
                    </a:lnTo>
                    <a:lnTo>
                      <a:pt x="42" y="30"/>
                    </a:lnTo>
                    <a:lnTo>
                      <a:pt x="34" y="30"/>
                    </a:lnTo>
                    <a:lnTo>
                      <a:pt x="26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3" y="21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0"/>
                    </a:lnTo>
                    <a:lnTo>
                      <a:pt x="42" y="0"/>
                    </a:lnTo>
                    <a:lnTo>
                      <a:pt x="51" y="0"/>
                    </a:lnTo>
                    <a:lnTo>
                      <a:pt x="59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8" y="7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4" y="12"/>
                    </a:lnTo>
                    <a:lnTo>
                      <a:pt x="85" y="13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48" name="Freeform 987"/>
              <p:cNvSpPr>
                <a:spLocks/>
              </p:cNvSpPr>
              <p:nvPr/>
            </p:nvSpPr>
            <p:spPr bwMode="auto">
              <a:xfrm>
                <a:off x="5554968" y="5266947"/>
                <a:ext cx="174040" cy="149028"/>
              </a:xfrm>
              <a:custGeom>
                <a:avLst/>
                <a:gdLst>
                  <a:gd name="T0" fmla="*/ 66675 w 85"/>
                  <a:gd name="T1" fmla="*/ 0 h 96"/>
                  <a:gd name="T2" fmla="*/ 66675 w 85"/>
                  <a:gd name="T3" fmla="*/ 0 h 96"/>
                  <a:gd name="T4" fmla="*/ 53975 w 85"/>
                  <a:gd name="T5" fmla="*/ 1588 h 96"/>
                  <a:gd name="T6" fmla="*/ 41275 w 85"/>
                  <a:gd name="T7" fmla="*/ 1588 h 96"/>
                  <a:gd name="T8" fmla="*/ 28575 w 85"/>
                  <a:gd name="T9" fmla="*/ 4763 h 96"/>
                  <a:gd name="T10" fmla="*/ 19050 w 85"/>
                  <a:gd name="T11" fmla="*/ 7938 h 96"/>
                  <a:gd name="T12" fmla="*/ 11113 w 85"/>
                  <a:gd name="T13" fmla="*/ 11112 h 96"/>
                  <a:gd name="T14" fmla="*/ 4763 w 85"/>
                  <a:gd name="T15" fmla="*/ 15875 h 96"/>
                  <a:gd name="T16" fmla="*/ 3175 w 85"/>
                  <a:gd name="T17" fmla="*/ 17463 h 96"/>
                  <a:gd name="T18" fmla="*/ 1588 w 85"/>
                  <a:gd name="T19" fmla="*/ 19050 h 96"/>
                  <a:gd name="T20" fmla="*/ 0 w 85"/>
                  <a:gd name="T21" fmla="*/ 22225 h 96"/>
                  <a:gd name="T22" fmla="*/ 0 w 85"/>
                  <a:gd name="T23" fmla="*/ 25400 h 96"/>
                  <a:gd name="T24" fmla="*/ 0 w 85"/>
                  <a:gd name="T25" fmla="*/ 127000 h 96"/>
                  <a:gd name="T26" fmla="*/ 0 w 85"/>
                  <a:gd name="T27" fmla="*/ 130175 h 96"/>
                  <a:gd name="T28" fmla="*/ 1588 w 85"/>
                  <a:gd name="T29" fmla="*/ 133350 h 96"/>
                  <a:gd name="T30" fmla="*/ 3175 w 85"/>
                  <a:gd name="T31" fmla="*/ 134938 h 96"/>
                  <a:gd name="T32" fmla="*/ 4763 w 85"/>
                  <a:gd name="T33" fmla="*/ 136525 h 96"/>
                  <a:gd name="T34" fmla="*/ 11113 w 85"/>
                  <a:gd name="T35" fmla="*/ 141288 h 96"/>
                  <a:gd name="T36" fmla="*/ 19050 w 85"/>
                  <a:gd name="T37" fmla="*/ 144463 h 96"/>
                  <a:gd name="T38" fmla="*/ 28575 w 85"/>
                  <a:gd name="T39" fmla="*/ 147638 h 96"/>
                  <a:gd name="T40" fmla="*/ 41275 w 85"/>
                  <a:gd name="T41" fmla="*/ 149225 h 96"/>
                  <a:gd name="T42" fmla="*/ 53975 w 85"/>
                  <a:gd name="T43" fmla="*/ 150813 h 96"/>
                  <a:gd name="T44" fmla="*/ 66675 w 85"/>
                  <a:gd name="T45" fmla="*/ 152400 h 96"/>
                  <a:gd name="T46" fmla="*/ 80963 w 85"/>
                  <a:gd name="T47" fmla="*/ 150813 h 96"/>
                  <a:gd name="T48" fmla="*/ 93663 w 85"/>
                  <a:gd name="T49" fmla="*/ 149225 h 96"/>
                  <a:gd name="T50" fmla="*/ 106363 w 85"/>
                  <a:gd name="T51" fmla="*/ 147638 h 96"/>
                  <a:gd name="T52" fmla="*/ 115888 w 85"/>
                  <a:gd name="T53" fmla="*/ 144463 h 96"/>
                  <a:gd name="T54" fmla="*/ 123825 w 85"/>
                  <a:gd name="T55" fmla="*/ 141288 h 96"/>
                  <a:gd name="T56" fmla="*/ 130175 w 85"/>
                  <a:gd name="T57" fmla="*/ 136525 h 96"/>
                  <a:gd name="T58" fmla="*/ 131763 w 85"/>
                  <a:gd name="T59" fmla="*/ 134938 h 96"/>
                  <a:gd name="T60" fmla="*/ 133350 w 85"/>
                  <a:gd name="T61" fmla="*/ 133350 h 96"/>
                  <a:gd name="T62" fmla="*/ 134938 w 85"/>
                  <a:gd name="T63" fmla="*/ 130175 h 96"/>
                  <a:gd name="T64" fmla="*/ 134938 w 85"/>
                  <a:gd name="T65" fmla="*/ 127000 h 96"/>
                  <a:gd name="T66" fmla="*/ 134938 w 85"/>
                  <a:gd name="T67" fmla="*/ 25400 h 96"/>
                  <a:gd name="T68" fmla="*/ 134938 w 85"/>
                  <a:gd name="T69" fmla="*/ 22225 h 96"/>
                  <a:gd name="T70" fmla="*/ 133350 w 85"/>
                  <a:gd name="T71" fmla="*/ 19050 h 96"/>
                  <a:gd name="T72" fmla="*/ 131763 w 85"/>
                  <a:gd name="T73" fmla="*/ 17463 h 96"/>
                  <a:gd name="T74" fmla="*/ 130175 w 85"/>
                  <a:gd name="T75" fmla="*/ 15875 h 96"/>
                  <a:gd name="T76" fmla="*/ 123825 w 85"/>
                  <a:gd name="T77" fmla="*/ 11112 h 96"/>
                  <a:gd name="T78" fmla="*/ 115888 w 85"/>
                  <a:gd name="T79" fmla="*/ 7938 h 96"/>
                  <a:gd name="T80" fmla="*/ 106363 w 85"/>
                  <a:gd name="T81" fmla="*/ 4763 h 96"/>
                  <a:gd name="T82" fmla="*/ 93663 w 85"/>
                  <a:gd name="T83" fmla="*/ 1588 h 96"/>
                  <a:gd name="T84" fmla="*/ 80963 w 85"/>
                  <a:gd name="T85" fmla="*/ 1588 h 96"/>
                  <a:gd name="T86" fmla="*/ 66675 w 85"/>
                  <a:gd name="T87" fmla="*/ 0 h 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6"/>
                  <a:gd name="T134" fmla="*/ 85 w 85"/>
                  <a:gd name="T135" fmla="*/ 96 h 9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6">
                    <a:moveTo>
                      <a:pt x="42" y="0"/>
                    </a:moveTo>
                    <a:lnTo>
                      <a:pt x="42" y="0"/>
                    </a:lnTo>
                    <a:lnTo>
                      <a:pt x="34" y="1"/>
                    </a:lnTo>
                    <a:lnTo>
                      <a:pt x="26" y="1"/>
                    </a:lnTo>
                    <a:lnTo>
                      <a:pt x="18" y="3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2" y="91"/>
                    </a:lnTo>
                    <a:lnTo>
                      <a:pt x="18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2" y="96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8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4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6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10"/>
                    </a:lnTo>
                    <a:lnTo>
                      <a:pt x="78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49" name="Freeform 988"/>
              <p:cNvSpPr>
                <a:spLocks noEditPoints="1"/>
              </p:cNvSpPr>
              <p:nvPr/>
            </p:nvSpPr>
            <p:spPr bwMode="auto">
              <a:xfrm>
                <a:off x="5538588" y="5256080"/>
                <a:ext cx="206802" cy="170761"/>
              </a:xfrm>
              <a:custGeom>
                <a:avLst/>
                <a:gdLst>
                  <a:gd name="T0" fmla="*/ 67142 w 320"/>
                  <a:gd name="T1" fmla="*/ 24805 h 352"/>
                  <a:gd name="T2" fmla="*/ 44594 w 320"/>
                  <a:gd name="T3" fmla="*/ 28277 h 352"/>
                  <a:gd name="T4" fmla="*/ 28059 w 320"/>
                  <a:gd name="T5" fmla="*/ 33734 h 352"/>
                  <a:gd name="T6" fmla="*/ 24051 w 320"/>
                  <a:gd name="T7" fmla="*/ 36711 h 352"/>
                  <a:gd name="T8" fmla="*/ 26055 w 320"/>
                  <a:gd name="T9" fmla="*/ 35719 h 352"/>
                  <a:gd name="T10" fmla="*/ 22548 w 320"/>
                  <a:gd name="T11" fmla="*/ 40680 h 352"/>
                  <a:gd name="T12" fmla="*/ 24051 w 320"/>
                  <a:gd name="T13" fmla="*/ 36215 h 352"/>
                  <a:gd name="T14" fmla="*/ 24051 w 320"/>
                  <a:gd name="T15" fmla="*/ 141883 h 352"/>
                  <a:gd name="T16" fmla="*/ 23049 w 320"/>
                  <a:gd name="T17" fmla="*/ 135930 h 352"/>
                  <a:gd name="T18" fmla="*/ 26556 w 320"/>
                  <a:gd name="T19" fmla="*/ 140395 h 352"/>
                  <a:gd name="T20" fmla="*/ 30063 w 320"/>
                  <a:gd name="T21" fmla="*/ 142379 h 352"/>
                  <a:gd name="T22" fmla="*/ 37579 w 320"/>
                  <a:gd name="T23" fmla="*/ 145355 h 352"/>
                  <a:gd name="T24" fmla="*/ 45095 w 320"/>
                  <a:gd name="T25" fmla="*/ 147340 h 352"/>
                  <a:gd name="T26" fmla="*/ 67643 w 320"/>
                  <a:gd name="T27" fmla="*/ 150316 h 352"/>
                  <a:gd name="T28" fmla="*/ 93698 w 320"/>
                  <a:gd name="T29" fmla="*/ 150316 h 352"/>
                  <a:gd name="T30" fmla="*/ 116746 w 320"/>
                  <a:gd name="T31" fmla="*/ 147340 h 352"/>
                  <a:gd name="T32" fmla="*/ 123260 w 320"/>
                  <a:gd name="T33" fmla="*/ 145355 h 352"/>
                  <a:gd name="T34" fmla="*/ 130776 w 320"/>
                  <a:gd name="T35" fmla="*/ 142379 h 352"/>
                  <a:gd name="T36" fmla="*/ 134283 w 320"/>
                  <a:gd name="T37" fmla="*/ 140395 h 352"/>
                  <a:gd name="T38" fmla="*/ 136788 w 320"/>
                  <a:gd name="T39" fmla="*/ 137418 h 352"/>
                  <a:gd name="T40" fmla="*/ 136287 w 320"/>
                  <a:gd name="T41" fmla="*/ 141883 h 352"/>
                  <a:gd name="T42" fmla="*/ 136287 w 320"/>
                  <a:gd name="T43" fmla="*/ 36215 h 352"/>
                  <a:gd name="T44" fmla="*/ 138292 w 320"/>
                  <a:gd name="T45" fmla="*/ 40680 h 352"/>
                  <a:gd name="T46" fmla="*/ 135786 w 320"/>
                  <a:gd name="T47" fmla="*/ 37207 h 352"/>
                  <a:gd name="T48" fmla="*/ 136788 w 320"/>
                  <a:gd name="T49" fmla="*/ 36711 h 352"/>
                  <a:gd name="T50" fmla="*/ 132780 w 320"/>
                  <a:gd name="T51" fmla="*/ 33734 h 352"/>
                  <a:gd name="T52" fmla="*/ 115744 w 320"/>
                  <a:gd name="T53" fmla="*/ 28277 h 352"/>
                  <a:gd name="T54" fmla="*/ 93196 w 320"/>
                  <a:gd name="T55" fmla="*/ 24805 h 352"/>
                  <a:gd name="T56" fmla="*/ 95702 w 320"/>
                  <a:gd name="T57" fmla="*/ 992 h 352"/>
                  <a:gd name="T58" fmla="*/ 122258 w 320"/>
                  <a:gd name="T59" fmla="*/ 5457 h 352"/>
                  <a:gd name="T60" fmla="*/ 141298 w 320"/>
                  <a:gd name="T61" fmla="*/ 11410 h 352"/>
                  <a:gd name="T62" fmla="*/ 149816 w 320"/>
                  <a:gd name="T63" fmla="*/ 16867 h 352"/>
                  <a:gd name="T64" fmla="*/ 154325 w 320"/>
                  <a:gd name="T65" fmla="*/ 21828 h 352"/>
                  <a:gd name="T66" fmla="*/ 158835 w 320"/>
                  <a:gd name="T67" fmla="*/ 27781 h 352"/>
                  <a:gd name="T68" fmla="*/ 160338 w 320"/>
                  <a:gd name="T69" fmla="*/ 36215 h 352"/>
                  <a:gd name="T70" fmla="*/ 160338 w 320"/>
                  <a:gd name="T71" fmla="*/ 141883 h 352"/>
                  <a:gd name="T72" fmla="*/ 156831 w 320"/>
                  <a:gd name="T73" fmla="*/ 150316 h 352"/>
                  <a:gd name="T74" fmla="*/ 152321 w 320"/>
                  <a:gd name="T75" fmla="*/ 156270 h 352"/>
                  <a:gd name="T76" fmla="*/ 143803 w 320"/>
                  <a:gd name="T77" fmla="*/ 162223 h 352"/>
                  <a:gd name="T78" fmla="*/ 133281 w 320"/>
                  <a:gd name="T79" fmla="*/ 167184 h 352"/>
                  <a:gd name="T80" fmla="*/ 120755 w 320"/>
                  <a:gd name="T81" fmla="*/ 170656 h 352"/>
                  <a:gd name="T82" fmla="*/ 95201 w 320"/>
                  <a:gd name="T83" fmla="*/ 174129 h 352"/>
                  <a:gd name="T84" fmla="*/ 65137 w 320"/>
                  <a:gd name="T85" fmla="*/ 174129 h 352"/>
                  <a:gd name="T86" fmla="*/ 38581 w 320"/>
                  <a:gd name="T87" fmla="*/ 170656 h 352"/>
                  <a:gd name="T88" fmla="*/ 27558 w 320"/>
                  <a:gd name="T89" fmla="*/ 167184 h 352"/>
                  <a:gd name="T90" fmla="*/ 17036 w 320"/>
                  <a:gd name="T91" fmla="*/ 162223 h 352"/>
                  <a:gd name="T92" fmla="*/ 8518 w 320"/>
                  <a:gd name="T93" fmla="*/ 156270 h 352"/>
                  <a:gd name="T94" fmla="*/ 501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2004 w 320"/>
                  <a:gd name="T101" fmla="*/ 27781 h 352"/>
                  <a:gd name="T102" fmla="*/ 5512 w 320"/>
                  <a:gd name="T103" fmla="*/ 22820 h 352"/>
                  <a:gd name="T104" fmla="*/ 11023 w 320"/>
                  <a:gd name="T105" fmla="*/ 16867 h 352"/>
                  <a:gd name="T106" fmla="*/ 19541 w 320"/>
                  <a:gd name="T107" fmla="*/ 11410 h 352"/>
                  <a:gd name="T108" fmla="*/ 39583 w 320"/>
                  <a:gd name="T109" fmla="*/ 4961 h 352"/>
                  <a:gd name="T110" fmla="*/ 65638 w 320"/>
                  <a:gd name="T111" fmla="*/ 992 h 352"/>
                  <a:gd name="T112" fmla="*/ 95702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50" name="Rectangle 989"/>
              <p:cNvSpPr>
                <a:spLocks noChangeArrowheads="1"/>
              </p:cNvSpPr>
              <p:nvPr/>
            </p:nvSpPr>
            <p:spPr bwMode="auto">
              <a:xfrm>
                <a:off x="5544729" y="5282471"/>
                <a:ext cx="10238" cy="13350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1" name="Rectangle 990"/>
              <p:cNvSpPr>
                <a:spLocks noChangeArrowheads="1"/>
              </p:cNvSpPr>
              <p:nvPr/>
            </p:nvSpPr>
            <p:spPr bwMode="auto">
              <a:xfrm>
                <a:off x="5554968" y="5282471"/>
                <a:ext cx="10238" cy="13350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2" name="Rectangle 991"/>
              <p:cNvSpPr>
                <a:spLocks noChangeArrowheads="1"/>
              </p:cNvSpPr>
              <p:nvPr/>
            </p:nvSpPr>
            <p:spPr bwMode="auto">
              <a:xfrm>
                <a:off x="5565205" y="5282471"/>
                <a:ext cx="10238" cy="13350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3" name="Rectangle 992"/>
              <p:cNvSpPr>
                <a:spLocks noChangeArrowheads="1"/>
              </p:cNvSpPr>
              <p:nvPr/>
            </p:nvSpPr>
            <p:spPr bwMode="auto">
              <a:xfrm>
                <a:off x="5575443" y="5282471"/>
                <a:ext cx="10238" cy="13350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4" name="Rectangle 993"/>
              <p:cNvSpPr>
                <a:spLocks noChangeArrowheads="1"/>
              </p:cNvSpPr>
              <p:nvPr/>
            </p:nvSpPr>
            <p:spPr bwMode="auto">
              <a:xfrm>
                <a:off x="5585681" y="5282471"/>
                <a:ext cx="10238" cy="13350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5" name="Rectangle 994"/>
              <p:cNvSpPr>
                <a:spLocks noChangeArrowheads="1"/>
              </p:cNvSpPr>
              <p:nvPr/>
            </p:nvSpPr>
            <p:spPr bwMode="auto">
              <a:xfrm>
                <a:off x="5595919" y="5282471"/>
                <a:ext cx="10238" cy="13350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6" name="Rectangle 995"/>
              <p:cNvSpPr>
                <a:spLocks noChangeArrowheads="1"/>
              </p:cNvSpPr>
              <p:nvPr/>
            </p:nvSpPr>
            <p:spPr bwMode="auto">
              <a:xfrm>
                <a:off x="5606155" y="5282471"/>
                <a:ext cx="10238" cy="13350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7" name="Rectangle 996"/>
              <p:cNvSpPr>
                <a:spLocks noChangeArrowheads="1"/>
              </p:cNvSpPr>
              <p:nvPr/>
            </p:nvSpPr>
            <p:spPr bwMode="auto">
              <a:xfrm>
                <a:off x="5616393" y="5282471"/>
                <a:ext cx="10238" cy="13350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8" name="Rectangle 997"/>
              <p:cNvSpPr>
                <a:spLocks noChangeArrowheads="1"/>
              </p:cNvSpPr>
              <p:nvPr/>
            </p:nvSpPr>
            <p:spPr bwMode="auto">
              <a:xfrm>
                <a:off x="5626631" y="5282471"/>
                <a:ext cx="20476" cy="133504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59" name="Rectangle 998"/>
              <p:cNvSpPr>
                <a:spLocks noChangeArrowheads="1"/>
              </p:cNvSpPr>
              <p:nvPr/>
            </p:nvSpPr>
            <p:spPr bwMode="auto">
              <a:xfrm>
                <a:off x="5647106" y="5282471"/>
                <a:ext cx="10238" cy="13350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60" name="Rectangle 999"/>
              <p:cNvSpPr>
                <a:spLocks noChangeArrowheads="1"/>
              </p:cNvSpPr>
              <p:nvPr/>
            </p:nvSpPr>
            <p:spPr bwMode="auto">
              <a:xfrm>
                <a:off x="5657345" y="5282471"/>
                <a:ext cx="10238" cy="13350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61" name="Rectangle 1000"/>
              <p:cNvSpPr>
                <a:spLocks noChangeArrowheads="1"/>
              </p:cNvSpPr>
              <p:nvPr/>
            </p:nvSpPr>
            <p:spPr bwMode="auto">
              <a:xfrm>
                <a:off x="5667581" y="5282471"/>
                <a:ext cx="10238" cy="13350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62" name="Rectangle 1001"/>
              <p:cNvSpPr>
                <a:spLocks noChangeArrowheads="1"/>
              </p:cNvSpPr>
              <p:nvPr/>
            </p:nvSpPr>
            <p:spPr bwMode="auto">
              <a:xfrm>
                <a:off x="5677819" y="5282471"/>
                <a:ext cx="10238" cy="13350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63" name="Rectangle 1002"/>
              <p:cNvSpPr>
                <a:spLocks noChangeArrowheads="1"/>
              </p:cNvSpPr>
              <p:nvPr/>
            </p:nvSpPr>
            <p:spPr bwMode="auto">
              <a:xfrm>
                <a:off x="5688057" y="5282471"/>
                <a:ext cx="10238" cy="13350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64" name="Rectangle 1003"/>
              <p:cNvSpPr>
                <a:spLocks noChangeArrowheads="1"/>
              </p:cNvSpPr>
              <p:nvPr/>
            </p:nvSpPr>
            <p:spPr bwMode="auto">
              <a:xfrm>
                <a:off x="5698295" y="5282471"/>
                <a:ext cx="10238" cy="13350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65" name="Rectangle 1004"/>
              <p:cNvSpPr>
                <a:spLocks noChangeArrowheads="1"/>
              </p:cNvSpPr>
              <p:nvPr/>
            </p:nvSpPr>
            <p:spPr bwMode="auto">
              <a:xfrm>
                <a:off x="5708532" y="5282471"/>
                <a:ext cx="10238" cy="13350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66" name="Rectangle 1005"/>
              <p:cNvSpPr>
                <a:spLocks noChangeArrowheads="1"/>
              </p:cNvSpPr>
              <p:nvPr/>
            </p:nvSpPr>
            <p:spPr bwMode="auto">
              <a:xfrm>
                <a:off x="5718770" y="5282471"/>
                <a:ext cx="10238" cy="13350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67" name="Freeform 1006"/>
              <p:cNvSpPr>
                <a:spLocks/>
              </p:cNvSpPr>
              <p:nvPr/>
            </p:nvSpPr>
            <p:spPr bwMode="auto">
              <a:xfrm>
                <a:off x="5548824" y="5263843"/>
                <a:ext cx="176088" cy="46571"/>
              </a:xfrm>
              <a:custGeom>
                <a:avLst/>
                <a:gdLst>
                  <a:gd name="T0" fmla="*/ 136525 w 86"/>
                  <a:gd name="T1" fmla="*/ 23813 h 30"/>
                  <a:gd name="T2" fmla="*/ 136525 w 86"/>
                  <a:gd name="T3" fmla="*/ 23813 h 30"/>
                  <a:gd name="T4" fmla="*/ 136525 w 86"/>
                  <a:gd name="T5" fmla="*/ 26988 h 30"/>
                  <a:gd name="T6" fmla="*/ 134938 w 86"/>
                  <a:gd name="T7" fmla="*/ 28575 h 30"/>
                  <a:gd name="T8" fmla="*/ 131763 w 86"/>
                  <a:gd name="T9" fmla="*/ 30163 h 30"/>
                  <a:gd name="T10" fmla="*/ 130175 w 86"/>
                  <a:gd name="T11" fmla="*/ 33338 h 30"/>
                  <a:gd name="T12" fmla="*/ 125413 w 86"/>
                  <a:gd name="T13" fmla="*/ 38100 h 30"/>
                  <a:gd name="T14" fmla="*/ 115888 w 86"/>
                  <a:gd name="T15" fmla="*/ 41275 h 30"/>
                  <a:gd name="T16" fmla="*/ 106363 w 86"/>
                  <a:gd name="T17" fmla="*/ 42863 h 30"/>
                  <a:gd name="T18" fmla="*/ 93662 w 86"/>
                  <a:gd name="T19" fmla="*/ 46038 h 30"/>
                  <a:gd name="T20" fmla="*/ 82550 w 86"/>
                  <a:gd name="T21" fmla="*/ 47625 h 30"/>
                  <a:gd name="T22" fmla="*/ 68263 w 86"/>
                  <a:gd name="T23" fmla="*/ 47625 h 30"/>
                  <a:gd name="T24" fmla="*/ 53975 w 86"/>
                  <a:gd name="T25" fmla="*/ 47625 h 30"/>
                  <a:gd name="T26" fmla="*/ 41275 w 86"/>
                  <a:gd name="T27" fmla="*/ 46038 h 30"/>
                  <a:gd name="T28" fmla="*/ 30163 w 86"/>
                  <a:gd name="T29" fmla="*/ 42863 h 30"/>
                  <a:gd name="T30" fmla="*/ 20637 w 86"/>
                  <a:gd name="T31" fmla="*/ 41275 h 30"/>
                  <a:gd name="T32" fmla="*/ 11112 w 86"/>
                  <a:gd name="T33" fmla="*/ 38100 h 30"/>
                  <a:gd name="T34" fmla="*/ 6350 w 86"/>
                  <a:gd name="T35" fmla="*/ 33338 h 30"/>
                  <a:gd name="T36" fmla="*/ 3175 w 86"/>
                  <a:gd name="T37" fmla="*/ 30163 h 30"/>
                  <a:gd name="T38" fmla="*/ 1588 w 86"/>
                  <a:gd name="T39" fmla="*/ 28575 h 30"/>
                  <a:gd name="T40" fmla="*/ 0 w 86"/>
                  <a:gd name="T41" fmla="*/ 26988 h 30"/>
                  <a:gd name="T42" fmla="*/ 0 w 86"/>
                  <a:gd name="T43" fmla="*/ 23813 h 30"/>
                  <a:gd name="T44" fmla="*/ 0 w 86"/>
                  <a:gd name="T45" fmla="*/ 20638 h 30"/>
                  <a:gd name="T46" fmla="*/ 1588 w 86"/>
                  <a:gd name="T47" fmla="*/ 19050 h 30"/>
                  <a:gd name="T48" fmla="*/ 3175 w 86"/>
                  <a:gd name="T49" fmla="*/ 17463 h 30"/>
                  <a:gd name="T50" fmla="*/ 6350 w 86"/>
                  <a:gd name="T51" fmla="*/ 14288 h 30"/>
                  <a:gd name="T52" fmla="*/ 11112 w 86"/>
                  <a:gd name="T53" fmla="*/ 11113 h 30"/>
                  <a:gd name="T54" fmla="*/ 20637 w 86"/>
                  <a:gd name="T55" fmla="*/ 6350 h 30"/>
                  <a:gd name="T56" fmla="*/ 30163 w 86"/>
                  <a:gd name="T57" fmla="*/ 4763 h 30"/>
                  <a:gd name="T58" fmla="*/ 41275 w 86"/>
                  <a:gd name="T59" fmla="*/ 1588 h 30"/>
                  <a:gd name="T60" fmla="*/ 53975 w 86"/>
                  <a:gd name="T61" fmla="*/ 0 h 30"/>
                  <a:gd name="T62" fmla="*/ 68263 w 86"/>
                  <a:gd name="T63" fmla="*/ 0 h 30"/>
                  <a:gd name="T64" fmla="*/ 82550 w 86"/>
                  <a:gd name="T65" fmla="*/ 0 h 30"/>
                  <a:gd name="T66" fmla="*/ 93662 w 86"/>
                  <a:gd name="T67" fmla="*/ 1588 h 30"/>
                  <a:gd name="T68" fmla="*/ 106363 w 86"/>
                  <a:gd name="T69" fmla="*/ 4763 h 30"/>
                  <a:gd name="T70" fmla="*/ 115888 w 86"/>
                  <a:gd name="T71" fmla="*/ 6350 h 30"/>
                  <a:gd name="T72" fmla="*/ 125413 w 86"/>
                  <a:gd name="T73" fmla="*/ 11113 h 30"/>
                  <a:gd name="T74" fmla="*/ 130175 w 86"/>
                  <a:gd name="T75" fmla="*/ 14288 h 30"/>
                  <a:gd name="T76" fmla="*/ 131763 w 86"/>
                  <a:gd name="T77" fmla="*/ 17463 h 30"/>
                  <a:gd name="T78" fmla="*/ 134938 w 86"/>
                  <a:gd name="T79" fmla="*/ 19050 h 30"/>
                  <a:gd name="T80" fmla="*/ 136525 w 86"/>
                  <a:gd name="T81" fmla="*/ 20638 h 30"/>
                  <a:gd name="T82" fmla="*/ 136525 w 86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7"/>
                    </a:lnTo>
                    <a:lnTo>
                      <a:pt x="85" y="18"/>
                    </a:lnTo>
                    <a:lnTo>
                      <a:pt x="83" y="19"/>
                    </a:lnTo>
                    <a:lnTo>
                      <a:pt x="82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59" y="29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6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0"/>
                    </a:lnTo>
                    <a:lnTo>
                      <a:pt x="43" y="0"/>
                    </a:lnTo>
                    <a:lnTo>
                      <a:pt x="52" y="0"/>
                    </a:lnTo>
                    <a:lnTo>
                      <a:pt x="59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9" y="7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5" y="12"/>
                    </a:lnTo>
                    <a:lnTo>
                      <a:pt x="86" y="13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68" name="Freeform 1007"/>
              <p:cNvSpPr>
                <a:spLocks/>
              </p:cNvSpPr>
              <p:nvPr/>
            </p:nvSpPr>
            <p:spPr bwMode="auto">
              <a:xfrm>
                <a:off x="5688057" y="5305756"/>
                <a:ext cx="174040" cy="149028"/>
              </a:xfrm>
              <a:custGeom>
                <a:avLst/>
                <a:gdLst>
                  <a:gd name="T0" fmla="*/ 68263 w 85"/>
                  <a:gd name="T1" fmla="*/ 0 h 96"/>
                  <a:gd name="T2" fmla="*/ 68263 w 85"/>
                  <a:gd name="T3" fmla="*/ 0 h 96"/>
                  <a:gd name="T4" fmla="*/ 53975 w 85"/>
                  <a:gd name="T5" fmla="*/ 1588 h 96"/>
                  <a:gd name="T6" fmla="*/ 41275 w 85"/>
                  <a:gd name="T7" fmla="*/ 3175 h 96"/>
                  <a:gd name="T8" fmla="*/ 30163 w 85"/>
                  <a:gd name="T9" fmla="*/ 4763 h 96"/>
                  <a:gd name="T10" fmla="*/ 20638 w 85"/>
                  <a:gd name="T11" fmla="*/ 7938 h 96"/>
                  <a:gd name="T12" fmla="*/ 11113 w 85"/>
                  <a:gd name="T13" fmla="*/ 11112 h 96"/>
                  <a:gd name="T14" fmla="*/ 4763 w 85"/>
                  <a:gd name="T15" fmla="*/ 15875 h 96"/>
                  <a:gd name="T16" fmla="*/ 3175 w 85"/>
                  <a:gd name="T17" fmla="*/ 17463 h 96"/>
                  <a:gd name="T18" fmla="*/ 1588 w 85"/>
                  <a:gd name="T19" fmla="*/ 20637 h 96"/>
                  <a:gd name="T20" fmla="*/ 0 w 85"/>
                  <a:gd name="T21" fmla="*/ 22225 h 96"/>
                  <a:gd name="T22" fmla="*/ 0 w 85"/>
                  <a:gd name="T23" fmla="*/ 25400 h 96"/>
                  <a:gd name="T24" fmla="*/ 0 w 85"/>
                  <a:gd name="T25" fmla="*/ 128588 h 96"/>
                  <a:gd name="T26" fmla="*/ 0 w 85"/>
                  <a:gd name="T27" fmla="*/ 130175 h 96"/>
                  <a:gd name="T28" fmla="*/ 1588 w 85"/>
                  <a:gd name="T29" fmla="*/ 133350 h 96"/>
                  <a:gd name="T30" fmla="*/ 3175 w 85"/>
                  <a:gd name="T31" fmla="*/ 134938 h 96"/>
                  <a:gd name="T32" fmla="*/ 4763 w 85"/>
                  <a:gd name="T33" fmla="*/ 138113 h 96"/>
                  <a:gd name="T34" fmla="*/ 11113 w 85"/>
                  <a:gd name="T35" fmla="*/ 141288 h 96"/>
                  <a:gd name="T36" fmla="*/ 20638 w 85"/>
                  <a:gd name="T37" fmla="*/ 146050 h 96"/>
                  <a:gd name="T38" fmla="*/ 30163 w 85"/>
                  <a:gd name="T39" fmla="*/ 147638 h 96"/>
                  <a:gd name="T40" fmla="*/ 41275 w 85"/>
                  <a:gd name="T41" fmla="*/ 149225 h 96"/>
                  <a:gd name="T42" fmla="*/ 53975 w 85"/>
                  <a:gd name="T43" fmla="*/ 150813 h 96"/>
                  <a:gd name="T44" fmla="*/ 68263 w 85"/>
                  <a:gd name="T45" fmla="*/ 152400 h 96"/>
                  <a:gd name="T46" fmla="*/ 82550 w 85"/>
                  <a:gd name="T47" fmla="*/ 150813 h 96"/>
                  <a:gd name="T48" fmla="*/ 93663 w 85"/>
                  <a:gd name="T49" fmla="*/ 149225 h 96"/>
                  <a:gd name="T50" fmla="*/ 106363 w 85"/>
                  <a:gd name="T51" fmla="*/ 147638 h 96"/>
                  <a:gd name="T52" fmla="*/ 115888 w 85"/>
                  <a:gd name="T53" fmla="*/ 146050 h 96"/>
                  <a:gd name="T54" fmla="*/ 125413 w 85"/>
                  <a:gd name="T55" fmla="*/ 141288 h 96"/>
                  <a:gd name="T56" fmla="*/ 130175 w 85"/>
                  <a:gd name="T57" fmla="*/ 138113 h 96"/>
                  <a:gd name="T58" fmla="*/ 131763 w 85"/>
                  <a:gd name="T59" fmla="*/ 134938 h 96"/>
                  <a:gd name="T60" fmla="*/ 134938 w 85"/>
                  <a:gd name="T61" fmla="*/ 133350 h 96"/>
                  <a:gd name="T62" fmla="*/ 134938 w 85"/>
                  <a:gd name="T63" fmla="*/ 130175 h 96"/>
                  <a:gd name="T64" fmla="*/ 134938 w 85"/>
                  <a:gd name="T65" fmla="*/ 128588 h 96"/>
                  <a:gd name="T66" fmla="*/ 134938 w 85"/>
                  <a:gd name="T67" fmla="*/ 25400 h 96"/>
                  <a:gd name="T68" fmla="*/ 134938 w 85"/>
                  <a:gd name="T69" fmla="*/ 22225 h 96"/>
                  <a:gd name="T70" fmla="*/ 134938 w 85"/>
                  <a:gd name="T71" fmla="*/ 20637 h 96"/>
                  <a:gd name="T72" fmla="*/ 131763 w 85"/>
                  <a:gd name="T73" fmla="*/ 17463 h 96"/>
                  <a:gd name="T74" fmla="*/ 130175 w 85"/>
                  <a:gd name="T75" fmla="*/ 15875 h 96"/>
                  <a:gd name="T76" fmla="*/ 125413 w 85"/>
                  <a:gd name="T77" fmla="*/ 11112 h 96"/>
                  <a:gd name="T78" fmla="*/ 115888 w 85"/>
                  <a:gd name="T79" fmla="*/ 7938 h 96"/>
                  <a:gd name="T80" fmla="*/ 106363 w 85"/>
                  <a:gd name="T81" fmla="*/ 4763 h 96"/>
                  <a:gd name="T82" fmla="*/ 93663 w 85"/>
                  <a:gd name="T83" fmla="*/ 3175 h 96"/>
                  <a:gd name="T84" fmla="*/ 82550 w 85"/>
                  <a:gd name="T85" fmla="*/ 1588 h 96"/>
                  <a:gd name="T86" fmla="*/ 68263 w 85"/>
                  <a:gd name="T87" fmla="*/ 0 h 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6"/>
                  <a:gd name="T134" fmla="*/ 85 w 85"/>
                  <a:gd name="T135" fmla="*/ 96 h 9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6">
                    <a:moveTo>
                      <a:pt x="43" y="0"/>
                    </a:moveTo>
                    <a:lnTo>
                      <a:pt x="43" y="0"/>
                    </a:lnTo>
                    <a:lnTo>
                      <a:pt x="34" y="1"/>
                    </a:lnTo>
                    <a:lnTo>
                      <a:pt x="26" y="2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1" y="13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81"/>
                    </a:lnTo>
                    <a:lnTo>
                      <a:pt x="0" y="82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3" y="87"/>
                    </a:lnTo>
                    <a:lnTo>
                      <a:pt x="7" y="89"/>
                    </a:lnTo>
                    <a:lnTo>
                      <a:pt x="13" y="92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3" y="96"/>
                    </a:lnTo>
                    <a:lnTo>
                      <a:pt x="52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2"/>
                    </a:lnTo>
                    <a:lnTo>
                      <a:pt x="79" y="89"/>
                    </a:lnTo>
                    <a:lnTo>
                      <a:pt x="82" y="87"/>
                    </a:lnTo>
                    <a:lnTo>
                      <a:pt x="83" y="85"/>
                    </a:lnTo>
                    <a:lnTo>
                      <a:pt x="85" y="84"/>
                    </a:lnTo>
                    <a:lnTo>
                      <a:pt x="85" y="82"/>
                    </a:lnTo>
                    <a:lnTo>
                      <a:pt x="85" y="81"/>
                    </a:lnTo>
                    <a:lnTo>
                      <a:pt x="85" y="16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3" y="11"/>
                    </a:lnTo>
                    <a:lnTo>
                      <a:pt x="82" y="10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2"/>
                    </a:lnTo>
                    <a:lnTo>
                      <a:pt x="52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69" name="Freeform 1008"/>
              <p:cNvSpPr>
                <a:spLocks noEditPoints="1"/>
              </p:cNvSpPr>
              <p:nvPr/>
            </p:nvSpPr>
            <p:spPr bwMode="auto">
              <a:xfrm>
                <a:off x="5671677" y="5294890"/>
                <a:ext cx="206802" cy="170761"/>
              </a:xfrm>
              <a:custGeom>
                <a:avLst/>
                <a:gdLst>
                  <a:gd name="T0" fmla="*/ 67142 w 320"/>
                  <a:gd name="T1" fmla="*/ 24805 h 352"/>
                  <a:gd name="T2" fmla="*/ 44594 w 320"/>
                  <a:gd name="T3" fmla="*/ 28277 h 352"/>
                  <a:gd name="T4" fmla="*/ 28059 w 320"/>
                  <a:gd name="T5" fmla="*/ 33734 h 352"/>
                  <a:gd name="T6" fmla="*/ 24051 w 320"/>
                  <a:gd name="T7" fmla="*/ 36711 h 352"/>
                  <a:gd name="T8" fmla="*/ 26055 w 320"/>
                  <a:gd name="T9" fmla="*/ 35719 h 352"/>
                  <a:gd name="T10" fmla="*/ 22548 w 320"/>
                  <a:gd name="T11" fmla="*/ 40680 h 352"/>
                  <a:gd name="T12" fmla="*/ 24051 w 320"/>
                  <a:gd name="T13" fmla="*/ 36215 h 352"/>
                  <a:gd name="T14" fmla="*/ 24051 w 320"/>
                  <a:gd name="T15" fmla="*/ 141883 h 352"/>
                  <a:gd name="T16" fmla="*/ 23049 w 320"/>
                  <a:gd name="T17" fmla="*/ 135930 h 352"/>
                  <a:gd name="T18" fmla="*/ 26556 w 320"/>
                  <a:gd name="T19" fmla="*/ 140395 h 352"/>
                  <a:gd name="T20" fmla="*/ 30063 w 320"/>
                  <a:gd name="T21" fmla="*/ 142379 h 352"/>
                  <a:gd name="T22" fmla="*/ 37579 w 320"/>
                  <a:gd name="T23" fmla="*/ 145355 h 352"/>
                  <a:gd name="T24" fmla="*/ 45095 w 320"/>
                  <a:gd name="T25" fmla="*/ 147340 h 352"/>
                  <a:gd name="T26" fmla="*/ 67643 w 320"/>
                  <a:gd name="T27" fmla="*/ 150316 h 352"/>
                  <a:gd name="T28" fmla="*/ 93698 w 320"/>
                  <a:gd name="T29" fmla="*/ 150316 h 352"/>
                  <a:gd name="T30" fmla="*/ 116746 w 320"/>
                  <a:gd name="T31" fmla="*/ 147340 h 352"/>
                  <a:gd name="T32" fmla="*/ 123260 w 320"/>
                  <a:gd name="T33" fmla="*/ 145355 h 352"/>
                  <a:gd name="T34" fmla="*/ 130776 w 320"/>
                  <a:gd name="T35" fmla="*/ 142379 h 352"/>
                  <a:gd name="T36" fmla="*/ 134283 w 320"/>
                  <a:gd name="T37" fmla="*/ 140395 h 352"/>
                  <a:gd name="T38" fmla="*/ 136788 w 320"/>
                  <a:gd name="T39" fmla="*/ 137418 h 352"/>
                  <a:gd name="T40" fmla="*/ 136287 w 320"/>
                  <a:gd name="T41" fmla="*/ 141883 h 352"/>
                  <a:gd name="T42" fmla="*/ 136287 w 320"/>
                  <a:gd name="T43" fmla="*/ 36215 h 352"/>
                  <a:gd name="T44" fmla="*/ 138292 w 320"/>
                  <a:gd name="T45" fmla="*/ 40680 h 352"/>
                  <a:gd name="T46" fmla="*/ 135786 w 320"/>
                  <a:gd name="T47" fmla="*/ 37207 h 352"/>
                  <a:gd name="T48" fmla="*/ 136788 w 320"/>
                  <a:gd name="T49" fmla="*/ 36711 h 352"/>
                  <a:gd name="T50" fmla="*/ 132780 w 320"/>
                  <a:gd name="T51" fmla="*/ 33734 h 352"/>
                  <a:gd name="T52" fmla="*/ 115744 w 320"/>
                  <a:gd name="T53" fmla="*/ 28277 h 352"/>
                  <a:gd name="T54" fmla="*/ 93196 w 320"/>
                  <a:gd name="T55" fmla="*/ 24805 h 352"/>
                  <a:gd name="T56" fmla="*/ 95702 w 320"/>
                  <a:gd name="T57" fmla="*/ 992 h 352"/>
                  <a:gd name="T58" fmla="*/ 122258 w 320"/>
                  <a:gd name="T59" fmla="*/ 5457 h 352"/>
                  <a:gd name="T60" fmla="*/ 141298 w 320"/>
                  <a:gd name="T61" fmla="*/ 11410 h 352"/>
                  <a:gd name="T62" fmla="*/ 149816 w 320"/>
                  <a:gd name="T63" fmla="*/ 16867 h 352"/>
                  <a:gd name="T64" fmla="*/ 154325 w 320"/>
                  <a:gd name="T65" fmla="*/ 21828 h 352"/>
                  <a:gd name="T66" fmla="*/ 158835 w 320"/>
                  <a:gd name="T67" fmla="*/ 27781 h 352"/>
                  <a:gd name="T68" fmla="*/ 160338 w 320"/>
                  <a:gd name="T69" fmla="*/ 36215 h 352"/>
                  <a:gd name="T70" fmla="*/ 160338 w 320"/>
                  <a:gd name="T71" fmla="*/ 141883 h 352"/>
                  <a:gd name="T72" fmla="*/ 156831 w 320"/>
                  <a:gd name="T73" fmla="*/ 150316 h 352"/>
                  <a:gd name="T74" fmla="*/ 152321 w 320"/>
                  <a:gd name="T75" fmla="*/ 156270 h 352"/>
                  <a:gd name="T76" fmla="*/ 143803 w 320"/>
                  <a:gd name="T77" fmla="*/ 162223 h 352"/>
                  <a:gd name="T78" fmla="*/ 133281 w 320"/>
                  <a:gd name="T79" fmla="*/ 167184 h 352"/>
                  <a:gd name="T80" fmla="*/ 120755 w 320"/>
                  <a:gd name="T81" fmla="*/ 170656 h 352"/>
                  <a:gd name="T82" fmla="*/ 95201 w 320"/>
                  <a:gd name="T83" fmla="*/ 174129 h 352"/>
                  <a:gd name="T84" fmla="*/ 65137 w 320"/>
                  <a:gd name="T85" fmla="*/ 174129 h 352"/>
                  <a:gd name="T86" fmla="*/ 38581 w 320"/>
                  <a:gd name="T87" fmla="*/ 170656 h 352"/>
                  <a:gd name="T88" fmla="*/ 27558 w 320"/>
                  <a:gd name="T89" fmla="*/ 167184 h 352"/>
                  <a:gd name="T90" fmla="*/ 17036 w 320"/>
                  <a:gd name="T91" fmla="*/ 162223 h 352"/>
                  <a:gd name="T92" fmla="*/ 8518 w 320"/>
                  <a:gd name="T93" fmla="*/ 156270 h 352"/>
                  <a:gd name="T94" fmla="*/ 501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2004 w 320"/>
                  <a:gd name="T101" fmla="*/ 27781 h 352"/>
                  <a:gd name="T102" fmla="*/ 5512 w 320"/>
                  <a:gd name="T103" fmla="*/ 22820 h 352"/>
                  <a:gd name="T104" fmla="*/ 11023 w 320"/>
                  <a:gd name="T105" fmla="*/ 16867 h 352"/>
                  <a:gd name="T106" fmla="*/ 19541 w 320"/>
                  <a:gd name="T107" fmla="*/ 11410 h 352"/>
                  <a:gd name="T108" fmla="*/ 39583 w 320"/>
                  <a:gd name="T109" fmla="*/ 4961 h 352"/>
                  <a:gd name="T110" fmla="*/ 65638 w 320"/>
                  <a:gd name="T111" fmla="*/ 992 h 352"/>
                  <a:gd name="T112" fmla="*/ 95702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70" name="Rectangle 1009"/>
              <p:cNvSpPr>
                <a:spLocks noChangeArrowheads="1"/>
              </p:cNvSpPr>
              <p:nvPr/>
            </p:nvSpPr>
            <p:spPr bwMode="auto">
              <a:xfrm>
                <a:off x="5677819" y="5321280"/>
                <a:ext cx="10238" cy="13350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1" name="Rectangle 1010"/>
              <p:cNvSpPr>
                <a:spLocks noChangeArrowheads="1"/>
              </p:cNvSpPr>
              <p:nvPr/>
            </p:nvSpPr>
            <p:spPr bwMode="auto">
              <a:xfrm>
                <a:off x="5688057" y="5321280"/>
                <a:ext cx="10238" cy="13350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2" name="Rectangle 1011"/>
              <p:cNvSpPr>
                <a:spLocks noChangeArrowheads="1"/>
              </p:cNvSpPr>
              <p:nvPr/>
            </p:nvSpPr>
            <p:spPr bwMode="auto">
              <a:xfrm>
                <a:off x="5698295" y="5321280"/>
                <a:ext cx="10238" cy="13350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3" name="Rectangle 1012"/>
              <p:cNvSpPr>
                <a:spLocks noChangeArrowheads="1"/>
              </p:cNvSpPr>
              <p:nvPr/>
            </p:nvSpPr>
            <p:spPr bwMode="auto">
              <a:xfrm>
                <a:off x="5708532" y="5321280"/>
                <a:ext cx="10238" cy="13350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4" name="Rectangle 1013"/>
              <p:cNvSpPr>
                <a:spLocks noChangeArrowheads="1"/>
              </p:cNvSpPr>
              <p:nvPr/>
            </p:nvSpPr>
            <p:spPr bwMode="auto">
              <a:xfrm>
                <a:off x="5718770" y="5321280"/>
                <a:ext cx="10238" cy="13350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5" name="Rectangle 1014"/>
              <p:cNvSpPr>
                <a:spLocks noChangeArrowheads="1"/>
              </p:cNvSpPr>
              <p:nvPr/>
            </p:nvSpPr>
            <p:spPr bwMode="auto">
              <a:xfrm>
                <a:off x="5729008" y="5321280"/>
                <a:ext cx="10238" cy="13350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6" name="Rectangle 1015"/>
              <p:cNvSpPr>
                <a:spLocks noChangeArrowheads="1"/>
              </p:cNvSpPr>
              <p:nvPr/>
            </p:nvSpPr>
            <p:spPr bwMode="auto">
              <a:xfrm>
                <a:off x="5739246" y="5321280"/>
                <a:ext cx="10238" cy="13350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7" name="Rectangle 1016"/>
              <p:cNvSpPr>
                <a:spLocks noChangeArrowheads="1"/>
              </p:cNvSpPr>
              <p:nvPr/>
            </p:nvSpPr>
            <p:spPr bwMode="auto">
              <a:xfrm>
                <a:off x="5749482" y="5321280"/>
                <a:ext cx="10238" cy="13350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8" name="Rectangle 1017"/>
              <p:cNvSpPr>
                <a:spLocks noChangeArrowheads="1"/>
              </p:cNvSpPr>
              <p:nvPr/>
            </p:nvSpPr>
            <p:spPr bwMode="auto">
              <a:xfrm>
                <a:off x="5759721" y="5321280"/>
                <a:ext cx="20476" cy="133504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79" name="Rectangle 1018"/>
              <p:cNvSpPr>
                <a:spLocks noChangeArrowheads="1"/>
              </p:cNvSpPr>
              <p:nvPr/>
            </p:nvSpPr>
            <p:spPr bwMode="auto">
              <a:xfrm>
                <a:off x="5780196" y="5321280"/>
                <a:ext cx="10238" cy="13350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80" name="Rectangle 1019"/>
              <p:cNvSpPr>
                <a:spLocks noChangeArrowheads="1"/>
              </p:cNvSpPr>
              <p:nvPr/>
            </p:nvSpPr>
            <p:spPr bwMode="auto">
              <a:xfrm>
                <a:off x="5790434" y="5321280"/>
                <a:ext cx="10238" cy="13350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81" name="Rectangle 1020"/>
              <p:cNvSpPr>
                <a:spLocks noChangeArrowheads="1"/>
              </p:cNvSpPr>
              <p:nvPr/>
            </p:nvSpPr>
            <p:spPr bwMode="auto">
              <a:xfrm>
                <a:off x="5800672" y="5321280"/>
                <a:ext cx="10238" cy="13350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82" name="Rectangle 1021"/>
              <p:cNvSpPr>
                <a:spLocks noChangeArrowheads="1"/>
              </p:cNvSpPr>
              <p:nvPr/>
            </p:nvSpPr>
            <p:spPr bwMode="auto">
              <a:xfrm>
                <a:off x="5810908" y="5321280"/>
                <a:ext cx="10238" cy="13350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83" name="Rectangle 1022"/>
              <p:cNvSpPr>
                <a:spLocks noChangeArrowheads="1"/>
              </p:cNvSpPr>
              <p:nvPr/>
            </p:nvSpPr>
            <p:spPr bwMode="auto">
              <a:xfrm>
                <a:off x="5821147" y="5321280"/>
                <a:ext cx="10238" cy="13350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84" name="Rectangle 1023"/>
              <p:cNvSpPr>
                <a:spLocks noChangeArrowheads="1"/>
              </p:cNvSpPr>
              <p:nvPr/>
            </p:nvSpPr>
            <p:spPr bwMode="auto">
              <a:xfrm>
                <a:off x="5831384" y="5321280"/>
                <a:ext cx="10238" cy="13350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85" name="Rectangle 1024"/>
              <p:cNvSpPr>
                <a:spLocks noChangeArrowheads="1"/>
              </p:cNvSpPr>
              <p:nvPr/>
            </p:nvSpPr>
            <p:spPr bwMode="auto">
              <a:xfrm>
                <a:off x="5841622" y="5321280"/>
                <a:ext cx="10238" cy="13350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587" name="Freeform 1026"/>
              <p:cNvSpPr>
                <a:spLocks/>
              </p:cNvSpPr>
              <p:nvPr/>
            </p:nvSpPr>
            <p:spPr bwMode="auto">
              <a:xfrm>
                <a:off x="5681915" y="5302652"/>
                <a:ext cx="176088" cy="46571"/>
              </a:xfrm>
              <a:custGeom>
                <a:avLst/>
                <a:gdLst>
                  <a:gd name="T0" fmla="*/ 136525 w 86"/>
                  <a:gd name="T1" fmla="*/ 23813 h 30"/>
                  <a:gd name="T2" fmla="*/ 136525 w 86"/>
                  <a:gd name="T3" fmla="*/ 23813 h 30"/>
                  <a:gd name="T4" fmla="*/ 136525 w 86"/>
                  <a:gd name="T5" fmla="*/ 26988 h 30"/>
                  <a:gd name="T6" fmla="*/ 134938 w 86"/>
                  <a:gd name="T7" fmla="*/ 28575 h 30"/>
                  <a:gd name="T8" fmla="*/ 133350 w 86"/>
                  <a:gd name="T9" fmla="*/ 31750 h 30"/>
                  <a:gd name="T10" fmla="*/ 131763 w 86"/>
                  <a:gd name="T11" fmla="*/ 33338 h 30"/>
                  <a:gd name="T12" fmla="*/ 125413 w 86"/>
                  <a:gd name="T13" fmla="*/ 38100 h 30"/>
                  <a:gd name="T14" fmla="*/ 115888 w 86"/>
                  <a:gd name="T15" fmla="*/ 41275 h 30"/>
                  <a:gd name="T16" fmla="*/ 106363 w 86"/>
                  <a:gd name="T17" fmla="*/ 42863 h 30"/>
                  <a:gd name="T18" fmla="*/ 95250 w 86"/>
                  <a:gd name="T19" fmla="*/ 46038 h 30"/>
                  <a:gd name="T20" fmla="*/ 82550 w 86"/>
                  <a:gd name="T21" fmla="*/ 47625 h 30"/>
                  <a:gd name="T22" fmla="*/ 68263 w 86"/>
                  <a:gd name="T23" fmla="*/ 47625 h 30"/>
                  <a:gd name="T24" fmla="*/ 55563 w 86"/>
                  <a:gd name="T25" fmla="*/ 47625 h 30"/>
                  <a:gd name="T26" fmla="*/ 42862 w 86"/>
                  <a:gd name="T27" fmla="*/ 46038 h 30"/>
                  <a:gd name="T28" fmla="*/ 30163 w 86"/>
                  <a:gd name="T29" fmla="*/ 42863 h 30"/>
                  <a:gd name="T30" fmla="*/ 20637 w 86"/>
                  <a:gd name="T31" fmla="*/ 41275 h 30"/>
                  <a:gd name="T32" fmla="*/ 12700 w 86"/>
                  <a:gd name="T33" fmla="*/ 38100 h 30"/>
                  <a:gd name="T34" fmla="*/ 6350 w 86"/>
                  <a:gd name="T35" fmla="*/ 33338 h 30"/>
                  <a:gd name="T36" fmla="*/ 4762 w 86"/>
                  <a:gd name="T37" fmla="*/ 31750 h 30"/>
                  <a:gd name="T38" fmla="*/ 3175 w 86"/>
                  <a:gd name="T39" fmla="*/ 28575 h 30"/>
                  <a:gd name="T40" fmla="*/ 0 w 86"/>
                  <a:gd name="T41" fmla="*/ 26988 h 30"/>
                  <a:gd name="T42" fmla="*/ 0 w 86"/>
                  <a:gd name="T43" fmla="*/ 23813 h 30"/>
                  <a:gd name="T44" fmla="*/ 0 w 86"/>
                  <a:gd name="T45" fmla="*/ 22225 h 30"/>
                  <a:gd name="T46" fmla="*/ 3175 w 86"/>
                  <a:gd name="T47" fmla="*/ 19050 h 30"/>
                  <a:gd name="T48" fmla="*/ 4762 w 86"/>
                  <a:gd name="T49" fmla="*/ 17463 h 30"/>
                  <a:gd name="T50" fmla="*/ 6350 w 86"/>
                  <a:gd name="T51" fmla="*/ 14288 h 30"/>
                  <a:gd name="T52" fmla="*/ 12700 w 86"/>
                  <a:gd name="T53" fmla="*/ 11113 h 30"/>
                  <a:gd name="T54" fmla="*/ 20637 w 86"/>
                  <a:gd name="T55" fmla="*/ 6350 h 30"/>
                  <a:gd name="T56" fmla="*/ 30163 w 86"/>
                  <a:gd name="T57" fmla="*/ 4763 h 30"/>
                  <a:gd name="T58" fmla="*/ 42862 w 86"/>
                  <a:gd name="T59" fmla="*/ 1588 h 30"/>
                  <a:gd name="T60" fmla="*/ 55563 w 86"/>
                  <a:gd name="T61" fmla="*/ 0 h 30"/>
                  <a:gd name="T62" fmla="*/ 68263 w 86"/>
                  <a:gd name="T63" fmla="*/ 0 h 30"/>
                  <a:gd name="T64" fmla="*/ 82550 w 86"/>
                  <a:gd name="T65" fmla="*/ 0 h 30"/>
                  <a:gd name="T66" fmla="*/ 95250 w 86"/>
                  <a:gd name="T67" fmla="*/ 1588 h 30"/>
                  <a:gd name="T68" fmla="*/ 106363 w 86"/>
                  <a:gd name="T69" fmla="*/ 4763 h 30"/>
                  <a:gd name="T70" fmla="*/ 115888 w 86"/>
                  <a:gd name="T71" fmla="*/ 6350 h 30"/>
                  <a:gd name="T72" fmla="*/ 125413 w 86"/>
                  <a:gd name="T73" fmla="*/ 11113 h 30"/>
                  <a:gd name="T74" fmla="*/ 131763 w 86"/>
                  <a:gd name="T75" fmla="*/ 14288 h 30"/>
                  <a:gd name="T76" fmla="*/ 133350 w 86"/>
                  <a:gd name="T77" fmla="*/ 17463 h 30"/>
                  <a:gd name="T78" fmla="*/ 134938 w 86"/>
                  <a:gd name="T79" fmla="*/ 19050 h 30"/>
                  <a:gd name="T80" fmla="*/ 136525 w 86"/>
                  <a:gd name="T81" fmla="*/ 22225 h 30"/>
                  <a:gd name="T82" fmla="*/ 136525 w 86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7"/>
                    </a:lnTo>
                    <a:lnTo>
                      <a:pt x="85" y="18"/>
                    </a:lnTo>
                    <a:lnTo>
                      <a:pt x="84" y="20"/>
                    </a:lnTo>
                    <a:lnTo>
                      <a:pt x="83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60" y="29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5" y="30"/>
                    </a:lnTo>
                    <a:lnTo>
                      <a:pt x="27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8" y="7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7" y="1"/>
                    </a:lnTo>
                    <a:lnTo>
                      <a:pt x="35" y="0"/>
                    </a:lnTo>
                    <a:lnTo>
                      <a:pt x="43" y="0"/>
                    </a:lnTo>
                    <a:lnTo>
                      <a:pt x="52" y="0"/>
                    </a:lnTo>
                    <a:lnTo>
                      <a:pt x="60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9" y="7"/>
                    </a:lnTo>
                    <a:lnTo>
                      <a:pt x="83" y="9"/>
                    </a:lnTo>
                    <a:lnTo>
                      <a:pt x="84" y="11"/>
                    </a:lnTo>
                    <a:lnTo>
                      <a:pt x="85" y="12"/>
                    </a:lnTo>
                    <a:lnTo>
                      <a:pt x="86" y="14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588" name="Picture 102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41367" y="5367851"/>
                <a:ext cx="309178" cy="1024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9" name="Freeform 1028"/>
              <p:cNvSpPr>
                <a:spLocks/>
              </p:cNvSpPr>
              <p:nvPr/>
            </p:nvSpPr>
            <p:spPr bwMode="auto">
              <a:xfrm>
                <a:off x="5245790" y="5266947"/>
                <a:ext cx="194516" cy="149028"/>
              </a:xfrm>
              <a:custGeom>
                <a:avLst/>
                <a:gdLst>
                  <a:gd name="T0" fmla="*/ 76200 w 95"/>
                  <a:gd name="T1" fmla="*/ 0 h 96"/>
                  <a:gd name="T2" fmla="*/ 0 w 95"/>
                  <a:gd name="T3" fmla="*/ 25400 h 96"/>
                  <a:gd name="T4" fmla="*/ 0 w 95"/>
                  <a:gd name="T5" fmla="*/ 122238 h 96"/>
                  <a:gd name="T6" fmla="*/ 76200 w 95"/>
                  <a:gd name="T7" fmla="*/ 152400 h 96"/>
                  <a:gd name="T8" fmla="*/ 150813 w 95"/>
                  <a:gd name="T9" fmla="*/ 127000 h 96"/>
                  <a:gd name="T10" fmla="*/ 150813 w 95"/>
                  <a:gd name="T11" fmla="*/ 30163 h 96"/>
                  <a:gd name="T12" fmla="*/ 76200 w 95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5"/>
                  <a:gd name="T22" fmla="*/ 0 h 96"/>
                  <a:gd name="T23" fmla="*/ 95 w 95"/>
                  <a:gd name="T24" fmla="*/ 96 h 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5" h="96">
                    <a:moveTo>
                      <a:pt x="48" y="0"/>
                    </a:moveTo>
                    <a:lnTo>
                      <a:pt x="0" y="16"/>
                    </a:lnTo>
                    <a:lnTo>
                      <a:pt x="0" y="77"/>
                    </a:lnTo>
                    <a:lnTo>
                      <a:pt x="48" y="96"/>
                    </a:lnTo>
                    <a:lnTo>
                      <a:pt x="95" y="80"/>
                    </a:lnTo>
                    <a:lnTo>
                      <a:pt x="95" y="1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90" name="Freeform 1029"/>
              <p:cNvSpPr>
                <a:spLocks noEditPoints="1"/>
              </p:cNvSpPr>
              <p:nvPr/>
            </p:nvSpPr>
            <p:spPr bwMode="auto">
              <a:xfrm>
                <a:off x="5229410" y="5256080"/>
                <a:ext cx="227276" cy="170761"/>
              </a:xfrm>
              <a:custGeom>
                <a:avLst/>
                <a:gdLst>
                  <a:gd name="T0" fmla="*/ 84602 w 352"/>
                  <a:gd name="T1" fmla="*/ 23250 h 353"/>
                  <a:gd name="T2" fmla="*/ 93113 w 352"/>
                  <a:gd name="T3" fmla="*/ 23250 h 353"/>
                  <a:gd name="T4" fmla="*/ 16019 w 352"/>
                  <a:gd name="T5" fmla="*/ 48479 h 353"/>
                  <a:gd name="T6" fmla="*/ 24029 w 352"/>
                  <a:gd name="T7" fmla="*/ 37102 h 353"/>
                  <a:gd name="T8" fmla="*/ 24029 w 352"/>
                  <a:gd name="T9" fmla="*/ 133566 h 353"/>
                  <a:gd name="T10" fmla="*/ 16520 w 352"/>
                  <a:gd name="T11" fmla="*/ 122683 h 353"/>
                  <a:gd name="T12" fmla="*/ 92612 w 352"/>
                  <a:gd name="T13" fmla="*/ 151375 h 353"/>
                  <a:gd name="T14" fmla="*/ 84602 w 352"/>
                  <a:gd name="T15" fmla="*/ 151375 h 353"/>
                  <a:gd name="T16" fmla="*/ 160694 w 352"/>
                  <a:gd name="T17" fmla="*/ 126146 h 353"/>
                  <a:gd name="T18" fmla="*/ 152184 w 352"/>
                  <a:gd name="T19" fmla="*/ 137523 h 353"/>
                  <a:gd name="T20" fmla="*/ 152184 w 352"/>
                  <a:gd name="T21" fmla="*/ 41554 h 353"/>
                  <a:gd name="T22" fmla="*/ 160194 w 352"/>
                  <a:gd name="T23" fmla="*/ 52932 h 353"/>
                  <a:gd name="T24" fmla="*/ 84602 w 352"/>
                  <a:gd name="T25" fmla="*/ 23250 h 353"/>
                  <a:gd name="T26" fmla="*/ 168704 w 352"/>
                  <a:gd name="T27" fmla="*/ 30671 h 353"/>
                  <a:gd name="T28" fmla="*/ 176213 w 352"/>
                  <a:gd name="T29" fmla="*/ 41554 h 353"/>
                  <a:gd name="T30" fmla="*/ 176213 w 352"/>
                  <a:gd name="T31" fmla="*/ 137523 h 353"/>
                  <a:gd name="T32" fmla="*/ 168203 w 352"/>
                  <a:gd name="T33" fmla="*/ 148407 h 353"/>
                  <a:gd name="T34" fmla="*/ 92111 w 352"/>
                  <a:gd name="T35" fmla="*/ 173636 h 353"/>
                  <a:gd name="T36" fmla="*/ 84102 w 352"/>
                  <a:gd name="T37" fmla="*/ 173636 h 353"/>
                  <a:gd name="T38" fmla="*/ 8010 w 352"/>
                  <a:gd name="T39" fmla="*/ 144449 h 353"/>
                  <a:gd name="T40" fmla="*/ 0 w 352"/>
                  <a:gd name="T41" fmla="*/ 133566 h 353"/>
                  <a:gd name="T42" fmla="*/ 0 w 352"/>
                  <a:gd name="T43" fmla="*/ 37102 h 353"/>
                  <a:gd name="T44" fmla="*/ 8510 w 352"/>
                  <a:gd name="T45" fmla="*/ 26218 h 353"/>
                  <a:gd name="T46" fmla="*/ 85603 w 352"/>
                  <a:gd name="T47" fmla="*/ 989 h 353"/>
                  <a:gd name="T48" fmla="*/ 93613 w 352"/>
                  <a:gd name="T49" fmla="*/ 989 h 353"/>
                  <a:gd name="T50" fmla="*/ 168704 w 352"/>
                  <a:gd name="T51" fmla="*/ 30671 h 3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53"/>
                  <a:gd name="T80" fmla="*/ 352 w 352"/>
                  <a:gd name="T81" fmla="*/ 353 h 3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53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98"/>
                    </a:lnTo>
                    <a:lnTo>
                      <a:pt x="48" y="75"/>
                    </a:lnTo>
                    <a:lnTo>
                      <a:pt x="48" y="270"/>
                    </a:lnTo>
                    <a:lnTo>
                      <a:pt x="33" y="248"/>
                    </a:lnTo>
                    <a:lnTo>
                      <a:pt x="185" y="306"/>
                    </a:lnTo>
                    <a:lnTo>
                      <a:pt x="169" y="306"/>
                    </a:lnTo>
                    <a:lnTo>
                      <a:pt x="321" y="255"/>
                    </a:lnTo>
                    <a:lnTo>
                      <a:pt x="304" y="278"/>
                    </a:lnTo>
                    <a:lnTo>
                      <a:pt x="304" y="84"/>
                    </a:lnTo>
                    <a:lnTo>
                      <a:pt x="320" y="107"/>
                    </a:lnTo>
                    <a:lnTo>
                      <a:pt x="169" y="47"/>
                    </a:lnTo>
                    <a:close/>
                    <a:moveTo>
                      <a:pt x="337" y="62"/>
                    </a:moveTo>
                    <a:cubicBezTo>
                      <a:pt x="346" y="66"/>
                      <a:pt x="352" y="74"/>
                      <a:pt x="352" y="84"/>
                    </a:cubicBezTo>
                    <a:lnTo>
                      <a:pt x="352" y="278"/>
                    </a:lnTo>
                    <a:cubicBezTo>
                      <a:pt x="352" y="288"/>
                      <a:pt x="346" y="297"/>
                      <a:pt x="336" y="300"/>
                    </a:cubicBezTo>
                    <a:lnTo>
                      <a:pt x="184" y="351"/>
                    </a:lnTo>
                    <a:cubicBezTo>
                      <a:pt x="179" y="353"/>
                      <a:pt x="173" y="353"/>
                      <a:pt x="168" y="351"/>
                    </a:cubicBezTo>
                    <a:lnTo>
                      <a:pt x="16" y="292"/>
                    </a:lnTo>
                    <a:cubicBezTo>
                      <a:pt x="7" y="289"/>
                      <a:pt x="0" y="280"/>
                      <a:pt x="0" y="270"/>
                    </a:cubicBezTo>
                    <a:lnTo>
                      <a:pt x="0" y="75"/>
                    </a:lnTo>
                    <a:cubicBezTo>
                      <a:pt x="0" y="65"/>
                      <a:pt x="7" y="56"/>
                      <a:pt x="17" y="53"/>
                    </a:cubicBezTo>
                    <a:lnTo>
                      <a:pt x="171" y="2"/>
                    </a:lnTo>
                    <a:cubicBezTo>
                      <a:pt x="176" y="0"/>
                      <a:pt x="182" y="0"/>
                      <a:pt x="187" y="2"/>
                    </a:cubicBezTo>
                    <a:lnTo>
                      <a:pt x="337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91" name="Freeform 1030"/>
              <p:cNvSpPr>
                <a:spLocks/>
              </p:cNvSpPr>
              <p:nvPr/>
            </p:nvSpPr>
            <p:spPr bwMode="auto">
              <a:xfrm>
                <a:off x="5239649" y="5287128"/>
                <a:ext cx="104424" cy="124190"/>
              </a:xfrm>
              <a:custGeom>
                <a:avLst/>
                <a:gdLst>
                  <a:gd name="T0" fmla="*/ 80963 w 51"/>
                  <a:gd name="T1" fmla="*/ 127000 h 80"/>
                  <a:gd name="T2" fmla="*/ 0 w 51"/>
                  <a:gd name="T3" fmla="*/ 98425 h 80"/>
                  <a:gd name="T4" fmla="*/ 0 w 51"/>
                  <a:gd name="T5" fmla="*/ 0 h 80"/>
                  <a:gd name="T6" fmla="*/ 80963 w 51"/>
                  <a:gd name="T7" fmla="*/ 30163 h 80"/>
                  <a:gd name="T8" fmla="*/ 80963 w 51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80"/>
                  <a:gd name="T17" fmla="*/ 51 w 51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80">
                    <a:moveTo>
                      <a:pt x="51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51" y="19"/>
                    </a:lnTo>
                    <a:lnTo>
                      <a:pt x="51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92" name="Freeform 1031"/>
              <p:cNvSpPr>
                <a:spLocks/>
              </p:cNvSpPr>
              <p:nvPr/>
            </p:nvSpPr>
            <p:spPr bwMode="auto">
              <a:xfrm>
                <a:off x="5260124" y="5302652"/>
                <a:ext cx="61426" cy="31048"/>
              </a:xfrm>
              <a:custGeom>
                <a:avLst/>
                <a:gdLst>
                  <a:gd name="T0" fmla="*/ 47625 w 30"/>
                  <a:gd name="T1" fmla="*/ 31750 h 20"/>
                  <a:gd name="T2" fmla="*/ 0 w 30"/>
                  <a:gd name="T3" fmla="*/ 12700 h 20"/>
                  <a:gd name="T4" fmla="*/ 0 w 30"/>
                  <a:gd name="T5" fmla="*/ 0 h 20"/>
                  <a:gd name="T6" fmla="*/ 47625 w 30"/>
                  <a:gd name="T7" fmla="*/ 19050 h 20"/>
                  <a:gd name="T8" fmla="*/ 47625 w 30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0"/>
                  <a:gd name="T17" fmla="*/ 30 w 3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0">
                    <a:moveTo>
                      <a:pt x="30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0" y="12"/>
                    </a:lnTo>
                    <a:lnTo>
                      <a:pt x="30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93" name="Freeform 1032"/>
              <p:cNvSpPr>
                <a:spLocks/>
              </p:cNvSpPr>
              <p:nvPr/>
            </p:nvSpPr>
            <p:spPr bwMode="auto">
              <a:xfrm>
                <a:off x="5260124" y="5325938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5875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94" name="Freeform 1033"/>
              <p:cNvSpPr>
                <a:spLocks/>
              </p:cNvSpPr>
              <p:nvPr/>
            </p:nvSpPr>
            <p:spPr bwMode="auto">
              <a:xfrm>
                <a:off x="5260124" y="5349223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595" name="Picture 1034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7930" y="5290233"/>
                <a:ext cx="102376" cy="1335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96" name="Freeform 1035"/>
              <p:cNvSpPr>
                <a:spLocks/>
              </p:cNvSpPr>
              <p:nvPr/>
            </p:nvSpPr>
            <p:spPr bwMode="auto">
              <a:xfrm>
                <a:off x="5239649" y="5263843"/>
                <a:ext cx="196563" cy="54334"/>
              </a:xfrm>
              <a:custGeom>
                <a:avLst/>
                <a:gdLst>
                  <a:gd name="T0" fmla="*/ 152400 w 96"/>
                  <a:gd name="T1" fmla="*/ 30163 h 35"/>
                  <a:gd name="T2" fmla="*/ 76200 w 96"/>
                  <a:gd name="T3" fmla="*/ 55563 h 35"/>
                  <a:gd name="T4" fmla="*/ 0 w 96"/>
                  <a:gd name="T5" fmla="*/ 25400 h 35"/>
                  <a:gd name="T6" fmla="*/ 77787 w 96"/>
                  <a:gd name="T7" fmla="*/ 0 h 35"/>
                  <a:gd name="T8" fmla="*/ 152400 w 96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35"/>
                  <a:gd name="T17" fmla="*/ 96 w 96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35">
                    <a:moveTo>
                      <a:pt x="96" y="19"/>
                    </a:moveTo>
                    <a:lnTo>
                      <a:pt x="48" y="35"/>
                    </a:lnTo>
                    <a:lnTo>
                      <a:pt x="0" y="16"/>
                    </a:lnTo>
                    <a:lnTo>
                      <a:pt x="49" y="0"/>
                    </a:lnTo>
                    <a:lnTo>
                      <a:pt x="96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597" name="Picture 103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96979" y="5415976"/>
                <a:ext cx="309178" cy="100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98" name="Freeform 1037"/>
              <p:cNvSpPr>
                <a:spLocks/>
              </p:cNvSpPr>
              <p:nvPr/>
            </p:nvSpPr>
            <p:spPr bwMode="auto">
              <a:xfrm>
                <a:off x="5399356" y="5313519"/>
                <a:ext cx="196563" cy="156791"/>
              </a:xfrm>
              <a:custGeom>
                <a:avLst/>
                <a:gdLst>
                  <a:gd name="T0" fmla="*/ 77787 w 96"/>
                  <a:gd name="T1" fmla="*/ 0 h 101"/>
                  <a:gd name="T2" fmla="*/ 0 w 96"/>
                  <a:gd name="T3" fmla="*/ 26988 h 101"/>
                  <a:gd name="T4" fmla="*/ 0 w 96"/>
                  <a:gd name="T5" fmla="*/ 130175 h 101"/>
                  <a:gd name="T6" fmla="*/ 76200 w 96"/>
                  <a:gd name="T7" fmla="*/ 160338 h 101"/>
                  <a:gd name="T8" fmla="*/ 152400 w 96"/>
                  <a:gd name="T9" fmla="*/ 133350 h 101"/>
                  <a:gd name="T10" fmla="*/ 152400 w 96"/>
                  <a:gd name="T11" fmla="*/ 31750 h 101"/>
                  <a:gd name="T12" fmla="*/ 77787 w 96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1"/>
                  <a:gd name="T23" fmla="*/ 96 w 96"/>
                  <a:gd name="T24" fmla="*/ 101 h 1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1">
                    <a:moveTo>
                      <a:pt x="49" y="0"/>
                    </a:moveTo>
                    <a:lnTo>
                      <a:pt x="0" y="17"/>
                    </a:lnTo>
                    <a:lnTo>
                      <a:pt x="0" y="82"/>
                    </a:lnTo>
                    <a:lnTo>
                      <a:pt x="48" y="101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599" name="Freeform 1038"/>
              <p:cNvSpPr>
                <a:spLocks noEditPoints="1"/>
              </p:cNvSpPr>
              <p:nvPr/>
            </p:nvSpPr>
            <p:spPr bwMode="auto">
              <a:xfrm>
                <a:off x="5385022" y="5302652"/>
                <a:ext cx="225229" cy="178524"/>
              </a:xfrm>
              <a:custGeom>
                <a:avLst/>
                <a:gdLst>
                  <a:gd name="T0" fmla="*/ 83840 w 352"/>
                  <a:gd name="T1" fmla="*/ 23253 h 369"/>
                  <a:gd name="T2" fmla="*/ 92273 w 352"/>
                  <a:gd name="T3" fmla="*/ 23253 h 369"/>
                  <a:gd name="T4" fmla="*/ 15875 w 352"/>
                  <a:gd name="T5" fmla="*/ 49970 h 369"/>
                  <a:gd name="T6" fmla="*/ 23812 w 352"/>
                  <a:gd name="T7" fmla="*/ 38591 h 369"/>
                  <a:gd name="T8" fmla="*/ 23812 w 352"/>
                  <a:gd name="T9" fmla="*/ 140014 h 369"/>
                  <a:gd name="T10" fmla="*/ 16371 w 352"/>
                  <a:gd name="T11" fmla="*/ 129130 h 369"/>
                  <a:gd name="T12" fmla="*/ 91777 w 352"/>
                  <a:gd name="T13" fmla="*/ 159310 h 369"/>
                  <a:gd name="T14" fmla="*/ 83344 w 352"/>
                  <a:gd name="T15" fmla="*/ 159310 h 369"/>
                  <a:gd name="T16" fmla="*/ 158750 w 352"/>
                  <a:gd name="T17" fmla="*/ 132593 h 369"/>
                  <a:gd name="T18" fmla="*/ 150813 w 352"/>
                  <a:gd name="T19" fmla="*/ 143972 h 369"/>
                  <a:gd name="T20" fmla="*/ 150813 w 352"/>
                  <a:gd name="T21" fmla="*/ 43043 h 369"/>
                  <a:gd name="T22" fmla="*/ 158254 w 352"/>
                  <a:gd name="T23" fmla="*/ 54423 h 369"/>
                  <a:gd name="T24" fmla="*/ 83840 w 352"/>
                  <a:gd name="T25" fmla="*/ 23253 h 369"/>
                  <a:gd name="T26" fmla="*/ 167680 w 352"/>
                  <a:gd name="T27" fmla="*/ 32159 h 369"/>
                  <a:gd name="T28" fmla="*/ 174625 w 352"/>
                  <a:gd name="T29" fmla="*/ 43043 h 369"/>
                  <a:gd name="T30" fmla="*/ 174625 w 352"/>
                  <a:gd name="T31" fmla="*/ 143972 h 369"/>
                  <a:gd name="T32" fmla="*/ 166688 w 352"/>
                  <a:gd name="T33" fmla="*/ 155352 h 369"/>
                  <a:gd name="T34" fmla="*/ 91281 w 352"/>
                  <a:gd name="T35" fmla="*/ 181573 h 369"/>
                  <a:gd name="T36" fmla="*/ 82848 w 352"/>
                  <a:gd name="T37" fmla="*/ 181573 h 369"/>
                  <a:gd name="T38" fmla="*/ 7441 w 352"/>
                  <a:gd name="T39" fmla="*/ 150899 h 369"/>
                  <a:gd name="T40" fmla="*/ 0 w 352"/>
                  <a:gd name="T41" fmla="*/ 140014 h 369"/>
                  <a:gd name="T42" fmla="*/ 0 w 352"/>
                  <a:gd name="T43" fmla="*/ 38591 h 369"/>
                  <a:gd name="T44" fmla="*/ 8434 w 352"/>
                  <a:gd name="T45" fmla="*/ 27211 h 369"/>
                  <a:gd name="T46" fmla="*/ 84336 w 352"/>
                  <a:gd name="T47" fmla="*/ 990 h 369"/>
                  <a:gd name="T48" fmla="*/ 93266 w 352"/>
                  <a:gd name="T49" fmla="*/ 990 h 369"/>
                  <a:gd name="T50" fmla="*/ 167680 w 352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00" name="Freeform 1039"/>
              <p:cNvSpPr>
                <a:spLocks/>
              </p:cNvSpPr>
              <p:nvPr/>
            </p:nvSpPr>
            <p:spPr bwMode="auto">
              <a:xfrm>
                <a:off x="5395261" y="5333699"/>
                <a:ext cx="92140" cy="131953"/>
              </a:xfrm>
              <a:custGeom>
                <a:avLst/>
                <a:gdLst>
                  <a:gd name="T0" fmla="*/ 71438 w 45"/>
                  <a:gd name="T1" fmla="*/ 134938 h 85"/>
                  <a:gd name="T2" fmla="*/ 0 w 45"/>
                  <a:gd name="T3" fmla="*/ 104775 h 85"/>
                  <a:gd name="T4" fmla="*/ 0 w 45"/>
                  <a:gd name="T5" fmla="*/ 0 h 85"/>
                  <a:gd name="T6" fmla="*/ 71438 w 45"/>
                  <a:gd name="T7" fmla="*/ 31750 h 85"/>
                  <a:gd name="T8" fmla="*/ 71438 w 45"/>
                  <a:gd name="T9" fmla="*/ 13493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5"/>
                  <a:gd name="T17" fmla="*/ 45 w 45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5">
                    <a:moveTo>
                      <a:pt x="45" y="85"/>
                    </a:moveTo>
                    <a:lnTo>
                      <a:pt x="0" y="66"/>
                    </a:lnTo>
                    <a:lnTo>
                      <a:pt x="0" y="0"/>
                    </a:lnTo>
                    <a:lnTo>
                      <a:pt x="45" y="20"/>
                    </a:lnTo>
                    <a:lnTo>
                      <a:pt x="45" y="8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01" name="Freeform 1040"/>
              <p:cNvSpPr>
                <a:spLocks/>
              </p:cNvSpPr>
              <p:nvPr/>
            </p:nvSpPr>
            <p:spPr bwMode="auto">
              <a:xfrm>
                <a:off x="5405498" y="5349223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02" name="Freeform 1041"/>
              <p:cNvSpPr>
                <a:spLocks/>
              </p:cNvSpPr>
              <p:nvPr/>
            </p:nvSpPr>
            <p:spPr bwMode="auto">
              <a:xfrm>
                <a:off x="5405498" y="5372509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03" name="Freeform 1042"/>
              <p:cNvSpPr>
                <a:spLocks/>
              </p:cNvSpPr>
              <p:nvPr/>
            </p:nvSpPr>
            <p:spPr bwMode="auto">
              <a:xfrm>
                <a:off x="5405498" y="5403557"/>
                <a:ext cx="71664" cy="31048"/>
              </a:xfrm>
              <a:custGeom>
                <a:avLst/>
                <a:gdLst>
                  <a:gd name="T0" fmla="*/ 55563 w 35"/>
                  <a:gd name="T1" fmla="*/ 31750 h 20"/>
                  <a:gd name="T2" fmla="*/ 0 w 35"/>
                  <a:gd name="T3" fmla="*/ 12700 h 20"/>
                  <a:gd name="T4" fmla="*/ 0 w 35"/>
                  <a:gd name="T5" fmla="*/ 0 h 20"/>
                  <a:gd name="T6" fmla="*/ 55563 w 35"/>
                  <a:gd name="T7" fmla="*/ 19050 h 20"/>
                  <a:gd name="T8" fmla="*/ 55563 w 35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0"/>
                  <a:gd name="T17" fmla="*/ 35 w 35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0">
                    <a:moveTo>
                      <a:pt x="35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04" name="Picture 1043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81257" y="5336804"/>
                <a:ext cx="114662" cy="1335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05" name="Freeform 1044"/>
              <p:cNvSpPr>
                <a:spLocks/>
              </p:cNvSpPr>
              <p:nvPr/>
            </p:nvSpPr>
            <p:spPr bwMode="auto">
              <a:xfrm>
                <a:off x="5395261" y="5310414"/>
                <a:ext cx="194516" cy="54334"/>
              </a:xfrm>
              <a:custGeom>
                <a:avLst/>
                <a:gdLst>
                  <a:gd name="T0" fmla="*/ 150813 w 95"/>
                  <a:gd name="T1" fmla="*/ 30163 h 35"/>
                  <a:gd name="T2" fmla="*/ 74613 w 95"/>
                  <a:gd name="T3" fmla="*/ 55563 h 35"/>
                  <a:gd name="T4" fmla="*/ 0 w 95"/>
                  <a:gd name="T5" fmla="*/ 25400 h 35"/>
                  <a:gd name="T6" fmla="*/ 76200 w 95"/>
                  <a:gd name="T7" fmla="*/ 0 h 35"/>
                  <a:gd name="T8" fmla="*/ 150813 w 95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"/>
                  <a:gd name="T16" fmla="*/ 0 h 35"/>
                  <a:gd name="T17" fmla="*/ 95 w 95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" h="35">
                    <a:moveTo>
                      <a:pt x="95" y="19"/>
                    </a:moveTo>
                    <a:lnTo>
                      <a:pt x="47" y="35"/>
                    </a:lnTo>
                    <a:lnTo>
                      <a:pt x="0" y="16"/>
                    </a:lnTo>
                    <a:lnTo>
                      <a:pt x="48" y="0"/>
                    </a:lnTo>
                    <a:lnTo>
                      <a:pt x="95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06" name="Picture 104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40307" y="5462547"/>
                <a:ext cx="309178" cy="100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07" name="Freeform 1046"/>
              <p:cNvSpPr>
                <a:spLocks/>
              </p:cNvSpPr>
              <p:nvPr/>
            </p:nvSpPr>
            <p:spPr bwMode="auto">
              <a:xfrm>
                <a:off x="5554968" y="5360090"/>
                <a:ext cx="184277" cy="149028"/>
              </a:xfrm>
              <a:custGeom>
                <a:avLst/>
                <a:gdLst>
                  <a:gd name="T0" fmla="*/ 71438 w 90"/>
                  <a:gd name="T1" fmla="*/ 0 h 96"/>
                  <a:gd name="T2" fmla="*/ 0 w 90"/>
                  <a:gd name="T3" fmla="*/ 25400 h 96"/>
                  <a:gd name="T4" fmla="*/ 0 w 90"/>
                  <a:gd name="T5" fmla="*/ 123825 h 96"/>
                  <a:gd name="T6" fmla="*/ 71438 w 90"/>
                  <a:gd name="T7" fmla="*/ 152400 h 96"/>
                  <a:gd name="T8" fmla="*/ 142875 w 90"/>
                  <a:gd name="T9" fmla="*/ 127000 h 96"/>
                  <a:gd name="T10" fmla="*/ 142875 w 90"/>
                  <a:gd name="T11" fmla="*/ 30163 h 96"/>
                  <a:gd name="T12" fmla="*/ 71438 w 90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"/>
                  <a:gd name="T22" fmla="*/ 0 h 96"/>
                  <a:gd name="T23" fmla="*/ 90 w 90"/>
                  <a:gd name="T24" fmla="*/ 96 h 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" h="96">
                    <a:moveTo>
                      <a:pt x="45" y="0"/>
                    </a:moveTo>
                    <a:lnTo>
                      <a:pt x="0" y="16"/>
                    </a:lnTo>
                    <a:lnTo>
                      <a:pt x="0" y="78"/>
                    </a:lnTo>
                    <a:lnTo>
                      <a:pt x="45" y="96"/>
                    </a:lnTo>
                    <a:lnTo>
                      <a:pt x="90" y="80"/>
                    </a:lnTo>
                    <a:lnTo>
                      <a:pt x="90" y="19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08" name="Freeform 1047"/>
              <p:cNvSpPr>
                <a:spLocks noEditPoints="1"/>
              </p:cNvSpPr>
              <p:nvPr/>
            </p:nvSpPr>
            <p:spPr bwMode="auto">
              <a:xfrm>
                <a:off x="5538588" y="5349223"/>
                <a:ext cx="217038" cy="172314"/>
              </a:xfrm>
              <a:custGeom>
                <a:avLst/>
                <a:gdLst>
                  <a:gd name="T0" fmla="*/ 80632 w 336"/>
                  <a:gd name="T1" fmla="*/ 23462 h 353"/>
                  <a:gd name="T2" fmla="*/ 89146 w 336"/>
                  <a:gd name="T3" fmla="*/ 23462 h 353"/>
                  <a:gd name="T4" fmla="*/ 16026 w 336"/>
                  <a:gd name="T5" fmla="*/ 48920 h 353"/>
                  <a:gd name="T6" fmla="*/ 24039 w 336"/>
                  <a:gd name="T7" fmla="*/ 37439 h 353"/>
                  <a:gd name="T8" fmla="*/ 24039 w 336"/>
                  <a:gd name="T9" fmla="*/ 134780 h 353"/>
                  <a:gd name="T10" fmla="*/ 16527 w 336"/>
                  <a:gd name="T11" fmla="*/ 123798 h 353"/>
                  <a:gd name="T12" fmla="*/ 88645 w 336"/>
                  <a:gd name="T13" fmla="*/ 152751 h 353"/>
                  <a:gd name="T14" fmla="*/ 80131 w 336"/>
                  <a:gd name="T15" fmla="*/ 152751 h 353"/>
                  <a:gd name="T16" fmla="*/ 152249 w 336"/>
                  <a:gd name="T17" fmla="*/ 127293 h 353"/>
                  <a:gd name="T18" fmla="*/ 144236 w 336"/>
                  <a:gd name="T19" fmla="*/ 138774 h 353"/>
                  <a:gd name="T20" fmla="*/ 144236 w 336"/>
                  <a:gd name="T21" fmla="*/ 41932 h 353"/>
                  <a:gd name="T22" fmla="*/ 151748 w 336"/>
                  <a:gd name="T23" fmla="*/ 52914 h 353"/>
                  <a:gd name="T24" fmla="*/ 80632 w 336"/>
                  <a:gd name="T25" fmla="*/ 23462 h 353"/>
                  <a:gd name="T26" fmla="*/ 161264 w 336"/>
                  <a:gd name="T27" fmla="*/ 30950 h 353"/>
                  <a:gd name="T28" fmla="*/ 168275 w 336"/>
                  <a:gd name="T29" fmla="*/ 41932 h 353"/>
                  <a:gd name="T30" fmla="*/ 168275 w 336"/>
                  <a:gd name="T31" fmla="*/ 138774 h 353"/>
                  <a:gd name="T32" fmla="*/ 160262 w 336"/>
                  <a:gd name="T33" fmla="*/ 149756 h 353"/>
                  <a:gd name="T34" fmla="*/ 88144 w 336"/>
                  <a:gd name="T35" fmla="*/ 175215 h 353"/>
                  <a:gd name="T36" fmla="*/ 79630 w 336"/>
                  <a:gd name="T37" fmla="*/ 175215 h 353"/>
                  <a:gd name="T38" fmla="*/ 7512 w 336"/>
                  <a:gd name="T39" fmla="*/ 145763 h 353"/>
                  <a:gd name="T40" fmla="*/ 0 w 336"/>
                  <a:gd name="T41" fmla="*/ 134780 h 353"/>
                  <a:gd name="T42" fmla="*/ 0 w 336"/>
                  <a:gd name="T43" fmla="*/ 37439 h 353"/>
                  <a:gd name="T44" fmla="*/ 8514 w 336"/>
                  <a:gd name="T45" fmla="*/ 26457 h 353"/>
                  <a:gd name="T46" fmla="*/ 81133 w 336"/>
                  <a:gd name="T47" fmla="*/ 998 h 353"/>
                  <a:gd name="T48" fmla="*/ 89647 w 336"/>
                  <a:gd name="T49" fmla="*/ 998 h 353"/>
                  <a:gd name="T50" fmla="*/ 161264 w 336"/>
                  <a:gd name="T51" fmla="*/ 30950 h 3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53"/>
                  <a:gd name="T80" fmla="*/ 336 w 336"/>
                  <a:gd name="T81" fmla="*/ 353 h 3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53">
                    <a:moveTo>
                      <a:pt x="161" y="47"/>
                    </a:moveTo>
                    <a:lnTo>
                      <a:pt x="178" y="47"/>
                    </a:lnTo>
                    <a:lnTo>
                      <a:pt x="32" y="98"/>
                    </a:lnTo>
                    <a:lnTo>
                      <a:pt x="48" y="75"/>
                    </a:lnTo>
                    <a:lnTo>
                      <a:pt x="48" y="270"/>
                    </a:lnTo>
                    <a:lnTo>
                      <a:pt x="33" y="248"/>
                    </a:lnTo>
                    <a:lnTo>
                      <a:pt x="177" y="306"/>
                    </a:lnTo>
                    <a:lnTo>
                      <a:pt x="160" y="306"/>
                    </a:lnTo>
                    <a:lnTo>
                      <a:pt x="304" y="255"/>
                    </a:lnTo>
                    <a:lnTo>
                      <a:pt x="288" y="278"/>
                    </a:lnTo>
                    <a:lnTo>
                      <a:pt x="288" y="84"/>
                    </a:lnTo>
                    <a:lnTo>
                      <a:pt x="303" y="106"/>
                    </a:lnTo>
                    <a:lnTo>
                      <a:pt x="161" y="47"/>
                    </a:lnTo>
                    <a:close/>
                    <a:moveTo>
                      <a:pt x="322" y="62"/>
                    </a:moveTo>
                    <a:cubicBezTo>
                      <a:pt x="331" y="66"/>
                      <a:pt x="336" y="75"/>
                      <a:pt x="336" y="84"/>
                    </a:cubicBezTo>
                    <a:lnTo>
                      <a:pt x="336" y="278"/>
                    </a:lnTo>
                    <a:cubicBezTo>
                      <a:pt x="336" y="288"/>
                      <a:pt x="330" y="297"/>
                      <a:pt x="320" y="300"/>
                    </a:cubicBezTo>
                    <a:lnTo>
                      <a:pt x="176" y="351"/>
                    </a:lnTo>
                    <a:cubicBezTo>
                      <a:pt x="171" y="353"/>
                      <a:pt x="165" y="353"/>
                      <a:pt x="159" y="351"/>
                    </a:cubicBezTo>
                    <a:lnTo>
                      <a:pt x="15" y="292"/>
                    </a:lnTo>
                    <a:cubicBezTo>
                      <a:pt x="6" y="289"/>
                      <a:pt x="0" y="280"/>
                      <a:pt x="0" y="270"/>
                    </a:cubicBezTo>
                    <a:lnTo>
                      <a:pt x="0" y="75"/>
                    </a:lnTo>
                    <a:cubicBezTo>
                      <a:pt x="0" y="65"/>
                      <a:pt x="7" y="56"/>
                      <a:pt x="17" y="53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79" y="2"/>
                    </a:cubicBezTo>
                    <a:lnTo>
                      <a:pt x="32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09" name="Freeform 1048"/>
              <p:cNvSpPr>
                <a:spLocks/>
              </p:cNvSpPr>
              <p:nvPr/>
            </p:nvSpPr>
            <p:spPr bwMode="auto">
              <a:xfrm>
                <a:off x="5548824" y="5380270"/>
                <a:ext cx="92140" cy="124190"/>
              </a:xfrm>
              <a:custGeom>
                <a:avLst/>
                <a:gdLst>
                  <a:gd name="T0" fmla="*/ 71438 w 45"/>
                  <a:gd name="T1" fmla="*/ 127000 h 80"/>
                  <a:gd name="T2" fmla="*/ 0 w 45"/>
                  <a:gd name="T3" fmla="*/ 98425 h 80"/>
                  <a:gd name="T4" fmla="*/ 0 w 45"/>
                  <a:gd name="T5" fmla="*/ 0 h 80"/>
                  <a:gd name="T6" fmla="*/ 71438 w 45"/>
                  <a:gd name="T7" fmla="*/ 30163 h 80"/>
                  <a:gd name="T8" fmla="*/ 71438 w 45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0"/>
                  <a:gd name="T17" fmla="*/ 45 w 45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0">
                    <a:moveTo>
                      <a:pt x="45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45" y="19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10" name="Freeform 1049"/>
              <p:cNvSpPr>
                <a:spLocks/>
              </p:cNvSpPr>
              <p:nvPr/>
            </p:nvSpPr>
            <p:spPr bwMode="auto">
              <a:xfrm>
                <a:off x="5559063" y="5395794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11" name="Freeform 1050"/>
              <p:cNvSpPr>
                <a:spLocks/>
              </p:cNvSpPr>
              <p:nvPr/>
            </p:nvSpPr>
            <p:spPr bwMode="auto">
              <a:xfrm>
                <a:off x="5559063" y="5419080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12" name="Freeform 1051"/>
              <p:cNvSpPr>
                <a:spLocks/>
              </p:cNvSpPr>
              <p:nvPr/>
            </p:nvSpPr>
            <p:spPr bwMode="auto">
              <a:xfrm>
                <a:off x="5559063" y="5442365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13" name="Picture 1052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36869" y="5383375"/>
                <a:ext cx="112614" cy="1257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4" name="Freeform 1053"/>
              <p:cNvSpPr>
                <a:spLocks/>
              </p:cNvSpPr>
              <p:nvPr/>
            </p:nvSpPr>
            <p:spPr bwMode="auto">
              <a:xfrm>
                <a:off x="5548824" y="5356985"/>
                <a:ext cx="186326" cy="54334"/>
              </a:xfrm>
              <a:custGeom>
                <a:avLst/>
                <a:gdLst>
                  <a:gd name="T0" fmla="*/ 144463 w 91"/>
                  <a:gd name="T1" fmla="*/ 30163 h 35"/>
                  <a:gd name="T2" fmla="*/ 71438 w 91"/>
                  <a:gd name="T3" fmla="*/ 55563 h 35"/>
                  <a:gd name="T4" fmla="*/ 0 w 91"/>
                  <a:gd name="T5" fmla="*/ 25400 h 35"/>
                  <a:gd name="T6" fmla="*/ 73025 w 91"/>
                  <a:gd name="T7" fmla="*/ 0 h 35"/>
                  <a:gd name="T8" fmla="*/ 144463 w 91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35"/>
                  <a:gd name="T17" fmla="*/ 91 w 9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35">
                    <a:moveTo>
                      <a:pt x="91" y="19"/>
                    </a:moveTo>
                    <a:lnTo>
                      <a:pt x="45" y="35"/>
                    </a:lnTo>
                    <a:lnTo>
                      <a:pt x="0" y="16"/>
                    </a:lnTo>
                    <a:lnTo>
                      <a:pt x="46" y="0"/>
                    </a:lnTo>
                    <a:lnTo>
                      <a:pt x="91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15" name="Picture 1054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7802" y="5431499"/>
                <a:ext cx="309178" cy="108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6" name="Freeform 1055"/>
              <p:cNvSpPr>
                <a:spLocks/>
              </p:cNvSpPr>
              <p:nvPr/>
            </p:nvSpPr>
            <p:spPr bwMode="auto">
              <a:xfrm>
                <a:off x="5090178" y="5329042"/>
                <a:ext cx="196563" cy="156791"/>
              </a:xfrm>
              <a:custGeom>
                <a:avLst/>
                <a:gdLst>
                  <a:gd name="T0" fmla="*/ 77787 w 96"/>
                  <a:gd name="T1" fmla="*/ 0 h 101"/>
                  <a:gd name="T2" fmla="*/ 0 w 96"/>
                  <a:gd name="T3" fmla="*/ 26988 h 101"/>
                  <a:gd name="T4" fmla="*/ 0 w 96"/>
                  <a:gd name="T5" fmla="*/ 130175 h 101"/>
                  <a:gd name="T6" fmla="*/ 76200 w 96"/>
                  <a:gd name="T7" fmla="*/ 160338 h 101"/>
                  <a:gd name="T8" fmla="*/ 152400 w 96"/>
                  <a:gd name="T9" fmla="*/ 133350 h 101"/>
                  <a:gd name="T10" fmla="*/ 152400 w 96"/>
                  <a:gd name="T11" fmla="*/ 31750 h 101"/>
                  <a:gd name="T12" fmla="*/ 77787 w 96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1"/>
                  <a:gd name="T23" fmla="*/ 96 w 96"/>
                  <a:gd name="T24" fmla="*/ 101 h 1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1">
                    <a:moveTo>
                      <a:pt x="49" y="0"/>
                    </a:moveTo>
                    <a:lnTo>
                      <a:pt x="0" y="17"/>
                    </a:lnTo>
                    <a:lnTo>
                      <a:pt x="0" y="82"/>
                    </a:lnTo>
                    <a:lnTo>
                      <a:pt x="48" y="101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17" name="Freeform 1056"/>
              <p:cNvSpPr>
                <a:spLocks noEditPoints="1"/>
              </p:cNvSpPr>
              <p:nvPr/>
            </p:nvSpPr>
            <p:spPr bwMode="auto">
              <a:xfrm>
                <a:off x="5075846" y="5318175"/>
                <a:ext cx="225229" cy="180076"/>
              </a:xfrm>
              <a:custGeom>
                <a:avLst/>
                <a:gdLst>
                  <a:gd name="T0" fmla="*/ 83840 w 352"/>
                  <a:gd name="T1" fmla="*/ 23455 h 369"/>
                  <a:gd name="T2" fmla="*/ 92273 w 352"/>
                  <a:gd name="T3" fmla="*/ 23455 h 369"/>
                  <a:gd name="T4" fmla="*/ 15875 w 352"/>
                  <a:gd name="T5" fmla="*/ 50404 h 369"/>
                  <a:gd name="T6" fmla="*/ 23812 w 352"/>
                  <a:gd name="T7" fmla="*/ 38926 h 369"/>
                  <a:gd name="T8" fmla="*/ 23812 w 352"/>
                  <a:gd name="T9" fmla="*/ 141232 h 369"/>
                  <a:gd name="T10" fmla="*/ 16371 w 352"/>
                  <a:gd name="T11" fmla="*/ 130252 h 369"/>
                  <a:gd name="T12" fmla="*/ 91777 w 352"/>
                  <a:gd name="T13" fmla="*/ 160695 h 369"/>
                  <a:gd name="T14" fmla="*/ 83344 w 352"/>
                  <a:gd name="T15" fmla="*/ 160695 h 369"/>
                  <a:gd name="T16" fmla="*/ 158750 w 352"/>
                  <a:gd name="T17" fmla="*/ 133746 h 369"/>
                  <a:gd name="T18" fmla="*/ 150813 w 352"/>
                  <a:gd name="T19" fmla="*/ 145224 h 369"/>
                  <a:gd name="T20" fmla="*/ 150813 w 352"/>
                  <a:gd name="T21" fmla="*/ 43417 h 369"/>
                  <a:gd name="T22" fmla="*/ 158254 w 352"/>
                  <a:gd name="T23" fmla="*/ 54896 h 369"/>
                  <a:gd name="T24" fmla="*/ 83840 w 352"/>
                  <a:gd name="T25" fmla="*/ 23455 h 369"/>
                  <a:gd name="T26" fmla="*/ 167680 w 352"/>
                  <a:gd name="T27" fmla="*/ 32438 h 369"/>
                  <a:gd name="T28" fmla="*/ 174625 w 352"/>
                  <a:gd name="T29" fmla="*/ 43417 h 369"/>
                  <a:gd name="T30" fmla="*/ 174625 w 352"/>
                  <a:gd name="T31" fmla="*/ 145224 h 369"/>
                  <a:gd name="T32" fmla="*/ 166688 w 352"/>
                  <a:gd name="T33" fmla="*/ 156702 h 369"/>
                  <a:gd name="T34" fmla="*/ 91281 w 352"/>
                  <a:gd name="T35" fmla="*/ 183152 h 369"/>
                  <a:gd name="T36" fmla="*/ 82848 w 352"/>
                  <a:gd name="T37" fmla="*/ 183152 h 369"/>
                  <a:gd name="T38" fmla="*/ 7441 w 352"/>
                  <a:gd name="T39" fmla="*/ 152211 h 369"/>
                  <a:gd name="T40" fmla="*/ 0 w 352"/>
                  <a:gd name="T41" fmla="*/ 141232 h 369"/>
                  <a:gd name="T42" fmla="*/ 0 w 352"/>
                  <a:gd name="T43" fmla="*/ 38926 h 369"/>
                  <a:gd name="T44" fmla="*/ 8434 w 352"/>
                  <a:gd name="T45" fmla="*/ 27448 h 369"/>
                  <a:gd name="T46" fmla="*/ 84336 w 352"/>
                  <a:gd name="T47" fmla="*/ 998 h 369"/>
                  <a:gd name="T48" fmla="*/ 93266 w 352"/>
                  <a:gd name="T49" fmla="*/ 998 h 369"/>
                  <a:gd name="T50" fmla="*/ 167680 w 352"/>
                  <a:gd name="T51" fmla="*/ 32438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18" name="Freeform 1057"/>
              <p:cNvSpPr>
                <a:spLocks/>
              </p:cNvSpPr>
              <p:nvPr/>
            </p:nvSpPr>
            <p:spPr bwMode="auto">
              <a:xfrm>
                <a:off x="5086083" y="5356985"/>
                <a:ext cx="102376" cy="124190"/>
              </a:xfrm>
              <a:custGeom>
                <a:avLst/>
                <a:gdLst>
                  <a:gd name="T0" fmla="*/ 79375 w 50"/>
                  <a:gd name="T1" fmla="*/ 127000 h 80"/>
                  <a:gd name="T2" fmla="*/ 0 w 50"/>
                  <a:gd name="T3" fmla="*/ 98425 h 80"/>
                  <a:gd name="T4" fmla="*/ 0 w 50"/>
                  <a:gd name="T5" fmla="*/ 0 h 80"/>
                  <a:gd name="T6" fmla="*/ 79375 w 50"/>
                  <a:gd name="T7" fmla="*/ 30163 h 80"/>
                  <a:gd name="T8" fmla="*/ 79375 w 50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0"/>
                  <a:gd name="T17" fmla="*/ 50 w 50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0">
                    <a:moveTo>
                      <a:pt x="50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50" y="19"/>
                    </a:lnTo>
                    <a:lnTo>
                      <a:pt x="50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19" name="Freeform 1058"/>
              <p:cNvSpPr>
                <a:spLocks/>
              </p:cNvSpPr>
              <p:nvPr/>
            </p:nvSpPr>
            <p:spPr bwMode="auto">
              <a:xfrm>
                <a:off x="5106559" y="5372509"/>
                <a:ext cx="61426" cy="31048"/>
              </a:xfrm>
              <a:custGeom>
                <a:avLst/>
                <a:gdLst>
                  <a:gd name="T0" fmla="*/ 47625 w 30"/>
                  <a:gd name="T1" fmla="*/ 31750 h 20"/>
                  <a:gd name="T2" fmla="*/ 0 w 30"/>
                  <a:gd name="T3" fmla="*/ 12700 h 20"/>
                  <a:gd name="T4" fmla="*/ 0 w 30"/>
                  <a:gd name="T5" fmla="*/ 0 h 20"/>
                  <a:gd name="T6" fmla="*/ 47625 w 30"/>
                  <a:gd name="T7" fmla="*/ 19050 h 20"/>
                  <a:gd name="T8" fmla="*/ 47625 w 30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0"/>
                  <a:gd name="T17" fmla="*/ 30 w 3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0">
                    <a:moveTo>
                      <a:pt x="30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0" y="12"/>
                    </a:lnTo>
                    <a:lnTo>
                      <a:pt x="30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20" name="Freeform 1059"/>
              <p:cNvSpPr>
                <a:spLocks/>
              </p:cNvSpPr>
              <p:nvPr/>
            </p:nvSpPr>
            <p:spPr bwMode="auto">
              <a:xfrm>
                <a:off x="5106559" y="5395794"/>
                <a:ext cx="61426" cy="31048"/>
              </a:xfrm>
              <a:custGeom>
                <a:avLst/>
                <a:gdLst>
                  <a:gd name="T0" fmla="*/ 47625 w 30"/>
                  <a:gd name="T1" fmla="*/ 31750 h 20"/>
                  <a:gd name="T2" fmla="*/ 0 w 30"/>
                  <a:gd name="T3" fmla="*/ 12700 h 20"/>
                  <a:gd name="T4" fmla="*/ 0 w 30"/>
                  <a:gd name="T5" fmla="*/ 0 h 20"/>
                  <a:gd name="T6" fmla="*/ 47625 w 30"/>
                  <a:gd name="T7" fmla="*/ 19050 h 20"/>
                  <a:gd name="T8" fmla="*/ 47625 w 30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0"/>
                  <a:gd name="T17" fmla="*/ 30 w 3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0">
                    <a:moveTo>
                      <a:pt x="30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0" y="12"/>
                    </a:lnTo>
                    <a:lnTo>
                      <a:pt x="30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21" name="Freeform 1060"/>
              <p:cNvSpPr>
                <a:spLocks/>
              </p:cNvSpPr>
              <p:nvPr/>
            </p:nvSpPr>
            <p:spPr bwMode="auto">
              <a:xfrm>
                <a:off x="5106559" y="5419080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22" name="Picture 1061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84364" y="5352328"/>
                <a:ext cx="102376" cy="1335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23" name="Freeform 1062"/>
              <p:cNvSpPr>
                <a:spLocks/>
              </p:cNvSpPr>
              <p:nvPr/>
            </p:nvSpPr>
            <p:spPr bwMode="auto">
              <a:xfrm>
                <a:off x="5086083" y="5325938"/>
                <a:ext cx="194516" cy="54334"/>
              </a:xfrm>
              <a:custGeom>
                <a:avLst/>
                <a:gdLst>
                  <a:gd name="T0" fmla="*/ 150813 w 95"/>
                  <a:gd name="T1" fmla="*/ 30163 h 35"/>
                  <a:gd name="T2" fmla="*/ 76200 w 95"/>
                  <a:gd name="T3" fmla="*/ 55563 h 35"/>
                  <a:gd name="T4" fmla="*/ 0 w 95"/>
                  <a:gd name="T5" fmla="*/ 25400 h 35"/>
                  <a:gd name="T6" fmla="*/ 76200 w 95"/>
                  <a:gd name="T7" fmla="*/ 0 h 35"/>
                  <a:gd name="T8" fmla="*/ 150813 w 95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"/>
                  <a:gd name="T16" fmla="*/ 0 h 35"/>
                  <a:gd name="T17" fmla="*/ 95 w 95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" h="35">
                    <a:moveTo>
                      <a:pt x="95" y="19"/>
                    </a:moveTo>
                    <a:lnTo>
                      <a:pt x="48" y="35"/>
                    </a:lnTo>
                    <a:lnTo>
                      <a:pt x="0" y="16"/>
                    </a:lnTo>
                    <a:lnTo>
                      <a:pt x="48" y="0"/>
                    </a:lnTo>
                    <a:lnTo>
                      <a:pt x="95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24" name="Picture 1063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31129" y="5485832"/>
                <a:ext cx="309178" cy="931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25" name="Freeform 1064"/>
              <p:cNvSpPr>
                <a:spLocks/>
              </p:cNvSpPr>
              <p:nvPr/>
            </p:nvSpPr>
            <p:spPr bwMode="auto">
              <a:xfrm>
                <a:off x="5245790" y="5383375"/>
                <a:ext cx="194516" cy="149028"/>
              </a:xfrm>
              <a:custGeom>
                <a:avLst/>
                <a:gdLst>
                  <a:gd name="T0" fmla="*/ 76200 w 95"/>
                  <a:gd name="T1" fmla="*/ 0 h 96"/>
                  <a:gd name="T2" fmla="*/ 0 w 95"/>
                  <a:gd name="T3" fmla="*/ 25400 h 96"/>
                  <a:gd name="T4" fmla="*/ 0 w 95"/>
                  <a:gd name="T5" fmla="*/ 123825 h 96"/>
                  <a:gd name="T6" fmla="*/ 76200 w 95"/>
                  <a:gd name="T7" fmla="*/ 152400 h 96"/>
                  <a:gd name="T8" fmla="*/ 150813 w 95"/>
                  <a:gd name="T9" fmla="*/ 127000 h 96"/>
                  <a:gd name="T10" fmla="*/ 150813 w 95"/>
                  <a:gd name="T11" fmla="*/ 30163 h 96"/>
                  <a:gd name="T12" fmla="*/ 76200 w 95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5"/>
                  <a:gd name="T22" fmla="*/ 0 h 96"/>
                  <a:gd name="T23" fmla="*/ 95 w 95"/>
                  <a:gd name="T24" fmla="*/ 96 h 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5" h="96">
                    <a:moveTo>
                      <a:pt x="48" y="0"/>
                    </a:moveTo>
                    <a:lnTo>
                      <a:pt x="0" y="16"/>
                    </a:lnTo>
                    <a:lnTo>
                      <a:pt x="0" y="78"/>
                    </a:lnTo>
                    <a:lnTo>
                      <a:pt x="48" y="96"/>
                    </a:lnTo>
                    <a:lnTo>
                      <a:pt x="95" y="80"/>
                    </a:lnTo>
                    <a:lnTo>
                      <a:pt x="95" y="1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26" name="Freeform 1065"/>
              <p:cNvSpPr>
                <a:spLocks noEditPoints="1"/>
              </p:cNvSpPr>
              <p:nvPr/>
            </p:nvSpPr>
            <p:spPr bwMode="auto">
              <a:xfrm>
                <a:off x="5229410" y="5372509"/>
                <a:ext cx="227276" cy="172314"/>
              </a:xfrm>
              <a:custGeom>
                <a:avLst/>
                <a:gdLst>
                  <a:gd name="T0" fmla="*/ 84602 w 352"/>
                  <a:gd name="T1" fmla="*/ 23462 h 353"/>
                  <a:gd name="T2" fmla="*/ 93113 w 352"/>
                  <a:gd name="T3" fmla="*/ 23462 h 353"/>
                  <a:gd name="T4" fmla="*/ 16019 w 352"/>
                  <a:gd name="T5" fmla="*/ 48920 h 353"/>
                  <a:gd name="T6" fmla="*/ 24029 w 352"/>
                  <a:gd name="T7" fmla="*/ 37439 h 353"/>
                  <a:gd name="T8" fmla="*/ 24029 w 352"/>
                  <a:gd name="T9" fmla="*/ 134780 h 353"/>
                  <a:gd name="T10" fmla="*/ 16520 w 352"/>
                  <a:gd name="T11" fmla="*/ 123798 h 353"/>
                  <a:gd name="T12" fmla="*/ 92612 w 352"/>
                  <a:gd name="T13" fmla="*/ 152751 h 353"/>
                  <a:gd name="T14" fmla="*/ 84602 w 352"/>
                  <a:gd name="T15" fmla="*/ 152751 h 353"/>
                  <a:gd name="T16" fmla="*/ 160694 w 352"/>
                  <a:gd name="T17" fmla="*/ 127293 h 353"/>
                  <a:gd name="T18" fmla="*/ 152184 w 352"/>
                  <a:gd name="T19" fmla="*/ 138774 h 353"/>
                  <a:gd name="T20" fmla="*/ 152184 w 352"/>
                  <a:gd name="T21" fmla="*/ 41932 h 353"/>
                  <a:gd name="T22" fmla="*/ 160194 w 352"/>
                  <a:gd name="T23" fmla="*/ 53413 h 353"/>
                  <a:gd name="T24" fmla="*/ 84602 w 352"/>
                  <a:gd name="T25" fmla="*/ 23462 h 353"/>
                  <a:gd name="T26" fmla="*/ 168704 w 352"/>
                  <a:gd name="T27" fmla="*/ 30950 h 353"/>
                  <a:gd name="T28" fmla="*/ 176213 w 352"/>
                  <a:gd name="T29" fmla="*/ 41932 h 353"/>
                  <a:gd name="T30" fmla="*/ 176213 w 352"/>
                  <a:gd name="T31" fmla="*/ 138774 h 353"/>
                  <a:gd name="T32" fmla="*/ 168203 w 352"/>
                  <a:gd name="T33" fmla="*/ 149756 h 353"/>
                  <a:gd name="T34" fmla="*/ 92111 w 352"/>
                  <a:gd name="T35" fmla="*/ 175215 h 353"/>
                  <a:gd name="T36" fmla="*/ 84102 w 352"/>
                  <a:gd name="T37" fmla="*/ 175215 h 353"/>
                  <a:gd name="T38" fmla="*/ 8010 w 352"/>
                  <a:gd name="T39" fmla="*/ 145763 h 353"/>
                  <a:gd name="T40" fmla="*/ 0 w 352"/>
                  <a:gd name="T41" fmla="*/ 134780 h 353"/>
                  <a:gd name="T42" fmla="*/ 0 w 352"/>
                  <a:gd name="T43" fmla="*/ 37439 h 353"/>
                  <a:gd name="T44" fmla="*/ 8510 w 352"/>
                  <a:gd name="T45" fmla="*/ 26457 h 353"/>
                  <a:gd name="T46" fmla="*/ 85603 w 352"/>
                  <a:gd name="T47" fmla="*/ 998 h 353"/>
                  <a:gd name="T48" fmla="*/ 93613 w 352"/>
                  <a:gd name="T49" fmla="*/ 998 h 353"/>
                  <a:gd name="T50" fmla="*/ 168704 w 352"/>
                  <a:gd name="T51" fmla="*/ 30950 h 3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53"/>
                  <a:gd name="T80" fmla="*/ 352 w 352"/>
                  <a:gd name="T81" fmla="*/ 353 h 3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53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98"/>
                    </a:lnTo>
                    <a:lnTo>
                      <a:pt x="48" y="75"/>
                    </a:lnTo>
                    <a:lnTo>
                      <a:pt x="48" y="270"/>
                    </a:lnTo>
                    <a:lnTo>
                      <a:pt x="33" y="248"/>
                    </a:lnTo>
                    <a:lnTo>
                      <a:pt x="185" y="306"/>
                    </a:lnTo>
                    <a:lnTo>
                      <a:pt x="169" y="306"/>
                    </a:lnTo>
                    <a:lnTo>
                      <a:pt x="321" y="255"/>
                    </a:lnTo>
                    <a:lnTo>
                      <a:pt x="304" y="278"/>
                    </a:lnTo>
                    <a:lnTo>
                      <a:pt x="304" y="84"/>
                    </a:lnTo>
                    <a:lnTo>
                      <a:pt x="320" y="107"/>
                    </a:lnTo>
                    <a:lnTo>
                      <a:pt x="169" y="47"/>
                    </a:lnTo>
                    <a:close/>
                    <a:moveTo>
                      <a:pt x="337" y="62"/>
                    </a:moveTo>
                    <a:cubicBezTo>
                      <a:pt x="346" y="66"/>
                      <a:pt x="352" y="74"/>
                      <a:pt x="352" y="84"/>
                    </a:cubicBezTo>
                    <a:lnTo>
                      <a:pt x="352" y="278"/>
                    </a:lnTo>
                    <a:cubicBezTo>
                      <a:pt x="352" y="288"/>
                      <a:pt x="346" y="297"/>
                      <a:pt x="336" y="300"/>
                    </a:cubicBezTo>
                    <a:lnTo>
                      <a:pt x="184" y="351"/>
                    </a:lnTo>
                    <a:cubicBezTo>
                      <a:pt x="179" y="353"/>
                      <a:pt x="173" y="353"/>
                      <a:pt x="168" y="351"/>
                    </a:cubicBezTo>
                    <a:lnTo>
                      <a:pt x="16" y="292"/>
                    </a:lnTo>
                    <a:cubicBezTo>
                      <a:pt x="7" y="289"/>
                      <a:pt x="0" y="280"/>
                      <a:pt x="0" y="270"/>
                    </a:cubicBezTo>
                    <a:lnTo>
                      <a:pt x="0" y="75"/>
                    </a:lnTo>
                    <a:cubicBezTo>
                      <a:pt x="0" y="65"/>
                      <a:pt x="7" y="56"/>
                      <a:pt x="17" y="53"/>
                    </a:cubicBezTo>
                    <a:lnTo>
                      <a:pt x="171" y="2"/>
                    </a:lnTo>
                    <a:cubicBezTo>
                      <a:pt x="176" y="0"/>
                      <a:pt x="182" y="0"/>
                      <a:pt x="187" y="2"/>
                    </a:cubicBezTo>
                    <a:lnTo>
                      <a:pt x="337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27" name="Freeform 1066"/>
              <p:cNvSpPr>
                <a:spLocks/>
              </p:cNvSpPr>
              <p:nvPr/>
            </p:nvSpPr>
            <p:spPr bwMode="auto">
              <a:xfrm>
                <a:off x="5239649" y="5403557"/>
                <a:ext cx="104424" cy="124190"/>
              </a:xfrm>
              <a:custGeom>
                <a:avLst/>
                <a:gdLst>
                  <a:gd name="T0" fmla="*/ 80963 w 51"/>
                  <a:gd name="T1" fmla="*/ 127000 h 80"/>
                  <a:gd name="T2" fmla="*/ 0 w 51"/>
                  <a:gd name="T3" fmla="*/ 98425 h 80"/>
                  <a:gd name="T4" fmla="*/ 0 w 51"/>
                  <a:gd name="T5" fmla="*/ 0 h 80"/>
                  <a:gd name="T6" fmla="*/ 80963 w 51"/>
                  <a:gd name="T7" fmla="*/ 30163 h 80"/>
                  <a:gd name="T8" fmla="*/ 80963 w 51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80"/>
                  <a:gd name="T17" fmla="*/ 51 w 51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80">
                    <a:moveTo>
                      <a:pt x="51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51" y="19"/>
                    </a:lnTo>
                    <a:lnTo>
                      <a:pt x="51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28" name="Freeform 1067"/>
              <p:cNvSpPr>
                <a:spLocks/>
              </p:cNvSpPr>
              <p:nvPr/>
            </p:nvSpPr>
            <p:spPr bwMode="auto">
              <a:xfrm>
                <a:off x="5260124" y="5419080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29" name="Freeform 1068"/>
              <p:cNvSpPr>
                <a:spLocks/>
              </p:cNvSpPr>
              <p:nvPr/>
            </p:nvSpPr>
            <p:spPr bwMode="auto">
              <a:xfrm>
                <a:off x="5260124" y="5442365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30" name="Freeform 1069"/>
              <p:cNvSpPr>
                <a:spLocks/>
              </p:cNvSpPr>
              <p:nvPr/>
            </p:nvSpPr>
            <p:spPr bwMode="auto">
              <a:xfrm>
                <a:off x="5260124" y="5465652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31" name="Picture 1070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7930" y="5415976"/>
                <a:ext cx="102376" cy="116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32" name="Freeform 1071"/>
              <p:cNvSpPr>
                <a:spLocks/>
              </p:cNvSpPr>
              <p:nvPr/>
            </p:nvSpPr>
            <p:spPr bwMode="auto">
              <a:xfrm>
                <a:off x="5239649" y="5380270"/>
                <a:ext cx="196563" cy="54334"/>
              </a:xfrm>
              <a:custGeom>
                <a:avLst/>
                <a:gdLst>
                  <a:gd name="T0" fmla="*/ 152400 w 96"/>
                  <a:gd name="T1" fmla="*/ 30163 h 35"/>
                  <a:gd name="T2" fmla="*/ 76200 w 96"/>
                  <a:gd name="T3" fmla="*/ 55563 h 35"/>
                  <a:gd name="T4" fmla="*/ 0 w 96"/>
                  <a:gd name="T5" fmla="*/ 25400 h 35"/>
                  <a:gd name="T6" fmla="*/ 77787 w 96"/>
                  <a:gd name="T7" fmla="*/ 0 h 35"/>
                  <a:gd name="T8" fmla="*/ 152400 w 96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35"/>
                  <a:gd name="T17" fmla="*/ 96 w 96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35">
                    <a:moveTo>
                      <a:pt x="96" y="19"/>
                    </a:moveTo>
                    <a:lnTo>
                      <a:pt x="48" y="35"/>
                    </a:lnTo>
                    <a:lnTo>
                      <a:pt x="0" y="16"/>
                    </a:lnTo>
                    <a:lnTo>
                      <a:pt x="49" y="0"/>
                    </a:lnTo>
                    <a:lnTo>
                      <a:pt x="96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33" name="Picture 1072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86741" y="5532403"/>
                <a:ext cx="309178" cy="100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34" name="Freeform 1073"/>
              <p:cNvSpPr>
                <a:spLocks/>
              </p:cNvSpPr>
              <p:nvPr/>
            </p:nvSpPr>
            <p:spPr bwMode="auto">
              <a:xfrm>
                <a:off x="5399356" y="5423737"/>
                <a:ext cx="186326" cy="155238"/>
              </a:xfrm>
              <a:custGeom>
                <a:avLst/>
                <a:gdLst>
                  <a:gd name="T0" fmla="*/ 73025 w 91"/>
                  <a:gd name="T1" fmla="*/ 0 h 100"/>
                  <a:gd name="T2" fmla="*/ 0 w 91"/>
                  <a:gd name="T3" fmla="*/ 25400 h 100"/>
                  <a:gd name="T4" fmla="*/ 0 w 91"/>
                  <a:gd name="T5" fmla="*/ 128588 h 100"/>
                  <a:gd name="T6" fmla="*/ 71438 w 91"/>
                  <a:gd name="T7" fmla="*/ 158750 h 100"/>
                  <a:gd name="T8" fmla="*/ 144463 w 91"/>
                  <a:gd name="T9" fmla="*/ 131763 h 100"/>
                  <a:gd name="T10" fmla="*/ 144463 w 91"/>
                  <a:gd name="T11" fmla="*/ 30163 h 100"/>
                  <a:gd name="T12" fmla="*/ 73025 w 91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1"/>
                  <a:gd name="T22" fmla="*/ 0 h 100"/>
                  <a:gd name="T23" fmla="*/ 91 w 91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1" h="100">
                    <a:moveTo>
                      <a:pt x="46" y="0"/>
                    </a:moveTo>
                    <a:lnTo>
                      <a:pt x="0" y="16"/>
                    </a:lnTo>
                    <a:lnTo>
                      <a:pt x="0" y="81"/>
                    </a:lnTo>
                    <a:lnTo>
                      <a:pt x="45" y="100"/>
                    </a:lnTo>
                    <a:lnTo>
                      <a:pt x="91" y="83"/>
                    </a:lnTo>
                    <a:lnTo>
                      <a:pt x="91" y="1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35" name="Freeform 1074"/>
              <p:cNvSpPr>
                <a:spLocks noEditPoints="1"/>
              </p:cNvSpPr>
              <p:nvPr/>
            </p:nvSpPr>
            <p:spPr bwMode="auto">
              <a:xfrm>
                <a:off x="5385022" y="5411318"/>
                <a:ext cx="214991" cy="180076"/>
              </a:xfrm>
              <a:custGeom>
                <a:avLst/>
                <a:gdLst>
                  <a:gd name="T0" fmla="*/ 79375 w 336"/>
                  <a:gd name="T1" fmla="*/ 22956 h 369"/>
                  <a:gd name="T2" fmla="*/ 88305 w 336"/>
                  <a:gd name="T3" fmla="*/ 23455 h 369"/>
                  <a:gd name="T4" fmla="*/ 16371 w 336"/>
                  <a:gd name="T5" fmla="*/ 50404 h 369"/>
                  <a:gd name="T6" fmla="*/ 23813 w 336"/>
                  <a:gd name="T7" fmla="*/ 38926 h 369"/>
                  <a:gd name="T8" fmla="*/ 23813 w 336"/>
                  <a:gd name="T9" fmla="*/ 141232 h 369"/>
                  <a:gd name="T10" fmla="*/ 16867 w 336"/>
                  <a:gd name="T11" fmla="*/ 130252 h 369"/>
                  <a:gd name="T12" fmla="*/ 88305 w 336"/>
                  <a:gd name="T13" fmla="*/ 160695 h 369"/>
                  <a:gd name="T14" fmla="*/ 79375 w 336"/>
                  <a:gd name="T15" fmla="*/ 160695 h 369"/>
                  <a:gd name="T16" fmla="*/ 150813 w 336"/>
                  <a:gd name="T17" fmla="*/ 133746 h 369"/>
                  <a:gd name="T18" fmla="*/ 142875 w 336"/>
                  <a:gd name="T19" fmla="*/ 145224 h 369"/>
                  <a:gd name="T20" fmla="*/ 142875 w 336"/>
                  <a:gd name="T21" fmla="*/ 43417 h 369"/>
                  <a:gd name="T22" fmla="*/ 150317 w 336"/>
                  <a:gd name="T23" fmla="*/ 54397 h 369"/>
                  <a:gd name="T24" fmla="*/ 79375 w 336"/>
                  <a:gd name="T25" fmla="*/ 22956 h 369"/>
                  <a:gd name="T26" fmla="*/ 159743 w 336"/>
                  <a:gd name="T27" fmla="*/ 32438 h 369"/>
                  <a:gd name="T28" fmla="*/ 166688 w 336"/>
                  <a:gd name="T29" fmla="*/ 43417 h 369"/>
                  <a:gd name="T30" fmla="*/ 166688 w 336"/>
                  <a:gd name="T31" fmla="*/ 145224 h 369"/>
                  <a:gd name="T32" fmla="*/ 159247 w 336"/>
                  <a:gd name="T33" fmla="*/ 156203 h 369"/>
                  <a:gd name="T34" fmla="*/ 87809 w 336"/>
                  <a:gd name="T35" fmla="*/ 183152 h 369"/>
                  <a:gd name="T36" fmla="*/ 78879 w 336"/>
                  <a:gd name="T37" fmla="*/ 183152 h 369"/>
                  <a:gd name="T38" fmla="*/ 7441 w 336"/>
                  <a:gd name="T39" fmla="*/ 152211 h 369"/>
                  <a:gd name="T40" fmla="*/ 0 w 336"/>
                  <a:gd name="T41" fmla="*/ 141232 h 369"/>
                  <a:gd name="T42" fmla="*/ 0 w 336"/>
                  <a:gd name="T43" fmla="*/ 38926 h 369"/>
                  <a:gd name="T44" fmla="*/ 7938 w 336"/>
                  <a:gd name="T45" fmla="*/ 27448 h 369"/>
                  <a:gd name="T46" fmla="*/ 80367 w 336"/>
                  <a:gd name="T47" fmla="*/ 998 h 369"/>
                  <a:gd name="T48" fmla="*/ 89297 w 336"/>
                  <a:gd name="T49" fmla="*/ 1497 h 369"/>
                  <a:gd name="T50" fmla="*/ 159743 w 336"/>
                  <a:gd name="T51" fmla="*/ 32438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69"/>
                  <a:gd name="T80" fmla="*/ 336 w 336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69">
                    <a:moveTo>
                      <a:pt x="160" y="46"/>
                    </a:moveTo>
                    <a:lnTo>
                      <a:pt x="178" y="47"/>
                    </a:lnTo>
                    <a:lnTo>
                      <a:pt x="33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4" y="261"/>
                    </a:lnTo>
                    <a:lnTo>
                      <a:pt x="178" y="322"/>
                    </a:lnTo>
                    <a:lnTo>
                      <a:pt x="160" y="322"/>
                    </a:lnTo>
                    <a:lnTo>
                      <a:pt x="304" y="268"/>
                    </a:lnTo>
                    <a:lnTo>
                      <a:pt x="288" y="291"/>
                    </a:lnTo>
                    <a:lnTo>
                      <a:pt x="288" y="87"/>
                    </a:lnTo>
                    <a:lnTo>
                      <a:pt x="303" y="109"/>
                    </a:lnTo>
                    <a:lnTo>
                      <a:pt x="160" y="46"/>
                    </a:lnTo>
                    <a:close/>
                    <a:moveTo>
                      <a:pt x="322" y="65"/>
                    </a:moveTo>
                    <a:cubicBezTo>
                      <a:pt x="331" y="69"/>
                      <a:pt x="336" y="78"/>
                      <a:pt x="336" y="87"/>
                    </a:cubicBezTo>
                    <a:lnTo>
                      <a:pt x="336" y="291"/>
                    </a:lnTo>
                    <a:cubicBezTo>
                      <a:pt x="336" y="301"/>
                      <a:pt x="330" y="310"/>
                      <a:pt x="321" y="313"/>
                    </a:cubicBezTo>
                    <a:lnTo>
                      <a:pt x="177" y="367"/>
                    </a:lnTo>
                    <a:cubicBezTo>
                      <a:pt x="171" y="369"/>
                      <a:pt x="165" y="369"/>
                      <a:pt x="159" y="367"/>
                    </a:cubicBezTo>
                    <a:lnTo>
                      <a:pt x="15" y="305"/>
                    </a:lnTo>
                    <a:cubicBezTo>
                      <a:pt x="6" y="301"/>
                      <a:pt x="0" y="292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6" y="55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80" y="3"/>
                    </a:cubicBezTo>
                    <a:lnTo>
                      <a:pt x="322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36" name="Freeform 1075"/>
              <p:cNvSpPr>
                <a:spLocks/>
              </p:cNvSpPr>
              <p:nvPr/>
            </p:nvSpPr>
            <p:spPr bwMode="auto">
              <a:xfrm>
                <a:off x="5395261" y="5450128"/>
                <a:ext cx="92140" cy="124190"/>
              </a:xfrm>
              <a:custGeom>
                <a:avLst/>
                <a:gdLst>
                  <a:gd name="T0" fmla="*/ 71438 w 45"/>
                  <a:gd name="T1" fmla="*/ 127000 h 80"/>
                  <a:gd name="T2" fmla="*/ 0 w 45"/>
                  <a:gd name="T3" fmla="*/ 98425 h 80"/>
                  <a:gd name="T4" fmla="*/ 0 w 45"/>
                  <a:gd name="T5" fmla="*/ 0 h 80"/>
                  <a:gd name="T6" fmla="*/ 71438 w 45"/>
                  <a:gd name="T7" fmla="*/ 30163 h 80"/>
                  <a:gd name="T8" fmla="*/ 71438 w 45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0"/>
                  <a:gd name="T17" fmla="*/ 45 w 45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0">
                    <a:moveTo>
                      <a:pt x="45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45" y="19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37" name="Freeform 1076"/>
              <p:cNvSpPr>
                <a:spLocks/>
              </p:cNvSpPr>
              <p:nvPr/>
            </p:nvSpPr>
            <p:spPr bwMode="auto">
              <a:xfrm>
                <a:off x="5405498" y="5465652"/>
                <a:ext cx="71664" cy="31048"/>
              </a:xfrm>
              <a:custGeom>
                <a:avLst/>
                <a:gdLst>
                  <a:gd name="T0" fmla="*/ 55563 w 35"/>
                  <a:gd name="T1" fmla="*/ 31750 h 20"/>
                  <a:gd name="T2" fmla="*/ 0 w 35"/>
                  <a:gd name="T3" fmla="*/ 14288 h 20"/>
                  <a:gd name="T4" fmla="*/ 0 w 35"/>
                  <a:gd name="T5" fmla="*/ 0 h 20"/>
                  <a:gd name="T6" fmla="*/ 55563 w 35"/>
                  <a:gd name="T7" fmla="*/ 19050 h 20"/>
                  <a:gd name="T8" fmla="*/ 55563 w 35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0"/>
                  <a:gd name="T17" fmla="*/ 35 w 35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0">
                    <a:moveTo>
                      <a:pt x="35" y="20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38" name="Freeform 1077"/>
              <p:cNvSpPr>
                <a:spLocks/>
              </p:cNvSpPr>
              <p:nvPr/>
            </p:nvSpPr>
            <p:spPr bwMode="auto">
              <a:xfrm>
                <a:off x="5405498" y="5488937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639" name="Freeform 1078"/>
              <p:cNvSpPr>
                <a:spLocks/>
              </p:cNvSpPr>
              <p:nvPr/>
            </p:nvSpPr>
            <p:spPr bwMode="auto">
              <a:xfrm>
                <a:off x="5405498" y="5512223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640" name="Picture 1079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81257" y="5462547"/>
                <a:ext cx="114662" cy="116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41" name="Freeform 1080"/>
              <p:cNvSpPr>
                <a:spLocks/>
              </p:cNvSpPr>
              <p:nvPr/>
            </p:nvSpPr>
            <p:spPr bwMode="auto">
              <a:xfrm>
                <a:off x="5395261" y="5419080"/>
                <a:ext cx="184277" cy="62095"/>
              </a:xfrm>
              <a:custGeom>
                <a:avLst/>
                <a:gdLst>
                  <a:gd name="T0" fmla="*/ 142875 w 90"/>
                  <a:gd name="T1" fmla="*/ 34925 h 40"/>
                  <a:gd name="T2" fmla="*/ 71438 w 90"/>
                  <a:gd name="T3" fmla="*/ 63500 h 40"/>
                  <a:gd name="T4" fmla="*/ 0 w 90"/>
                  <a:gd name="T5" fmla="*/ 30163 h 40"/>
                  <a:gd name="T6" fmla="*/ 73025 w 90"/>
                  <a:gd name="T7" fmla="*/ 0 h 40"/>
                  <a:gd name="T8" fmla="*/ 142875 w 90"/>
                  <a:gd name="T9" fmla="*/ 3492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"/>
                  <a:gd name="T16" fmla="*/ 0 h 40"/>
                  <a:gd name="T17" fmla="*/ 90 w 9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" h="40">
                    <a:moveTo>
                      <a:pt x="90" y="22"/>
                    </a:moveTo>
                    <a:lnTo>
                      <a:pt x="45" y="40"/>
                    </a:lnTo>
                    <a:lnTo>
                      <a:pt x="0" y="19"/>
                    </a:lnTo>
                    <a:lnTo>
                      <a:pt x="46" y="0"/>
                    </a:lnTo>
                    <a:lnTo>
                      <a:pt x="90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</p:grpSp>
        <p:sp>
          <p:nvSpPr>
            <p:cNvPr id="660" name="Rectangle 1109"/>
            <p:cNvSpPr>
              <a:spLocks noChangeArrowheads="1"/>
            </p:cNvSpPr>
            <p:nvPr/>
          </p:nvSpPr>
          <p:spPr bwMode="auto">
            <a:xfrm>
              <a:off x="4647911" y="5625546"/>
              <a:ext cx="771919" cy="147476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661" name="Freeform 1110"/>
            <p:cNvSpPr>
              <a:spLocks noEditPoints="1"/>
            </p:cNvSpPr>
            <p:nvPr/>
          </p:nvSpPr>
          <p:spPr bwMode="auto">
            <a:xfrm>
              <a:off x="4643816" y="5620888"/>
              <a:ext cx="782156" cy="156791"/>
            </a:xfrm>
            <a:custGeom>
              <a:avLst/>
              <a:gdLst>
                <a:gd name="T0" fmla="*/ 0 w 382"/>
                <a:gd name="T1" fmla="*/ 0 h 101"/>
                <a:gd name="T2" fmla="*/ 606425 w 382"/>
                <a:gd name="T3" fmla="*/ 0 h 101"/>
                <a:gd name="T4" fmla="*/ 606425 w 382"/>
                <a:gd name="T5" fmla="*/ 160338 h 101"/>
                <a:gd name="T6" fmla="*/ 0 w 382"/>
                <a:gd name="T7" fmla="*/ 160338 h 101"/>
                <a:gd name="T8" fmla="*/ 0 w 382"/>
                <a:gd name="T9" fmla="*/ 0 h 101"/>
                <a:gd name="T10" fmla="*/ 7938 w 382"/>
                <a:gd name="T11" fmla="*/ 155575 h 101"/>
                <a:gd name="T12" fmla="*/ 3175 w 382"/>
                <a:gd name="T13" fmla="*/ 152400 h 101"/>
                <a:gd name="T14" fmla="*/ 601663 w 382"/>
                <a:gd name="T15" fmla="*/ 152400 h 101"/>
                <a:gd name="T16" fmla="*/ 598488 w 382"/>
                <a:gd name="T17" fmla="*/ 155575 h 101"/>
                <a:gd name="T18" fmla="*/ 598488 w 382"/>
                <a:gd name="T19" fmla="*/ 4763 h 101"/>
                <a:gd name="T20" fmla="*/ 601663 w 382"/>
                <a:gd name="T21" fmla="*/ 7938 h 101"/>
                <a:gd name="T22" fmla="*/ 3175 w 382"/>
                <a:gd name="T23" fmla="*/ 7938 h 101"/>
                <a:gd name="T24" fmla="*/ 7938 w 382"/>
                <a:gd name="T25" fmla="*/ 4763 h 101"/>
                <a:gd name="T26" fmla="*/ 7938 w 382"/>
                <a:gd name="T27" fmla="*/ 155575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2"/>
                <a:gd name="T43" fmla="*/ 0 h 101"/>
                <a:gd name="T44" fmla="*/ 382 w 382"/>
                <a:gd name="T45" fmla="*/ 101 h 10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2" h="101">
                  <a:moveTo>
                    <a:pt x="0" y="0"/>
                  </a:moveTo>
                  <a:lnTo>
                    <a:pt x="382" y="0"/>
                  </a:lnTo>
                  <a:lnTo>
                    <a:pt x="382" y="101"/>
                  </a:lnTo>
                  <a:lnTo>
                    <a:pt x="0" y="101"/>
                  </a:lnTo>
                  <a:lnTo>
                    <a:pt x="0" y="0"/>
                  </a:lnTo>
                  <a:close/>
                  <a:moveTo>
                    <a:pt x="5" y="98"/>
                  </a:moveTo>
                  <a:lnTo>
                    <a:pt x="2" y="96"/>
                  </a:lnTo>
                  <a:lnTo>
                    <a:pt x="379" y="96"/>
                  </a:lnTo>
                  <a:lnTo>
                    <a:pt x="377" y="98"/>
                  </a:lnTo>
                  <a:lnTo>
                    <a:pt x="377" y="3"/>
                  </a:lnTo>
                  <a:lnTo>
                    <a:pt x="379" y="5"/>
                  </a:lnTo>
                  <a:lnTo>
                    <a:pt x="2" y="5"/>
                  </a:lnTo>
                  <a:lnTo>
                    <a:pt x="5" y="3"/>
                  </a:lnTo>
                  <a:lnTo>
                    <a:pt x="5" y="98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662" name="Rectangle 1111"/>
            <p:cNvSpPr>
              <a:spLocks noChangeArrowheads="1"/>
            </p:cNvSpPr>
            <p:nvPr/>
          </p:nvSpPr>
          <p:spPr bwMode="auto">
            <a:xfrm>
              <a:off x="4666341" y="5630202"/>
              <a:ext cx="61715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 b="1" dirty="0">
                  <a:solidFill>
                    <a:srgbClr val="000000"/>
                  </a:solidFill>
                  <a:latin typeface="+mn-ea"/>
                </a:rPr>
                <a:t>Provider </a:t>
              </a:r>
              <a:r>
                <a:rPr lang="en-US" altLang="ko-KR" sz="900" b="1" dirty="0" smtClean="0">
                  <a:solidFill>
                    <a:srgbClr val="000000"/>
                  </a:solidFill>
                  <a:latin typeface="+mn-ea"/>
                </a:rPr>
                <a:t>B</a:t>
              </a:r>
              <a:r>
                <a:rPr lang="ko-KR" altLang="ko-KR" sz="900" b="1" dirty="0" smtClean="0">
                  <a:solidFill>
                    <a:srgbClr val="000000"/>
                  </a:solidFill>
                  <a:latin typeface="+mn-ea"/>
                </a:rPr>
                <a:t> </a:t>
              </a:r>
              <a:endParaRPr lang="ko-KR" altLang="ko-KR" sz="2000" dirty="0">
                <a:latin typeface="+mn-ea"/>
              </a:endParaRPr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1681465" y="2366496"/>
            <a:ext cx="1131487" cy="1237245"/>
            <a:chOff x="2320143" y="3293101"/>
            <a:chExt cx="1175282" cy="1237245"/>
          </a:xfrm>
        </p:grpSpPr>
        <p:sp>
          <p:nvSpPr>
            <p:cNvPr id="643" name="Freeform 1082"/>
            <p:cNvSpPr>
              <a:spLocks/>
            </p:cNvSpPr>
            <p:nvPr/>
          </p:nvSpPr>
          <p:spPr bwMode="auto">
            <a:xfrm>
              <a:off x="2326285" y="3296206"/>
              <a:ext cx="1162997" cy="1231035"/>
            </a:xfrm>
            <a:custGeom>
              <a:avLst/>
              <a:gdLst>
                <a:gd name="T0" fmla="*/ 0 w 568"/>
                <a:gd name="T1" fmla="*/ 1258888 h 793"/>
                <a:gd name="T2" fmla="*/ 901700 w 568"/>
                <a:gd name="T3" fmla="*/ 1258888 h 793"/>
                <a:gd name="T4" fmla="*/ 901700 w 568"/>
                <a:gd name="T5" fmla="*/ 150813 h 793"/>
                <a:gd name="T6" fmla="*/ 752475 w 568"/>
                <a:gd name="T7" fmla="*/ 0 h 793"/>
                <a:gd name="T8" fmla="*/ 0 w 568"/>
                <a:gd name="T9" fmla="*/ 0 h 793"/>
                <a:gd name="T10" fmla="*/ 0 w 568"/>
                <a:gd name="T11" fmla="*/ 1258888 h 7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8"/>
                <a:gd name="T19" fmla="*/ 0 h 793"/>
                <a:gd name="T20" fmla="*/ 568 w 568"/>
                <a:gd name="T21" fmla="*/ 793 h 7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8" h="793">
                  <a:moveTo>
                    <a:pt x="0" y="793"/>
                  </a:moveTo>
                  <a:lnTo>
                    <a:pt x="568" y="793"/>
                  </a:lnTo>
                  <a:lnTo>
                    <a:pt x="568" y="95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644" name="Freeform 1083"/>
            <p:cNvSpPr>
              <a:spLocks/>
            </p:cNvSpPr>
            <p:nvPr/>
          </p:nvSpPr>
          <p:spPr bwMode="auto">
            <a:xfrm>
              <a:off x="3296814" y="3296206"/>
              <a:ext cx="192467" cy="147476"/>
            </a:xfrm>
            <a:custGeom>
              <a:avLst/>
              <a:gdLst>
                <a:gd name="T0" fmla="*/ 0 w 94"/>
                <a:gd name="T1" fmla="*/ 0 h 95"/>
                <a:gd name="T2" fmla="*/ 28575 w 94"/>
                <a:gd name="T3" fmla="*/ 120650 h 95"/>
                <a:gd name="T4" fmla="*/ 149225 w 94"/>
                <a:gd name="T5" fmla="*/ 150813 h 95"/>
                <a:gd name="T6" fmla="*/ 0 w 94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4"/>
                <a:gd name="T13" fmla="*/ 0 h 95"/>
                <a:gd name="T14" fmla="*/ 94 w 94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4" h="95">
                  <a:moveTo>
                    <a:pt x="0" y="0"/>
                  </a:moveTo>
                  <a:lnTo>
                    <a:pt x="18" y="76"/>
                  </a:lnTo>
                  <a:lnTo>
                    <a:pt x="9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645" name="Freeform 1084"/>
            <p:cNvSpPr>
              <a:spLocks/>
            </p:cNvSpPr>
            <p:nvPr/>
          </p:nvSpPr>
          <p:spPr bwMode="auto">
            <a:xfrm>
              <a:off x="2320143" y="3293101"/>
              <a:ext cx="1175282" cy="1237245"/>
            </a:xfrm>
            <a:custGeom>
              <a:avLst/>
              <a:gdLst>
                <a:gd name="T0" fmla="*/ 760436 w 1825"/>
                <a:gd name="T1" fmla="*/ 3481 h 2544"/>
                <a:gd name="T2" fmla="*/ 790394 w 1825"/>
                <a:gd name="T3" fmla="*/ 123341 h 2544"/>
                <a:gd name="T4" fmla="*/ 787398 w 1825"/>
                <a:gd name="T5" fmla="*/ 120357 h 2544"/>
                <a:gd name="T6" fmla="*/ 907730 w 1825"/>
                <a:gd name="T7" fmla="*/ 150197 h 2544"/>
                <a:gd name="T8" fmla="*/ 904235 w 1825"/>
                <a:gd name="T9" fmla="*/ 156663 h 2544"/>
                <a:gd name="T10" fmla="*/ 753446 w 1825"/>
                <a:gd name="T11" fmla="*/ 6963 h 2544"/>
                <a:gd name="T12" fmla="*/ 756442 w 1825"/>
                <a:gd name="T13" fmla="*/ 7957 h 2544"/>
                <a:gd name="T14" fmla="*/ 3994 w 1825"/>
                <a:gd name="T15" fmla="*/ 7957 h 2544"/>
                <a:gd name="T16" fmla="*/ 7989 w 1825"/>
                <a:gd name="T17" fmla="*/ 3979 h 2544"/>
                <a:gd name="T18" fmla="*/ 7989 w 1825"/>
                <a:gd name="T19" fmla="*/ 1261259 h 2544"/>
                <a:gd name="T20" fmla="*/ 3994 w 1825"/>
                <a:gd name="T21" fmla="*/ 1257281 h 2544"/>
                <a:gd name="T22" fmla="*/ 906731 w 1825"/>
                <a:gd name="T23" fmla="*/ 1257281 h 2544"/>
                <a:gd name="T24" fmla="*/ 902737 w 1825"/>
                <a:gd name="T25" fmla="*/ 1261259 h 2544"/>
                <a:gd name="T26" fmla="*/ 902737 w 1825"/>
                <a:gd name="T27" fmla="*/ 154176 h 2544"/>
                <a:gd name="T28" fmla="*/ 910726 w 1825"/>
                <a:gd name="T29" fmla="*/ 154176 h 2544"/>
                <a:gd name="T30" fmla="*/ 910726 w 1825"/>
                <a:gd name="T31" fmla="*/ 1261259 h 2544"/>
                <a:gd name="T32" fmla="*/ 906731 w 1825"/>
                <a:gd name="T33" fmla="*/ 1265238 h 2544"/>
                <a:gd name="T34" fmla="*/ 3994 w 1825"/>
                <a:gd name="T35" fmla="*/ 1265238 h 2544"/>
                <a:gd name="T36" fmla="*/ 0 w 1825"/>
                <a:gd name="T37" fmla="*/ 1261259 h 2544"/>
                <a:gd name="T38" fmla="*/ 0 w 1825"/>
                <a:gd name="T39" fmla="*/ 3979 h 2544"/>
                <a:gd name="T40" fmla="*/ 3994 w 1825"/>
                <a:gd name="T41" fmla="*/ 0 h 2544"/>
                <a:gd name="T42" fmla="*/ 756442 w 1825"/>
                <a:gd name="T43" fmla="*/ 0 h 2544"/>
                <a:gd name="T44" fmla="*/ 759437 w 1825"/>
                <a:gd name="T45" fmla="*/ 1492 h 2544"/>
                <a:gd name="T46" fmla="*/ 909727 w 1825"/>
                <a:gd name="T47" fmla="*/ 151192 h 2544"/>
                <a:gd name="T48" fmla="*/ 910226 w 1825"/>
                <a:gd name="T49" fmla="*/ 156165 h 2544"/>
                <a:gd name="T50" fmla="*/ 906232 w 1825"/>
                <a:gd name="T51" fmla="*/ 158155 h 2544"/>
                <a:gd name="T52" fmla="*/ 785401 w 1825"/>
                <a:gd name="T53" fmla="*/ 127817 h 2544"/>
                <a:gd name="T54" fmla="*/ 782905 w 1825"/>
                <a:gd name="T55" fmla="*/ 124833 h 2544"/>
                <a:gd name="T56" fmla="*/ 752447 w 1825"/>
                <a:gd name="T57" fmla="*/ 4973 h 2544"/>
                <a:gd name="T58" fmla="*/ 760436 w 1825"/>
                <a:gd name="T59" fmla="*/ 3481 h 25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25"/>
                <a:gd name="T91" fmla="*/ 0 h 2544"/>
                <a:gd name="T92" fmla="*/ 1825 w 1825"/>
                <a:gd name="T93" fmla="*/ 2544 h 25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25" h="2544">
                  <a:moveTo>
                    <a:pt x="1523" y="7"/>
                  </a:moveTo>
                  <a:lnTo>
                    <a:pt x="1583" y="248"/>
                  </a:lnTo>
                  <a:lnTo>
                    <a:pt x="1577" y="242"/>
                  </a:lnTo>
                  <a:lnTo>
                    <a:pt x="1818" y="302"/>
                  </a:lnTo>
                  <a:lnTo>
                    <a:pt x="1811" y="315"/>
                  </a:lnTo>
                  <a:lnTo>
                    <a:pt x="1509" y="14"/>
                  </a:lnTo>
                  <a:lnTo>
                    <a:pt x="1515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16" y="2536"/>
                  </a:lnTo>
                  <a:lnTo>
                    <a:pt x="8" y="2528"/>
                  </a:lnTo>
                  <a:lnTo>
                    <a:pt x="1816" y="2528"/>
                  </a:lnTo>
                  <a:lnTo>
                    <a:pt x="1808" y="2536"/>
                  </a:lnTo>
                  <a:lnTo>
                    <a:pt x="1808" y="310"/>
                  </a:lnTo>
                  <a:lnTo>
                    <a:pt x="1824" y="310"/>
                  </a:lnTo>
                  <a:lnTo>
                    <a:pt x="1824" y="2536"/>
                  </a:lnTo>
                  <a:cubicBezTo>
                    <a:pt x="1824" y="2541"/>
                    <a:pt x="1821" y="2544"/>
                    <a:pt x="1816" y="2544"/>
                  </a:cubicBezTo>
                  <a:lnTo>
                    <a:pt x="8" y="2544"/>
                  </a:lnTo>
                  <a:cubicBezTo>
                    <a:pt x="4" y="2544"/>
                    <a:pt x="0" y="2541"/>
                    <a:pt x="0" y="2536"/>
                  </a:cubicBezTo>
                  <a:lnTo>
                    <a:pt x="0" y="8"/>
                  </a:lnTo>
                  <a:cubicBezTo>
                    <a:pt x="0" y="4"/>
                    <a:pt x="4" y="0"/>
                    <a:pt x="8" y="0"/>
                  </a:cubicBezTo>
                  <a:lnTo>
                    <a:pt x="1515" y="0"/>
                  </a:lnTo>
                  <a:cubicBezTo>
                    <a:pt x="1517" y="0"/>
                    <a:pt x="1519" y="1"/>
                    <a:pt x="1521" y="3"/>
                  </a:cubicBezTo>
                  <a:lnTo>
                    <a:pt x="1822" y="304"/>
                  </a:lnTo>
                  <a:cubicBezTo>
                    <a:pt x="1825" y="307"/>
                    <a:pt x="1825" y="311"/>
                    <a:pt x="1823" y="314"/>
                  </a:cubicBezTo>
                  <a:cubicBezTo>
                    <a:pt x="1822" y="317"/>
                    <a:pt x="1818" y="318"/>
                    <a:pt x="1815" y="318"/>
                  </a:cubicBezTo>
                  <a:lnTo>
                    <a:pt x="1573" y="257"/>
                  </a:lnTo>
                  <a:cubicBezTo>
                    <a:pt x="1571" y="257"/>
                    <a:pt x="1568" y="254"/>
                    <a:pt x="1568" y="251"/>
                  </a:cubicBezTo>
                  <a:lnTo>
                    <a:pt x="1507" y="10"/>
                  </a:lnTo>
                  <a:lnTo>
                    <a:pt x="1523" y="7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646" name="Rectangle 1085"/>
            <p:cNvSpPr>
              <a:spLocks noChangeArrowheads="1"/>
            </p:cNvSpPr>
            <p:nvPr/>
          </p:nvSpPr>
          <p:spPr bwMode="auto">
            <a:xfrm>
              <a:off x="2371332" y="3369167"/>
              <a:ext cx="119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</a:rPr>
                <a:t>■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47" name="Rectangle 1086"/>
            <p:cNvSpPr>
              <a:spLocks noChangeArrowheads="1"/>
            </p:cNvSpPr>
            <p:nvPr/>
          </p:nvSpPr>
          <p:spPr bwMode="auto">
            <a:xfrm>
              <a:off x="2496230" y="3353644"/>
              <a:ext cx="40960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 b="1" dirty="0">
                  <a:solidFill>
                    <a:srgbClr val="000000"/>
                  </a:solidFill>
                  <a:latin typeface="+mn-ea"/>
                </a:rPr>
                <a:t>Quality</a:t>
              </a:r>
              <a:endParaRPr lang="ko-KR" altLang="ko-KR" sz="2000" b="1" dirty="0">
                <a:latin typeface="+mn-ea"/>
              </a:endParaRPr>
            </a:p>
          </p:txBody>
        </p:sp>
        <p:sp>
          <p:nvSpPr>
            <p:cNvPr id="648" name="Rectangle 1087"/>
            <p:cNvSpPr>
              <a:spLocks noChangeArrowheads="1"/>
            </p:cNvSpPr>
            <p:nvPr/>
          </p:nvSpPr>
          <p:spPr bwMode="auto">
            <a:xfrm>
              <a:off x="2367235" y="3451444"/>
              <a:ext cx="554881" cy="776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649" name="Rectangle 1088"/>
            <p:cNvSpPr>
              <a:spLocks noChangeArrowheads="1"/>
            </p:cNvSpPr>
            <p:nvPr/>
          </p:nvSpPr>
          <p:spPr bwMode="auto">
            <a:xfrm>
              <a:off x="2371332" y="3462310"/>
              <a:ext cx="71763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</a:rPr>
                <a:t>requirements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50" name="Rectangle 1089"/>
            <p:cNvSpPr>
              <a:spLocks noChangeArrowheads="1"/>
            </p:cNvSpPr>
            <p:nvPr/>
          </p:nvSpPr>
          <p:spPr bwMode="auto">
            <a:xfrm>
              <a:off x="2371332" y="3594262"/>
              <a:ext cx="119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51" name="Rectangle 1090"/>
            <p:cNvSpPr>
              <a:spLocks noChangeArrowheads="1"/>
            </p:cNvSpPr>
            <p:nvPr/>
          </p:nvSpPr>
          <p:spPr bwMode="auto">
            <a:xfrm>
              <a:off x="2432755" y="3578739"/>
              <a:ext cx="62272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</a:rPr>
                <a:t>Availability 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52" name="Rectangle 1091"/>
            <p:cNvSpPr>
              <a:spLocks noChangeArrowheads="1"/>
            </p:cNvSpPr>
            <p:nvPr/>
          </p:nvSpPr>
          <p:spPr bwMode="auto">
            <a:xfrm>
              <a:off x="2371332" y="3687404"/>
              <a:ext cx="91244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 dirty="0">
                  <a:solidFill>
                    <a:srgbClr val="000000"/>
                  </a:solidFill>
                  <a:latin typeface="+mn-ea"/>
                </a:rPr>
                <a:t>(operating ratio):</a:t>
              </a:r>
              <a:endParaRPr lang="ko-KR" altLang="ko-KR" sz="2000" dirty="0">
                <a:latin typeface="+mn-ea"/>
              </a:endParaRPr>
            </a:p>
          </p:txBody>
        </p:sp>
        <p:sp>
          <p:nvSpPr>
            <p:cNvPr id="653" name="Rectangle 1092"/>
            <p:cNvSpPr>
              <a:spLocks noChangeArrowheads="1"/>
            </p:cNvSpPr>
            <p:nvPr/>
          </p:nvSpPr>
          <p:spPr bwMode="auto">
            <a:xfrm>
              <a:off x="2526943" y="3805386"/>
              <a:ext cx="32635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</a:rPr>
                <a:t>99.9%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54" name="Rectangle 1093"/>
            <p:cNvSpPr>
              <a:spLocks noChangeArrowheads="1"/>
            </p:cNvSpPr>
            <p:nvPr/>
          </p:nvSpPr>
          <p:spPr bwMode="auto">
            <a:xfrm>
              <a:off x="2371332" y="3929575"/>
              <a:ext cx="119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55" name="Rectangle 1094"/>
            <p:cNvSpPr>
              <a:spLocks noChangeArrowheads="1"/>
            </p:cNvSpPr>
            <p:nvPr/>
          </p:nvSpPr>
          <p:spPr bwMode="auto">
            <a:xfrm>
              <a:off x="2432755" y="3914052"/>
              <a:ext cx="90079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 dirty="0">
                  <a:solidFill>
                    <a:srgbClr val="000000"/>
                  </a:solidFill>
                  <a:latin typeface="+mn-ea"/>
                </a:rPr>
                <a:t>Communication </a:t>
              </a:r>
              <a:endParaRPr lang="ko-KR" altLang="ko-KR" sz="2000" dirty="0">
                <a:latin typeface="+mn-ea"/>
              </a:endParaRPr>
            </a:p>
          </p:txBody>
        </p:sp>
        <p:sp>
          <p:nvSpPr>
            <p:cNvPr id="656" name="Rectangle 1095"/>
            <p:cNvSpPr>
              <a:spLocks noChangeArrowheads="1"/>
            </p:cNvSpPr>
            <p:nvPr/>
          </p:nvSpPr>
          <p:spPr bwMode="auto">
            <a:xfrm>
              <a:off x="2371332" y="4022718"/>
              <a:ext cx="69266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</a:rPr>
                <a:t>quality(QoS):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57" name="Rectangle 1096"/>
            <p:cNvSpPr>
              <a:spLocks noChangeArrowheads="1"/>
            </p:cNvSpPr>
            <p:nvPr/>
          </p:nvSpPr>
          <p:spPr bwMode="auto">
            <a:xfrm>
              <a:off x="2526943" y="4139147"/>
              <a:ext cx="79922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</a:rPr>
                <a:t>Guaranteed    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58" name="Rectangle 1097"/>
            <p:cNvSpPr>
              <a:spLocks noChangeArrowheads="1"/>
            </p:cNvSpPr>
            <p:nvPr/>
          </p:nvSpPr>
          <p:spPr bwMode="auto">
            <a:xfrm>
              <a:off x="2371332" y="4249365"/>
              <a:ext cx="5761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</a:rPr>
                <a:t>bandwidth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59" name="Rectangle 1098"/>
            <p:cNvSpPr>
              <a:spLocks noChangeArrowheads="1"/>
            </p:cNvSpPr>
            <p:nvPr/>
          </p:nvSpPr>
          <p:spPr bwMode="auto">
            <a:xfrm>
              <a:off x="2371332" y="4358032"/>
              <a:ext cx="45455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>
                  <a:solidFill>
                    <a:srgbClr val="000000"/>
                  </a:solidFill>
                  <a:latin typeface="+mn-ea"/>
                </a:rPr>
                <a:t>Security:</a:t>
              </a:r>
              <a:endParaRPr lang="ko-KR" altLang="ko-KR" sz="2000">
                <a:latin typeface="+mn-ea"/>
              </a:endParaRPr>
            </a:p>
          </p:txBody>
        </p:sp>
        <p:sp>
          <p:nvSpPr>
            <p:cNvPr id="694" name="Rectangle 1143"/>
            <p:cNvSpPr>
              <a:spLocks noChangeArrowheads="1"/>
            </p:cNvSpPr>
            <p:nvPr/>
          </p:nvSpPr>
          <p:spPr bwMode="auto">
            <a:xfrm>
              <a:off x="2920323" y="4377770"/>
              <a:ext cx="515977" cy="13971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695" name="Freeform 1144"/>
            <p:cNvSpPr>
              <a:spLocks noEditPoints="1"/>
            </p:cNvSpPr>
            <p:nvPr/>
          </p:nvSpPr>
          <p:spPr bwMode="auto">
            <a:xfrm>
              <a:off x="2906506" y="4368793"/>
              <a:ext cx="524168" cy="147476"/>
            </a:xfrm>
            <a:custGeom>
              <a:avLst/>
              <a:gdLst>
                <a:gd name="T0" fmla="*/ 0 w 256"/>
                <a:gd name="T1" fmla="*/ 0 h 95"/>
                <a:gd name="T2" fmla="*/ 406400 w 256"/>
                <a:gd name="T3" fmla="*/ 0 h 95"/>
                <a:gd name="T4" fmla="*/ 406400 w 256"/>
                <a:gd name="T5" fmla="*/ 150813 h 95"/>
                <a:gd name="T6" fmla="*/ 0 w 256"/>
                <a:gd name="T7" fmla="*/ 150813 h 95"/>
                <a:gd name="T8" fmla="*/ 0 w 256"/>
                <a:gd name="T9" fmla="*/ 0 h 95"/>
                <a:gd name="T10" fmla="*/ 7937 w 256"/>
                <a:gd name="T11" fmla="*/ 146050 h 95"/>
                <a:gd name="T12" fmla="*/ 3175 w 256"/>
                <a:gd name="T13" fmla="*/ 142875 h 95"/>
                <a:gd name="T14" fmla="*/ 403225 w 256"/>
                <a:gd name="T15" fmla="*/ 142875 h 95"/>
                <a:gd name="T16" fmla="*/ 398462 w 256"/>
                <a:gd name="T17" fmla="*/ 146050 h 95"/>
                <a:gd name="T18" fmla="*/ 398462 w 256"/>
                <a:gd name="T19" fmla="*/ 3175 h 95"/>
                <a:gd name="T20" fmla="*/ 403225 w 256"/>
                <a:gd name="T21" fmla="*/ 7938 h 95"/>
                <a:gd name="T22" fmla="*/ 3175 w 256"/>
                <a:gd name="T23" fmla="*/ 7938 h 95"/>
                <a:gd name="T24" fmla="*/ 7937 w 256"/>
                <a:gd name="T25" fmla="*/ 3175 h 95"/>
                <a:gd name="T26" fmla="*/ 7937 w 256"/>
                <a:gd name="T27" fmla="*/ 14605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6"/>
                <a:gd name="T43" fmla="*/ 0 h 95"/>
                <a:gd name="T44" fmla="*/ 256 w 256"/>
                <a:gd name="T45" fmla="*/ 95 h 9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6" h="95">
                  <a:moveTo>
                    <a:pt x="0" y="0"/>
                  </a:moveTo>
                  <a:lnTo>
                    <a:pt x="256" y="0"/>
                  </a:lnTo>
                  <a:lnTo>
                    <a:pt x="256" y="95"/>
                  </a:lnTo>
                  <a:lnTo>
                    <a:pt x="0" y="95"/>
                  </a:lnTo>
                  <a:lnTo>
                    <a:pt x="0" y="0"/>
                  </a:lnTo>
                  <a:close/>
                  <a:moveTo>
                    <a:pt x="5" y="92"/>
                  </a:moveTo>
                  <a:lnTo>
                    <a:pt x="2" y="90"/>
                  </a:lnTo>
                  <a:lnTo>
                    <a:pt x="254" y="90"/>
                  </a:lnTo>
                  <a:lnTo>
                    <a:pt x="251" y="92"/>
                  </a:lnTo>
                  <a:lnTo>
                    <a:pt x="251" y="2"/>
                  </a:lnTo>
                  <a:lnTo>
                    <a:pt x="254" y="5"/>
                  </a:lnTo>
                  <a:lnTo>
                    <a:pt x="2" y="5"/>
                  </a:lnTo>
                  <a:lnTo>
                    <a:pt x="5" y="2"/>
                  </a:lnTo>
                  <a:lnTo>
                    <a:pt x="5" y="9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696" name="Rectangle 1145"/>
            <p:cNvSpPr>
              <a:spLocks noChangeArrowheads="1"/>
            </p:cNvSpPr>
            <p:nvPr/>
          </p:nvSpPr>
          <p:spPr bwMode="auto">
            <a:xfrm>
              <a:off x="2937680" y="4377770"/>
              <a:ext cx="40960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 dirty="0">
                  <a:solidFill>
                    <a:srgbClr val="000000"/>
                  </a:solidFill>
                  <a:latin typeface="+mn-ea"/>
                </a:rPr>
                <a:t>Critical </a:t>
              </a:r>
              <a:endParaRPr lang="ko-KR" altLang="ko-KR" sz="2000" dirty="0">
                <a:latin typeface="+mn-ea"/>
              </a:endParaRPr>
            </a:p>
          </p:txBody>
        </p:sp>
      </p:grpSp>
      <p:sp>
        <p:nvSpPr>
          <p:cNvPr id="698" name="Rectangle 1174"/>
          <p:cNvSpPr>
            <a:spLocks noChangeArrowheads="1"/>
          </p:cNvSpPr>
          <p:nvPr/>
        </p:nvSpPr>
        <p:spPr bwMode="auto">
          <a:xfrm>
            <a:off x="1316084" y="4040067"/>
            <a:ext cx="64761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r>
              <a:rPr lang="ko-KR" altLang="ko-KR" sz="1050" b="1" dirty="0">
                <a:solidFill>
                  <a:srgbClr val="000000"/>
                </a:solidFill>
                <a:latin typeface="+mn-ea"/>
              </a:rPr>
              <a:t>Consumer</a:t>
            </a:r>
            <a:endParaRPr lang="ko-KR" altLang="ko-KR" sz="1200" dirty="0">
              <a:latin typeface="+mn-ea"/>
            </a:endParaRPr>
          </a:p>
        </p:txBody>
      </p:sp>
      <p:grpSp>
        <p:nvGrpSpPr>
          <p:cNvPr id="37" name="그룹 36"/>
          <p:cNvGrpSpPr/>
          <p:nvPr/>
        </p:nvGrpSpPr>
        <p:grpSpPr>
          <a:xfrm>
            <a:off x="4517339" y="2022599"/>
            <a:ext cx="1656743" cy="820431"/>
            <a:chOff x="1795306" y="1986000"/>
            <a:chExt cx="1656743" cy="820431"/>
          </a:xfrm>
        </p:grpSpPr>
        <p:sp>
          <p:nvSpPr>
            <p:cNvPr id="33" name="타원 32"/>
            <p:cNvSpPr/>
            <p:nvPr/>
          </p:nvSpPr>
          <p:spPr>
            <a:xfrm>
              <a:off x="1795306" y="2322089"/>
              <a:ext cx="1656743" cy="4843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112" name="Freeform 24"/>
            <p:cNvSpPr>
              <a:spLocks/>
            </p:cNvSpPr>
            <p:nvPr/>
          </p:nvSpPr>
          <p:spPr bwMode="auto">
            <a:xfrm>
              <a:off x="2615285" y="2021704"/>
              <a:ext cx="209811" cy="225095"/>
            </a:xfrm>
            <a:custGeom>
              <a:avLst/>
              <a:gdLst>
                <a:gd name="T0" fmla="*/ 98425 w 125"/>
                <a:gd name="T1" fmla="*/ 0 h 145"/>
                <a:gd name="T2" fmla="*/ 98425 w 125"/>
                <a:gd name="T3" fmla="*/ 0 h 145"/>
                <a:gd name="T4" fmla="*/ 79375 w 125"/>
                <a:gd name="T5" fmla="*/ 1588 h 145"/>
                <a:gd name="T6" fmla="*/ 61913 w 125"/>
                <a:gd name="T7" fmla="*/ 3175 h 145"/>
                <a:gd name="T8" fmla="*/ 42863 w 125"/>
                <a:gd name="T9" fmla="*/ 7938 h 145"/>
                <a:gd name="T10" fmla="*/ 28575 w 125"/>
                <a:gd name="T11" fmla="*/ 11113 h 145"/>
                <a:gd name="T12" fmla="*/ 15875 w 125"/>
                <a:gd name="T13" fmla="*/ 15875 h 145"/>
                <a:gd name="T14" fmla="*/ 7938 w 125"/>
                <a:gd name="T15" fmla="*/ 22225 h 145"/>
                <a:gd name="T16" fmla="*/ 4763 w 125"/>
                <a:gd name="T17" fmla="*/ 26988 h 145"/>
                <a:gd name="T18" fmla="*/ 1588 w 125"/>
                <a:gd name="T19" fmla="*/ 30163 h 145"/>
                <a:gd name="T20" fmla="*/ 0 w 125"/>
                <a:gd name="T21" fmla="*/ 33338 h 145"/>
                <a:gd name="T22" fmla="*/ 0 w 125"/>
                <a:gd name="T23" fmla="*/ 36513 h 145"/>
                <a:gd name="T24" fmla="*/ 0 w 125"/>
                <a:gd name="T25" fmla="*/ 193675 h 145"/>
                <a:gd name="T26" fmla="*/ 0 w 125"/>
                <a:gd name="T27" fmla="*/ 198438 h 145"/>
                <a:gd name="T28" fmla="*/ 1588 w 125"/>
                <a:gd name="T29" fmla="*/ 201613 h 145"/>
                <a:gd name="T30" fmla="*/ 4763 w 125"/>
                <a:gd name="T31" fmla="*/ 204788 h 145"/>
                <a:gd name="T32" fmla="*/ 7938 w 125"/>
                <a:gd name="T33" fmla="*/ 207963 h 145"/>
                <a:gd name="T34" fmla="*/ 15875 w 125"/>
                <a:gd name="T35" fmla="*/ 214313 h 145"/>
                <a:gd name="T36" fmla="*/ 28575 w 125"/>
                <a:gd name="T37" fmla="*/ 220663 h 145"/>
                <a:gd name="T38" fmla="*/ 42863 w 125"/>
                <a:gd name="T39" fmla="*/ 225425 h 145"/>
                <a:gd name="T40" fmla="*/ 61913 w 125"/>
                <a:gd name="T41" fmla="*/ 227013 h 145"/>
                <a:gd name="T42" fmla="*/ 79375 w 125"/>
                <a:gd name="T43" fmla="*/ 230188 h 145"/>
                <a:gd name="T44" fmla="*/ 98425 w 125"/>
                <a:gd name="T45" fmla="*/ 230188 h 145"/>
                <a:gd name="T46" fmla="*/ 119063 w 125"/>
                <a:gd name="T47" fmla="*/ 230188 h 145"/>
                <a:gd name="T48" fmla="*/ 138113 w 125"/>
                <a:gd name="T49" fmla="*/ 227013 h 145"/>
                <a:gd name="T50" fmla="*/ 155575 w 125"/>
                <a:gd name="T51" fmla="*/ 225425 h 145"/>
                <a:gd name="T52" fmla="*/ 169863 w 125"/>
                <a:gd name="T53" fmla="*/ 220663 h 145"/>
                <a:gd name="T54" fmla="*/ 182563 w 125"/>
                <a:gd name="T55" fmla="*/ 214313 h 145"/>
                <a:gd name="T56" fmla="*/ 192088 w 125"/>
                <a:gd name="T57" fmla="*/ 207963 h 145"/>
                <a:gd name="T58" fmla="*/ 193675 w 125"/>
                <a:gd name="T59" fmla="*/ 204788 h 145"/>
                <a:gd name="T60" fmla="*/ 196850 w 125"/>
                <a:gd name="T61" fmla="*/ 201613 h 145"/>
                <a:gd name="T62" fmla="*/ 198438 w 125"/>
                <a:gd name="T63" fmla="*/ 198438 h 145"/>
                <a:gd name="T64" fmla="*/ 198438 w 125"/>
                <a:gd name="T65" fmla="*/ 193675 h 145"/>
                <a:gd name="T66" fmla="*/ 198438 w 125"/>
                <a:gd name="T67" fmla="*/ 36513 h 145"/>
                <a:gd name="T68" fmla="*/ 198438 w 125"/>
                <a:gd name="T69" fmla="*/ 33338 h 145"/>
                <a:gd name="T70" fmla="*/ 196850 w 125"/>
                <a:gd name="T71" fmla="*/ 30163 h 145"/>
                <a:gd name="T72" fmla="*/ 193675 w 125"/>
                <a:gd name="T73" fmla="*/ 26988 h 145"/>
                <a:gd name="T74" fmla="*/ 192088 w 125"/>
                <a:gd name="T75" fmla="*/ 22225 h 145"/>
                <a:gd name="T76" fmla="*/ 182563 w 125"/>
                <a:gd name="T77" fmla="*/ 15875 h 145"/>
                <a:gd name="T78" fmla="*/ 169863 w 125"/>
                <a:gd name="T79" fmla="*/ 11113 h 145"/>
                <a:gd name="T80" fmla="*/ 155575 w 125"/>
                <a:gd name="T81" fmla="*/ 7938 h 145"/>
                <a:gd name="T82" fmla="*/ 138113 w 125"/>
                <a:gd name="T83" fmla="*/ 3175 h 145"/>
                <a:gd name="T84" fmla="*/ 119063 w 125"/>
                <a:gd name="T85" fmla="*/ 1588 h 145"/>
                <a:gd name="T86" fmla="*/ 98425 w 125"/>
                <a:gd name="T87" fmla="*/ 0 h 1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5"/>
                <a:gd name="T133" fmla="*/ 0 h 145"/>
                <a:gd name="T134" fmla="*/ 125 w 125"/>
                <a:gd name="T135" fmla="*/ 145 h 14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5" h="145">
                  <a:moveTo>
                    <a:pt x="62" y="0"/>
                  </a:moveTo>
                  <a:lnTo>
                    <a:pt x="62" y="0"/>
                  </a:lnTo>
                  <a:lnTo>
                    <a:pt x="50" y="1"/>
                  </a:lnTo>
                  <a:lnTo>
                    <a:pt x="39" y="2"/>
                  </a:lnTo>
                  <a:lnTo>
                    <a:pt x="27" y="5"/>
                  </a:lnTo>
                  <a:lnTo>
                    <a:pt x="18" y="7"/>
                  </a:lnTo>
                  <a:lnTo>
                    <a:pt x="10" y="10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1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1" y="127"/>
                  </a:lnTo>
                  <a:lnTo>
                    <a:pt x="3" y="129"/>
                  </a:lnTo>
                  <a:lnTo>
                    <a:pt x="5" y="131"/>
                  </a:lnTo>
                  <a:lnTo>
                    <a:pt x="10" y="135"/>
                  </a:lnTo>
                  <a:lnTo>
                    <a:pt x="18" y="139"/>
                  </a:lnTo>
                  <a:lnTo>
                    <a:pt x="27" y="142"/>
                  </a:lnTo>
                  <a:lnTo>
                    <a:pt x="39" y="143"/>
                  </a:lnTo>
                  <a:lnTo>
                    <a:pt x="50" y="145"/>
                  </a:lnTo>
                  <a:lnTo>
                    <a:pt x="62" y="145"/>
                  </a:lnTo>
                  <a:lnTo>
                    <a:pt x="75" y="145"/>
                  </a:lnTo>
                  <a:lnTo>
                    <a:pt x="87" y="143"/>
                  </a:lnTo>
                  <a:lnTo>
                    <a:pt x="98" y="142"/>
                  </a:lnTo>
                  <a:lnTo>
                    <a:pt x="107" y="139"/>
                  </a:lnTo>
                  <a:lnTo>
                    <a:pt x="115" y="135"/>
                  </a:lnTo>
                  <a:lnTo>
                    <a:pt x="121" y="131"/>
                  </a:lnTo>
                  <a:lnTo>
                    <a:pt x="122" y="129"/>
                  </a:lnTo>
                  <a:lnTo>
                    <a:pt x="124" y="127"/>
                  </a:lnTo>
                  <a:lnTo>
                    <a:pt x="125" y="125"/>
                  </a:lnTo>
                  <a:lnTo>
                    <a:pt x="125" y="122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4" y="19"/>
                  </a:lnTo>
                  <a:lnTo>
                    <a:pt x="122" y="17"/>
                  </a:lnTo>
                  <a:lnTo>
                    <a:pt x="121" y="14"/>
                  </a:lnTo>
                  <a:lnTo>
                    <a:pt x="115" y="10"/>
                  </a:lnTo>
                  <a:lnTo>
                    <a:pt x="107" y="7"/>
                  </a:lnTo>
                  <a:lnTo>
                    <a:pt x="98" y="5"/>
                  </a:lnTo>
                  <a:lnTo>
                    <a:pt x="87" y="2"/>
                  </a:lnTo>
                  <a:lnTo>
                    <a:pt x="75" y="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13" name="Freeform 25"/>
            <p:cNvSpPr>
              <a:spLocks noEditPoints="1"/>
            </p:cNvSpPr>
            <p:nvPr/>
          </p:nvSpPr>
          <p:spPr bwMode="auto">
            <a:xfrm>
              <a:off x="2601858" y="2009285"/>
              <a:ext cx="236666" cy="249933"/>
            </a:xfrm>
            <a:custGeom>
              <a:avLst/>
              <a:gdLst>
                <a:gd name="T0" fmla="*/ 92433 w 448"/>
                <a:gd name="T1" fmla="*/ 24960 h 512"/>
                <a:gd name="T2" fmla="*/ 58458 w 448"/>
                <a:gd name="T3" fmla="*/ 30950 h 512"/>
                <a:gd name="T4" fmla="*/ 33476 w 448"/>
                <a:gd name="T5" fmla="*/ 39436 h 512"/>
                <a:gd name="T6" fmla="*/ 26481 w 448"/>
                <a:gd name="T7" fmla="*/ 44428 h 512"/>
                <a:gd name="T8" fmla="*/ 27480 w 448"/>
                <a:gd name="T9" fmla="*/ 44928 h 512"/>
                <a:gd name="T10" fmla="*/ 22484 w 448"/>
                <a:gd name="T11" fmla="*/ 52415 h 512"/>
                <a:gd name="T12" fmla="*/ 23983 w 448"/>
                <a:gd name="T13" fmla="*/ 48921 h 512"/>
                <a:gd name="T14" fmla="*/ 23983 w 448"/>
                <a:gd name="T15" fmla="*/ 211160 h 512"/>
                <a:gd name="T16" fmla="*/ 23983 w 448"/>
                <a:gd name="T17" fmla="*/ 206667 h 512"/>
                <a:gd name="T18" fmla="*/ 28979 w 448"/>
                <a:gd name="T19" fmla="*/ 213656 h 512"/>
                <a:gd name="T20" fmla="*/ 35474 w 448"/>
                <a:gd name="T21" fmla="*/ 217649 h 512"/>
                <a:gd name="T22" fmla="*/ 46966 w 448"/>
                <a:gd name="T23" fmla="*/ 222641 h 512"/>
                <a:gd name="T24" fmla="*/ 58957 w 448"/>
                <a:gd name="T25" fmla="*/ 226135 h 512"/>
                <a:gd name="T26" fmla="*/ 92933 w 448"/>
                <a:gd name="T27" fmla="*/ 231127 h 512"/>
                <a:gd name="T28" fmla="*/ 131905 w 448"/>
                <a:gd name="T29" fmla="*/ 230628 h 512"/>
                <a:gd name="T30" fmla="*/ 166380 w 448"/>
                <a:gd name="T31" fmla="*/ 226135 h 512"/>
                <a:gd name="T32" fmla="*/ 177372 w 448"/>
                <a:gd name="T33" fmla="*/ 222641 h 512"/>
                <a:gd name="T34" fmla="*/ 188863 w 448"/>
                <a:gd name="T35" fmla="*/ 217649 h 512"/>
                <a:gd name="T36" fmla="*/ 195359 w 448"/>
                <a:gd name="T37" fmla="*/ 213656 h 512"/>
                <a:gd name="T38" fmla="*/ 199356 w 448"/>
                <a:gd name="T39" fmla="*/ 207665 h 512"/>
                <a:gd name="T40" fmla="*/ 199855 w 448"/>
                <a:gd name="T41" fmla="*/ 211160 h 512"/>
                <a:gd name="T42" fmla="*/ 199855 w 448"/>
                <a:gd name="T43" fmla="*/ 48921 h 512"/>
                <a:gd name="T44" fmla="*/ 201854 w 448"/>
                <a:gd name="T45" fmla="*/ 52415 h 512"/>
                <a:gd name="T46" fmla="*/ 197857 w 448"/>
                <a:gd name="T47" fmla="*/ 46425 h 512"/>
                <a:gd name="T48" fmla="*/ 197857 w 448"/>
                <a:gd name="T49" fmla="*/ 44428 h 512"/>
                <a:gd name="T50" fmla="*/ 190862 w 448"/>
                <a:gd name="T51" fmla="*/ 39436 h 512"/>
                <a:gd name="T52" fmla="*/ 165380 w 448"/>
                <a:gd name="T53" fmla="*/ 30950 h 512"/>
                <a:gd name="T54" fmla="*/ 131405 w 448"/>
                <a:gd name="T55" fmla="*/ 24960 h 512"/>
                <a:gd name="T56" fmla="*/ 133903 w 448"/>
                <a:gd name="T57" fmla="*/ 1498 h 512"/>
                <a:gd name="T58" fmla="*/ 171876 w 448"/>
                <a:gd name="T59" fmla="*/ 7987 h 512"/>
                <a:gd name="T60" fmla="*/ 199855 w 448"/>
                <a:gd name="T61" fmla="*/ 17472 h 512"/>
                <a:gd name="T62" fmla="*/ 211347 w 448"/>
                <a:gd name="T63" fmla="*/ 24960 h 512"/>
                <a:gd name="T64" fmla="*/ 216343 w 448"/>
                <a:gd name="T65" fmla="*/ 30950 h 512"/>
                <a:gd name="T66" fmla="*/ 222339 w 448"/>
                <a:gd name="T67" fmla="*/ 39436 h 512"/>
                <a:gd name="T68" fmla="*/ 223838 w 448"/>
                <a:gd name="T69" fmla="*/ 48921 h 512"/>
                <a:gd name="T70" fmla="*/ 223838 w 448"/>
                <a:gd name="T71" fmla="*/ 211160 h 512"/>
                <a:gd name="T72" fmla="*/ 219841 w 448"/>
                <a:gd name="T73" fmla="*/ 220644 h 512"/>
                <a:gd name="T74" fmla="*/ 213346 w 448"/>
                <a:gd name="T75" fmla="*/ 229131 h 512"/>
                <a:gd name="T76" fmla="*/ 202354 w 448"/>
                <a:gd name="T77" fmla="*/ 237617 h 512"/>
                <a:gd name="T78" fmla="*/ 187864 w 448"/>
                <a:gd name="T79" fmla="*/ 244606 h 512"/>
                <a:gd name="T80" fmla="*/ 170377 w 448"/>
                <a:gd name="T81" fmla="*/ 249598 h 512"/>
                <a:gd name="T82" fmla="*/ 133403 w 448"/>
                <a:gd name="T83" fmla="*/ 254590 h 512"/>
                <a:gd name="T84" fmla="*/ 90435 w 448"/>
                <a:gd name="T85" fmla="*/ 254590 h 512"/>
                <a:gd name="T86" fmla="*/ 52462 w 448"/>
                <a:gd name="T87" fmla="*/ 249098 h 512"/>
                <a:gd name="T88" fmla="*/ 36474 w 448"/>
                <a:gd name="T89" fmla="*/ 244606 h 512"/>
                <a:gd name="T90" fmla="*/ 21984 w 448"/>
                <a:gd name="T91" fmla="*/ 237617 h 512"/>
                <a:gd name="T92" fmla="*/ 10492 w 448"/>
                <a:gd name="T93" fmla="*/ 229131 h 512"/>
                <a:gd name="T94" fmla="*/ 5496 w 448"/>
                <a:gd name="T95" fmla="*/ 222142 h 512"/>
                <a:gd name="T96" fmla="*/ 0 w 448"/>
                <a:gd name="T97" fmla="*/ 211160 h 512"/>
                <a:gd name="T98" fmla="*/ 0 w 448"/>
                <a:gd name="T99" fmla="*/ 48921 h 512"/>
                <a:gd name="T100" fmla="*/ 1999 w 448"/>
                <a:gd name="T101" fmla="*/ 39436 h 512"/>
                <a:gd name="T102" fmla="*/ 6995 w 448"/>
                <a:gd name="T103" fmla="*/ 32448 h 512"/>
                <a:gd name="T104" fmla="*/ 12991 w 448"/>
                <a:gd name="T105" fmla="*/ 24960 h 512"/>
                <a:gd name="T106" fmla="*/ 24482 w 448"/>
                <a:gd name="T107" fmla="*/ 17472 h 512"/>
                <a:gd name="T108" fmla="*/ 52962 w 448"/>
                <a:gd name="T109" fmla="*/ 7488 h 512"/>
                <a:gd name="T110" fmla="*/ 90934 w 448"/>
                <a:gd name="T111" fmla="*/ 1498 h 512"/>
                <a:gd name="T112" fmla="*/ 133903 w 448"/>
                <a:gd name="T113" fmla="*/ 1498 h 5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8"/>
                <a:gd name="T172" fmla="*/ 0 h 512"/>
                <a:gd name="T173" fmla="*/ 448 w 448"/>
                <a:gd name="T174" fmla="*/ 512 h 51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8" h="512">
                  <a:moveTo>
                    <a:pt x="223" y="48"/>
                  </a:moveTo>
                  <a:lnTo>
                    <a:pt x="185" y="50"/>
                  </a:lnTo>
                  <a:lnTo>
                    <a:pt x="150" y="54"/>
                  </a:lnTo>
                  <a:lnTo>
                    <a:pt x="117" y="62"/>
                  </a:lnTo>
                  <a:lnTo>
                    <a:pt x="90" y="70"/>
                  </a:lnTo>
                  <a:lnTo>
                    <a:pt x="67" y="79"/>
                  </a:lnTo>
                  <a:lnTo>
                    <a:pt x="71" y="77"/>
                  </a:lnTo>
                  <a:lnTo>
                    <a:pt x="53" y="89"/>
                  </a:lnTo>
                  <a:lnTo>
                    <a:pt x="60" y="82"/>
                  </a:lnTo>
                  <a:lnTo>
                    <a:pt x="55" y="90"/>
                  </a:lnTo>
                  <a:lnTo>
                    <a:pt x="48" y="99"/>
                  </a:lnTo>
                  <a:lnTo>
                    <a:pt x="45" y="105"/>
                  </a:lnTo>
                  <a:lnTo>
                    <a:pt x="48" y="92"/>
                  </a:lnTo>
                  <a:lnTo>
                    <a:pt x="48" y="98"/>
                  </a:lnTo>
                  <a:lnTo>
                    <a:pt x="48" y="415"/>
                  </a:lnTo>
                  <a:lnTo>
                    <a:pt x="48" y="423"/>
                  </a:lnTo>
                  <a:lnTo>
                    <a:pt x="43" y="408"/>
                  </a:lnTo>
                  <a:lnTo>
                    <a:pt x="48" y="414"/>
                  </a:lnTo>
                  <a:lnTo>
                    <a:pt x="55" y="425"/>
                  </a:lnTo>
                  <a:lnTo>
                    <a:pt x="58" y="428"/>
                  </a:lnTo>
                  <a:lnTo>
                    <a:pt x="53" y="424"/>
                  </a:lnTo>
                  <a:lnTo>
                    <a:pt x="71" y="436"/>
                  </a:lnTo>
                  <a:lnTo>
                    <a:pt x="68" y="434"/>
                  </a:lnTo>
                  <a:lnTo>
                    <a:pt x="94" y="446"/>
                  </a:lnTo>
                  <a:lnTo>
                    <a:pt x="90" y="445"/>
                  </a:lnTo>
                  <a:lnTo>
                    <a:pt x="118" y="453"/>
                  </a:lnTo>
                  <a:lnTo>
                    <a:pt x="152" y="459"/>
                  </a:lnTo>
                  <a:lnTo>
                    <a:pt x="186" y="463"/>
                  </a:lnTo>
                  <a:lnTo>
                    <a:pt x="226" y="464"/>
                  </a:lnTo>
                  <a:lnTo>
                    <a:pt x="264" y="462"/>
                  </a:lnTo>
                  <a:lnTo>
                    <a:pt x="299" y="458"/>
                  </a:lnTo>
                  <a:lnTo>
                    <a:pt x="333" y="453"/>
                  </a:lnTo>
                  <a:lnTo>
                    <a:pt x="359" y="445"/>
                  </a:lnTo>
                  <a:lnTo>
                    <a:pt x="355" y="446"/>
                  </a:lnTo>
                  <a:lnTo>
                    <a:pt x="381" y="434"/>
                  </a:lnTo>
                  <a:lnTo>
                    <a:pt x="378" y="436"/>
                  </a:lnTo>
                  <a:lnTo>
                    <a:pt x="396" y="424"/>
                  </a:lnTo>
                  <a:lnTo>
                    <a:pt x="391" y="428"/>
                  </a:lnTo>
                  <a:lnTo>
                    <a:pt x="396" y="422"/>
                  </a:lnTo>
                  <a:lnTo>
                    <a:pt x="399" y="416"/>
                  </a:lnTo>
                  <a:lnTo>
                    <a:pt x="406" y="408"/>
                  </a:lnTo>
                  <a:lnTo>
                    <a:pt x="400" y="423"/>
                  </a:lnTo>
                  <a:lnTo>
                    <a:pt x="400" y="415"/>
                  </a:lnTo>
                  <a:lnTo>
                    <a:pt x="400" y="98"/>
                  </a:lnTo>
                  <a:lnTo>
                    <a:pt x="400" y="92"/>
                  </a:lnTo>
                  <a:lnTo>
                    <a:pt x="404" y="105"/>
                  </a:lnTo>
                  <a:lnTo>
                    <a:pt x="399" y="96"/>
                  </a:lnTo>
                  <a:lnTo>
                    <a:pt x="396" y="93"/>
                  </a:lnTo>
                  <a:lnTo>
                    <a:pt x="389" y="82"/>
                  </a:lnTo>
                  <a:lnTo>
                    <a:pt x="396" y="89"/>
                  </a:lnTo>
                  <a:lnTo>
                    <a:pt x="378" y="77"/>
                  </a:lnTo>
                  <a:lnTo>
                    <a:pt x="382" y="79"/>
                  </a:lnTo>
                  <a:lnTo>
                    <a:pt x="357" y="69"/>
                  </a:lnTo>
                  <a:lnTo>
                    <a:pt x="331" y="62"/>
                  </a:lnTo>
                  <a:lnTo>
                    <a:pt x="296" y="54"/>
                  </a:lnTo>
                  <a:lnTo>
                    <a:pt x="263" y="50"/>
                  </a:lnTo>
                  <a:lnTo>
                    <a:pt x="223" y="48"/>
                  </a:lnTo>
                  <a:close/>
                  <a:moveTo>
                    <a:pt x="268" y="3"/>
                  </a:moveTo>
                  <a:lnTo>
                    <a:pt x="307" y="7"/>
                  </a:lnTo>
                  <a:lnTo>
                    <a:pt x="344" y="16"/>
                  </a:lnTo>
                  <a:lnTo>
                    <a:pt x="374" y="25"/>
                  </a:lnTo>
                  <a:lnTo>
                    <a:pt x="400" y="35"/>
                  </a:lnTo>
                  <a:cubicBezTo>
                    <a:pt x="402" y="36"/>
                    <a:pt x="403" y="36"/>
                    <a:pt x="405" y="37"/>
                  </a:cubicBezTo>
                  <a:lnTo>
                    <a:pt x="423" y="50"/>
                  </a:lnTo>
                  <a:cubicBezTo>
                    <a:pt x="425" y="51"/>
                    <a:pt x="428" y="54"/>
                    <a:pt x="429" y="57"/>
                  </a:cubicBezTo>
                  <a:lnTo>
                    <a:pt x="433" y="62"/>
                  </a:lnTo>
                  <a:lnTo>
                    <a:pt x="440" y="71"/>
                  </a:lnTo>
                  <a:lnTo>
                    <a:pt x="445" y="79"/>
                  </a:lnTo>
                  <a:cubicBezTo>
                    <a:pt x="447" y="83"/>
                    <a:pt x="448" y="87"/>
                    <a:pt x="448" y="92"/>
                  </a:cubicBezTo>
                  <a:lnTo>
                    <a:pt x="448" y="98"/>
                  </a:lnTo>
                  <a:lnTo>
                    <a:pt x="448" y="415"/>
                  </a:lnTo>
                  <a:lnTo>
                    <a:pt x="448" y="423"/>
                  </a:lnTo>
                  <a:cubicBezTo>
                    <a:pt x="448" y="429"/>
                    <a:pt x="446" y="434"/>
                    <a:pt x="443" y="438"/>
                  </a:cubicBezTo>
                  <a:lnTo>
                    <a:pt x="440" y="442"/>
                  </a:lnTo>
                  <a:lnTo>
                    <a:pt x="433" y="453"/>
                  </a:lnTo>
                  <a:lnTo>
                    <a:pt x="427" y="459"/>
                  </a:lnTo>
                  <a:cubicBezTo>
                    <a:pt x="426" y="461"/>
                    <a:pt x="424" y="462"/>
                    <a:pt x="423" y="463"/>
                  </a:cubicBezTo>
                  <a:lnTo>
                    <a:pt x="405" y="476"/>
                  </a:lnTo>
                  <a:cubicBezTo>
                    <a:pt x="404" y="476"/>
                    <a:pt x="403" y="477"/>
                    <a:pt x="401" y="477"/>
                  </a:cubicBezTo>
                  <a:lnTo>
                    <a:pt x="376" y="490"/>
                  </a:lnTo>
                  <a:cubicBezTo>
                    <a:pt x="375" y="490"/>
                    <a:pt x="373" y="491"/>
                    <a:pt x="372" y="491"/>
                  </a:cubicBezTo>
                  <a:lnTo>
                    <a:pt x="341" y="500"/>
                  </a:lnTo>
                  <a:lnTo>
                    <a:pt x="304" y="506"/>
                  </a:lnTo>
                  <a:lnTo>
                    <a:pt x="267" y="510"/>
                  </a:lnTo>
                  <a:lnTo>
                    <a:pt x="223" y="512"/>
                  </a:lnTo>
                  <a:lnTo>
                    <a:pt x="181" y="510"/>
                  </a:lnTo>
                  <a:lnTo>
                    <a:pt x="144" y="506"/>
                  </a:lnTo>
                  <a:lnTo>
                    <a:pt x="105" y="499"/>
                  </a:lnTo>
                  <a:lnTo>
                    <a:pt x="77" y="491"/>
                  </a:lnTo>
                  <a:cubicBezTo>
                    <a:pt x="75" y="491"/>
                    <a:pt x="74" y="490"/>
                    <a:pt x="73" y="490"/>
                  </a:cubicBezTo>
                  <a:lnTo>
                    <a:pt x="47" y="477"/>
                  </a:lnTo>
                  <a:cubicBezTo>
                    <a:pt x="46" y="477"/>
                    <a:pt x="45" y="476"/>
                    <a:pt x="44" y="476"/>
                  </a:cubicBezTo>
                  <a:lnTo>
                    <a:pt x="26" y="463"/>
                  </a:lnTo>
                  <a:cubicBezTo>
                    <a:pt x="24" y="462"/>
                    <a:pt x="23" y="461"/>
                    <a:pt x="21" y="459"/>
                  </a:cubicBezTo>
                  <a:lnTo>
                    <a:pt x="14" y="450"/>
                  </a:lnTo>
                  <a:lnTo>
                    <a:pt x="11" y="445"/>
                  </a:lnTo>
                  <a:lnTo>
                    <a:pt x="6" y="438"/>
                  </a:lnTo>
                  <a:cubicBezTo>
                    <a:pt x="2" y="434"/>
                    <a:pt x="0" y="429"/>
                    <a:pt x="0" y="423"/>
                  </a:cubicBezTo>
                  <a:lnTo>
                    <a:pt x="0" y="415"/>
                  </a:lnTo>
                  <a:lnTo>
                    <a:pt x="0" y="98"/>
                  </a:lnTo>
                  <a:lnTo>
                    <a:pt x="0" y="92"/>
                  </a:lnTo>
                  <a:cubicBezTo>
                    <a:pt x="0" y="87"/>
                    <a:pt x="2" y="83"/>
                    <a:pt x="4" y="79"/>
                  </a:cubicBezTo>
                  <a:lnTo>
                    <a:pt x="11" y="68"/>
                  </a:lnTo>
                  <a:lnTo>
                    <a:pt x="14" y="65"/>
                  </a:lnTo>
                  <a:lnTo>
                    <a:pt x="20" y="57"/>
                  </a:lnTo>
                  <a:cubicBezTo>
                    <a:pt x="21" y="54"/>
                    <a:pt x="24" y="51"/>
                    <a:pt x="26" y="50"/>
                  </a:cubicBezTo>
                  <a:lnTo>
                    <a:pt x="44" y="37"/>
                  </a:lnTo>
                  <a:cubicBezTo>
                    <a:pt x="46" y="36"/>
                    <a:pt x="47" y="36"/>
                    <a:pt x="49" y="35"/>
                  </a:cubicBezTo>
                  <a:lnTo>
                    <a:pt x="77" y="24"/>
                  </a:lnTo>
                  <a:lnTo>
                    <a:pt x="106" y="15"/>
                  </a:lnTo>
                  <a:lnTo>
                    <a:pt x="145" y="7"/>
                  </a:lnTo>
                  <a:lnTo>
                    <a:pt x="182" y="3"/>
                  </a:lnTo>
                  <a:lnTo>
                    <a:pt x="226" y="0"/>
                  </a:lnTo>
                  <a:lnTo>
                    <a:pt x="26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14" name="Rectangle 26"/>
            <p:cNvSpPr>
              <a:spLocks noChangeArrowheads="1"/>
            </p:cNvSpPr>
            <p:nvPr/>
          </p:nvSpPr>
          <p:spPr bwMode="auto">
            <a:xfrm>
              <a:off x="2606893" y="2052752"/>
              <a:ext cx="8393" cy="19404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" name="Rectangle 27"/>
            <p:cNvSpPr>
              <a:spLocks noChangeArrowheads="1"/>
            </p:cNvSpPr>
            <p:nvPr/>
          </p:nvSpPr>
          <p:spPr bwMode="auto">
            <a:xfrm>
              <a:off x="2615285" y="2052752"/>
              <a:ext cx="8393" cy="19404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" name="Rectangle 28"/>
            <p:cNvSpPr>
              <a:spLocks noChangeArrowheads="1"/>
            </p:cNvSpPr>
            <p:nvPr/>
          </p:nvSpPr>
          <p:spPr bwMode="auto">
            <a:xfrm>
              <a:off x="2623677" y="2052752"/>
              <a:ext cx="8393" cy="19404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7" name="Rectangle 29"/>
            <p:cNvSpPr>
              <a:spLocks noChangeArrowheads="1"/>
            </p:cNvSpPr>
            <p:nvPr/>
          </p:nvSpPr>
          <p:spPr bwMode="auto">
            <a:xfrm>
              <a:off x="2632071" y="2052752"/>
              <a:ext cx="8393" cy="19404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8" name="Rectangle 30"/>
            <p:cNvSpPr>
              <a:spLocks noChangeArrowheads="1"/>
            </p:cNvSpPr>
            <p:nvPr/>
          </p:nvSpPr>
          <p:spPr bwMode="auto">
            <a:xfrm>
              <a:off x="2640463" y="2052752"/>
              <a:ext cx="8393" cy="19404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9" name="Rectangle 31"/>
            <p:cNvSpPr>
              <a:spLocks noChangeArrowheads="1"/>
            </p:cNvSpPr>
            <p:nvPr/>
          </p:nvSpPr>
          <p:spPr bwMode="auto">
            <a:xfrm>
              <a:off x="2648855" y="2052752"/>
              <a:ext cx="8393" cy="19404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0" name="Rectangle 32"/>
            <p:cNvSpPr>
              <a:spLocks noChangeArrowheads="1"/>
            </p:cNvSpPr>
            <p:nvPr/>
          </p:nvSpPr>
          <p:spPr bwMode="auto">
            <a:xfrm>
              <a:off x="2657247" y="2052752"/>
              <a:ext cx="8393" cy="19404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1" name="Rectangle 33"/>
            <p:cNvSpPr>
              <a:spLocks noChangeArrowheads="1"/>
            </p:cNvSpPr>
            <p:nvPr/>
          </p:nvSpPr>
          <p:spPr bwMode="auto">
            <a:xfrm>
              <a:off x="2665640" y="2052752"/>
              <a:ext cx="8393" cy="19404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2" name="Rectangle 34"/>
            <p:cNvSpPr>
              <a:spLocks noChangeArrowheads="1"/>
            </p:cNvSpPr>
            <p:nvPr/>
          </p:nvSpPr>
          <p:spPr bwMode="auto">
            <a:xfrm>
              <a:off x="2674032" y="2052752"/>
              <a:ext cx="8393" cy="19404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3" name="Rectangle 35"/>
            <p:cNvSpPr>
              <a:spLocks noChangeArrowheads="1"/>
            </p:cNvSpPr>
            <p:nvPr/>
          </p:nvSpPr>
          <p:spPr bwMode="auto">
            <a:xfrm>
              <a:off x="2682424" y="2052752"/>
              <a:ext cx="8393" cy="19404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4" name="Rectangle 36"/>
            <p:cNvSpPr>
              <a:spLocks noChangeArrowheads="1"/>
            </p:cNvSpPr>
            <p:nvPr/>
          </p:nvSpPr>
          <p:spPr bwMode="auto">
            <a:xfrm>
              <a:off x="2690817" y="2052752"/>
              <a:ext cx="8393" cy="19404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5" name="Rectangle 37"/>
            <p:cNvSpPr>
              <a:spLocks noChangeArrowheads="1"/>
            </p:cNvSpPr>
            <p:nvPr/>
          </p:nvSpPr>
          <p:spPr bwMode="auto">
            <a:xfrm>
              <a:off x="2699210" y="2052752"/>
              <a:ext cx="8393" cy="19404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6" name="Rectangle 38"/>
            <p:cNvSpPr>
              <a:spLocks noChangeArrowheads="1"/>
            </p:cNvSpPr>
            <p:nvPr/>
          </p:nvSpPr>
          <p:spPr bwMode="auto">
            <a:xfrm>
              <a:off x="2707601" y="2052752"/>
              <a:ext cx="16785" cy="194048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7" name="Rectangle 39"/>
            <p:cNvSpPr>
              <a:spLocks noChangeArrowheads="1"/>
            </p:cNvSpPr>
            <p:nvPr/>
          </p:nvSpPr>
          <p:spPr bwMode="auto">
            <a:xfrm>
              <a:off x="2724386" y="2052752"/>
              <a:ext cx="8393" cy="19404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8" name="Rectangle 40"/>
            <p:cNvSpPr>
              <a:spLocks noChangeArrowheads="1"/>
            </p:cNvSpPr>
            <p:nvPr/>
          </p:nvSpPr>
          <p:spPr bwMode="auto">
            <a:xfrm>
              <a:off x="2732779" y="2052752"/>
              <a:ext cx="8393" cy="19404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9" name="Rectangle 41"/>
            <p:cNvSpPr>
              <a:spLocks noChangeArrowheads="1"/>
            </p:cNvSpPr>
            <p:nvPr/>
          </p:nvSpPr>
          <p:spPr bwMode="auto">
            <a:xfrm>
              <a:off x="2741172" y="2052752"/>
              <a:ext cx="8393" cy="19404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0" name="Rectangle 42"/>
            <p:cNvSpPr>
              <a:spLocks noChangeArrowheads="1"/>
            </p:cNvSpPr>
            <p:nvPr/>
          </p:nvSpPr>
          <p:spPr bwMode="auto">
            <a:xfrm>
              <a:off x="2749565" y="2052752"/>
              <a:ext cx="8393" cy="19404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1" name="Rectangle 43"/>
            <p:cNvSpPr>
              <a:spLocks noChangeArrowheads="1"/>
            </p:cNvSpPr>
            <p:nvPr/>
          </p:nvSpPr>
          <p:spPr bwMode="auto">
            <a:xfrm>
              <a:off x="2757956" y="2052752"/>
              <a:ext cx="8393" cy="19404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2" name="Rectangle 44"/>
            <p:cNvSpPr>
              <a:spLocks noChangeArrowheads="1"/>
            </p:cNvSpPr>
            <p:nvPr/>
          </p:nvSpPr>
          <p:spPr bwMode="auto">
            <a:xfrm>
              <a:off x="2766349" y="2052752"/>
              <a:ext cx="8393" cy="19404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3" name="Rectangle 45"/>
            <p:cNvSpPr>
              <a:spLocks noChangeArrowheads="1"/>
            </p:cNvSpPr>
            <p:nvPr/>
          </p:nvSpPr>
          <p:spPr bwMode="auto">
            <a:xfrm>
              <a:off x="2774741" y="2052752"/>
              <a:ext cx="8393" cy="19404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4" name="Rectangle 46"/>
            <p:cNvSpPr>
              <a:spLocks noChangeArrowheads="1"/>
            </p:cNvSpPr>
            <p:nvPr/>
          </p:nvSpPr>
          <p:spPr bwMode="auto">
            <a:xfrm>
              <a:off x="2783134" y="2052752"/>
              <a:ext cx="8393" cy="19404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5" name="Rectangle 47"/>
            <p:cNvSpPr>
              <a:spLocks noChangeArrowheads="1"/>
            </p:cNvSpPr>
            <p:nvPr/>
          </p:nvSpPr>
          <p:spPr bwMode="auto">
            <a:xfrm>
              <a:off x="2791526" y="2052752"/>
              <a:ext cx="8393" cy="19404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6" name="Rectangle 48"/>
            <p:cNvSpPr>
              <a:spLocks noChangeArrowheads="1"/>
            </p:cNvSpPr>
            <p:nvPr/>
          </p:nvSpPr>
          <p:spPr bwMode="auto">
            <a:xfrm>
              <a:off x="2799919" y="2052752"/>
              <a:ext cx="8393" cy="19404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7" name="Rectangle 49"/>
            <p:cNvSpPr>
              <a:spLocks noChangeArrowheads="1"/>
            </p:cNvSpPr>
            <p:nvPr/>
          </p:nvSpPr>
          <p:spPr bwMode="auto">
            <a:xfrm>
              <a:off x="2808311" y="2052752"/>
              <a:ext cx="8393" cy="19404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8" name="Rectangle 50"/>
            <p:cNvSpPr>
              <a:spLocks noChangeArrowheads="1"/>
            </p:cNvSpPr>
            <p:nvPr/>
          </p:nvSpPr>
          <p:spPr bwMode="auto">
            <a:xfrm>
              <a:off x="2816704" y="2052752"/>
              <a:ext cx="8393" cy="19404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39" name="Freeform 51"/>
            <p:cNvSpPr>
              <a:spLocks/>
            </p:cNvSpPr>
            <p:nvPr/>
          </p:nvSpPr>
          <p:spPr bwMode="auto">
            <a:xfrm>
              <a:off x="2610250" y="2017047"/>
              <a:ext cx="211489" cy="69857"/>
            </a:xfrm>
            <a:custGeom>
              <a:avLst/>
              <a:gdLst>
                <a:gd name="T0" fmla="*/ 200025 w 126"/>
                <a:gd name="T1" fmla="*/ 36513 h 45"/>
                <a:gd name="T2" fmla="*/ 200025 w 126"/>
                <a:gd name="T3" fmla="*/ 36513 h 45"/>
                <a:gd name="T4" fmla="*/ 200025 w 126"/>
                <a:gd name="T5" fmla="*/ 39688 h 45"/>
                <a:gd name="T6" fmla="*/ 196850 w 126"/>
                <a:gd name="T7" fmla="*/ 44450 h 45"/>
                <a:gd name="T8" fmla="*/ 195263 w 126"/>
                <a:gd name="T9" fmla="*/ 47625 h 45"/>
                <a:gd name="T10" fmla="*/ 192088 w 126"/>
                <a:gd name="T11" fmla="*/ 50800 h 45"/>
                <a:gd name="T12" fmla="*/ 182563 w 126"/>
                <a:gd name="T13" fmla="*/ 57150 h 45"/>
                <a:gd name="T14" fmla="*/ 169863 w 126"/>
                <a:gd name="T15" fmla="*/ 61913 h 45"/>
                <a:gd name="T16" fmla="*/ 155575 w 126"/>
                <a:gd name="T17" fmla="*/ 66675 h 45"/>
                <a:gd name="T18" fmla="*/ 138113 w 126"/>
                <a:gd name="T19" fmla="*/ 69850 h 45"/>
                <a:gd name="T20" fmla="*/ 120650 w 126"/>
                <a:gd name="T21" fmla="*/ 71438 h 45"/>
                <a:gd name="T22" fmla="*/ 100013 w 126"/>
                <a:gd name="T23" fmla="*/ 71438 h 45"/>
                <a:gd name="T24" fmla="*/ 79375 w 126"/>
                <a:gd name="T25" fmla="*/ 71438 h 45"/>
                <a:gd name="T26" fmla="*/ 61913 w 126"/>
                <a:gd name="T27" fmla="*/ 69850 h 45"/>
                <a:gd name="T28" fmla="*/ 44450 w 126"/>
                <a:gd name="T29" fmla="*/ 66675 h 45"/>
                <a:gd name="T30" fmla="*/ 30163 w 126"/>
                <a:gd name="T31" fmla="*/ 61913 h 45"/>
                <a:gd name="T32" fmla="*/ 17463 w 126"/>
                <a:gd name="T33" fmla="*/ 57150 h 45"/>
                <a:gd name="T34" fmla="*/ 7938 w 126"/>
                <a:gd name="T35" fmla="*/ 50800 h 45"/>
                <a:gd name="T36" fmla="*/ 6350 w 126"/>
                <a:gd name="T37" fmla="*/ 47625 h 45"/>
                <a:gd name="T38" fmla="*/ 3175 w 126"/>
                <a:gd name="T39" fmla="*/ 44450 h 45"/>
                <a:gd name="T40" fmla="*/ 0 w 126"/>
                <a:gd name="T41" fmla="*/ 39688 h 45"/>
                <a:gd name="T42" fmla="*/ 0 w 126"/>
                <a:gd name="T43" fmla="*/ 36513 h 45"/>
                <a:gd name="T44" fmla="*/ 0 w 126"/>
                <a:gd name="T45" fmla="*/ 33338 h 45"/>
                <a:gd name="T46" fmla="*/ 3175 w 126"/>
                <a:gd name="T47" fmla="*/ 28575 h 45"/>
                <a:gd name="T48" fmla="*/ 6350 w 126"/>
                <a:gd name="T49" fmla="*/ 26988 h 45"/>
                <a:gd name="T50" fmla="*/ 7938 w 126"/>
                <a:gd name="T51" fmla="*/ 22225 h 45"/>
                <a:gd name="T52" fmla="*/ 17463 w 126"/>
                <a:gd name="T53" fmla="*/ 15875 h 45"/>
                <a:gd name="T54" fmla="*/ 30163 w 126"/>
                <a:gd name="T55" fmla="*/ 11113 h 45"/>
                <a:gd name="T56" fmla="*/ 44450 w 126"/>
                <a:gd name="T57" fmla="*/ 7938 h 45"/>
                <a:gd name="T58" fmla="*/ 61913 w 126"/>
                <a:gd name="T59" fmla="*/ 3175 h 45"/>
                <a:gd name="T60" fmla="*/ 79375 w 126"/>
                <a:gd name="T61" fmla="*/ 1588 h 45"/>
                <a:gd name="T62" fmla="*/ 100013 w 126"/>
                <a:gd name="T63" fmla="*/ 0 h 45"/>
                <a:gd name="T64" fmla="*/ 120650 w 126"/>
                <a:gd name="T65" fmla="*/ 1588 h 45"/>
                <a:gd name="T66" fmla="*/ 138113 w 126"/>
                <a:gd name="T67" fmla="*/ 3175 h 45"/>
                <a:gd name="T68" fmla="*/ 155575 w 126"/>
                <a:gd name="T69" fmla="*/ 7938 h 45"/>
                <a:gd name="T70" fmla="*/ 169863 w 126"/>
                <a:gd name="T71" fmla="*/ 11113 h 45"/>
                <a:gd name="T72" fmla="*/ 182563 w 126"/>
                <a:gd name="T73" fmla="*/ 15875 h 45"/>
                <a:gd name="T74" fmla="*/ 192088 w 126"/>
                <a:gd name="T75" fmla="*/ 22225 h 45"/>
                <a:gd name="T76" fmla="*/ 195263 w 126"/>
                <a:gd name="T77" fmla="*/ 26988 h 45"/>
                <a:gd name="T78" fmla="*/ 196850 w 126"/>
                <a:gd name="T79" fmla="*/ 28575 h 45"/>
                <a:gd name="T80" fmla="*/ 200025 w 126"/>
                <a:gd name="T81" fmla="*/ 33338 h 45"/>
                <a:gd name="T82" fmla="*/ 200025 w 126"/>
                <a:gd name="T83" fmla="*/ 36513 h 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6"/>
                <a:gd name="T127" fmla="*/ 0 h 45"/>
                <a:gd name="T128" fmla="*/ 126 w 126"/>
                <a:gd name="T129" fmla="*/ 45 h 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6" h="45">
                  <a:moveTo>
                    <a:pt x="126" y="23"/>
                  </a:moveTo>
                  <a:lnTo>
                    <a:pt x="126" y="23"/>
                  </a:lnTo>
                  <a:lnTo>
                    <a:pt x="126" y="25"/>
                  </a:lnTo>
                  <a:lnTo>
                    <a:pt x="124" y="28"/>
                  </a:lnTo>
                  <a:lnTo>
                    <a:pt x="123" y="30"/>
                  </a:lnTo>
                  <a:lnTo>
                    <a:pt x="121" y="32"/>
                  </a:lnTo>
                  <a:lnTo>
                    <a:pt x="115" y="36"/>
                  </a:lnTo>
                  <a:lnTo>
                    <a:pt x="107" y="39"/>
                  </a:lnTo>
                  <a:lnTo>
                    <a:pt x="98" y="42"/>
                  </a:lnTo>
                  <a:lnTo>
                    <a:pt x="87" y="44"/>
                  </a:lnTo>
                  <a:lnTo>
                    <a:pt x="76" y="45"/>
                  </a:lnTo>
                  <a:lnTo>
                    <a:pt x="63" y="45"/>
                  </a:lnTo>
                  <a:lnTo>
                    <a:pt x="50" y="45"/>
                  </a:lnTo>
                  <a:lnTo>
                    <a:pt x="39" y="44"/>
                  </a:lnTo>
                  <a:lnTo>
                    <a:pt x="28" y="42"/>
                  </a:lnTo>
                  <a:lnTo>
                    <a:pt x="19" y="39"/>
                  </a:lnTo>
                  <a:lnTo>
                    <a:pt x="11" y="36"/>
                  </a:lnTo>
                  <a:lnTo>
                    <a:pt x="5" y="32"/>
                  </a:lnTo>
                  <a:lnTo>
                    <a:pt x="4" y="30"/>
                  </a:lnTo>
                  <a:lnTo>
                    <a:pt x="2" y="28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5" y="14"/>
                  </a:lnTo>
                  <a:lnTo>
                    <a:pt x="11" y="10"/>
                  </a:lnTo>
                  <a:lnTo>
                    <a:pt x="19" y="7"/>
                  </a:lnTo>
                  <a:lnTo>
                    <a:pt x="28" y="5"/>
                  </a:lnTo>
                  <a:lnTo>
                    <a:pt x="39" y="2"/>
                  </a:lnTo>
                  <a:lnTo>
                    <a:pt x="50" y="1"/>
                  </a:lnTo>
                  <a:lnTo>
                    <a:pt x="63" y="0"/>
                  </a:lnTo>
                  <a:lnTo>
                    <a:pt x="76" y="1"/>
                  </a:lnTo>
                  <a:lnTo>
                    <a:pt x="87" y="2"/>
                  </a:lnTo>
                  <a:lnTo>
                    <a:pt x="98" y="5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3" y="17"/>
                  </a:lnTo>
                  <a:lnTo>
                    <a:pt x="124" y="18"/>
                  </a:lnTo>
                  <a:lnTo>
                    <a:pt x="126" y="21"/>
                  </a:lnTo>
                  <a:lnTo>
                    <a:pt x="126" y="2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40" name="Freeform 52"/>
            <p:cNvSpPr>
              <a:spLocks/>
            </p:cNvSpPr>
            <p:nvPr/>
          </p:nvSpPr>
          <p:spPr bwMode="auto">
            <a:xfrm>
              <a:off x="2766349" y="2076038"/>
              <a:ext cx="211489" cy="225095"/>
            </a:xfrm>
            <a:custGeom>
              <a:avLst/>
              <a:gdLst>
                <a:gd name="T0" fmla="*/ 100013 w 126"/>
                <a:gd name="T1" fmla="*/ 0 h 145"/>
                <a:gd name="T2" fmla="*/ 100013 w 126"/>
                <a:gd name="T3" fmla="*/ 0 h 145"/>
                <a:gd name="T4" fmla="*/ 79375 w 126"/>
                <a:gd name="T5" fmla="*/ 1588 h 145"/>
                <a:gd name="T6" fmla="*/ 61913 w 126"/>
                <a:gd name="T7" fmla="*/ 3175 h 145"/>
                <a:gd name="T8" fmla="*/ 44450 w 126"/>
                <a:gd name="T9" fmla="*/ 7938 h 145"/>
                <a:gd name="T10" fmla="*/ 30163 w 126"/>
                <a:gd name="T11" fmla="*/ 11113 h 145"/>
                <a:gd name="T12" fmla="*/ 17463 w 126"/>
                <a:gd name="T13" fmla="*/ 15875 h 145"/>
                <a:gd name="T14" fmla="*/ 7938 w 126"/>
                <a:gd name="T15" fmla="*/ 22225 h 145"/>
                <a:gd name="T16" fmla="*/ 6350 w 126"/>
                <a:gd name="T17" fmla="*/ 26988 h 145"/>
                <a:gd name="T18" fmla="*/ 3175 w 126"/>
                <a:gd name="T19" fmla="*/ 30163 h 145"/>
                <a:gd name="T20" fmla="*/ 0 w 126"/>
                <a:gd name="T21" fmla="*/ 33338 h 145"/>
                <a:gd name="T22" fmla="*/ 0 w 126"/>
                <a:gd name="T23" fmla="*/ 36513 h 145"/>
                <a:gd name="T24" fmla="*/ 0 w 126"/>
                <a:gd name="T25" fmla="*/ 195263 h 145"/>
                <a:gd name="T26" fmla="*/ 0 w 126"/>
                <a:gd name="T27" fmla="*/ 198438 h 145"/>
                <a:gd name="T28" fmla="*/ 3175 w 126"/>
                <a:gd name="T29" fmla="*/ 201613 h 145"/>
                <a:gd name="T30" fmla="*/ 6350 w 126"/>
                <a:gd name="T31" fmla="*/ 204788 h 145"/>
                <a:gd name="T32" fmla="*/ 7938 w 126"/>
                <a:gd name="T33" fmla="*/ 209550 h 145"/>
                <a:gd name="T34" fmla="*/ 17463 w 126"/>
                <a:gd name="T35" fmla="*/ 214313 h 145"/>
                <a:gd name="T36" fmla="*/ 30163 w 126"/>
                <a:gd name="T37" fmla="*/ 220663 h 145"/>
                <a:gd name="T38" fmla="*/ 44450 w 126"/>
                <a:gd name="T39" fmla="*/ 225425 h 145"/>
                <a:gd name="T40" fmla="*/ 61913 w 126"/>
                <a:gd name="T41" fmla="*/ 228600 h 145"/>
                <a:gd name="T42" fmla="*/ 79375 w 126"/>
                <a:gd name="T43" fmla="*/ 230188 h 145"/>
                <a:gd name="T44" fmla="*/ 100013 w 126"/>
                <a:gd name="T45" fmla="*/ 230188 h 145"/>
                <a:gd name="T46" fmla="*/ 120650 w 126"/>
                <a:gd name="T47" fmla="*/ 230188 h 145"/>
                <a:gd name="T48" fmla="*/ 138113 w 126"/>
                <a:gd name="T49" fmla="*/ 228600 h 145"/>
                <a:gd name="T50" fmla="*/ 155575 w 126"/>
                <a:gd name="T51" fmla="*/ 225425 h 145"/>
                <a:gd name="T52" fmla="*/ 169863 w 126"/>
                <a:gd name="T53" fmla="*/ 220663 h 145"/>
                <a:gd name="T54" fmla="*/ 182563 w 126"/>
                <a:gd name="T55" fmla="*/ 214313 h 145"/>
                <a:gd name="T56" fmla="*/ 192088 w 126"/>
                <a:gd name="T57" fmla="*/ 209550 h 145"/>
                <a:gd name="T58" fmla="*/ 195263 w 126"/>
                <a:gd name="T59" fmla="*/ 204788 h 145"/>
                <a:gd name="T60" fmla="*/ 196850 w 126"/>
                <a:gd name="T61" fmla="*/ 201613 h 145"/>
                <a:gd name="T62" fmla="*/ 200025 w 126"/>
                <a:gd name="T63" fmla="*/ 198438 h 145"/>
                <a:gd name="T64" fmla="*/ 200025 w 126"/>
                <a:gd name="T65" fmla="*/ 195263 h 145"/>
                <a:gd name="T66" fmla="*/ 200025 w 126"/>
                <a:gd name="T67" fmla="*/ 36513 h 145"/>
                <a:gd name="T68" fmla="*/ 200025 w 126"/>
                <a:gd name="T69" fmla="*/ 33338 h 145"/>
                <a:gd name="T70" fmla="*/ 196850 w 126"/>
                <a:gd name="T71" fmla="*/ 30163 h 145"/>
                <a:gd name="T72" fmla="*/ 195263 w 126"/>
                <a:gd name="T73" fmla="*/ 26988 h 145"/>
                <a:gd name="T74" fmla="*/ 192088 w 126"/>
                <a:gd name="T75" fmla="*/ 22225 h 145"/>
                <a:gd name="T76" fmla="*/ 182563 w 126"/>
                <a:gd name="T77" fmla="*/ 15875 h 145"/>
                <a:gd name="T78" fmla="*/ 169863 w 126"/>
                <a:gd name="T79" fmla="*/ 11113 h 145"/>
                <a:gd name="T80" fmla="*/ 155575 w 126"/>
                <a:gd name="T81" fmla="*/ 7938 h 145"/>
                <a:gd name="T82" fmla="*/ 138113 w 126"/>
                <a:gd name="T83" fmla="*/ 3175 h 145"/>
                <a:gd name="T84" fmla="*/ 120650 w 126"/>
                <a:gd name="T85" fmla="*/ 1588 h 145"/>
                <a:gd name="T86" fmla="*/ 100013 w 126"/>
                <a:gd name="T87" fmla="*/ 0 h 1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6"/>
                <a:gd name="T133" fmla="*/ 0 h 145"/>
                <a:gd name="T134" fmla="*/ 126 w 126"/>
                <a:gd name="T135" fmla="*/ 145 h 14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6" h="145">
                  <a:moveTo>
                    <a:pt x="63" y="0"/>
                  </a:moveTo>
                  <a:lnTo>
                    <a:pt x="63" y="0"/>
                  </a:lnTo>
                  <a:lnTo>
                    <a:pt x="50" y="1"/>
                  </a:lnTo>
                  <a:lnTo>
                    <a:pt x="39" y="2"/>
                  </a:lnTo>
                  <a:lnTo>
                    <a:pt x="28" y="5"/>
                  </a:lnTo>
                  <a:lnTo>
                    <a:pt x="19" y="7"/>
                  </a:lnTo>
                  <a:lnTo>
                    <a:pt x="11" y="10"/>
                  </a:lnTo>
                  <a:lnTo>
                    <a:pt x="5" y="14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2" y="127"/>
                  </a:lnTo>
                  <a:lnTo>
                    <a:pt x="4" y="129"/>
                  </a:lnTo>
                  <a:lnTo>
                    <a:pt x="5" y="132"/>
                  </a:lnTo>
                  <a:lnTo>
                    <a:pt x="11" y="135"/>
                  </a:lnTo>
                  <a:lnTo>
                    <a:pt x="19" y="139"/>
                  </a:lnTo>
                  <a:lnTo>
                    <a:pt x="28" y="142"/>
                  </a:lnTo>
                  <a:lnTo>
                    <a:pt x="39" y="144"/>
                  </a:lnTo>
                  <a:lnTo>
                    <a:pt x="50" y="145"/>
                  </a:lnTo>
                  <a:lnTo>
                    <a:pt x="63" y="145"/>
                  </a:lnTo>
                  <a:lnTo>
                    <a:pt x="76" y="145"/>
                  </a:lnTo>
                  <a:lnTo>
                    <a:pt x="87" y="144"/>
                  </a:lnTo>
                  <a:lnTo>
                    <a:pt x="98" y="142"/>
                  </a:lnTo>
                  <a:lnTo>
                    <a:pt x="107" y="139"/>
                  </a:lnTo>
                  <a:lnTo>
                    <a:pt x="115" y="135"/>
                  </a:lnTo>
                  <a:lnTo>
                    <a:pt x="121" y="132"/>
                  </a:lnTo>
                  <a:lnTo>
                    <a:pt x="123" y="129"/>
                  </a:lnTo>
                  <a:lnTo>
                    <a:pt x="124" y="127"/>
                  </a:lnTo>
                  <a:lnTo>
                    <a:pt x="126" y="125"/>
                  </a:lnTo>
                  <a:lnTo>
                    <a:pt x="126" y="123"/>
                  </a:lnTo>
                  <a:lnTo>
                    <a:pt x="126" y="23"/>
                  </a:lnTo>
                  <a:lnTo>
                    <a:pt x="126" y="21"/>
                  </a:lnTo>
                  <a:lnTo>
                    <a:pt x="124" y="19"/>
                  </a:lnTo>
                  <a:lnTo>
                    <a:pt x="123" y="17"/>
                  </a:lnTo>
                  <a:lnTo>
                    <a:pt x="121" y="14"/>
                  </a:lnTo>
                  <a:lnTo>
                    <a:pt x="115" y="10"/>
                  </a:lnTo>
                  <a:lnTo>
                    <a:pt x="107" y="7"/>
                  </a:lnTo>
                  <a:lnTo>
                    <a:pt x="98" y="5"/>
                  </a:lnTo>
                  <a:lnTo>
                    <a:pt x="87" y="2"/>
                  </a:lnTo>
                  <a:lnTo>
                    <a:pt x="76" y="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41" name="Freeform 53"/>
            <p:cNvSpPr>
              <a:spLocks noEditPoints="1"/>
            </p:cNvSpPr>
            <p:nvPr/>
          </p:nvSpPr>
          <p:spPr bwMode="auto">
            <a:xfrm>
              <a:off x="2754599" y="2063619"/>
              <a:ext cx="234988" cy="249933"/>
            </a:xfrm>
            <a:custGeom>
              <a:avLst/>
              <a:gdLst>
                <a:gd name="T0" fmla="*/ 91777 w 448"/>
                <a:gd name="T1" fmla="*/ 24960 h 512"/>
                <a:gd name="T2" fmla="*/ 58043 w 448"/>
                <a:gd name="T3" fmla="*/ 30950 h 512"/>
                <a:gd name="T4" fmla="*/ 33238 w 448"/>
                <a:gd name="T5" fmla="*/ 39436 h 512"/>
                <a:gd name="T6" fmla="*/ 26293 w 448"/>
                <a:gd name="T7" fmla="*/ 44428 h 512"/>
                <a:gd name="T8" fmla="*/ 27285 w 448"/>
                <a:gd name="T9" fmla="*/ 44928 h 512"/>
                <a:gd name="T10" fmla="*/ 22324 w 448"/>
                <a:gd name="T11" fmla="*/ 52415 h 512"/>
                <a:gd name="T12" fmla="*/ 23813 w 448"/>
                <a:gd name="T13" fmla="*/ 48921 h 512"/>
                <a:gd name="T14" fmla="*/ 23813 w 448"/>
                <a:gd name="T15" fmla="*/ 211160 h 512"/>
                <a:gd name="T16" fmla="*/ 23813 w 448"/>
                <a:gd name="T17" fmla="*/ 206667 h 512"/>
                <a:gd name="T18" fmla="*/ 28773 w 448"/>
                <a:gd name="T19" fmla="*/ 213656 h 512"/>
                <a:gd name="T20" fmla="*/ 35223 w 448"/>
                <a:gd name="T21" fmla="*/ 217649 h 512"/>
                <a:gd name="T22" fmla="*/ 46633 w 448"/>
                <a:gd name="T23" fmla="*/ 222641 h 512"/>
                <a:gd name="T24" fmla="*/ 58539 w 448"/>
                <a:gd name="T25" fmla="*/ 226135 h 512"/>
                <a:gd name="T26" fmla="*/ 92273 w 448"/>
                <a:gd name="T27" fmla="*/ 231127 h 512"/>
                <a:gd name="T28" fmla="*/ 130969 w 448"/>
                <a:gd name="T29" fmla="*/ 230628 h 512"/>
                <a:gd name="T30" fmla="*/ 165199 w 448"/>
                <a:gd name="T31" fmla="*/ 226135 h 512"/>
                <a:gd name="T32" fmla="*/ 176113 w 448"/>
                <a:gd name="T33" fmla="*/ 222641 h 512"/>
                <a:gd name="T34" fmla="*/ 187523 w 448"/>
                <a:gd name="T35" fmla="*/ 217649 h 512"/>
                <a:gd name="T36" fmla="*/ 193973 w 448"/>
                <a:gd name="T37" fmla="*/ 213656 h 512"/>
                <a:gd name="T38" fmla="*/ 197941 w 448"/>
                <a:gd name="T39" fmla="*/ 207665 h 512"/>
                <a:gd name="T40" fmla="*/ 198438 w 448"/>
                <a:gd name="T41" fmla="*/ 211160 h 512"/>
                <a:gd name="T42" fmla="*/ 198438 w 448"/>
                <a:gd name="T43" fmla="*/ 48921 h 512"/>
                <a:gd name="T44" fmla="*/ 200422 w 448"/>
                <a:gd name="T45" fmla="*/ 52415 h 512"/>
                <a:gd name="T46" fmla="*/ 196453 w 448"/>
                <a:gd name="T47" fmla="*/ 46425 h 512"/>
                <a:gd name="T48" fmla="*/ 196453 w 448"/>
                <a:gd name="T49" fmla="*/ 44428 h 512"/>
                <a:gd name="T50" fmla="*/ 189508 w 448"/>
                <a:gd name="T51" fmla="*/ 39436 h 512"/>
                <a:gd name="T52" fmla="*/ 164207 w 448"/>
                <a:gd name="T53" fmla="*/ 30950 h 512"/>
                <a:gd name="T54" fmla="*/ 130473 w 448"/>
                <a:gd name="T55" fmla="*/ 24960 h 512"/>
                <a:gd name="T56" fmla="*/ 132953 w 448"/>
                <a:gd name="T57" fmla="*/ 1498 h 512"/>
                <a:gd name="T58" fmla="*/ 170656 w 448"/>
                <a:gd name="T59" fmla="*/ 7987 h 512"/>
                <a:gd name="T60" fmla="*/ 198438 w 448"/>
                <a:gd name="T61" fmla="*/ 17472 h 512"/>
                <a:gd name="T62" fmla="*/ 209848 w 448"/>
                <a:gd name="T63" fmla="*/ 24960 h 512"/>
                <a:gd name="T64" fmla="*/ 214809 w 448"/>
                <a:gd name="T65" fmla="*/ 30950 h 512"/>
                <a:gd name="T66" fmla="*/ 220762 w 448"/>
                <a:gd name="T67" fmla="*/ 39436 h 512"/>
                <a:gd name="T68" fmla="*/ 222250 w 448"/>
                <a:gd name="T69" fmla="*/ 48921 h 512"/>
                <a:gd name="T70" fmla="*/ 222250 w 448"/>
                <a:gd name="T71" fmla="*/ 211160 h 512"/>
                <a:gd name="T72" fmla="*/ 218281 w 448"/>
                <a:gd name="T73" fmla="*/ 220644 h 512"/>
                <a:gd name="T74" fmla="*/ 211832 w 448"/>
                <a:gd name="T75" fmla="*/ 229131 h 512"/>
                <a:gd name="T76" fmla="*/ 200918 w 448"/>
                <a:gd name="T77" fmla="*/ 237617 h 512"/>
                <a:gd name="T78" fmla="*/ 186531 w 448"/>
                <a:gd name="T79" fmla="*/ 244606 h 512"/>
                <a:gd name="T80" fmla="*/ 169168 w 448"/>
                <a:gd name="T81" fmla="*/ 249598 h 512"/>
                <a:gd name="T82" fmla="*/ 132457 w 448"/>
                <a:gd name="T83" fmla="*/ 254590 h 512"/>
                <a:gd name="T84" fmla="*/ 89793 w 448"/>
                <a:gd name="T85" fmla="*/ 254590 h 512"/>
                <a:gd name="T86" fmla="*/ 52090 w 448"/>
                <a:gd name="T87" fmla="*/ 249098 h 512"/>
                <a:gd name="T88" fmla="*/ 36215 w 448"/>
                <a:gd name="T89" fmla="*/ 244606 h 512"/>
                <a:gd name="T90" fmla="*/ 21828 w 448"/>
                <a:gd name="T91" fmla="*/ 237617 h 512"/>
                <a:gd name="T92" fmla="*/ 10418 w 448"/>
                <a:gd name="T93" fmla="*/ 229131 h 512"/>
                <a:gd name="T94" fmla="*/ 5457 w 448"/>
                <a:gd name="T95" fmla="*/ 222142 h 512"/>
                <a:gd name="T96" fmla="*/ 0 w 448"/>
                <a:gd name="T97" fmla="*/ 211160 h 512"/>
                <a:gd name="T98" fmla="*/ 0 w 448"/>
                <a:gd name="T99" fmla="*/ 48921 h 512"/>
                <a:gd name="T100" fmla="*/ 1984 w 448"/>
                <a:gd name="T101" fmla="*/ 39436 h 512"/>
                <a:gd name="T102" fmla="*/ 6945 w 448"/>
                <a:gd name="T103" fmla="*/ 32448 h 512"/>
                <a:gd name="T104" fmla="*/ 12898 w 448"/>
                <a:gd name="T105" fmla="*/ 24960 h 512"/>
                <a:gd name="T106" fmla="*/ 24309 w 448"/>
                <a:gd name="T107" fmla="*/ 17472 h 512"/>
                <a:gd name="T108" fmla="*/ 52586 w 448"/>
                <a:gd name="T109" fmla="*/ 7488 h 512"/>
                <a:gd name="T110" fmla="*/ 90289 w 448"/>
                <a:gd name="T111" fmla="*/ 1498 h 512"/>
                <a:gd name="T112" fmla="*/ 132953 w 448"/>
                <a:gd name="T113" fmla="*/ 1498 h 5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8"/>
                <a:gd name="T172" fmla="*/ 0 h 512"/>
                <a:gd name="T173" fmla="*/ 448 w 448"/>
                <a:gd name="T174" fmla="*/ 512 h 51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8" h="512">
                  <a:moveTo>
                    <a:pt x="223" y="48"/>
                  </a:moveTo>
                  <a:lnTo>
                    <a:pt x="185" y="50"/>
                  </a:lnTo>
                  <a:lnTo>
                    <a:pt x="150" y="54"/>
                  </a:lnTo>
                  <a:lnTo>
                    <a:pt x="117" y="62"/>
                  </a:lnTo>
                  <a:lnTo>
                    <a:pt x="90" y="70"/>
                  </a:lnTo>
                  <a:lnTo>
                    <a:pt x="67" y="79"/>
                  </a:lnTo>
                  <a:lnTo>
                    <a:pt x="71" y="77"/>
                  </a:lnTo>
                  <a:lnTo>
                    <a:pt x="53" y="89"/>
                  </a:lnTo>
                  <a:lnTo>
                    <a:pt x="60" y="82"/>
                  </a:lnTo>
                  <a:lnTo>
                    <a:pt x="55" y="90"/>
                  </a:lnTo>
                  <a:lnTo>
                    <a:pt x="48" y="99"/>
                  </a:lnTo>
                  <a:lnTo>
                    <a:pt x="45" y="105"/>
                  </a:lnTo>
                  <a:lnTo>
                    <a:pt x="48" y="92"/>
                  </a:lnTo>
                  <a:lnTo>
                    <a:pt x="48" y="98"/>
                  </a:lnTo>
                  <a:lnTo>
                    <a:pt x="48" y="415"/>
                  </a:lnTo>
                  <a:lnTo>
                    <a:pt x="48" y="423"/>
                  </a:lnTo>
                  <a:lnTo>
                    <a:pt x="43" y="408"/>
                  </a:lnTo>
                  <a:lnTo>
                    <a:pt x="48" y="414"/>
                  </a:lnTo>
                  <a:lnTo>
                    <a:pt x="55" y="425"/>
                  </a:lnTo>
                  <a:lnTo>
                    <a:pt x="58" y="428"/>
                  </a:lnTo>
                  <a:lnTo>
                    <a:pt x="53" y="424"/>
                  </a:lnTo>
                  <a:lnTo>
                    <a:pt x="71" y="436"/>
                  </a:lnTo>
                  <a:lnTo>
                    <a:pt x="68" y="434"/>
                  </a:lnTo>
                  <a:lnTo>
                    <a:pt x="94" y="446"/>
                  </a:lnTo>
                  <a:lnTo>
                    <a:pt x="90" y="445"/>
                  </a:lnTo>
                  <a:lnTo>
                    <a:pt x="118" y="453"/>
                  </a:lnTo>
                  <a:lnTo>
                    <a:pt x="152" y="459"/>
                  </a:lnTo>
                  <a:lnTo>
                    <a:pt x="186" y="463"/>
                  </a:lnTo>
                  <a:lnTo>
                    <a:pt x="226" y="464"/>
                  </a:lnTo>
                  <a:lnTo>
                    <a:pt x="264" y="462"/>
                  </a:lnTo>
                  <a:lnTo>
                    <a:pt x="299" y="458"/>
                  </a:lnTo>
                  <a:lnTo>
                    <a:pt x="333" y="453"/>
                  </a:lnTo>
                  <a:lnTo>
                    <a:pt x="359" y="445"/>
                  </a:lnTo>
                  <a:lnTo>
                    <a:pt x="355" y="446"/>
                  </a:lnTo>
                  <a:lnTo>
                    <a:pt x="381" y="434"/>
                  </a:lnTo>
                  <a:lnTo>
                    <a:pt x="378" y="436"/>
                  </a:lnTo>
                  <a:lnTo>
                    <a:pt x="396" y="424"/>
                  </a:lnTo>
                  <a:lnTo>
                    <a:pt x="391" y="428"/>
                  </a:lnTo>
                  <a:lnTo>
                    <a:pt x="396" y="422"/>
                  </a:lnTo>
                  <a:lnTo>
                    <a:pt x="399" y="416"/>
                  </a:lnTo>
                  <a:lnTo>
                    <a:pt x="406" y="408"/>
                  </a:lnTo>
                  <a:lnTo>
                    <a:pt x="400" y="423"/>
                  </a:lnTo>
                  <a:lnTo>
                    <a:pt x="400" y="415"/>
                  </a:lnTo>
                  <a:lnTo>
                    <a:pt x="400" y="98"/>
                  </a:lnTo>
                  <a:lnTo>
                    <a:pt x="400" y="92"/>
                  </a:lnTo>
                  <a:lnTo>
                    <a:pt x="404" y="105"/>
                  </a:lnTo>
                  <a:lnTo>
                    <a:pt x="399" y="96"/>
                  </a:lnTo>
                  <a:lnTo>
                    <a:pt x="396" y="93"/>
                  </a:lnTo>
                  <a:lnTo>
                    <a:pt x="389" y="82"/>
                  </a:lnTo>
                  <a:lnTo>
                    <a:pt x="396" y="89"/>
                  </a:lnTo>
                  <a:lnTo>
                    <a:pt x="378" y="77"/>
                  </a:lnTo>
                  <a:lnTo>
                    <a:pt x="382" y="79"/>
                  </a:lnTo>
                  <a:lnTo>
                    <a:pt x="357" y="69"/>
                  </a:lnTo>
                  <a:lnTo>
                    <a:pt x="331" y="62"/>
                  </a:lnTo>
                  <a:lnTo>
                    <a:pt x="296" y="54"/>
                  </a:lnTo>
                  <a:lnTo>
                    <a:pt x="263" y="50"/>
                  </a:lnTo>
                  <a:lnTo>
                    <a:pt x="223" y="48"/>
                  </a:lnTo>
                  <a:close/>
                  <a:moveTo>
                    <a:pt x="268" y="3"/>
                  </a:moveTo>
                  <a:lnTo>
                    <a:pt x="307" y="7"/>
                  </a:lnTo>
                  <a:lnTo>
                    <a:pt x="344" y="16"/>
                  </a:lnTo>
                  <a:lnTo>
                    <a:pt x="374" y="25"/>
                  </a:lnTo>
                  <a:lnTo>
                    <a:pt x="400" y="35"/>
                  </a:lnTo>
                  <a:cubicBezTo>
                    <a:pt x="402" y="36"/>
                    <a:pt x="403" y="36"/>
                    <a:pt x="405" y="37"/>
                  </a:cubicBezTo>
                  <a:lnTo>
                    <a:pt x="423" y="50"/>
                  </a:lnTo>
                  <a:cubicBezTo>
                    <a:pt x="425" y="51"/>
                    <a:pt x="428" y="54"/>
                    <a:pt x="429" y="57"/>
                  </a:cubicBezTo>
                  <a:lnTo>
                    <a:pt x="433" y="62"/>
                  </a:lnTo>
                  <a:lnTo>
                    <a:pt x="440" y="71"/>
                  </a:lnTo>
                  <a:lnTo>
                    <a:pt x="445" y="79"/>
                  </a:lnTo>
                  <a:cubicBezTo>
                    <a:pt x="447" y="83"/>
                    <a:pt x="448" y="87"/>
                    <a:pt x="448" y="92"/>
                  </a:cubicBezTo>
                  <a:lnTo>
                    <a:pt x="448" y="98"/>
                  </a:lnTo>
                  <a:lnTo>
                    <a:pt x="448" y="415"/>
                  </a:lnTo>
                  <a:lnTo>
                    <a:pt x="448" y="423"/>
                  </a:lnTo>
                  <a:cubicBezTo>
                    <a:pt x="448" y="429"/>
                    <a:pt x="446" y="434"/>
                    <a:pt x="443" y="438"/>
                  </a:cubicBezTo>
                  <a:lnTo>
                    <a:pt x="440" y="442"/>
                  </a:lnTo>
                  <a:lnTo>
                    <a:pt x="433" y="453"/>
                  </a:lnTo>
                  <a:lnTo>
                    <a:pt x="427" y="459"/>
                  </a:lnTo>
                  <a:cubicBezTo>
                    <a:pt x="426" y="461"/>
                    <a:pt x="424" y="462"/>
                    <a:pt x="423" y="463"/>
                  </a:cubicBezTo>
                  <a:lnTo>
                    <a:pt x="405" y="476"/>
                  </a:lnTo>
                  <a:cubicBezTo>
                    <a:pt x="404" y="476"/>
                    <a:pt x="403" y="477"/>
                    <a:pt x="401" y="477"/>
                  </a:cubicBezTo>
                  <a:lnTo>
                    <a:pt x="376" y="490"/>
                  </a:lnTo>
                  <a:cubicBezTo>
                    <a:pt x="375" y="490"/>
                    <a:pt x="373" y="491"/>
                    <a:pt x="372" y="491"/>
                  </a:cubicBezTo>
                  <a:lnTo>
                    <a:pt x="341" y="500"/>
                  </a:lnTo>
                  <a:lnTo>
                    <a:pt x="304" y="506"/>
                  </a:lnTo>
                  <a:lnTo>
                    <a:pt x="267" y="510"/>
                  </a:lnTo>
                  <a:lnTo>
                    <a:pt x="223" y="512"/>
                  </a:lnTo>
                  <a:lnTo>
                    <a:pt x="181" y="510"/>
                  </a:lnTo>
                  <a:lnTo>
                    <a:pt x="144" y="506"/>
                  </a:lnTo>
                  <a:lnTo>
                    <a:pt x="105" y="499"/>
                  </a:lnTo>
                  <a:lnTo>
                    <a:pt x="77" y="491"/>
                  </a:lnTo>
                  <a:cubicBezTo>
                    <a:pt x="75" y="491"/>
                    <a:pt x="74" y="490"/>
                    <a:pt x="73" y="490"/>
                  </a:cubicBezTo>
                  <a:lnTo>
                    <a:pt x="47" y="477"/>
                  </a:lnTo>
                  <a:cubicBezTo>
                    <a:pt x="46" y="477"/>
                    <a:pt x="45" y="476"/>
                    <a:pt x="44" y="476"/>
                  </a:cubicBezTo>
                  <a:lnTo>
                    <a:pt x="26" y="463"/>
                  </a:lnTo>
                  <a:cubicBezTo>
                    <a:pt x="24" y="462"/>
                    <a:pt x="23" y="461"/>
                    <a:pt x="21" y="459"/>
                  </a:cubicBezTo>
                  <a:lnTo>
                    <a:pt x="14" y="450"/>
                  </a:lnTo>
                  <a:lnTo>
                    <a:pt x="11" y="445"/>
                  </a:lnTo>
                  <a:lnTo>
                    <a:pt x="6" y="438"/>
                  </a:lnTo>
                  <a:cubicBezTo>
                    <a:pt x="2" y="434"/>
                    <a:pt x="0" y="429"/>
                    <a:pt x="0" y="423"/>
                  </a:cubicBezTo>
                  <a:lnTo>
                    <a:pt x="0" y="415"/>
                  </a:lnTo>
                  <a:lnTo>
                    <a:pt x="0" y="98"/>
                  </a:lnTo>
                  <a:lnTo>
                    <a:pt x="0" y="92"/>
                  </a:lnTo>
                  <a:cubicBezTo>
                    <a:pt x="0" y="87"/>
                    <a:pt x="2" y="83"/>
                    <a:pt x="4" y="79"/>
                  </a:cubicBezTo>
                  <a:lnTo>
                    <a:pt x="11" y="68"/>
                  </a:lnTo>
                  <a:lnTo>
                    <a:pt x="14" y="65"/>
                  </a:lnTo>
                  <a:lnTo>
                    <a:pt x="20" y="57"/>
                  </a:lnTo>
                  <a:cubicBezTo>
                    <a:pt x="21" y="54"/>
                    <a:pt x="24" y="51"/>
                    <a:pt x="26" y="50"/>
                  </a:cubicBezTo>
                  <a:lnTo>
                    <a:pt x="44" y="37"/>
                  </a:lnTo>
                  <a:cubicBezTo>
                    <a:pt x="46" y="36"/>
                    <a:pt x="47" y="36"/>
                    <a:pt x="49" y="35"/>
                  </a:cubicBezTo>
                  <a:lnTo>
                    <a:pt x="77" y="24"/>
                  </a:lnTo>
                  <a:lnTo>
                    <a:pt x="106" y="15"/>
                  </a:lnTo>
                  <a:lnTo>
                    <a:pt x="145" y="7"/>
                  </a:lnTo>
                  <a:lnTo>
                    <a:pt x="182" y="3"/>
                  </a:lnTo>
                  <a:lnTo>
                    <a:pt x="226" y="0"/>
                  </a:lnTo>
                  <a:lnTo>
                    <a:pt x="26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42" name="Rectangle 54"/>
            <p:cNvSpPr>
              <a:spLocks noChangeArrowheads="1"/>
            </p:cNvSpPr>
            <p:nvPr/>
          </p:nvSpPr>
          <p:spPr bwMode="auto">
            <a:xfrm>
              <a:off x="2757956" y="2107085"/>
              <a:ext cx="8393" cy="19404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43" name="Rectangle 55"/>
            <p:cNvSpPr>
              <a:spLocks noChangeArrowheads="1"/>
            </p:cNvSpPr>
            <p:nvPr/>
          </p:nvSpPr>
          <p:spPr bwMode="auto">
            <a:xfrm>
              <a:off x="2766349" y="2107085"/>
              <a:ext cx="8393" cy="19404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44" name="Rectangle 56"/>
            <p:cNvSpPr>
              <a:spLocks noChangeArrowheads="1"/>
            </p:cNvSpPr>
            <p:nvPr/>
          </p:nvSpPr>
          <p:spPr bwMode="auto">
            <a:xfrm>
              <a:off x="2774741" y="2107085"/>
              <a:ext cx="8393" cy="19404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45" name="Rectangle 57"/>
            <p:cNvSpPr>
              <a:spLocks noChangeArrowheads="1"/>
            </p:cNvSpPr>
            <p:nvPr/>
          </p:nvSpPr>
          <p:spPr bwMode="auto">
            <a:xfrm>
              <a:off x="2783134" y="2107085"/>
              <a:ext cx="8393" cy="19404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46" name="Rectangle 58"/>
            <p:cNvSpPr>
              <a:spLocks noChangeArrowheads="1"/>
            </p:cNvSpPr>
            <p:nvPr/>
          </p:nvSpPr>
          <p:spPr bwMode="auto">
            <a:xfrm>
              <a:off x="2791526" y="2107085"/>
              <a:ext cx="8393" cy="19404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47" name="Rectangle 59"/>
            <p:cNvSpPr>
              <a:spLocks noChangeArrowheads="1"/>
            </p:cNvSpPr>
            <p:nvPr/>
          </p:nvSpPr>
          <p:spPr bwMode="auto">
            <a:xfrm>
              <a:off x="2799919" y="2107085"/>
              <a:ext cx="8393" cy="19404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48" name="Rectangle 60"/>
            <p:cNvSpPr>
              <a:spLocks noChangeArrowheads="1"/>
            </p:cNvSpPr>
            <p:nvPr/>
          </p:nvSpPr>
          <p:spPr bwMode="auto">
            <a:xfrm>
              <a:off x="2808311" y="2107085"/>
              <a:ext cx="8393" cy="19404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49" name="Rectangle 61"/>
            <p:cNvSpPr>
              <a:spLocks noChangeArrowheads="1"/>
            </p:cNvSpPr>
            <p:nvPr/>
          </p:nvSpPr>
          <p:spPr bwMode="auto">
            <a:xfrm>
              <a:off x="2816704" y="2107085"/>
              <a:ext cx="8393" cy="19404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0" name="Rectangle 62"/>
            <p:cNvSpPr>
              <a:spLocks noChangeArrowheads="1"/>
            </p:cNvSpPr>
            <p:nvPr/>
          </p:nvSpPr>
          <p:spPr bwMode="auto">
            <a:xfrm>
              <a:off x="2825096" y="2107085"/>
              <a:ext cx="8393" cy="19404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1" name="Rectangle 63"/>
            <p:cNvSpPr>
              <a:spLocks noChangeArrowheads="1"/>
            </p:cNvSpPr>
            <p:nvPr/>
          </p:nvSpPr>
          <p:spPr bwMode="auto">
            <a:xfrm>
              <a:off x="2833488" y="2107085"/>
              <a:ext cx="8393" cy="19404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2" name="Rectangle 64"/>
            <p:cNvSpPr>
              <a:spLocks noChangeArrowheads="1"/>
            </p:cNvSpPr>
            <p:nvPr/>
          </p:nvSpPr>
          <p:spPr bwMode="auto">
            <a:xfrm>
              <a:off x="2841880" y="2107085"/>
              <a:ext cx="8393" cy="19404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3" name="Rectangle 65"/>
            <p:cNvSpPr>
              <a:spLocks noChangeArrowheads="1"/>
            </p:cNvSpPr>
            <p:nvPr/>
          </p:nvSpPr>
          <p:spPr bwMode="auto">
            <a:xfrm>
              <a:off x="2850274" y="2107085"/>
              <a:ext cx="8393" cy="19404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4" name="Rectangle 66"/>
            <p:cNvSpPr>
              <a:spLocks noChangeArrowheads="1"/>
            </p:cNvSpPr>
            <p:nvPr/>
          </p:nvSpPr>
          <p:spPr bwMode="auto">
            <a:xfrm>
              <a:off x="2858666" y="2107085"/>
              <a:ext cx="16785" cy="194048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5" name="Rectangle 67"/>
            <p:cNvSpPr>
              <a:spLocks noChangeArrowheads="1"/>
            </p:cNvSpPr>
            <p:nvPr/>
          </p:nvSpPr>
          <p:spPr bwMode="auto">
            <a:xfrm>
              <a:off x="2875449" y="2107085"/>
              <a:ext cx="8393" cy="19404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6" name="Rectangle 68"/>
            <p:cNvSpPr>
              <a:spLocks noChangeArrowheads="1"/>
            </p:cNvSpPr>
            <p:nvPr/>
          </p:nvSpPr>
          <p:spPr bwMode="auto">
            <a:xfrm>
              <a:off x="2883843" y="2107085"/>
              <a:ext cx="10070" cy="19404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7" name="Rectangle 69"/>
            <p:cNvSpPr>
              <a:spLocks noChangeArrowheads="1"/>
            </p:cNvSpPr>
            <p:nvPr/>
          </p:nvSpPr>
          <p:spPr bwMode="auto">
            <a:xfrm>
              <a:off x="2893914" y="2107085"/>
              <a:ext cx="8393" cy="19404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8" name="Rectangle 70"/>
            <p:cNvSpPr>
              <a:spLocks noChangeArrowheads="1"/>
            </p:cNvSpPr>
            <p:nvPr/>
          </p:nvSpPr>
          <p:spPr bwMode="auto">
            <a:xfrm>
              <a:off x="2902305" y="2107085"/>
              <a:ext cx="8393" cy="19404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9" name="Rectangle 71"/>
            <p:cNvSpPr>
              <a:spLocks noChangeArrowheads="1"/>
            </p:cNvSpPr>
            <p:nvPr/>
          </p:nvSpPr>
          <p:spPr bwMode="auto">
            <a:xfrm>
              <a:off x="2910699" y="2107085"/>
              <a:ext cx="8393" cy="19404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" name="Rectangle 72"/>
            <p:cNvSpPr>
              <a:spLocks noChangeArrowheads="1"/>
            </p:cNvSpPr>
            <p:nvPr/>
          </p:nvSpPr>
          <p:spPr bwMode="auto">
            <a:xfrm>
              <a:off x="2919091" y="2107085"/>
              <a:ext cx="8393" cy="19404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" name="Rectangle 73"/>
            <p:cNvSpPr>
              <a:spLocks noChangeArrowheads="1"/>
            </p:cNvSpPr>
            <p:nvPr/>
          </p:nvSpPr>
          <p:spPr bwMode="auto">
            <a:xfrm>
              <a:off x="2927483" y="2107085"/>
              <a:ext cx="8393" cy="19404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2" name="Rectangle 74"/>
            <p:cNvSpPr>
              <a:spLocks noChangeArrowheads="1"/>
            </p:cNvSpPr>
            <p:nvPr/>
          </p:nvSpPr>
          <p:spPr bwMode="auto">
            <a:xfrm>
              <a:off x="2935875" y="2107085"/>
              <a:ext cx="8393" cy="19404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" name="Rectangle 75"/>
            <p:cNvSpPr>
              <a:spLocks noChangeArrowheads="1"/>
            </p:cNvSpPr>
            <p:nvPr/>
          </p:nvSpPr>
          <p:spPr bwMode="auto">
            <a:xfrm>
              <a:off x="2944269" y="2107085"/>
              <a:ext cx="8393" cy="19404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" name="Rectangle 76"/>
            <p:cNvSpPr>
              <a:spLocks noChangeArrowheads="1"/>
            </p:cNvSpPr>
            <p:nvPr/>
          </p:nvSpPr>
          <p:spPr bwMode="auto">
            <a:xfrm>
              <a:off x="2952660" y="2107085"/>
              <a:ext cx="8393" cy="19404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5" name="Rectangle 77"/>
            <p:cNvSpPr>
              <a:spLocks noChangeArrowheads="1"/>
            </p:cNvSpPr>
            <p:nvPr/>
          </p:nvSpPr>
          <p:spPr bwMode="auto">
            <a:xfrm>
              <a:off x="2961053" y="2107085"/>
              <a:ext cx="8393" cy="19404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" name="Rectangle 78"/>
            <p:cNvSpPr>
              <a:spLocks noChangeArrowheads="1"/>
            </p:cNvSpPr>
            <p:nvPr/>
          </p:nvSpPr>
          <p:spPr bwMode="auto">
            <a:xfrm>
              <a:off x="2969445" y="2107085"/>
              <a:ext cx="8393" cy="19404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" name="Freeform 79"/>
            <p:cNvSpPr>
              <a:spLocks/>
            </p:cNvSpPr>
            <p:nvPr/>
          </p:nvSpPr>
          <p:spPr bwMode="auto">
            <a:xfrm>
              <a:off x="2762992" y="2071380"/>
              <a:ext cx="209811" cy="71409"/>
            </a:xfrm>
            <a:custGeom>
              <a:avLst/>
              <a:gdLst>
                <a:gd name="T0" fmla="*/ 198438 w 125"/>
                <a:gd name="T1" fmla="*/ 36513 h 46"/>
                <a:gd name="T2" fmla="*/ 198438 w 125"/>
                <a:gd name="T3" fmla="*/ 36513 h 46"/>
                <a:gd name="T4" fmla="*/ 198438 w 125"/>
                <a:gd name="T5" fmla="*/ 39687 h 46"/>
                <a:gd name="T6" fmla="*/ 196850 w 125"/>
                <a:gd name="T7" fmla="*/ 44450 h 46"/>
                <a:gd name="T8" fmla="*/ 193675 w 125"/>
                <a:gd name="T9" fmla="*/ 47625 h 46"/>
                <a:gd name="T10" fmla="*/ 192088 w 125"/>
                <a:gd name="T11" fmla="*/ 50800 h 46"/>
                <a:gd name="T12" fmla="*/ 182563 w 125"/>
                <a:gd name="T13" fmla="*/ 57150 h 46"/>
                <a:gd name="T14" fmla="*/ 169863 w 125"/>
                <a:gd name="T15" fmla="*/ 61913 h 46"/>
                <a:gd name="T16" fmla="*/ 155575 w 125"/>
                <a:gd name="T17" fmla="*/ 66675 h 46"/>
                <a:gd name="T18" fmla="*/ 138113 w 125"/>
                <a:gd name="T19" fmla="*/ 69850 h 46"/>
                <a:gd name="T20" fmla="*/ 119063 w 125"/>
                <a:gd name="T21" fmla="*/ 73025 h 46"/>
                <a:gd name="T22" fmla="*/ 98425 w 125"/>
                <a:gd name="T23" fmla="*/ 73025 h 46"/>
                <a:gd name="T24" fmla="*/ 79375 w 125"/>
                <a:gd name="T25" fmla="*/ 73025 h 46"/>
                <a:gd name="T26" fmla="*/ 61913 w 125"/>
                <a:gd name="T27" fmla="*/ 69850 h 46"/>
                <a:gd name="T28" fmla="*/ 42863 w 125"/>
                <a:gd name="T29" fmla="*/ 66675 h 46"/>
                <a:gd name="T30" fmla="*/ 28575 w 125"/>
                <a:gd name="T31" fmla="*/ 61913 h 46"/>
                <a:gd name="T32" fmla="*/ 15875 w 125"/>
                <a:gd name="T33" fmla="*/ 57150 h 46"/>
                <a:gd name="T34" fmla="*/ 7938 w 125"/>
                <a:gd name="T35" fmla="*/ 50800 h 46"/>
                <a:gd name="T36" fmla="*/ 4763 w 125"/>
                <a:gd name="T37" fmla="*/ 47625 h 46"/>
                <a:gd name="T38" fmla="*/ 1588 w 125"/>
                <a:gd name="T39" fmla="*/ 44450 h 46"/>
                <a:gd name="T40" fmla="*/ 0 w 125"/>
                <a:gd name="T41" fmla="*/ 39687 h 46"/>
                <a:gd name="T42" fmla="*/ 0 w 125"/>
                <a:gd name="T43" fmla="*/ 36513 h 46"/>
                <a:gd name="T44" fmla="*/ 0 w 125"/>
                <a:gd name="T45" fmla="*/ 33338 h 46"/>
                <a:gd name="T46" fmla="*/ 1588 w 125"/>
                <a:gd name="T47" fmla="*/ 30163 h 46"/>
                <a:gd name="T48" fmla="*/ 4763 w 125"/>
                <a:gd name="T49" fmla="*/ 26988 h 46"/>
                <a:gd name="T50" fmla="*/ 7938 w 125"/>
                <a:gd name="T51" fmla="*/ 22225 h 46"/>
                <a:gd name="T52" fmla="*/ 15875 w 125"/>
                <a:gd name="T53" fmla="*/ 15875 h 46"/>
                <a:gd name="T54" fmla="*/ 28575 w 125"/>
                <a:gd name="T55" fmla="*/ 11112 h 46"/>
                <a:gd name="T56" fmla="*/ 42863 w 125"/>
                <a:gd name="T57" fmla="*/ 7938 h 46"/>
                <a:gd name="T58" fmla="*/ 61913 w 125"/>
                <a:gd name="T59" fmla="*/ 3175 h 46"/>
                <a:gd name="T60" fmla="*/ 79375 w 125"/>
                <a:gd name="T61" fmla="*/ 1588 h 46"/>
                <a:gd name="T62" fmla="*/ 98425 w 125"/>
                <a:gd name="T63" fmla="*/ 0 h 46"/>
                <a:gd name="T64" fmla="*/ 119063 w 125"/>
                <a:gd name="T65" fmla="*/ 1588 h 46"/>
                <a:gd name="T66" fmla="*/ 138113 w 125"/>
                <a:gd name="T67" fmla="*/ 3175 h 46"/>
                <a:gd name="T68" fmla="*/ 155575 w 125"/>
                <a:gd name="T69" fmla="*/ 7938 h 46"/>
                <a:gd name="T70" fmla="*/ 169863 w 125"/>
                <a:gd name="T71" fmla="*/ 11112 h 46"/>
                <a:gd name="T72" fmla="*/ 182563 w 125"/>
                <a:gd name="T73" fmla="*/ 15875 h 46"/>
                <a:gd name="T74" fmla="*/ 192088 w 125"/>
                <a:gd name="T75" fmla="*/ 22225 h 46"/>
                <a:gd name="T76" fmla="*/ 193675 w 125"/>
                <a:gd name="T77" fmla="*/ 26988 h 46"/>
                <a:gd name="T78" fmla="*/ 196850 w 125"/>
                <a:gd name="T79" fmla="*/ 30163 h 46"/>
                <a:gd name="T80" fmla="*/ 198438 w 125"/>
                <a:gd name="T81" fmla="*/ 33338 h 46"/>
                <a:gd name="T82" fmla="*/ 198438 w 125"/>
                <a:gd name="T83" fmla="*/ 36513 h 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5"/>
                <a:gd name="T127" fmla="*/ 0 h 46"/>
                <a:gd name="T128" fmla="*/ 125 w 125"/>
                <a:gd name="T129" fmla="*/ 46 h 4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5" h="46">
                  <a:moveTo>
                    <a:pt x="125" y="23"/>
                  </a:moveTo>
                  <a:lnTo>
                    <a:pt x="125" y="23"/>
                  </a:lnTo>
                  <a:lnTo>
                    <a:pt x="125" y="25"/>
                  </a:lnTo>
                  <a:lnTo>
                    <a:pt x="124" y="28"/>
                  </a:lnTo>
                  <a:lnTo>
                    <a:pt x="122" y="30"/>
                  </a:lnTo>
                  <a:lnTo>
                    <a:pt x="121" y="32"/>
                  </a:lnTo>
                  <a:lnTo>
                    <a:pt x="115" y="36"/>
                  </a:lnTo>
                  <a:lnTo>
                    <a:pt x="107" y="39"/>
                  </a:lnTo>
                  <a:lnTo>
                    <a:pt x="98" y="42"/>
                  </a:lnTo>
                  <a:lnTo>
                    <a:pt x="87" y="44"/>
                  </a:lnTo>
                  <a:lnTo>
                    <a:pt x="75" y="46"/>
                  </a:lnTo>
                  <a:lnTo>
                    <a:pt x="62" y="46"/>
                  </a:lnTo>
                  <a:lnTo>
                    <a:pt x="50" y="46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18" y="39"/>
                  </a:lnTo>
                  <a:lnTo>
                    <a:pt x="10" y="36"/>
                  </a:lnTo>
                  <a:lnTo>
                    <a:pt x="5" y="32"/>
                  </a:lnTo>
                  <a:lnTo>
                    <a:pt x="3" y="30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5" y="14"/>
                  </a:lnTo>
                  <a:lnTo>
                    <a:pt x="10" y="10"/>
                  </a:lnTo>
                  <a:lnTo>
                    <a:pt x="18" y="7"/>
                  </a:lnTo>
                  <a:lnTo>
                    <a:pt x="27" y="5"/>
                  </a:lnTo>
                  <a:lnTo>
                    <a:pt x="39" y="2"/>
                  </a:lnTo>
                  <a:lnTo>
                    <a:pt x="50" y="1"/>
                  </a:lnTo>
                  <a:lnTo>
                    <a:pt x="62" y="0"/>
                  </a:lnTo>
                  <a:lnTo>
                    <a:pt x="75" y="1"/>
                  </a:lnTo>
                  <a:lnTo>
                    <a:pt x="87" y="2"/>
                  </a:lnTo>
                  <a:lnTo>
                    <a:pt x="98" y="5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2" y="17"/>
                  </a:lnTo>
                  <a:lnTo>
                    <a:pt x="124" y="19"/>
                  </a:lnTo>
                  <a:lnTo>
                    <a:pt x="125" y="21"/>
                  </a:lnTo>
                  <a:lnTo>
                    <a:pt x="125" y="2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8" name="Freeform 80"/>
            <p:cNvSpPr>
              <a:spLocks/>
            </p:cNvSpPr>
            <p:nvPr/>
          </p:nvSpPr>
          <p:spPr bwMode="auto">
            <a:xfrm>
              <a:off x="2927483" y="2138133"/>
              <a:ext cx="218203" cy="218886"/>
            </a:xfrm>
            <a:custGeom>
              <a:avLst/>
              <a:gdLst>
                <a:gd name="T0" fmla="*/ 103188 w 130"/>
                <a:gd name="T1" fmla="*/ 0 h 141"/>
                <a:gd name="T2" fmla="*/ 103188 w 130"/>
                <a:gd name="T3" fmla="*/ 0 h 141"/>
                <a:gd name="T4" fmla="*/ 82550 w 130"/>
                <a:gd name="T5" fmla="*/ 1588 h 141"/>
                <a:gd name="T6" fmla="*/ 63500 w 130"/>
                <a:gd name="T7" fmla="*/ 3175 h 141"/>
                <a:gd name="T8" fmla="*/ 44450 w 130"/>
                <a:gd name="T9" fmla="*/ 6350 h 141"/>
                <a:gd name="T10" fmla="*/ 30162 w 130"/>
                <a:gd name="T11" fmla="*/ 11113 h 141"/>
                <a:gd name="T12" fmla="*/ 17462 w 130"/>
                <a:gd name="T13" fmla="*/ 15875 h 141"/>
                <a:gd name="T14" fmla="*/ 7937 w 130"/>
                <a:gd name="T15" fmla="*/ 22225 h 141"/>
                <a:gd name="T16" fmla="*/ 4762 w 130"/>
                <a:gd name="T17" fmla="*/ 25400 h 141"/>
                <a:gd name="T18" fmla="*/ 3175 w 130"/>
                <a:gd name="T19" fmla="*/ 28575 h 141"/>
                <a:gd name="T20" fmla="*/ 0 w 130"/>
                <a:gd name="T21" fmla="*/ 33338 h 141"/>
                <a:gd name="T22" fmla="*/ 0 w 130"/>
                <a:gd name="T23" fmla="*/ 36513 h 141"/>
                <a:gd name="T24" fmla="*/ 0 w 130"/>
                <a:gd name="T25" fmla="*/ 187325 h 141"/>
                <a:gd name="T26" fmla="*/ 0 w 130"/>
                <a:gd name="T27" fmla="*/ 192088 h 141"/>
                <a:gd name="T28" fmla="*/ 3175 w 130"/>
                <a:gd name="T29" fmla="*/ 195263 h 141"/>
                <a:gd name="T30" fmla="*/ 4762 w 130"/>
                <a:gd name="T31" fmla="*/ 198438 h 141"/>
                <a:gd name="T32" fmla="*/ 7937 w 130"/>
                <a:gd name="T33" fmla="*/ 201613 h 141"/>
                <a:gd name="T34" fmla="*/ 17462 w 130"/>
                <a:gd name="T35" fmla="*/ 207963 h 141"/>
                <a:gd name="T36" fmla="*/ 30162 w 130"/>
                <a:gd name="T37" fmla="*/ 214313 h 141"/>
                <a:gd name="T38" fmla="*/ 44450 w 130"/>
                <a:gd name="T39" fmla="*/ 217488 h 141"/>
                <a:gd name="T40" fmla="*/ 63500 w 130"/>
                <a:gd name="T41" fmla="*/ 220663 h 141"/>
                <a:gd name="T42" fmla="*/ 82550 w 130"/>
                <a:gd name="T43" fmla="*/ 222250 h 141"/>
                <a:gd name="T44" fmla="*/ 103188 w 130"/>
                <a:gd name="T45" fmla="*/ 223838 h 141"/>
                <a:gd name="T46" fmla="*/ 125412 w 130"/>
                <a:gd name="T47" fmla="*/ 222250 h 141"/>
                <a:gd name="T48" fmla="*/ 142875 w 130"/>
                <a:gd name="T49" fmla="*/ 220663 h 141"/>
                <a:gd name="T50" fmla="*/ 161925 w 130"/>
                <a:gd name="T51" fmla="*/ 217488 h 141"/>
                <a:gd name="T52" fmla="*/ 176212 w 130"/>
                <a:gd name="T53" fmla="*/ 214313 h 141"/>
                <a:gd name="T54" fmla="*/ 190500 w 130"/>
                <a:gd name="T55" fmla="*/ 207963 h 141"/>
                <a:gd name="T56" fmla="*/ 198437 w 130"/>
                <a:gd name="T57" fmla="*/ 201613 h 141"/>
                <a:gd name="T58" fmla="*/ 201612 w 130"/>
                <a:gd name="T59" fmla="*/ 198438 h 141"/>
                <a:gd name="T60" fmla="*/ 204788 w 130"/>
                <a:gd name="T61" fmla="*/ 195263 h 141"/>
                <a:gd name="T62" fmla="*/ 206375 w 130"/>
                <a:gd name="T63" fmla="*/ 192088 h 141"/>
                <a:gd name="T64" fmla="*/ 206375 w 130"/>
                <a:gd name="T65" fmla="*/ 187325 h 141"/>
                <a:gd name="T66" fmla="*/ 206375 w 130"/>
                <a:gd name="T67" fmla="*/ 36513 h 141"/>
                <a:gd name="T68" fmla="*/ 206375 w 130"/>
                <a:gd name="T69" fmla="*/ 33338 h 141"/>
                <a:gd name="T70" fmla="*/ 204788 w 130"/>
                <a:gd name="T71" fmla="*/ 28575 h 141"/>
                <a:gd name="T72" fmla="*/ 201612 w 130"/>
                <a:gd name="T73" fmla="*/ 25400 h 141"/>
                <a:gd name="T74" fmla="*/ 198437 w 130"/>
                <a:gd name="T75" fmla="*/ 22225 h 141"/>
                <a:gd name="T76" fmla="*/ 190500 w 130"/>
                <a:gd name="T77" fmla="*/ 15875 h 141"/>
                <a:gd name="T78" fmla="*/ 176212 w 130"/>
                <a:gd name="T79" fmla="*/ 11113 h 141"/>
                <a:gd name="T80" fmla="*/ 161925 w 130"/>
                <a:gd name="T81" fmla="*/ 6350 h 141"/>
                <a:gd name="T82" fmla="*/ 142875 w 130"/>
                <a:gd name="T83" fmla="*/ 3175 h 141"/>
                <a:gd name="T84" fmla="*/ 125412 w 130"/>
                <a:gd name="T85" fmla="*/ 1588 h 141"/>
                <a:gd name="T86" fmla="*/ 103188 w 130"/>
                <a:gd name="T87" fmla="*/ 0 h 1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41"/>
                <a:gd name="T134" fmla="*/ 130 w 130"/>
                <a:gd name="T135" fmla="*/ 141 h 14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41">
                  <a:moveTo>
                    <a:pt x="65" y="0"/>
                  </a:moveTo>
                  <a:lnTo>
                    <a:pt x="65" y="0"/>
                  </a:lnTo>
                  <a:lnTo>
                    <a:pt x="52" y="1"/>
                  </a:lnTo>
                  <a:lnTo>
                    <a:pt x="40" y="2"/>
                  </a:lnTo>
                  <a:lnTo>
                    <a:pt x="28" y="4"/>
                  </a:lnTo>
                  <a:lnTo>
                    <a:pt x="19" y="7"/>
                  </a:lnTo>
                  <a:lnTo>
                    <a:pt x="11" y="10"/>
                  </a:lnTo>
                  <a:lnTo>
                    <a:pt x="5" y="14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3" y="125"/>
                  </a:lnTo>
                  <a:lnTo>
                    <a:pt x="5" y="127"/>
                  </a:lnTo>
                  <a:lnTo>
                    <a:pt x="11" y="131"/>
                  </a:lnTo>
                  <a:lnTo>
                    <a:pt x="19" y="135"/>
                  </a:lnTo>
                  <a:lnTo>
                    <a:pt x="28" y="137"/>
                  </a:lnTo>
                  <a:lnTo>
                    <a:pt x="40" y="139"/>
                  </a:lnTo>
                  <a:lnTo>
                    <a:pt x="52" y="140"/>
                  </a:lnTo>
                  <a:lnTo>
                    <a:pt x="65" y="141"/>
                  </a:lnTo>
                  <a:lnTo>
                    <a:pt x="79" y="140"/>
                  </a:lnTo>
                  <a:lnTo>
                    <a:pt x="90" y="139"/>
                  </a:lnTo>
                  <a:lnTo>
                    <a:pt x="102" y="137"/>
                  </a:lnTo>
                  <a:lnTo>
                    <a:pt x="111" y="135"/>
                  </a:lnTo>
                  <a:lnTo>
                    <a:pt x="120" y="131"/>
                  </a:lnTo>
                  <a:lnTo>
                    <a:pt x="125" y="127"/>
                  </a:lnTo>
                  <a:lnTo>
                    <a:pt x="127" y="125"/>
                  </a:lnTo>
                  <a:lnTo>
                    <a:pt x="129" y="123"/>
                  </a:lnTo>
                  <a:lnTo>
                    <a:pt x="130" y="121"/>
                  </a:lnTo>
                  <a:lnTo>
                    <a:pt x="130" y="118"/>
                  </a:lnTo>
                  <a:lnTo>
                    <a:pt x="130" y="23"/>
                  </a:lnTo>
                  <a:lnTo>
                    <a:pt x="130" y="21"/>
                  </a:lnTo>
                  <a:lnTo>
                    <a:pt x="129" y="18"/>
                  </a:lnTo>
                  <a:lnTo>
                    <a:pt x="127" y="16"/>
                  </a:lnTo>
                  <a:lnTo>
                    <a:pt x="125" y="14"/>
                  </a:lnTo>
                  <a:lnTo>
                    <a:pt x="120" y="10"/>
                  </a:lnTo>
                  <a:lnTo>
                    <a:pt x="111" y="7"/>
                  </a:lnTo>
                  <a:lnTo>
                    <a:pt x="102" y="4"/>
                  </a:lnTo>
                  <a:lnTo>
                    <a:pt x="90" y="2"/>
                  </a:lnTo>
                  <a:lnTo>
                    <a:pt x="79" y="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9" name="Freeform 81"/>
            <p:cNvSpPr>
              <a:spLocks noEditPoints="1"/>
            </p:cNvSpPr>
            <p:nvPr/>
          </p:nvSpPr>
          <p:spPr bwMode="auto">
            <a:xfrm>
              <a:off x="2914056" y="2127266"/>
              <a:ext cx="245059" cy="240619"/>
            </a:xfrm>
            <a:custGeom>
              <a:avLst/>
              <a:gdLst>
                <a:gd name="T0" fmla="*/ 95407 w 464"/>
                <a:gd name="T1" fmla="*/ 24805 h 496"/>
                <a:gd name="T2" fmla="*/ 59942 w 464"/>
                <a:gd name="T3" fmla="*/ 30758 h 496"/>
                <a:gd name="T4" fmla="*/ 33468 w 464"/>
                <a:gd name="T5" fmla="*/ 39191 h 496"/>
                <a:gd name="T6" fmla="*/ 26474 w 464"/>
                <a:gd name="T7" fmla="*/ 43656 h 496"/>
                <a:gd name="T8" fmla="*/ 27473 w 464"/>
                <a:gd name="T9" fmla="*/ 44152 h 496"/>
                <a:gd name="T10" fmla="*/ 21979 w 464"/>
                <a:gd name="T11" fmla="*/ 51098 h 496"/>
                <a:gd name="T12" fmla="*/ 23977 w 464"/>
                <a:gd name="T13" fmla="*/ 47625 h 496"/>
                <a:gd name="T14" fmla="*/ 23977 w 464"/>
                <a:gd name="T15" fmla="*/ 202903 h 496"/>
                <a:gd name="T16" fmla="*/ 23977 w 464"/>
                <a:gd name="T17" fmla="*/ 197942 h 496"/>
                <a:gd name="T18" fmla="*/ 28972 w 464"/>
                <a:gd name="T19" fmla="*/ 204887 h 496"/>
                <a:gd name="T20" fmla="*/ 35965 w 464"/>
                <a:gd name="T21" fmla="*/ 208856 h 496"/>
                <a:gd name="T22" fmla="*/ 47953 w 464"/>
                <a:gd name="T23" fmla="*/ 213817 h 496"/>
                <a:gd name="T24" fmla="*/ 60441 w 464"/>
                <a:gd name="T25" fmla="*/ 216793 h 496"/>
                <a:gd name="T26" fmla="*/ 95907 w 464"/>
                <a:gd name="T27" fmla="*/ 221754 h 496"/>
                <a:gd name="T28" fmla="*/ 136867 w 464"/>
                <a:gd name="T29" fmla="*/ 221754 h 496"/>
                <a:gd name="T30" fmla="*/ 172832 w 464"/>
                <a:gd name="T31" fmla="*/ 216793 h 496"/>
                <a:gd name="T32" fmla="*/ 184321 w 464"/>
                <a:gd name="T33" fmla="*/ 213817 h 496"/>
                <a:gd name="T34" fmla="*/ 196309 w 464"/>
                <a:gd name="T35" fmla="*/ 208856 h 496"/>
                <a:gd name="T36" fmla="*/ 203303 w 464"/>
                <a:gd name="T37" fmla="*/ 204887 h 496"/>
                <a:gd name="T38" fmla="*/ 207299 w 464"/>
                <a:gd name="T39" fmla="*/ 199430 h 496"/>
                <a:gd name="T40" fmla="*/ 207798 w 464"/>
                <a:gd name="T41" fmla="*/ 202903 h 496"/>
                <a:gd name="T42" fmla="*/ 207798 w 464"/>
                <a:gd name="T43" fmla="*/ 47625 h 496"/>
                <a:gd name="T44" fmla="*/ 210296 w 464"/>
                <a:gd name="T45" fmla="*/ 51098 h 496"/>
                <a:gd name="T46" fmla="*/ 205800 w 464"/>
                <a:gd name="T47" fmla="*/ 45641 h 496"/>
                <a:gd name="T48" fmla="*/ 205800 w 464"/>
                <a:gd name="T49" fmla="*/ 43656 h 496"/>
                <a:gd name="T50" fmla="*/ 198307 w 464"/>
                <a:gd name="T51" fmla="*/ 39191 h 496"/>
                <a:gd name="T52" fmla="*/ 171833 w 464"/>
                <a:gd name="T53" fmla="*/ 30262 h 496"/>
                <a:gd name="T54" fmla="*/ 136368 w 464"/>
                <a:gd name="T55" fmla="*/ 24805 h 496"/>
                <a:gd name="T56" fmla="*/ 138865 w 464"/>
                <a:gd name="T57" fmla="*/ 1488 h 496"/>
                <a:gd name="T58" fmla="*/ 177827 w 464"/>
                <a:gd name="T59" fmla="*/ 7441 h 496"/>
                <a:gd name="T60" fmla="*/ 206799 w 464"/>
                <a:gd name="T61" fmla="*/ 16867 h 496"/>
                <a:gd name="T62" fmla="*/ 218288 w 464"/>
                <a:gd name="T63" fmla="*/ 23813 h 496"/>
                <a:gd name="T64" fmla="*/ 223783 w 464"/>
                <a:gd name="T65" fmla="*/ 29766 h 496"/>
                <a:gd name="T66" fmla="*/ 229777 w 464"/>
                <a:gd name="T67" fmla="*/ 37703 h 496"/>
                <a:gd name="T68" fmla="*/ 231775 w 464"/>
                <a:gd name="T69" fmla="*/ 47625 h 496"/>
                <a:gd name="T70" fmla="*/ 231775 w 464"/>
                <a:gd name="T71" fmla="*/ 202903 h 496"/>
                <a:gd name="T72" fmla="*/ 227279 w 464"/>
                <a:gd name="T73" fmla="*/ 212825 h 496"/>
                <a:gd name="T74" fmla="*/ 220786 w 464"/>
                <a:gd name="T75" fmla="*/ 220762 h 496"/>
                <a:gd name="T76" fmla="*/ 209297 w 464"/>
                <a:gd name="T77" fmla="*/ 228700 h 496"/>
                <a:gd name="T78" fmla="*/ 194311 w 464"/>
                <a:gd name="T79" fmla="*/ 235645 h 496"/>
                <a:gd name="T80" fmla="*/ 176828 w 464"/>
                <a:gd name="T81" fmla="*/ 240110 h 496"/>
                <a:gd name="T82" fmla="*/ 137866 w 464"/>
                <a:gd name="T83" fmla="*/ 245071 h 496"/>
                <a:gd name="T84" fmla="*/ 93409 w 464"/>
                <a:gd name="T85" fmla="*/ 245071 h 496"/>
                <a:gd name="T86" fmla="*/ 54447 w 464"/>
                <a:gd name="T87" fmla="*/ 240110 h 496"/>
                <a:gd name="T88" fmla="*/ 37963 w 464"/>
                <a:gd name="T89" fmla="*/ 235645 h 496"/>
                <a:gd name="T90" fmla="*/ 22978 w 464"/>
                <a:gd name="T91" fmla="*/ 228700 h 496"/>
                <a:gd name="T92" fmla="*/ 11489 w 464"/>
                <a:gd name="T93" fmla="*/ 220762 h 496"/>
                <a:gd name="T94" fmla="*/ 5994 w 464"/>
                <a:gd name="T95" fmla="*/ 213817 h 496"/>
                <a:gd name="T96" fmla="*/ 0 w 464"/>
                <a:gd name="T97" fmla="*/ 202903 h 496"/>
                <a:gd name="T98" fmla="*/ 0 w 464"/>
                <a:gd name="T99" fmla="*/ 47625 h 496"/>
                <a:gd name="T100" fmla="*/ 2498 w 464"/>
                <a:gd name="T101" fmla="*/ 37703 h 496"/>
                <a:gd name="T102" fmla="*/ 7493 w 464"/>
                <a:gd name="T103" fmla="*/ 30758 h 496"/>
                <a:gd name="T104" fmla="*/ 13986 w 464"/>
                <a:gd name="T105" fmla="*/ 23813 h 496"/>
                <a:gd name="T106" fmla="*/ 25475 w 464"/>
                <a:gd name="T107" fmla="*/ 16867 h 496"/>
                <a:gd name="T108" fmla="*/ 54947 w 464"/>
                <a:gd name="T109" fmla="*/ 7441 h 496"/>
                <a:gd name="T110" fmla="*/ 94408 w 464"/>
                <a:gd name="T111" fmla="*/ 992 h 496"/>
                <a:gd name="T112" fmla="*/ 138865 w 464"/>
                <a:gd name="T113" fmla="*/ 1488 h 49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64"/>
                <a:gd name="T172" fmla="*/ 0 h 496"/>
                <a:gd name="T173" fmla="*/ 464 w 464"/>
                <a:gd name="T174" fmla="*/ 496 h 49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64" h="496">
                  <a:moveTo>
                    <a:pt x="231" y="48"/>
                  </a:moveTo>
                  <a:lnTo>
                    <a:pt x="191" y="50"/>
                  </a:lnTo>
                  <a:lnTo>
                    <a:pt x="155" y="54"/>
                  </a:lnTo>
                  <a:lnTo>
                    <a:pt x="120" y="62"/>
                  </a:lnTo>
                  <a:lnTo>
                    <a:pt x="92" y="69"/>
                  </a:lnTo>
                  <a:lnTo>
                    <a:pt x="67" y="79"/>
                  </a:lnTo>
                  <a:lnTo>
                    <a:pt x="72" y="76"/>
                  </a:lnTo>
                  <a:lnTo>
                    <a:pt x="53" y="88"/>
                  </a:lnTo>
                  <a:lnTo>
                    <a:pt x="60" y="81"/>
                  </a:lnTo>
                  <a:lnTo>
                    <a:pt x="55" y="89"/>
                  </a:lnTo>
                  <a:lnTo>
                    <a:pt x="48" y="98"/>
                  </a:lnTo>
                  <a:lnTo>
                    <a:pt x="44" y="103"/>
                  </a:lnTo>
                  <a:lnTo>
                    <a:pt x="48" y="90"/>
                  </a:lnTo>
                  <a:lnTo>
                    <a:pt x="48" y="96"/>
                  </a:lnTo>
                  <a:lnTo>
                    <a:pt x="48" y="401"/>
                  </a:lnTo>
                  <a:lnTo>
                    <a:pt x="48" y="409"/>
                  </a:lnTo>
                  <a:lnTo>
                    <a:pt x="42" y="393"/>
                  </a:lnTo>
                  <a:lnTo>
                    <a:pt x="48" y="399"/>
                  </a:lnTo>
                  <a:lnTo>
                    <a:pt x="55" y="410"/>
                  </a:lnTo>
                  <a:lnTo>
                    <a:pt x="58" y="413"/>
                  </a:lnTo>
                  <a:lnTo>
                    <a:pt x="53" y="409"/>
                  </a:lnTo>
                  <a:lnTo>
                    <a:pt x="72" y="421"/>
                  </a:lnTo>
                  <a:lnTo>
                    <a:pt x="69" y="419"/>
                  </a:lnTo>
                  <a:lnTo>
                    <a:pt x="96" y="431"/>
                  </a:lnTo>
                  <a:lnTo>
                    <a:pt x="92" y="430"/>
                  </a:lnTo>
                  <a:lnTo>
                    <a:pt x="121" y="437"/>
                  </a:lnTo>
                  <a:lnTo>
                    <a:pt x="156" y="443"/>
                  </a:lnTo>
                  <a:lnTo>
                    <a:pt x="192" y="447"/>
                  </a:lnTo>
                  <a:lnTo>
                    <a:pt x="234" y="448"/>
                  </a:lnTo>
                  <a:lnTo>
                    <a:pt x="274" y="447"/>
                  </a:lnTo>
                  <a:lnTo>
                    <a:pt x="310" y="443"/>
                  </a:lnTo>
                  <a:lnTo>
                    <a:pt x="346" y="437"/>
                  </a:lnTo>
                  <a:lnTo>
                    <a:pt x="373" y="430"/>
                  </a:lnTo>
                  <a:lnTo>
                    <a:pt x="369" y="431"/>
                  </a:lnTo>
                  <a:lnTo>
                    <a:pt x="396" y="419"/>
                  </a:lnTo>
                  <a:lnTo>
                    <a:pt x="393" y="421"/>
                  </a:lnTo>
                  <a:lnTo>
                    <a:pt x="412" y="409"/>
                  </a:lnTo>
                  <a:lnTo>
                    <a:pt x="407" y="413"/>
                  </a:lnTo>
                  <a:lnTo>
                    <a:pt x="412" y="407"/>
                  </a:lnTo>
                  <a:lnTo>
                    <a:pt x="415" y="402"/>
                  </a:lnTo>
                  <a:lnTo>
                    <a:pt x="423" y="393"/>
                  </a:lnTo>
                  <a:lnTo>
                    <a:pt x="416" y="409"/>
                  </a:lnTo>
                  <a:lnTo>
                    <a:pt x="416" y="401"/>
                  </a:lnTo>
                  <a:lnTo>
                    <a:pt x="416" y="96"/>
                  </a:lnTo>
                  <a:lnTo>
                    <a:pt x="416" y="90"/>
                  </a:lnTo>
                  <a:lnTo>
                    <a:pt x="421" y="103"/>
                  </a:lnTo>
                  <a:lnTo>
                    <a:pt x="415" y="95"/>
                  </a:lnTo>
                  <a:lnTo>
                    <a:pt x="412" y="92"/>
                  </a:lnTo>
                  <a:lnTo>
                    <a:pt x="405" y="81"/>
                  </a:lnTo>
                  <a:lnTo>
                    <a:pt x="412" y="88"/>
                  </a:lnTo>
                  <a:lnTo>
                    <a:pt x="393" y="76"/>
                  </a:lnTo>
                  <a:lnTo>
                    <a:pt x="397" y="79"/>
                  </a:lnTo>
                  <a:lnTo>
                    <a:pt x="371" y="69"/>
                  </a:lnTo>
                  <a:lnTo>
                    <a:pt x="344" y="61"/>
                  </a:lnTo>
                  <a:lnTo>
                    <a:pt x="308" y="54"/>
                  </a:lnTo>
                  <a:lnTo>
                    <a:pt x="273" y="50"/>
                  </a:lnTo>
                  <a:lnTo>
                    <a:pt x="231" y="48"/>
                  </a:lnTo>
                  <a:close/>
                  <a:moveTo>
                    <a:pt x="278" y="3"/>
                  </a:moveTo>
                  <a:lnTo>
                    <a:pt x="317" y="7"/>
                  </a:lnTo>
                  <a:lnTo>
                    <a:pt x="356" y="15"/>
                  </a:lnTo>
                  <a:lnTo>
                    <a:pt x="387" y="24"/>
                  </a:lnTo>
                  <a:lnTo>
                    <a:pt x="414" y="34"/>
                  </a:lnTo>
                  <a:cubicBezTo>
                    <a:pt x="416" y="34"/>
                    <a:pt x="417" y="35"/>
                    <a:pt x="419" y="36"/>
                  </a:cubicBezTo>
                  <a:lnTo>
                    <a:pt x="437" y="48"/>
                  </a:lnTo>
                  <a:cubicBezTo>
                    <a:pt x="440" y="49"/>
                    <a:pt x="443" y="52"/>
                    <a:pt x="444" y="54"/>
                  </a:cubicBezTo>
                  <a:lnTo>
                    <a:pt x="448" y="60"/>
                  </a:lnTo>
                  <a:lnTo>
                    <a:pt x="455" y="68"/>
                  </a:lnTo>
                  <a:lnTo>
                    <a:pt x="460" y="76"/>
                  </a:lnTo>
                  <a:cubicBezTo>
                    <a:pt x="463" y="80"/>
                    <a:pt x="464" y="85"/>
                    <a:pt x="464" y="90"/>
                  </a:cubicBezTo>
                  <a:lnTo>
                    <a:pt x="464" y="96"/>
                  </a:lnTo>
                  <a:lnTo>
                    <a:pt x="464" y="401"/>
                  </a:lnTo>
                  <a:lnTo>
                    <a:pt x="464" y="409"/>
                  </a:lnTo>
                  <a:cubicBezTo>
                    <a:pt x="464" y="415"/>
                    <a:pt x="462" y="421"/>
                    <a:pt x="458" y="425"/>
                  </a:cubicBezTo>
                  <a:lnTo>
                    <a:pt x="455" y="429"/>
                  </a:lnTo>
                  <a:lnTo>
                    <a:pt x="448" y="439"/>
                  </a:lnTo>
                  <a:lnTo>
                    <a:pt x="442" y="445"/>
                  </a:lnTo>
                  <a:cubicBezTo>
                    <a:pt x="441" y="447"/>
                    <a:pt x="439" y="448"/>
                    <a:pt x="437" y="449"/>
                  </a:cubicBezTo>
                  <a:lnTo>
                    <a:pt x="419" y="461"/>
                  </a:lnTo>
                  <a:cubicBezTo>
                    <a:pt x="418" y="462"/>
                    <a:pt x="417" y="462"/>
                    <a:pt x="416" y="463"/>
                  </a:cubicBezTo>
                  <a:lnTo>
                    <a:pt x="389" y="475"/>
                  </a:lnTo>
                  <a:cubicBezTo>
                    <a:pt x="388" y="475"/>
                    <a:pt x="387" y="476"/>
                    <a:pt x="385" y="476"/>
                  </a:cubicBezTo>
                  <a:lnTo>
                    <a:pt x="354" y="484"/>
                  </a:lnTo>
                  <a:lnTo>
                    <a:pt x="315" y="490"/>
                  </a:lnTo>
                  <a:lnTo>
                    <a:pt x="276" y="494"/>
                  </a:lnTo>
                  <a:lnTo>
                    <a:pt x="231" y="496"/>
                  </a:lnTo>
                  <a:lnTo>
                    <a:pt x="187" y="494"/>
                  </a:lnTo>
                  <a:lnTo>
                    <a:pt x="149" y="490"/>
                  </a:lnTo>
                  <a:lnTo>
                    <a:pt x="109" y="484"/>
                  </a:lnTo>
                  <a:lnTo>
                    <a:pt x="80" y="476"/>
                  </a:lnTo>
                  <a:cubicBezTo>
                    <a:pt x="78" y="476"/>
                    <a:pt x="77" y="475"/>
                    <a:pt x="76" y="475"/>
                  </a:cubicBezTo>
                  <a:lnTo>
                    <a:pt x="49" y="463"/>
                  </a:lnTo>
                  <a:cubicBezTo>
                    <a:pt x="48" y="462"/>
                    <a:pt x="47" y="462"/>
                    <a:pt x="46" y="461"/>
                  </a:cubicBezTo>
                  <a:lnTo>
                    <a:pt x="28" y="449"/>
                  </a:lnTo>
                  <a:cubicBezTo>
                    <a:pt x="26" y="448"/>
                    <a:pt x="24" y="447"/>
                    <a:pt x="23" y="445"/>
                  </a:cubicBezTo>
                  <a:lnTo>
                    <a:pt x="15" y="437"/>
                  </a:lnTo>
                  <a:lnTo>
                    <a:pt x="12" y="431"/>
                  </a:lnTo>
                  <a:lnTo>
                    <a:pt x="7" y="425"/>
                  </a:lnTo>
                  <a:cubicBezTo>
                    <a:pt x="3" y="421"/>
                    <a:pt x="0" y="415"/>
                    <a:pt x="0" y="409"/>
                  </a:cubicBezTo>
                  <a:lnTo>
                    <a:pt x="0" y="401"/>
                  </a:lnTo>
                  <a:lnTo>
                    <a:pt x="0" y="96"/>
                  </a:lnTo>
                  <a:lnTo>
                    <a:pt x="0" y="90"/>
                  </a:lnTo>
                  <a:cubicBezTo>
                    <a:pt x="0" y="85"/>
                    <a:pt x="2" y="80"/>
                    <a:pt x="5" y="76"/>
                  </a:cubicBezTo>
                  <a:lnTo>
                    <a:pt x="12" y="66"/>
                  </a:lnTo>
                  <a:lnTo>
                    <a:pt x="15" y="62"/>
                  </a:lnTo>
                  <a:lnTo>
                    <a:pt x="21" y="54"/>
                  </a:lnTo>
                  <a:cubicBezTo>
                    <a:pt x="22" y="52"/>
                    <a:pt x="25" y="49"/>
                    <a:pt x="28" y="48"/>
                  </a:cubicBezTo>
                  <a:lnTo>
                    <a:pt x="46" y="36"/>
                  </a:lnTo>
                  <a:cubicBezTo>
                    <a:pt x="48" y="35"/>
                    <a:pt x="49" y="34"/>
                    <a:pt x="51" y="34"/>
                  </a:cubicBezTo>
                  <a:lnTo>
                    <a:pt x="80" y="23"/>
                  </a:lnTo>
                  <a:lnTo>
                    <a:pt x="110" y="15"/>
                  </a:lnTo>
                  <a:lnTo>
                    <a:pt x="150" y="7"/>
                  </a:lnTo>
                  <a:lnTo>
                    <a:pt x="189" y="2"/>
                  </a:lnTo>
                  <a:lnTo>
                    <a:pt x="234" y="0"/>
                  </a:lnTo>
                  <a:lnTo>
                    <a:pt x="27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70" name="Rectangle 82"/>
            <p:cNvSpPr>
              <a:spLocks noChangeArrowheads="1"/>
            </p:cNvSpPr>
            <p:nvPr/>
          </p:nvSpPr>
          <p:spPr bwMode="auto">
            <a:xfrm>
              <a:off x="2919091" y="2161418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" name="Rectangle 83"/>
            <p:cNvSpPr>
              <a:spLocks noChangeArrowheads="1"/>
            </p:cNvSpPr>
            <p:nvPr/>
          </p:nvSpPr>
          <p:spPr bwMode="auto">
            <a:xfrm>
              <a:off x="2927483" y="2161418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" name="Rectangle 84"/>
            <p:cNvSpPr>
              <a:spLocks noChangeArrowheads="1"/>
            </p:cNvSpPr>
            <p:nvPr/>
          </p:nvSpPr>
          <p:spPr bwMode="auto">
            <a:xfrm>
              <a:off x="2935875" y="2161418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" name="Rectangle 85"/>
            <p:cNvSpPr>
              <a:spLocks noChangeArrowheads="1"/>
            </p:cNvSpPr>
            <p:nvPr/>
          </p:nvSpPr>
          <p:spPr bwMode="auto">
            <a:xfrm>
              <a:off x="2944269" y="2161418"/>
              <a:ext cx="8393" cy="195599"/>
            </a:xfrm>
            <a:prstGeom prst="rect">
              <a:avLst/>
            </a:prstGeom>
            <a:solidFill>
              <a:srgbClr val="D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" name="Rectangle 86"/>
            <p:cNvSpPr>
              <a:spLocks noChangeArrowheads="1"/>
            </p:cNvSpPr>
            <p:nvPr/>
          </p:nvSpPr>
          <p:spPr bwMode="auto">
            <a:xfrm>
              <a:off x="2952660" y="2161418"/>
              <a:ext cx="8393" cy="19559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" name="Rectangle 87"/>
            <p:cNvSpPr>
              <a:spLocks noChangeArrowheads="1"/>
            </p:cNvSpPr>
            <p:nvPr/>
          </p:nvSpPr>
          <p:spPr bwMode="auto">
            <a:xfrm>
              <a:off x="2961053" y="2161418"/>
              <a:ext cx="8393" cy="19559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6" name="Rectangle 88"/>
            <p:cNvSpPr>
              <a:spLocks noChangeArrowheads="1"/>
            </p:cNvSpPr>
            <p:nvPr/>
          </p:nvSpPr>
          <p:spPr bwMode="auto">
            <a:xfrm>
              <a:off x="2969445" y="2161418"/>
              <a:ext cx="8393" cy="195599"/>
            </a:xfrm>
            <a:prstGeom prst="rect">
              <a:avLst/>
            </a:prstGeom>
            <a:solidFill>
              <a:srgbClr val="E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" name="Rectangle 89"/>
            <p:cNvSpPr>
              <a:spLocks noChangeArrowheads="1"/>
            </p:cNvSpPr>
            <p:nvPr/>
          </p:nvSpPr>
          <p:spPr bwMode="auto">
            <a:xfrm>
              <a:off x="2977838" y="2161418"/>
              <a:ext cx="8393" cy="195599"/>
            </a:xfrm>
            <a:prstGeom prst="rect">
              <a:avLst/>
            </a:prstGeom>
            <a:solidFill>
              <a:srgbClr val="E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" name="Rectangle 90"/>
            <p:cNvSpPr>
              <a:spLocks noChangeArrowheads="1"/>
            </p:cNvSpPr>
            <p:nvPr/>
          </p:nvSpPr>
          <p:spPr bwMode="auto">
            <a:xfrm>
              <a:off x="2986230" y="2161418"/>
              <a:ext cx="8393" cy="19559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" name="Rectangle 91"/>
            <p:cNvSpPr>
              <a:spLocks noChangeArrowheads="1"/>
            </p:cNvSpPr>
            <p:nvPr/>
          </p:nvSpPr>
          <p:spPr bwMode="auto">
            <a:xfrm>
              <a:off x="2994623" y="2161418"/>
              <a:ext cx="8393" cy="195599"/>
            </a:xfrm>
            <a:prstGeom prst="rect">
              <a:avLst/>
            </a:prstGeom>
            <a:solidFill>
              <a:srgbClr val="F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0" name="Rectangle 92"/>
            <p:cNvSpPr>
              <a:spLocks noChangeArrowheads="1"/>
            </p:cNvSpPr>
            <p:nvPr/>
          </p:nvSpPr>
          <p:spPr bwMode="auto">
            <a:xfrm>
              <a:off x="3003015" y="2161418"/>
              <a:ext cx="8393" cy="19559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1" name="Rectangle 93"/>
            <p:cNvSpPr>
              <a:spLocks noChangeArrowheads="1"/>
            </p:cNvSpPr>
            <p:nvPr/>
          </p:nvSpPr>
          <p:spPr bwMode="auto">
            <a:xfrm>
              <a:off x="3011408" y="2161418"/>
              <a:ext cx="8393" cy="19559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2" name="Rectangle 94"/>
            <p:cNvSpPr>
              <a:spLocks noChangeArrowheads="1"/>
            </p:cNvSpPr>
            <p:nvPr/>
          </p:nvSpPr>
          <p:spPr bwMode="auto">
            <a:xfrm>
              <a:off x="3019800" y="2161418"/>
              <a:ext cx="8393" cy="19559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3" name="Rectangle 95"/>
            <p:cNvSpPr>
              <a:spLocks noChangeArrowheads="1"/>
            </p:cNvSpPr>
            <p:nvPr/>
          </p:nvSpPr>
          <p:spPr bwMode="auto">
            <a:xfrm>
              <a:off x="3028193" y="2161418"/>
              <a:ext cx="8393" cy="19559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4" name="Rectangle 96"/>
            <p:cNvSpPr>
              <a:spLocks noChangeArrowheads="1"/>
            </p:cNvSpPr>
            <p:nvPr/>
          </p:nvSpPr>
          <p:spPr bwMode="auto">
            <a:xfrm>
              <a:off x="3036584" y="2161418"/>
              <a:ext cx="8393" cy="19559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5" name="Rectangle 97"/>
            <p:cNvSpPr>
              <a:spLocks noChangeArrowheads="1"/>
            </p:cNvSpPr>
            <p:nvPr/>
          </p:nvSpPr>
          <p:spPr bwMode="auto">
            <a:xfrm>
              <a:off x="3044977" y="2161418"/>
              <a:ext cx="8393" cy="19559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" name="Rectangle 98"/>
            <p:cNvSpPr>
              <a:spLocks noChangeArrowheads="1"/>
            </p:cNvSpPr>
            <p:nvPr/>
          </p:nvSpPr>
          <p:spPr bwMode="auto">
            <a:xfrm>
              <a:off x="3053370" y="2161418"/>
              <a:ext cx="8393" cy="19559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" name="Rectangle 99"/>
            <p:cNvSpPr>
              <a:spLocks noChangeArrowheads="1"/>
            </p:cNvSpPr>
            <p:nvPr/>
          </p:nvSpPr>
          <p:spPr bwMode="auto">
            <a:xfrm>
              <a:off x="3061763" y="2161418"/>
              <a:ext cx="8393" cy="195599"/>
            </a:xfrm>
            <a:prstGeom prst="rect">
              <a:avLst/>
            </a:prstGeom>
            <a:solidFill>
              <a:srgbClr val="F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8" name="Rectangle 100"/>
            <p:cNvSpPr>
              <a:spLocks noChangeArrowheads="1"/>
            </p:cNvSpPr>
            <p:nvPr/>
          </p:nvSpPr>
          <p:spPr bwMode="auto">
            <a:xfrm>
              <a:off x="3070154" y="2161418"/>
              <a:ext cx="8393" cy="19559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" name="Rectangle 101"/>
            <p:cNvSpPr>
              <a:spLocks noChangeArrowheads="1"/>
            </p:cNvSpPr>
            <p:nvPr/>
          </p:nvSpPr>
          <p:spPr bwMode="auto">
            <a:xfrm>
              <a:off x="3078547" y="2161418"/>
              <a:ext cx="8393" cy="195599"/>
            </a:xfrm>
            <a:prstGeom prst="rect">
              <a:avLst/>
            </a:prstGeom>
            <a:solidFill>
              <a:srgbClr val="E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" name="Rectangle 102"/>
            <p:cNvSpPr>
              <a:spLocks noChangeArrowheads="1"/>
            </p:cNvSpPr>
            <p:nvPr/>
          </p:nvSpPr>
          <p:spPr bwMode="auto">
            <a:xfrm>
              <a:off x="3086939" y="2161418"/>
              <a:ext cx="8393" cy="195599"/>
            </a:xfrm>
            <a:prstGeom prst="rect">
              <a:avLst/>
            </a:prstGeom>
            <a:solidFill>
              <a:srgbClr val="E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1" name="Rectangle 103"/>
            <p:cNvSpPr>
              <a:spLocks noChangeArrowheads="1"/>
            </p:cNvSpPr>
            <p:nvPr/>
          </p:nvSpPr>
          <p:spPr bwMode="auto">
            <a:xfrm>
              <a:off x="3095332" y="2161418"/>
              <a:ext cx="8393" cy="19559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" name="Rectangle 104"/>
            <p:cNvSpPr>
              <a:spLocks noChangeArrowheads="1"/>
            </p:cNvSpPr>
            <p:nvPr/>
          </p:nvSpPr>
          <p:spPr bwMode="auto">
            <a:xfrm>
              <a:off x="3103725" y="2161418"/>
              <a:ext cx="8393" cy="19559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" name="Rectangle 105"/>
            <p:cNvSpPr>
              <a:spLocks noChangeArrowheads="1"/>
            </p:cNvSpPr>
            <p:nvPr/>
          </p:nvSpPr>
          <p:spPr bwMode="auto">
            <a:xfrm>
              <a:off x="3112117" y="2161418"/>
              <a:ext cx="8393" cy="195599"/>
            </a:xfrm>
            <a:prstGeom prst="rect">
              <a:avLst/>
            </a:prstGeom>
            <a:solidFill>
              <a:srgbClr val="D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4" name="Rectangle 106"/>
            <p:cNvSpPr>
              <a:spLocks noChangeArrowheads="1"/>
            </p:cNvSpPr>
            <p:nvPr/>
          </p:nvSpPr>
          <p:spPr bwMode="auto">
            <a:xfrm>
              <a:off x="3120508" y="2161418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" name="Rectangle 107"/>
            <p:cNvSpPr>
              <a:spLocks noChangeArrowheads="1"/>
            </p:cNvSpPr>
            <p:nvPr/>
          </p:nvSpPr>
          <p:spPr bwMode="auto">
            <a:xfrm>
              <a:off x="3128901" y="2161418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" name="Rectangle 108"/>
            <p:cNvSpPr>
              <a:spLocks noChangeArrowheads="1"/>
            </p:cNvSpPr>
            <p:nvPr/>
          </p:nvSpPr>
          <p:spPr bwMode="auto">
            <a:xfrm>
              <a:off x="3137294" y="2161418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7" name="Freeform 109"/>
            <p:cNvSpPr>
              <a:spLocks/>
            </p:cNvSpPr>
            <p:nvPr/>
          </p:nvSpPr>
          <p:spPr bwMode="auto">
            <a:xfrm>
              <a:off x="2922448" y="2135028"/>
              <a:ext cx="219882" cy="69857"/>
            </a:xfrm>
            <a:custGeom>
              <a:avLst/>
              <a:gdLst>
                <a:gd name="T0" fmla="*/ 207963 w 131"/>
                <a:gd name="T1" fmla="*/ 34925 h 45"/>
                <a:gd name="T2" fmla="*/ 207963 w 131"/>
                <a:gd name="T3" fmla="*/ 34925 h 45"/>
                <a:gd name="T4" fmla="*/ 207963 w 131"/>
                <a:gd name="T5" fmla="*/ 39688 h 45"/>
                <a:gd name="T6" fmla="*/ 204788 w 131"/>
                <a:gd name="T7" fmla="*/ 42863 h 45"/>
                <a:gd name="T8" fmla="*/ 203200 w 131"/>
                <a:gd name="T9" fmla="*/ 46038 h 45"/>
                <a:gd name="T10" fmla="*/ 200025 w 131"/>
                <a:gd name="T11" fmla="*/ 49213 h 45"/>
                <a:gd name="T12" fmla="*/ 190500 w 131"/>
                <a:gd name="T13" fmla="*/ 55563 h 45"/>
                <a:gd name="T14" fmla="*/ 177800 w 131"/>
                <a:gd name="T15" fmla="*/ 60325 h 45"/>
                <a:gd name="T16" fmla="*/ 163513 w 131"/>
                <a:gd name="T17" fmla="*/ 65088 h 45"/>
                <a:gd name="T18" fmla="*/ 144463 w 131"/>
                <a:gd name="T19" fmla="*/ 68263 h 45"/>
                <a:gd name="T20" fmla="*/ 125413 w 131"/>
                <a:gd name="T21" fmla="*/ 71438 h 45"/>
                <a:gd name="T22" fmla="*/ 103188 w 131"/>
                <a:gd name="T23" fmla="*/ 71438 h 45"/>
                <a:gd name="T24" fmla="*/ 82550 w 131"/>
                <a:gd name="T25" fmla="*/ 71438 h 45"/>
                <a:gd name="T26" fmla="*/ 63500 w 131"/>
                <a:gd name="T27" fmla="*/ 68263 h 45"/>
                <a:gd name="T28" fmla="*/ 46038 w 131"/>
                <a:gd name="T29" fmla="*/ 65088 h 45"/>
                <a:gd name="T30" fmla="*/ 31750 w 131"/>
                <a:gd name="T31" fmla="*/ 60325 h 45"/>
                <a:gd name="T32" fmla="*/ 17463 w 131"/>
                <a:gd name="T33" fmla="*/ 55563 h 45"/>
                <a:gd name="T34" fmla="*/ 7938 w 131"/>
                <a:gd name="T35" fmla="*/ 49213 h 45"/>
                <a:gd name="T36" fmla="*/ 6350 w 131"/>
                <a:gd name="T37" fmla="*/ 46038 h 45"/>
                <a:gd name="T38" fmla="*/ 3175 w 131"/>
                <a:gd name="T39" fmla="*/ 42863 h 45"/>
                <a:gd name="T40" fmla="*/ 0 w 131"/>
                <a:gd name="T41" fmla="*/ 39688 h 45"/>
                <a:gd name="T42" fmla="*/ 0 w 131"/>
                <a:gd name="T43" fmla="*/ 34925 h 45"/>
                <a:gd name="T44" fmla="*/ 0 w 131"/>
                <a:gd name="T45" fmla="*/ 31750 h 45"/>
                <a:gd name="T46" fmla="*/ 3175 w 131"/>
                <a:gd name="T47" fmla="*/ 28575 h 45"/>
                <a:gd name="T48" fmla="*/ 6350 w 131"/>
                <a:gd name="T49" fmla="*/ 25400 h 45"/>
                <a:gd name="T50" fmla="*/ 7938 w 131"/>
                <a:gd name="T51" fmla="*/ 20638 h 45"/>
                <a:gd name="T52" fmla="*/ 17463 w 131"/>
                <a:gd name="T53" fmla="*/ 15875 h 45"/>
                <a:gd name="T54" fmla="*/ 31750 w 131"/>
                <a:gd name="T55" fmla="*/ 9525 h 45"/>
                <a:gd name="T56" fmla="*/ 46038 w 131"/>
                <a:gd name="T57" fmla="*/ 6350 h 45"/>
                <a:gd name="T58" fmla="*/ 63500 w 131"/>
                <a:gd name="T59" fmla="*/ 1588 h 45"/>
                <a:gd name="T60" fmla="*/ 82550 w 131"/>
                <a:gd name="T61" fmla="*/ 0 h 45"/>
                <a:gd name="T62" fmla="*/ 103188 w 131"/>
                <a:gd name="T63" fmla="*/ 0 h 45"/>
                <a:gd name="T64" fmla="*/ 125413 w 131"/>
                <a:gd name="T65" fmla="*/ 0 h 45"/>
                <a:gd name="T66" fmla="*/ 144463 w 131"/>
                <a:gd name="T67" fmla="*/ 1588 h 45"/>
                <a:gd name="T68" fmla="*/ 163513 w 131"/>
                <a:gd name="T69" fmla="*/ 6350 h 45"/>
                <a:gd name="T70" fmla="*/ 177800 w 131"/>
                <a:gd name="T71" fmla="*/ 9525 h 45"/>
                <a:gd name="T72" fmla="*/ 190500 w 131"/>
                <a:gd name="T73" fmla="*/ 15875 h 45"/>
                <a:gd name="T74" fmla="*/ 200025 w 131"/>
                <a:gd name="T75" fmla="*/ 20638 h 45"/>
                <a:gd name="T76" fmla="*/ 203200 w 131"/>
                <a:gd name="T77" fmla="*/ 25400 h 45"/>
                <a:gd name="T78" fmla="*/ 204788 w 131"/>
                <a:gd name="T79" fmla="*/ 28575 h 45"/>
                <a:gd name="T80" fmla="*/ 207963 w 131"/>
                <a:gd name="T81" fmla="*/ 31750 h 45"/>
                <a:gd name="T82" fmla="*/ 207963 w 131"/>
                <a:gd name="T83" fmla="*/ 34925 h 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1"/>
                <a:gd name="T127" fmla="*/ 0 h 45"/>
                <a:gd name="T128" fmla="*/ 131 w 131"/>
                <a:gd name="T129" fmla="*/ 45 h 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1" h="45">
                  <a:moveTo>
                    <a:pt x="131" y="22"/>
                  </a:moveTo>
                  <a:lnTo>
                    <a:pt x="131" y="22"/>
                  </a:lnTo>
                  <a:lnTo>
                    <a:pt x="131" y="25"/>
                  </a:lnTo>
                  <a:lnTo>
                    <a:pt x="129" y="27"/>
                  </a:lnTo>
                  <a:lnTo>
                    <a:pt x="128" y="29"/>
                  </a:lnTo>
                  <a:lnTo>
                    <a:pt x="126" y="31"/>
                  </a:lnTo>
                  <a:lnTo>
                    <a:pt x="120" y="35"/>
                  </a:lnTo>
                  <a:lnTo>
                    <a:pt x="112" y="38"/>
                  </a:lnTo>
                  <a:lnTo>
                    <a:pt x="103" y="41"/>
                  </a:lnTo>
                  <a:lnTo>
                    <a:pt x="91" y="43"/>
                  </a:lnTo>
                  <a:lnTo>
                    <a:pt x="79" y="45"/>
                  </a:lnTo>
                  <a:lnTo>
                    <a:pt x="65" y="45"/>
                  </a:lnTo>
                  <a:lnTo>
                    <a:pt x="52" y="45"/>
                  </a:lnTo>
                  <a:lnTo>
                    <a:pt x="40" y="43"/>
                  </a:lnTo>
                  <a:lnTo>
                    <a:pt x="29" y="41"/>
                  </a:lnTo>
                  <a:lnTo>
                    <a:pt x="20" y="38"/>
                  </a:lnTo>
                  <a:lnTo>
                    <a:pt x="11" y="35"/>
                  </a:lnTo>
                  <a:lnTo>
                    <a:pt x="5" y="31"/>
                  </a:lnTo>
                  <a:lnTo>
                    <a:pt x="4" y="29"/>
                  </a:lnTo>
                  <a:lnTo>
                    <a:pt x="2" y="27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20" y="6"/>
                  </a:lnTo>
                  <a:lnTo>
                    <a:pt x="29" y="4"/>
                  </a:lnTo>
                  <a:lnTo>
                    <a:pt x="40" y="1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79" y="0"/>
                  </a:lnTo>
                  <a:lnTo>
                    <a:pt x="91" y="1"/>
                  </a:lnTo>
                  <a:lnTo>
                    <a:pt x="103" y="4"/>
                  </a:lnTo>
                  <a:lnTo>
                    <a:pt x="112" y="6"/>
                  </a:lnTo>
                  <a:lnTo>
                    <a:pt x="120" y="10"/>
                  </a:lnTo>
                  <a:lnTo>
                    <a:pt x="126" y="13"/>
                  </a:lnTo>
                  <a:lnTo>
                    <a:pt x="128" y="16"/>
                  </a:lnTo>
                  <a:lnTo>
                    <a:pt x="129" y="18"/>
                  </a:lnTo>
                  <a:lnTo>
                    <a:pt x="131" y="20"/>
                  </a:lnTo>
                  <a:lnTo>
                    <a:pt x="131" y="22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8" name="Freeform 110"/>
            <p:cNvSpPr>
              <a:spLocks/>
            </p:cNvSpPr>
            <p:nvPr/>
          </p:nvSpPr>
          <p:spPr bwMode="auto">
            <a:xfrm>
              <a:off x="2470936" y="2130370"/>
              <a:ext cx="219882" cy="218886"/>
            </a:xfrm>
            <a:custGeom>
              <a:avLst/>
              <a:gdLst>
                <a:gd name="T0" fmla="*/ 103188 w 131"/>
                <a:gd name="T1" fmla="*/ 0 h 141"/>
                <a:gd name="T2" fmla="*/ 103188 w 131"/>
                <a:gd name="T3" fmla="*/ 0 h 141"/>
                <a:gd name="T4" fmla="*/ 82550 w 131"/>
                <a:gd name="T5" fmla="*/ 1588 h 141"/>
                <a:gd name="T6" fmla="*/ 63500 w 131"/>
                <a:gd name="T7" fmla="*/ 3175 h 141"/>
                <a:gd name="T8" fmla="*/ 46038 w 131"/>
                <a:gd name="T9" fmla="*/ 6350 h 141"/>
                <a:gd name="T10" fmla="*/ 31750 w 131"/>
                <a:gd name="T11" fmla="*/ 11113 h 141"/>
                <a:gd name="T12" fmla="*/ 17463 w 131"/>
                <a:gd name="T13" fmla="*/ 15875 h 141"/>
                <a:gd name="T14" fmla="*/ 7938 w 131"/>
                <a:gd name="T15" fmla="*/ 22225 h 141"/>
                <a:gd name="T16" fmla="*/ 6350 w 131"/>
                <a:gd name="T17" fmla="*/ 25400 h 141"/>
                <a:gd name="T18" fmla="*/ 3175 w 131"/>
                <a:gd name="T19" fmla="*/ 28575 h 141"/>
                <a:gd name="T20" fmla="*/ 0 w 131"/>
                <a:gd name="T21" fmla="*/ 33338 h 141"/>
                <a:gd name="T22" fmla="*/ 0 w 131"/>
                <a:gd name="T23" fmla="*/ 36513 h 141"/>
                <a:gd name="T24" fmla="*/ 0 w 131"/>
                <a:gd name="T25" fmla="*/ 187325 h 141"/>
                <a:gd name="T26" fmla="*/ 0 w 131"/>
                <a:gd name="T27" fmla="*/ 192088 h 141"/>
                <a:gd name="T28" fmla="*/ 3175 w 131"/>
                <a:gd name="T29" fmla="*/ 195263 h 141"/>
                <a:gd name="T30" fmla="*/ 6350 w 131"/>
                <a:gd name="T31" fmla="*/ 198438 h 141"/>
                <a:gd name="T32" fmla="*/ 7938 w 131"/>
                <a:gd name="T33" fmla="*/ 201613 h 141"/>
                <a:gd name="T34" fmla="*/ 17463 w 131"/>
                <a:gd name="T35" fmla="*/ 207963 h 141"/>
                <a:gd name="T36" fmla="*/ 31750 w 131"/>
                <a:gd name="T37" fmla="*/ 214313 h 141"/>
                <a:gd name="T38" fmla="*/ 46038 w 131"/>
                <a:gd name="T39" fmla="*/ 217488 h 141"/>
                <a:gd name="T40" fmla="*/ 63500 w 131"/>
                <a:gd name="T41" fmla="*/ 220663 h 141"/>
                <a:gd name="T42" fmla="*/ 82550 w 131"/>
                <a:gd name="T43" fmla="*/ 222250 h 141"/>
                <a:gd name="T44" fmla="*/ 103188 w 131"/>
                <a:gd name="T45" fmla="*/ 223838 h 141"/>
                <a:gd name="T46" fmla="*/ 125413 w 131"/>
                <a:gd name="T47" fmla="*/ 222250 h 141"/>
                <a:gd name="T48" fmla="*/ 144463 w 131"/>
                <a:gd name="T49" fmla="*/ 220663 h 141"/>
                <a:gd name="T50" fmla="*/ 163513 w 131"/>
                <a:gd name="T51" fmla="*/ 217488 h 141"/>
                <a:gd name="T52" fmla="*/ 177800 w 131"/>
                <a:gd name="T53" fmla="*/ 214313 h 141"/>
                <a:gd name="T54" fmla="*/ 190500 w 131"/>
                <a:gd name="T55" fmla="*/ 207963 h 141"/>
                <a:gd name="T56" fmla="*/ 200025 w 131"/>
                <a:gd name="T57" fmla="*/ 201613 h 141"/>
                <a:gd name="T58" fmla="*/ 203200 w 131"/>
                <a:gd name="T59" fmla="*/ 198438 h 141"/>
                <a:gd name="T60" fmla="*/ 204788 w 131"/>
                <a:gd name="T61" fmla="*/ 195263 h 141"/>
                <a:gd name="T62" fmla="*/ 207963 w 131"/>
                <a:gd name="T63" fmla="*/ 192088 h 141"/>
                <a:gd name="T64" fmla="*/ 207963 w 131"/>
                <a:gd name="T65" fmla="*/ 187325 h 141"/>
                <a:gd name="T66" fmla="*/ 207963 w 131"/>
                <a:gd name="T67" fmla="*/ 36513 h 141"/>
                <a:gd name="T68" fmla="*/ 207963 w 131"/>
                <a:gd name="T69" fmla="*/ 33338 h 141"/>
                <a:gd name="T70" fmla="*/ 204788 w 131"/>
                <a:gd name="T71" fmla="*/ 28575 h 141"/>
                <a:gd name="T72" fmla="*/ 203200 w 131"/>
                <a:gd name="T73" fmla="*/ 25400 h 141"/>
                <a:gd name="T74" fmla="*/ 200025 w 131"/>
                <a:gd name="T75" fmla="*/ 22225 h 141"/>
                <a:gd name="T76" fmla="*/ 190500 w 131"/>
                <a:gd name="T77" fmla="*/ 15875 h 141"/>
                <a:gd name="T78" fmla="*/ 177800 w 131"/>
                <a:gd name="T79" fmla="*/ 11113 h 141"/>
                <a:gd name="T80" fmla="*/ 163513 w 131"/>
                <a:gd name="T81" fmla="*/ 6350 h 141"/>
                <a:gd name="T82" fmla="*/ 144463 w 131"/>
                <a:gd name="T83" fmla="*/ 3175 h 141"/>
                <a:gd name="T84" fmla="*/ 125413 w 131"/>
                <a:gd name="T85" fmla="*/ 1588 h 141"/>
                <a:gd name="T86" fmla="*/ 103188 w 131"/>
                <a:gd name="T87" fmla="*/ 0 h 1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1"/>
                <a:gd name="T133" fmla="*/ 0 h 141"/>
                <a:gd name="T134" fmla="*/ 131 w 131"/>
                <a:gd name="T135" fmla="*/ 141 h 14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1" h="141">
                  <a:moveTo>
                    <a:pt x="65" y="0"/>
                  </a:moveTo>
                  <a:lnTo>
                    <a:pt x="65" y="0"/>
                  </a:lnTo>
                  <a:lnTo>
                    <a:pt x="52" y="1"/>
                  </a:lnTo>
                  <a:lnTo>
                    <a:pt x="40" y="2"/>
                  </a:lnTo>
                  <a:lnTo>
                    <a:pt x="29" y="4"/>
                  </a:lnTo>
                  <a:lnTo>
                    <a:pt x="20" y="7"/>
                  </a:lnTo>
                  <a:lnTo>
                    <a:pt x="11" y="10"/>
                  </a:lnTo>
                  <a:lnTo>
                    <a:pt x="5" y="14"/>
                  </a:lnTo>
                  <a:lnTo>
                    <a:pt x="4" y="16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11" y="131"/>
                  </a:lnTo>
                  <a:lnTo>
                    <a:pt x="20" y="135"/>
                  </a:lnTo>
                  <a:lnTo>
                    <a:pt x="29" y="137"/>
                  </a:lnTo>
                  <a:lnTo>
                    <a:pt x="40" y="139"/>
                  </a:lnTo>
                  <a:lnTo>
                    <a:pt x="52" y="140"/>
                  </a:lnTo>
                  <a:lnTo>
                    <a:pt x="65" y="141"/>
                  </a:lnTo>
                  <a:lnTo>
                    <a:pt x="79" y="140"/>
                  </a:lnTo>
                  <a:lnTo>
                    <a:pt x="91" y="139"/>
                  </a:lnTo>
                  <a:lnTo>
                    <a:pt x="103" y="137"/>
                  </a:lnTo>
                  <a:lnTo>
                    <a:pt x="112" y="135"/>
                  </a:lnTo>
                  <a:lnTo>
                    <a:pt x="120" y="131"/>
                  </a:lnTo>
                  <a:lnTo>
                    <a:pt x="126" y="127"/>
                  </a:lnTo>
                  <a:lnTo>
                    <a:pt x="128" y="125"/>
                  </a:lnTo>
                  <a:lnTo>
                    <a:pt x="129" y="123"/>
                  </a:lnTo>
                  <a:lnTo>
                    <a:pt x="131" y="121"/>
                  </a:lnTo>
                  <a:lnTo>
                    <a:pt x="131" y="118"/>
                  </a:lnTo>
                  <a:lnTo>
                    <a:pt x="131" y="23"/>
                  </a:lnTo>
                  <a:lnTo>
                    <a:pt x="131" y="21"/>
                  </a:lnTo>
                  <a:lnTo>
                    <a:pt x="129" y="18"/>
                  </a:lnTo>
                  <a:lnTo>
                    <a:pt x="128" y="16"/>
                  </a:lnTo>
                  <a:lnTo>
                    <a:pt x="126" y="14"/>
                  </a:lnTo>
                  <a:lnTo>
                    <a:pt x="120" y="10"/>
                  </a:lnTo>
                  <a:lnTo>
                    <a:pt x="112" y="7"/>
                  </a:lnTo>
                  <a:lnTo>
                    <a:pt x="103" y="4"/>
                  </a:lnTo>
                  <a:lnTo>
                    <a:pt x="91" y="2"/>
                  </a:lnTo>
                  <a:lnTo>
                    <a:pt x="79" y="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9" name="Freeform 111"/>
            <p:cNvSpPr>
              <a:spLocks noEditPoints="1"/>
            </p:cNvSpPr>
            <p:nvPr/>
          </p:nvSpPr>
          <p:spPr bwMode="auto">
            <a:xfrm>
              <a:off x="2459186" y="2119504"/>
              <a:ext cx="243381" cy="240619"/>
            </a:xfrm>
            <a:custGeom>
              <a:avLst/>
              <a:gdLst>
                <a:gd name="T0" fmla="*/ 94754 w 464"/>
                <a:gd name="T1" fmla="*/ 24805 h 496"/>
                <a:gd name="T2" fmla="*/ 59531 w 464"/>
                <a:gd name="T3" fmla="*/ 30758 h 496"/>
                <a:gd name="T4" fmla="*/ 33238 w 464"/>
                <a:gd name="T5" fmla="*/ 39191 h 496"/>
                <a:gd name="T6" fmla="*/ 26293 w 464"/>
                <a:gd name="T7" fmla="*/ 43656 h 496"/>
                <a:gd name="T8" fmla="*/ 27285 w 464"/>
                <a:gd name="T9" fmla="*/ 44152 h 496"/>
                <a:gd name="T10" fmla="*/ 21828 w 464"/>
                <a:gd name="T11" fmla="*/ 51098 h 496"/>
                <a:gd name="T12" fmla="*/ 23813 w 464"/>
                <a:gd name="T13" fmla="*/ 47625 h 496"/>
                <a:gd name="T14" fmla="*/ 23813 w 464"/>
                <a:gd name="T15" fmla="*/ 202903 h 496"/>
                <a:gd name="T16" fmla="*/ 23813 w 464"/>
                <a:gd name="T17" fmla="*/ 197942 h 496"/>
                <a:gd name="T18" fmla="*/ 28774 w 464"/>
                <a:gd name="T19" fmla="*/ 204887 h 496"/>
                <a:gd name="T20" fmla="*/ 35719 w 464"/>
                <a:gd name="T21" fmla="*/ 208856 h 496"/>
                <a:gd name="T22" fmla="*/ 47625 w 464"/>
                <a:gd name="T23" fmla="*/ 213817 h 496"/>
                <a:gd name="T24" fmla="*/ 60027 w 464"/>
                <a:gd name="T25" fmla="*/ 216793 h 496"/>
                <a:gd name="T26" fmla="*/ 95250 w 464"/>
                <a:gd name="T27" fmla="*/ 221754 h 496"/>
                <a:gd name="T28" fmla="*/ 135930 w 464"/>
                <a:gd name="T29" fmla="*/ 221754 h 496"/>
                <a:gd name="T30" fmla="*/ 171649 w 464"/>
                <a:gd name="T31" fmla="*/ 216793 h 496"/>
                <a:gd name="T32" fmla="*/ 183059 w 464"/>
                <a:gd name="T33" fmla="*/ 213817 h 496"/>
                <a:gd name="T34" fmla="*/ 194965 w 464"/>
                <a:gd name="T35" fmla="*/ 208856 h 496"/>
                <a:gd name="T36" fmla="*/ 201911 w 464"/>
                <a:gd name="T37" fmla="*/ 204887 h 496"/>
                <a:gd name="T38" fmla="*/ 205879 w 464"/>
                <a:gd name="T39" fmla="*/ 199430 h 496"/>
                <a:gd name="T40" fmla="*/ 206375 w 464"/>
                <a:gd name="T41" fmla="*/ 202903 h 496"/>
                <a:gd name="T42" fmla="*/ 206375 w 464"/>
                <a:gd name="T43" fmla="*/ 47625 h 496"/>
                <a:gd name="T44" fmla="*/ 208856 w 464"/>
                <a:gd name="T45" fmla="*/ 51098 h 496"/>
                <a:gd name="T46" fmla="*/ 204391 w 464"/>
                <a:gd name="T47" fmla="*/ 45641 h 496"/>
                <a:gd name="T48" fmla="*/ 204391 w 464"/>
                <a:gd name="T49" fmla="*/ 43656 h 496"/>
                <a:gd name="T50" fmla="*/ 196950 w 464"/>
                <a:gd name="T51" fmla="*/ 39191 h 496"/>
                <a:gd name="T52" fmla="*/ 170657 w 464"/>
                <a:gd name="T53" fmla="*/ 30262 h 496"/>
                <a:gd name="T54" fmla="*/ 135434 w 464"/>
                <a:gd name="T55" fmla="*/ 24805 h 496"/>
                <a:gd name="T56" fmla="*/ 137914 w 464"/>
                <a:gd name="T57" fmla="*/ 1488 h 496"/>
                <a:gd name="T58" fmla="*/ 176610 w 464"/>
                <a:gd name="T59" fmla="*/ 7441 h 496"/>
                <a:gd name="T60" fmla="*/ 205383 w 464"/>
                <a:gd name="T61" fmla="*/ 16867 h 496"/>
                <a:gd name="T62" fmla="*/ 216793 w 464"/>
                <a:gd name="T63" fmla="*/ 23813 h 496"/>
                <a:gd name="T64" fmla="*/ 222250 w 464"/>
                <a:gd name="T65" fmla="*/ 29766 h 496"/>
                <a:gd name="T66" fmla="*/ 228204 w 464"/>
                <a:gd name="T67" fmla="*/ 37703 h 496"/>
                <a:gd name="T68" fmla="*/ 230188 w 464"/>
                <a:gd name="T69" fmla="*/ 47625 h 496"/>
                <a:gd name="T70" fmla="*/ 230188 w 464"/>
                <a:gd name="T71" fmla="*/ 202903 h 496"/>
                <a:gd name="T72" fmla="*/ 225723 w 464"/>
                <a:gd name="T73" fmla="*/ 212825 h 496"/>
                <a:gd name="T74" fmla="*/ 219274 w 464"/>
                <a:gd name="T75" fmla="*/ 220762 h 496"/>
                <a:gd name="T76" fmla="*/ 207864 w 464"/>
                <a:gd name="T77" fmla="*/ 228700 h 496"/>
                <a:gd name="T78" fmla="*/ 192981 w 464"/>
                <a:gd name="T79" fmla="*/ 235645 h 496"/>
                <a:gd name="T80" fmla="*/ 175618 w 464"/>
                <a:gd name="T81" fmla="*/ 240110 h 496"/>
                <a:gd name="T82" fmla="*/ 136922 w 464"/>
                <a:gd name="T83" fmla="*/ 245071 h 496"/>
                <a:gd name="T84" fmla="*/ 92770 w 464"/>
                <a:gd name="T85" fmla="*/ 245071 h 496"/>
                <a:gd name="T86" fmla="*/ 54074 w 464"/>
                <a:gd name="T87" fmla="*/ 240110 h 496"/>
                <a:gd name="T88" fmla="*/ 37703 w 464"/>
                <a:gd name="T89" fmla="*/ 235645 h 496"/>
                <a:gd name="T90" fmla="*/ 22820 w 464"/>
                <a:gd name="T91" fmla="*/ 228700 h 496"/>
                <a:gd name="T92" fmla="*/ 11410 w 464"/>
                <a:gd name="T93" fmla="*/ 220762 h 496"/>
                <a:gd name="T94" fmla="*/ 5953 w 464"/>
                <a:gd name="T95" fmla="*/ 213817 h 496"/>
                <a:gd name="T96" fmla="*/ 0 w 464"/>
                <a:gd name="T97" fmla="*/ 202903 h 496"/>
                <a:gd name="T98" fmla="*/ 0 w 464"/>
                <a:gd name="T99" fmla="*/ 47625 h 496"/>
                <a:gd name="T100" fmla="*/ 2480 w 464"/>
                <a:gd name="T101" fmla="*/ 37703 h 496"/>
                <a:gd name="T102" fmla="*/ 7441 w 464"/>
                <a:gd name="T103" fmla="*/ 30758 h 496"/>
                <a:gd name="T104" fmla="*/ 13891 w 464"/>
                <a:gd name="T105" fmla="*/ 23813 h 496"/>
                <a:gd name="T106" fmla="*/ 25301 w 464"/>
                <a:gd name="T107" fmla="*/ 16867 h 496"/>
                <a:gd name="T108" fmla="*/ 54570 w 464"/>
                <a:gd name="T109" fmla="*/ 7441 h 496"/>
                <a:gd name="T110" fmla="*/ 93762 w 464"/>
                <a:gd name="T111" fmla="*/ 992 h 496"/>
                <a:gd name="T112" fmla="*/ 137914 w 464"/>
                <a:gd name="T113" fmla="*/ 1488 h 49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64"/>
                <a:gd name="T172" fmla="*/ 0 h 496"/>
                <a:gd name="T173" fmla="*/ 464 w 464"/>
                <a:gd name="T174" fmla="*/ 496 h 49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64" h="496">
                  <a:moveTo>
                    <a:pt x="231" y="48"/>
                  </a:moveTo>
                  <a:lnTo>
                    <a:pt x="191" y="50"/>
                  </a:lnTo>
                  <a:lnTo>
                    <a:pt x="155" y="54"/>
                  </a:lnTo>
                  <a:lnTo>
                    <a:pt x="120" y="62"/>
                  </a:lnTo>
                  <a:lnTo>
                    <a:pt x="92" y="69"/>
                  </a:lnTo>
                  <a:lnTo>
                    <a:pt x="67" y="79"/>
                  </a:lnTo>
                  <a:lnTo>
                    <a:pt x="72" y="76"/>
                  </a:lnTo>
                  <a:lnTo>
                    <a:pt x="53" y="88"/>
                  </a:lnTo>
                  <a:lnTo>
                    <a:pt x="60" y="81"/>
                  </a:lnTo>
                  <a:lnTo>
                    <a:pt x="55" y="89"/>
                  </a:lnTo>
                  <a:lnTo>
                    <a:pt x="48" y="98"/>
                  </a:lnTo>
                  <a:lnTo>
                    <a:pt x="44" y="103"/>
                  </a:lnTo>
                  <a:lnTo>
                    <a:pt x="48" y="90"/>
                  </a:lnTo>
                  <a:lnTo>
                    <a:pt x="48" y="96"/>
                  </a:lnTo>
                  <a:lnTo>
                    <a:pt x="48" y="401"/>
                  </a:lnTo>
                  <a:lnTo>
                    <a:pt x="48" y="409"/>
                  </a:lnTo>
                  <a:lnTo>
                    <a:pt x="42" y="393"/>
                  </a:lnTo>
                  <a:lnTo>
                    <a:pt x="48" y="399"/>
                  </a:lnTo>
                  <a:lnTo>
                    <a:pt x="55" y="410"/>
                  </a:lnTo>
                  <a:lnTo>
                    <a:pt x="58" y="413"/>
                  </a:lnTo>
                  <a:lnTo>
                    <a:pt x="53" y="409"/>
                  </a:lnTo>
                  <a:lnTo>
                    <a:pt x="72" y="421"/>
                  </a:lnTo>
                  <a:lnTo>
                    <a:pt x="69" y="419"/>
                  </a:lnTo>
                  <a:lnTo>
                    <a:pt x="96" y="431"/>
                  </a:lnTo>
                  <a:lnTo>
                    <a:pt x="92" y="430"/>
                  </a:lnTo>
                  <a:lnTo>
                    <a:pt x="121" y="437"/>
                  </a:lnTo>
                  <a:lnTo>
                    <a:pt x="156" y="443"/>
                  </a:lnTo>
                  <a:lnTo>
                    <a:pt x="192" y="447"/>
                  </a:lnTo>
                  <a:lnTo>
                    <a:pt x="234" y="448"/>
                  </a:lnTo>
                  <a:lnTo>
                    <a:pt x="274" y="447"/>
                  </a:lnTo>
                  <a:lnTo>
                    <a:pt x="310" y="443"/>
                  </a:lnTo>
                  <a:lnTo>
                    <a:pt x="346" y="437"/>
                  </a:lnTo>
                  <a:lnTo>
                    <a:pt x="373" y="430"/>
                  </a:lnTo>
                  <a:lnTo>
                    <a:pt x="369" y="431"/>
                  </a:lnTo>
                  <a:lnTo>
                    <a:pt x="396" y="419"/>
                  </a:lnTo>
                  <a:lnTo>
                    <a:pt x="393" y="421"/>
                  </a:lnTo>
                  <a:lnTo>
                    <a:pt x="412" y="409"/>
                  </a:lnTo>
                  <a:lnTo>
                    <a:pt x="407" y="413"/>
                  </a:lnTo>
                  <a:lnTo>
                    <a:pt x="412" y="407"/>
                  </a:lnTo>
                  <a:lnTo>
                    <a:pt x="415" y="402"/>
                  </a:lnTo>
                  <a:lnTo>
                    <a:pt x="423" y="393"/>
                  </a:lnTo>
                  <a:lnTo>
                    <a:pt x="416" y="409"/>
                  </a:lnTo>
                  <a:lnTo>
                    <a:pt x="416" y="401"/>
                  </a:lnTo>
                  <a:lnTo>
                    <a:pt x="416" y="96"/>
                  </a:lnTo>
                  <a:lnTo>
                    <a:pt x="416" y="90"/>
                  </a:lnTo>
                  <a:lnTo>
                    <a:pt x="421" y="103"/>
                  </a:lnTo>
                  <a:lnTo>
                    <a:pt x="415" y="95"/>
                  </a:lnTo>
                  <a:lnTo>
                    <a:pt x="412" y="92"/>
                  </a:lnTo>
                  <a:lnTo>
                    <a:pt x="405" y="81"/>
                  </a:lnTo>
                  <a:lnTo>
                    <a:pt x="412" y="88"/>
                  </a:lnTo>
                  <a:lnTo>
                    <a:pt x="393" y="76"/>
                  </a:lnTo>
                  <a:lnTo>
                    <a:pt x="397" y="79"/>
                  </a:lnTo>
                  <a:lnTo>
                    <a:pt x="371" y="69"/>
                  </a:lnTo>
                  <a:lnTo>
                    <a:pt x="344" y="61"/>
                  </a:lnTo>
                  <a:lnTo>
                    <a:pt x="308" y="54"/>
                  </a:lnTo>
                  <a:lnTo>
                    <a:pt x="273" y="50"/>
                  </a:lnTo>
                  <a:lnTo>
                    <a:pt x="231" y="48"/>
                  </a:lnTo>
                  <a:close/>
                  <a:moveTo>
                    <a:pt x="278" y="3"/>
                  </a:moveTo>
                  <a:lnTo>
                    <a:pt x="317" y="7"/>
                  </a:lnTo>
                  <a:lnTo>
                    <a:pt x="356" y="15"/>
                  </a:lnTo>
                  <a:lnTo>
                    <a:pt x="387" y="24"/>
                  </a:lnTo>
                  <a:lnTo>
                    <a:pt x="414" y="34"/>
                  </a:lnTo>
                  <a:cubicBezTo>
                    <a:pt x="416" y="34"/>
                    <a:pt x="417" y="35"/>
                    <a:pt x="419" y="36"/>
                  </a:cubicBezTo>
                  <a:lnTo>
                    <a:pt x="437" y="48"/>
                  </a:lnTo>
                  <a:cubicBezTo>
                    <a:pt x="440" y="49"/>
                    <a:pt x="443" y="52"/>
                    <a:pt x="444" y="54"/>
                  </a:cubicBezTo>
                  <a:lnTo>
                    <a:pt x="448" y="60"/>
                  </a:lnTo>
                  <a:lnTo>
                    <a:pt x="455" y="68"/>
                  </a:lnTo>
                  <a:lnTo>
                    <a:pt x="460" y="76"/>
                  </a:lnTo>
                  <a:cubicBezTo>
                    <a:pt x="463" y="80"/>
                    <a:pt x="464" y="85"/>
                    <a:pt x="464" y="90"/>
                  </a:cubicBezTo>
                  <a:lnTo>
                    <a:pt x="464" y="96"/>
                  </a:lnTo>
                  <a:lnTo>
                    <a:pt x="464" y="401"/>
                  </a:lnTo>
                  <a:lnTo>
                    <a:pt x="464" y="409"/>
                  </a:lnTo>
                  <a:cubicBezTo>
                    <a:pt x="464" y="415"/>
                    <a:pt x="462" y="421"/>
                    <a:pt x="458" y="425"/>
                  </a:cubicBezTo>
                  <a:lnTo>
                    <a:pt x="455" y="429"/>
                  </a:lnTo>
                  <a:lnTo>
                    <a:pt x="448" y="439"/>
                  </a:lnTo>
                  <a:lnTo>
                    <a:pt x="442" y="445"/>
                  </a:lnTo>
                  <a:cubicBezTo>
                    <a:pt x="441" y="447"/>
                    <a:pt x="439" y="448"/>
                    <a:pt x="437" y="449"/>
                  </a:cubicBezTo>
                  <a:lnTo>
                    <a:pt x="419" y="461"/>
                  </a:lnTo>
                  <a:cubicBezTo>
                    <a:pt x="418" y="462"/>
                    <a:pt x="417" y="462"/>
                    <a:pt x="416" y="463"/>
                  </a:cubicBezTo>
                  <a:lnTo>
                    <a:pt x="389" y="475"/>
                  </a:lnTo>
                  <a:cubicBezTo>
                    <a:pt x="388" y="475"/>
                    <a:pt x="387" y="476"/>
                    <a:pt x="385" y="476"/>
                  </a:cubicBezTo>
                  <a:lnTo>
                    <a:pt x="354" y="484"/>
                  </a:lnTo>
                  <a:lnTo>
                    <a:pt x="315" y="490"/>
                  </a:lnTo>
                  <a:lnTo>
                    <a:pt x="276" y="494"/>
                  </a:lnTo>
                  <a:lnTo>
                    <a:pt x="231" y="496"/>
                  </a:lnTo>
                  <a:lnTo>
                    <a:pt x="187" y="494"/>
                  </a:lnTo>
                  <a:lnTo>
                    <a:pt x="149" y="490"/>
                  </a:lnTo>
                  <a:lnTo>
                    <a:pt x="109" y="484"/>
                  </a:lnTo>
                  <a:lnTo>
                    <a:pt x="80" y="476"/>
                  </a:lnTo>
                  <a:cubicBezTo>
                    <a:pt x="78" y="476"/>
                    <a:pt x="77" y="475"/>
                    <a:pt x="76" y="475"/>
                  </a:cubicBezTo>
                  <a:lnTo>
                    <a:pt x="49" y="463"/>
                  </a:lnTo>
                  <a:cubicBezTo>
                    <a:pt x="48" y="462"/>
                    <a:pt x="47" y="462"/>
                    <a:pt x="46" y="461"/>
                  </a:cubicBezTo>
                  <a:lnTo>
                    <a:pt x="28" y="449"/>
                  </a:lnTo>
                  <a:cubicBezTo>
                    <a:pt x="26" y="448"/>
                    <a:pt x="24" y="447"/>
                    <a:pt x="23" y="445"/>
                  </a:cubicBezTo>
                  <a:lnTo>
                    <a:pt x="15" y="437"/>
                  </a:lnTo>
                  <a:lnTo>
                    <a:pt x="12" y="431"/>
                  </a:lnTo>
                  <a:lnTo>
                    <a:pt x="7" y="425"/>
                  </a:lnTo>
                  <a:cubicBezTo>
                    <a:pt x="3" y="421"/>
                    <a:pt x="0" y="415"/>
                    <a:pt x="0" y="409"/>
                  </a:cubicBezTo>
                  <a:lnTo>
                    <a:pt x="0" y="401"/>
                  </a:lnTo>
                  <a:lnTo>
                    <a:pt x="0" y="96"/>
                  </a:lnTo>
                  <a:lnTo>
                    <a:pt x="0" y="90"/>
                  </a:lnTo>
                  <a:cubicBezTo>
                    <a:pt x="0" y="85"/>
                    <a:pt x="2" y="80"/>
                    <a:pt x="5" y="76"/>
                  </a:cubicBezTo>
                  <a:lnTo>
                    <a:pt x="12" y="66"/>
                  </a:lnTo>
                  <a:lnTo>
                    <a:pt x="15" y="62"/>
                  </a:lnTo>
                  <a:lnTo>
                    <a:pt x="21" y="54"/>
                  </a:lnTo>
                  <a:cubicBezTo>
                    <a:pt x="22" y="52"/>
                    <a:pt x="25" y="49"/>
                    <a:pt x="28" y="48"/>
                  </a:cubicBezTo>
                  <a:lnTo>
                    <a:pt x="46" y="36"/>
                  </a:lnTo>
                  <a:cubicBezTo>
                    <a:pt x="48" y="35"/>
                    <a:pt x="49" y="34"/>
                    <a:pt x="51" y="34"/>
                  </a:cubicBezTo>
                  <a:lnTo>
                    <a:pt x="80" y="23"/>
                  </a:lnTo>
                  <a:lnTo>
                    <a:pt x="110" y="15"/>
                  </a:lnTo>
                  <a:lnTo>
                    <a:pt x="150" y="7"/>
                  </a:lnTo>
                  <a:lnTo>
                    <a:pt x="189" y="2"/>
                  </a:lnTo>
                  <a:lnTo>
                    <a:pt x="234" y="0"/>
                  </a:lnTo>
                  <a:lnTo>
                    <a:pt x="27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0" name="Rectangle 112"/>
            <p:cNvSpPr>
              <a:spLocks noChangeArrowheads="1"/>
            </p:cNvSpPr>
            <p:nvPr/>
          </p:nvSpPr>
          <p:spPr bwMode="auto">
            <a:xfrm>
              <a:off x="2462543" y="2153657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" name="Rectangle 113"/>
            <p:cNvSpPr>
              <a:spLocks noChangeArrowheads="1"/>
            </p:cNvSpPr>
            <p:nvPr/>
          </p:nvSpPr>
          <p:spPr bwMode="auto">
            <a:xfrm>
              <a:off x="2470936" y="2153657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" name="Rectangle 114"/>
            <p:cNvSpPr>
              <a:spLocks noChangeArrowheads="1"/>
            </p:cNvSpPr>
            <p:nvPr/>
          </p:nvSpPr>
          <p:spPr bwMode="auto">
            <a:xfrm>
              <a:off x="2479327" y="2153657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3" name="Rectangle 115"/>
            <p:cNvSpPr>
              <a:spLocks noChangeArrowheads="1"/>
            </p:cNvSpPr>
            <p:nvPr/>
          </p:nvSpPr>
          <p:spPr bwMode="auto">
            <a:xfrm>
              <a:off x="2487721" y="2153657"/>
              <a:ext cx="8393" cy="195599"/>
            </a:xfrm>
            <a:prstGeom prst="rect">
              <a:avLst/>
            </a:prstGeom>
            <a:solidFill>
              <a:srgbClr val="D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4" name="Rectangle 116"/>
            <p:cNvSpPr>
              <a:spLocks noChangeArrowheads="1"/>
            </p:cNvSpPr>
            <p:nvPr/>
          </p:nvSpPr>
          <p:spPr bwMode="auto">
            <a:xfrm>
              <a:off x="2496113" y="2153657"/>
              <a:ext cx="8393" cy="19559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5" name="Rectangle 117"/>
            <p:cNvSpPr>
              <a:spLocks noChangeArrowheads="1"/>
            </p:cNvSpPr>
            <p:nvPr/>
          </p:nvSpPr>
          <p:spPr bwMode="auto">
            <a:xfrm>
              <a:off x="2504506" y="2153657"/>
              <a:ext cx="8393" cy="19559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6" name="Rectangle 118"/>
            <p:cNvSpPr>
              <a:spLocks noChangeArrowheads="1"/>
            </p:cNvSpPr>
            <p:nvPr/>
          </p:nvSpPr>
          <p:spPr bwMode="auto">
            <a:xfrm>
              <a:off x="2512898" y="2153657"/>
              <a:ext cx="8393" cy="195599"/>
            </a:xfrm>
            <a:prstGeom prst="rect">
              <a:avLst/>
            </a:prstGeom>
            <a:solidFill>
              <a:srgbClr val="E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7" name="Rectangle 119"/>
            <p:cNvSpPr>
              <a:spLocks noChangeArrowheads="1"/>
            </p:cNvSpPr>
            <p:nvPr/>
          </p:nvSpPr>
          <p:spPr bwMode="auto">
            <a:xfrm>
              <a:off x="2521291" y="2153657"/>
              <a:ext cx="8393" cy="195599"/>
            </a:xfrm>
            <a:prstGeom prst="rect">
              <a:avLst/>
            </a:prstGeom>
            <a:solidFill>
              <a:srgbClr val="E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8" name="Rectangle 120"/>
            <p:cNvSpPr>
              <a:spLocks noChangeArrowheads="1"/>
            </p:cNvSpPr>
            <p:nvPr/>
          </p:nvSpPr>
          <p:spPr bwMode="auto">
            <a:xfrm>
              <a:off x="2529682" y="2153657"/>
              <a:ext cx="8393" cy="19559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9" name="Rectangle 121"/>
            <p:cNvSpPr>
              <a:spLocks noChangeArrowheads="1"/>
            </p:cNvSpPr>
            <p:nvPr/>
          </p:nvSpPr>
          <p:spPr bwMode="auto">
            <a:xfrm>
              <a:off x="2538075" y="2153657"/>
              <a:ext cx="8393" cy="195599"/>
            </a:xfrm>
            <a:prstGeom prst="rect">
              <a:avLst/>
            </a:prstGeom>
            <a:solidFill>
              <a:srgbClr val="F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0" name="Rectangle 122"/>
            <p:cNvSpPr>
              <a:spLocks noChangeArrowheads="1"/>
            </p:cNvSpPr>
            <p:nvPr/>
          </p:nvSpPr>
          <p:spPr bwMode="auto">
            <a:xfrm>
              <a:off x="2546468" y="2153657"/>
              <a:ext cx="8393" cy="19559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1" name="Rectangle 123"/>
            <p:cNvSpPr>
              <a:spLocks noChangeArrowheads="1"/>
            </p:cNvSpPr>
            <p:nvPr/>
          </p:nvSpPr>
          <p:spPr bwMode="auto">
            <a:xfrm>
              <a:off x="2554860" y="2153657"/>
              <a:ext cx="8393" cy="19559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2" name="Rectangle 124"/>
            <p:cNvSpPr>
              <a:spLocks noChangeArrowheads="1"/>
            </p:cNvSpPr>
            <p:nvPr/>
          </p:nvSpPr>
          <p:spPr bwMode="auto">
            <a:xfrm>
              <a:off x="2563252" y="2153657"/>
              <a:ext cx="8393" cy="19559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3" name="Rectangle 125"/>
            <p:cNvSpPr>
              <a:spLocks noChangeArrowheads="1"/>
            </p:cNvSpPr>
            <p:nvPr/>
          </p:nvSpPr>
          <p:spPr bwMode="auto">
            <a:xfrm>
              <a:off x="2571646" y="2153657"/>
              <a:ext cx="8393" cy="19559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4" name="Rectangle 126"/>
            <p:cNvSpPr>
              <a:spLocks noChangeArrowheads="1"/>
            </p:cNvSpPr>
            <p:nvPr/>
          </p:nvSpPr>
          <p:spPr bwMode="auto">
            <a:xfrm>
              <a:off x="2580037" y="2153657"/>
              <a:ext cx="10070" cy="19559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5" name="Rectangle 127"/>
            <p:cNvSpPr>
              <a:spLocks noChangeArrowheads="1"/>
            </p:cNvSpPr>
            <p:nvPr/>
          </p:nvSpPr>
          <p:spPr bwMode="auto">
            <a:xfrm>
              <a:off x="2590108" y="2153657"/>
              <a:ext cx="8393" cy="19559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6" name="Rectangle 128"/>
            <p:cNvSpPr>
              <a:spLocks noChangeArrowheads="1"/>
            </p:cNvSpPr>
            <p:nvPr/>
          </p:nvSpPr>
          <p:spPr bwMode="auto">
            <a:xfrm>
              <a:off x="2598501" y="2153657"/>
              <a:ext cx="8393" cy="19559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7" name="Rectangle 129"/>
            <p:cNvSpPr>
              <a:spLocks noChangeArrowheads="1"/>
            </p:cNvSpPr>
            <p:nvPr/>
          </p:nvSpPr>
          <p:spPr bwMode="auto">
            <a:xfrm>
              <a:off x="2606893" y="2153657"/>
              <a:ext cx="8393" cy="195599"/>
            </a:xfrm>
            <a:prstGeom prst="rect">
              <a:avLst/>
            </a:prstGeom>
            <a:solidFill>
              <a:srgbClr val="F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8" name="Rectangle 130"/>
            <p:cNvSpPr>
              <a:spLocks noChangeArrowheads="1"/>
            </p:cNvSpPr>
            <p:nvPr/>
          </p:nvSpPr>
          <p:spPr bwMode="auto">
            <a:xfrm>
              <a:off x="2615285" y="2153657"/>
              <a:ext cx="8393" cy="19559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19" name="Rectangle 131"/>
            <p:cNvSpPr>
              <a:spLocks noChangeArrowheads="1"/>
            </p:cNvSpPr>
            <p:nvPr/>
          </p:nvSpPr>
          <p:spPr bwMode="auto">
            <a:xfrm>
              <a:off x="2623677" y="2153657"/>
              <a:ext cx="8393" cy="195599"/>
            </a:xfrm>
            <a:prstGeom prst="rect">
              <a:avLst/>
            </a:prstGeom>
            <a:solidFill>
              <a:srgbClr val="E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20" name="Rectangle 132"/>
            <p:cNvSpPr>
              <a:spLocks noChangeArrowheads="1"/>
            </p:cNvSpPr>
            <p:nvPr/>
          </p:nvSpPr>
          <p:spPr bwMode="auto">
            <a:xfrm>
              <a:off x="2632071" y="2153657"/>
              <a:ext cx="8393" cy="195599"/>
            </a:xfrm>
            <a:prstGeom prst="rect">
              <a:avLst/>
            </a:prstGeom>
            <a:solidFill>
              <a:srgbClr val="E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21" name="Rectangle 133"/>
            <p:cNvSpPr>
              <a:spLocks noChangeArrowheads="1"/>
            </p:cNvSpPr>
            <p:nvPr/>
          </p:nvSpPr>
          <p:spPr bwMode="auto">
            <a:xfrm>
              <a:off x="2640463" y="2153657"/>
              <a:ext cx="8393" cy="19559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22" name="Rectangle 134"/>
            <p:cNvSpPr>
              <a:spLocks noChangeArrowheads="1"/>
            </p:cNvSpPr>
            <p:nvPr/>
          </p:nvSpPr>
          <p:spPr bwMode="auto">
            <a:xfrm>
              <a:off x="2648855" y="2153657"/>
              <a:ext cx="8393" cy="19559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23" name="Rectangle 135"/>
            <p:cNvSpPr>
              <a:spLocks noChangeArrowheads="1"/>
            </p:cNvSpPr>
            <p:nvPr/>
          </p:nvSpPr>
          <p:spPr bwMode="auto">
            <a:xfrm>
              <a:off x="2657247" y="2153657"/>
              <a:ext cx="8393" cy="195599"/>
            </a:xfrm>
            <a:prstGeom prst="rect">
              <a:avLst/>
            </a:prstGeom>
            <a:solidFill>
              <a:srgbClr val="D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24" name="Rectangle 136"/>
            <p:cNvSpPr>
              <a:spLocks noChangeArrowheads="1"/>
            </p:cNvSpPr>
            <p:nvPr/>
          </p:nvSpPr>
          <p:spPr bwMode="auto">
            <a:xfrm>
              <a:off x="2665640" y="2153657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25" name="Rectangle 137"/>
            <p:cNvSpPr>
              <a:spLocks noChangeArrowheads="1"/>
            </p:cNvSpPr>
            <p:nvPr/>
          </p:nvSpPr>
          <p:spPr bwMode="auto">
            <a:xfrm>
              <a:off x="2674032" y="2153657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26" name="Rectangle 138"/>
            <p:cNvSpPr>
              <a:spLocks noChangeArrowheads="1"/>
            </p:cNvSpPr>
            <p:nvPr/>
          </p:nvSpPr>
          <p:spPr bwMode="auto">
            <a:xfrm>
              <a:off x="2682424" y="2153657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27" name="Freeform 139"/>
            <p:cNvSpPr>
              <a:spLocks/>
            </p:cNvSpPr>
            <p:nvPr/>
          </p:nvSpPr>
          <p:spPr bwMode="auto">
            <a:xfrm>
              <a:off x="2467578" y="2127266"/>
              <a:ext cx="218203" cy="62095"/>
            </a:xfrm>
            <a:custGeom>
              <a:avLst/>
              <a:gdLst>
                <a:gd name="T0" fmla="*/ 206375 w 130"/>
                <a:gd name="T1" fmla="*/ 31750 h 40"/>
                <a:gd name="T2" fmla="*/ 206375 w 130"/>
                <a:gd name="T3" fmla="*/ 31750 h 40"/>
                <a:gd name="T4" fmla="*/ 206375 w 130"/>
                <a:gd name="T5" fmla="*/ 34925 h 40"/>
                <a:gd name="T6" fmla="*/ 204788 w 130"/>
                <a:gd name="T7" fmla="*/ 38100 h 40"/>
                <a:gd name="T8" fmla="*/ 201612 w 130"/>
                <a:gd name="T9" fmla="*/ 41275 h 40"/>
                <a:gd name="T10" fmla="*/ 198437 w 130"/>
                <a:gd name="T11" fmla="*/ 42862 h 40"/>
                <a:gd name="T12" fmla="*/ 190500 w 130"/>
                <a:gd name="T13" fmla="*/ 50800 h 40"/>
                <a:gd name="T14" fmla="*/ 176212 w 130"/>
                <a:gd name="T15" fmla="*/ 53975 h 40"/>
                <a:gd name="T16" fmla="*/ 161925 w 130"/>
                <a:gd name="T17" fmla="*/ 58738 h 40"/>
                <a:gd name="T18" fmla="*/ 142875 w 130"/>
                <a:gd name="T19" fmla="*/ 61913 h 40"/>
                <a:gd name="T20" fmla="*/ 123825 w 130"/>
                <a:gd name="T21" fmla="*/ 63500 h 40"/>
                <a:gd name="T22" fmla="*/ 103188 w 130"/>
                <a:gd name="T23" fmla="*/ 63500 h 40"/>
                <a:gd name="T24" fmla="*/ 82550 w 130"/>
                <a:gd name="T25" fmla="*/ 63500 h 40"/>
                <a:gd name="T26" fmla="*/ 63500 w 130"/>
                <a:gd name="T27" fmla="*/ 61913 h 40"/>
                <a:gd name="T28" fmla="*/ 44450 w 130"/>
                <a:gd name="T29" fmla="*/ 58738 h 40"/>
                <a:gd name="T30" fmla="*/ 30162 w 130"/>
                <a:gd name="T31" fmla="*/ 53975 h 40"/>
                <a:gd name="T32" fmla="*/ 17462 w 130"/>
                <a:gd name="T33" fmla="*/ 50800 h 40"/>
                <a:gd name="T34" fmla="*/ 7937 w 130"/>
                <a:gd name="T35" fmla="*/ 42862 h 40"/>
                <a:gd name="T36" fmla="*/ 4762 w 130"/>
                <a:gd name="T37" fmla="*/ 41275 h 40"/>
                <a:gd name="T38" fmla="*/ 1588 w 130"/>
                <a:gd name="T39" fmla="*/ 38100 h 40"/>
                <a:gd name="T40" fmla="*/ 0 w 130"/>
                <a:gd name="T41" fmla="*/ 34925 h 40"/>
                <a:gd name="T42" fmla="*/ 0 w 130"/>
                <a:gd name="T43" fmla="*/ 31750 h 40"/>
                <a:gd name="T44" fmla="*/ 0 w 130"/>
                <a:gd name="T45" fmla="*/ 28575 h 40"/>
                <a:gd name="T46" fmla="*/ 1588 w 130"/>
                <a:gd name="T47" fmla="*/ 25400 h 40"/>
                <a:gd name="T48" fmla="*/ 4762 w 130"/>
                <a:gd name="T49" fmla="*/ 22225 h 40"/>
                <a:gd name="T50" fmla="*/ 7937 w 130"/>
                <a:gd name="T51" fmla="*/ 19050 h 40"/>
                <a:gd name="T52" fmla="*/ 17462 w 130"/>
                <a:gd name="T53" fmla="*/ 14288 h 40"/>
                <a:gd name="T54" fmla="*/ 30162 w 130"/>
                <a:gd name="T55" fmla="*/ 9525 h 40"/>
                <a:gd name="T56" fmla="*/ 44450 w 130"/>
                <a:gd name="T57" fmla="*/ 6350 h 40"/>
                <a:gd name="T58" fmla="*/ 63500 w 130"/>
                <a:gd name="T59" fmla="*/ 1588 h 40"/>
                <a:gd name="T60" fmla="*/ 82550 w 130"/>
                <a:gd name="T61" fmla="*/ 0 h 40"/>
                <a:gd name="T62" fmla="*/ 103188 w 130"/>
                <a:gd name="T63" fmla="*/ 0 h 40"/>
                <a:gd name="T64" fmla="*/ 123825 w 130"/>
                <a:gd name="T65" fmla="*/ 0 h 40"/>
                <a:gd name="T66" fmla="*/ 142875 w 130"/>
                <a:gd name="T67" fmla="*/ 1588 h 40"/>
                <a:gd name="T68" fmla="*/ 161925 w 130"/>
                <a:gd name="T69" fmla="*/ 6350 h 40"/>
                <a:gd name="T70" fmla="*/ 176212 w 130"/>
                <a:gd name="T71" fmla="*/ 9525 h 40"/>
                <a:gd name="T72" fmla="*/ 190500 w 130"/>
                <a:gd name="T73" fmla="*/ 14288 h 40"/>
                <a:gd name="T74" fmla="*/ 198437 w 130"/>
                <a:gd name="T75" fmla="*/ 19050 h 40"/>
                <a:gd name="T76" fmla="*/ 201612 w 130"/>
                <a:gd name="T77" fmla="*/ 22225 h 40"/>
                <a:gd name="T78" fmla="*/ 204788 w 130"/>
                <a:gd name="T79" fmla="*/ 25400 h 40"/>
                <a:gd name="T80" fmla="*/ 206375 w 130"/>
                <a:gd name="T81" fmla="*/ 28575 h 40"/>
                <a:gd name="T82" fmla="*/ 206375 w 130"/>
                <a:gd name="T83" fmla="*/ 31750 h 4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40"/>
                <a:gd name="T128" fmla="*/ 130 w 130"/>
                <a:gd name="T129" fmla="*/ 40 h 4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40">
                  <a:moveTo>
                    <a:pt x="130" y="20"/>
                  </a:moveTo>
                  <a:lnTo>
                    <a:pt x="130" y="20"/>
                  </a:lnTo>
                  <a:lnTo>
                    <a:pt x="130" y="22"/>
                  </a:lnTo>
                  <a:lnTo>
                    <a:pt x="129" y="24"/>
                  </a:lnTo>
                  <a:lnTo>
                    <a:pt x="127" y="26"/>
                  </a:lnTo>
                  <a:lnTo>
                    <a:pt x="125" y="27"/>
                  </a:lnTo>
                  <a:lnTo>
                    <a:pt x="120" y="32"/>
                  </a:lnTo>
                  <a:lnTo>
                    <a:pt x="111" y="34"/>
                  </a:lnTo>
                  <a:lnTo>
                    <a:pt x="102" y="37"/>
                  </a:lnTo>
                  <a:lnTo>
                    <a:pt x="90" y="39"/>
                  </a:lnTo>
                  <a:lnTo>
                    <a:pt x="78" y="40"/>
                  </a:lnTo>
                  <a:lnTo>
                    <a:pt x="65" y="40"/>
                  </a:lnTo>
                  <a:lnTo>
                    <a:pt x="52" y="40"/>
                  </a:lnTo>
                  <a:lnTo>
                    <a:pt x="40" y="39"/>
                  </a:lnTo>
                  <a:lnTo>
                    <a:pt x="28" y="37"/>
                  </a:lnTo>
                  <a:lnTo>
                    <a:pt x="19" y="34"/>
                  </a:lnTo>
                  <a:lnTo>
                    <a:pt x="11" y="32"/>
                  </a:lnTo>
                  <a:lnTo>
                    <a:pt x="5" y="27"/>
                  </a:lnTo>
                  <a:lnTo>
                    <a:pt x="3" y="26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" y="16"/>
                  </a:lnTo>
                  <a:lnTo>
                    <a:pt x="3" y="14"/>
                  </a:lnTo>
                  <a:lnTo>
                    <a:pt x="5" y="12"/>
                  </a:lnTo>
                  <a:lnTo>
                    <a:pt x="11" y="9"/>
                  </a:lnTo>
                  <a:lnTo>
                    <a:pt x="19" y="6"/>
                  </a:lnTo>
                  <a:lnTo>
                    <a:pt x="28" y="4"/>
                  </a:lnTo>
                  <a:lnTo>
                    <a:pt x="40" y="1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78" y="0"/>
                  </a:lnTo>
                  <a:lnTo>
                    <a:pt x="90" y="1"/>
                  </a:lnTo>
                  <a:lnTo>
                    <a:pt x="102" y="4"/>
                  </a:lnTo>
                  <a:lnTo>
                    <a:pt x="111" y="6"/>
                  </a:lnTo>
                  <a:lnTo>
                    <a:pt x="120" y="9"/>
                  </a:lnTo>
                  <a:lnTo>
                    <a:pt x="125" y="12"/>
                  </a:lnTo>
                  <a:lnTo>
                    <a:pt x="127" y="14"/>
                  </a:lnTo>
                  <a:lnTo>
                    <a:pt x="129" y="16"/>
                  </a:lnTo>
                  <a:lnTo>
                    <a:pt x="130" y="18"/>
                  </a:lnTo>
                  <a:lnTo>
                    <a:pt x="130" y="2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28" name="Freeform 140"/>
            <p:cNvSpPr>
              <a:spLocks/>
            </p:cNvSpPr>
            <p:nvPr/>
          </p:nvSpPr>
          <p:spPr bwMode="auto">
            <a:xfrm>
              <a:off x="2623677" y="2184704"/>
              <a:ext cx="209811" cy="218886"/>
            </a:xfrm>
            <a:custGeom>
              <a:avLst/>
              <a:gdLst>
                <a:gd name="T0" fmla="*/ 98425 w 125"/>
                <a:gd name="T1" fmla="*/ 0 h 141"/>
                <a:gd name="T2" fmla="*/ 98425 w 125"/>
                <a:gd name="T3" fmla="*/ 0 h 141"/>
                <a:gd name="T4" fmla="*/ 79375 w 125"/>
                <a:gd name="T5" fmla="*/ 1588 h 141"/>
                <a:gd name="T6" fmla="*/ 61913 w 125"/>
                <a:gd name="T7" fmla="*/ 3175 h 141"/>
                <a:gd name="T8" fmla="*/ 42863 w 125"/>
                <a:gd name="T9" fmla="*/ 7938 h 141"/>
                <a:gd name="T10" fmla="*/ 28575 w 125"/>
                <a:gd name="T11" fmla="*/ 11113 h 141"/>
                <a:gd name="T12" fmla="*/ 15875 w 125"/>
                <a:gd name="T13" fmla="*/ 15875 h 141"/>
                <a:gd name="T14" fmla="*/ 7938 w 125"/>
                <a:gd name="T15" fmla="*/ 22225 h 141"/>
                <a:gd name="T16" fmla="*/ 4763 w 125"/>
                <a:gd name="T17" fmla="*/ 25400 h 141"/>
                <a:gd name="T18" fmla="*/ 3175 w 125"/>
                <a:gd name="T19" fmla="*/ 28575 h 141"/>
                <a:gd name="T20" fmla="*/ 0 w 125"/>
                <a:gd name="T21" fmla="*/ 33338 h 141"/>
                <a:gd name="T22" fmla="*/ 0 w 125"/>
                <a:gd name="T23" fmla="*/ 36513 h 141"/>
                <a:gd name="T24" fmla="*/ 0 w 125"/>
                <a:gd name="T25" fmla="*/ 187325 h 141"/>
                <a:gd name="T26" fmla="*/ 0 w 125"/>
                <a:gd name="T27" fmla="*/ 192088 h 141"/>
                <a:gd name="T28" fmla="*/ 3175 w 125"/>
                <a:gd name="T29" fmla="*/ 195263 h 141"/>
                <a:gd name="T30" fmla="*/ 4763 w 125"/>
                <a:gd name="T31" fmla="*/ 198438 h 141"/>
                <a:gd name="T32" fmla="*/ 7938 w 125"/>
                <a:gd name="T33" fmla="*/ 201613 h 141"/>
                <a:gd name="T34" fmla="*/ 15875 w 125"/>
                <a:gd name="T35" fmla="*/ 207963 h 141"/>
                <a:gd name="T36" fmla="*/ 28575 w 125"/>
                <a:gd name="T37" fmla="*/ 214313 h 141"/>
                <a:gd name="T38" fmla="*/ 42863 w 125"/>
                <a:gd name="T39" fmla="*/ 217488 h 141"/>
                <a:gd name="T40" fmla="*/ 61913 w 125"/>
                <a:gd name="T41" fmla="*/ 220663 h 141"/>
                <a:gd name="T42" fmla="*/ 79375 w 125"/>
                <a:gd name="T43" fmla="*/ 222250 h 141"/>
                <a:gd name="T44" fmla="*/ 98425 w 125"/>
                <a:gd name="T45" fmla="*/ 223838 h 141"/>
                <a:gd name="T46" fmla="*/ 119063 w 125"/>
                <a:gd name="T47" fmla="*/ 222250 h 141"/>
                <a:gd name="T48" fmla="*/ 138113 w 125"/>
                <a:gd name="T49" fmla="*/ 220663 h 141"/>
                <a:gd name="T50" fmla="*/ 155575 w 125"/>
                <a:gd name="T51" fmla="*/ 217488 h 141"/>
                <a:gd name="T52" fmla="*/ 169863 w 125"/>
                <a:gd name="T53" fmla="*/ 214313 h 141"/>
                <a:gd name="T54" fmla="*/ 182563 w 125"/>
                <a:gd name="T55" fmla="*/ 207963 h 141"/>
                <a:gd name="T56" fmla="*/ 192088 w 125"/>
                <a:gd name="T57" fmla="*/ 201613 h 141"/>
                <a:gd name="T58" fmla="*/ 193675 w 125"/>
                <a:gd name="T59" fmla="*/ 198438 h 141"/>
                <a:gd name="T60" fmla="*/ 196850 w 125"/>
                <a:gd name="T61" fmla="*/ 195263 h 141"/>
                <a:gd name="T62" fmla="*/ 198438 w 125"/>
                <a:gd name="T63" fmla="*/ 192088 h 141"/>
                <a:gd name="T64" fmla="*/ 198438 w 125"/>
                <a:gd name="T65" fmla="*/ 187325 h 141"/>
                <a:gd name="T66" fmla="*/ 198438 w 125"/>
                <a:gd name="T67" fmla="*/ 36513 h 141"/>
                <a:gd name="T68" fmla="*/ 198438 w 125"/>
                <a:gd name="T69" fmla="*/ 33338 h 141"/>
                <a:gd name="T70" fmla="*/ 196850 w 125"/>
                <a:gd name="T71" fmla="*/ 28575 h 141"/>
                <a:gd name="T72" fmla="*/ 193675 w 125"/>
                <a:gd name="T73" fmla="*/ 25400 h 141"/>
                <a:gd name="T74" fmla="*/ 192088 w 125"/>
                <a:gd name="T75" fmla="*/ 22225 h 141"/>
                <a:gd name="T76" fmla="*/ 182563 w 125"/>
                <a:gd name="T77" fmla="*/ 15875 h 141"/>
                <a:gd name="T78" fmla="*/ 169863 w 125"/>
                <a:gd name="T79" fmla="*/ 11113 h 141"/>
                <a:gd name="T80" fmla="*/ 155575 w 125"/>
                <a:gd name="T81" fmla="*/ 7938 h 141"/>
                <a:gd name="T82" fmla="*/ 138113 w 125"/>
                <a:gd name="T83" fmla="*/ 3175 h 141"/>
                <a:gd name="T84" fmla="*/ 119063 w 125"/>
                <a:gd name="T85" fmla="*/ 1588 h 141"/>
                <a:gd name="T86" fmla="*/ 98425 w 125"/>
                <a:gd name="T87" fmla="*/ 0 h 1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5"/>
                <a:gd name="T133" fmla="*/ 0 h 141"/>
                <a:gd name="T134" fmla="*/ 125 w 125"/>
                <a:gd name="T135" fmla="*/ 141 h 14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5" h="141">
                  <a:moveTo>
                    <a:pt x="62" y="0"/>
                  </a:moveTo>
                  <a:lnTo>
                    <a:pt x="62" y="0"/>
                  </a:lnTo>
                  <a:lnTo>
                    <a:pt x="50" y="1"/>
                  </a:lnTo>
                  <a:lnTo>
                    <a:pt x="39" y="2"/>
                  </a:lnTo>
                  <a:lnTo>
                    <a:pt x="27" y="5"/>
                  </a:lnTo>
                  <a:lnTo>
                    <a:pt x="18" y="7"/>
                  </a:lnTo>
                  <a:lnTo>
                    <a:pt x="10" y="10"/>
                  </a:lnTo>
                  <a:lnTo>
                    <a:pt x="5" y="14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3" y="125"/>
                  </a:lnTo>
                  <a:lnTo>
                    <a:pt x="5" y="127"/>
                  </a:lnTo>
                  <a:lnTo>
                    <a:pt x="10" y="131"/>
                  </a:lnTo>
                  <a:lnTo>
                    <a:pt x="18" y="135"/>
                  </a:lnTo>
                  <a:lnTo>
                    <a:pt x="27" y="137"/>
                  </a:lnTo>
                  <a:lnTo>
                    <a:pt x="39" y="139"/>
                  </a:lnTo>
                  <a:lnTo>
                    <a:pt x="50" y="140"/>
                  </a:lnTo>
                  <a:lnTo>
                    <a:pt x="62" y="141"/>
                  </a:lnTo>
                  <a:lnTo>
                    <a:pt x="75" y="140"/>
                  </a:lnTo>
                  <a:lnTo>
                    <a:pt x="87" y="139"/>
                  </a:lnTo>
                  <a:lnTo>
                    <a:pt x="98" y="137"/>
                  </a:lnTo>
                  <a:lnTo>
                    <a:pt x="107" y="135"/>
                  </a:lnTo>
                  <a:lnTo>
                    <a:pt x="115" y="131"/>
                  </a:lnTo>
                  <a:lnTo>
                    <a:pt x="121" y="127"/>
                  </a:lnTo>
                  <a:lnTo>
                    <a:pt x="122" y="125"/>
                  </a:lnTo>
                  <a:lnTo>
                    <a:pt x="124" y="123"/>
                  </a:lnTo>
                  <a:lnTo>
                    <a:pt x="125" y="121"/>
                  </a:lnTo>
                  <a:lnTo>
                    <a:pt x="125" y="118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4" y="18"/>
                  </a:lnTo>
                  <a:lnTo>
                    <a:pt x="122" y="16"/>
                  </a:lnTo>
                  <a:lnTo>
                    <a:pt x="121" y="14"/>
                  </a:lnTo>
                  <a:lnTo>
                    <a:pt x="115" y="10"/>
                  </a:lnTo>
                  <a:lnTo>
                    <a:pt x="107" y="7"/>
                  </a:lnTo>
                  <a:lnTo>
                    <a:pt x="98" y="5"/>
                  </a:lnTo>
                  <a:lnTo>
                    <a:pt x="87" y="2"/>
                  </a:lnTo>
                  <a:lnTo>
                    <a:pt x="75" y="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29" name="Freeform 141"/>
            <p:cNvSpPr>
              <a:spLocks noEditPoints="1"/>
            </p:cNvSpPr>
            <p:nvPr/>
          </p:nvSpPr>
          <p:spPr bwMode="auto">
            <a:xfrm>
              <a:off x="2610250" y="2173837"/>
              <a:ext cx="236666" cy="240619"/>
            </a:xfrm>
            <a:custGeom>
              <a:avLst/>
              <a:gdLst>
                <a:gd name="T0" fmla="*/ 92433 w 448"/>
                <a:gd name="T1" fmla="*/ 24805 h 496"/>
                <a:gd name="T2" fmla="*/ 58458 w 448"/>
                <a:gd name="T3" fmla="*/ 30758 h 496"/>
                <a:gd name="T4" fmla="*/ 32976 w 448"/>
                <a:gd name="T5" fmla="*/ 38695 h 496"/>
                <a:gd name="T6" fmla="*/ 26481 w 448"/>
                <a:gd name="T7" fmla="*/ 43656 h 496"/>
                <a:gd name="T8" fmla="*/ 27480 w 448"/>
                <a:gd name="T9" fmla="*/ 44152 h 496"/>
                <a:gd name="T10" fmla="*/ 22484 w 448"/>
                <a:gd name="T11" fmla="*/ 51098 h 496"/>
                <a:gd name="T12" fmla="*/ 23983 w 448"/>
                <a:gd name="T13" fmla="*/ 47625 h 496"/>
                <a:gd name="T14" fmla="*/ 23983 w 448"/>
                <a:gd name="T15" fmla="*/ 202903 h 496"/>
                <a:gd name="T16" fmla="*/ 23983 w 448"/>
                <a:gd name="T17" fmla="*/ 198438 h 496"/>
                <a:gd name="T18" fmla="*/ 28979 w 448"/>
                <a:gd name="T19" fmla="*/ 204887 h 496"/>
                <a:gd name="T20" fmla="*/ 35474 w 448"/>
                <a:gd name="T21" fmla="*/ 208856 h 496"/>
                <a:gd name="T22" fmla="*/ 46966 w 448"/>
                <a:gd name="T23" fmla="*/ 213817 h 496"/>
                <a:gd name="T24" fmla="*/ 58957 w 448"/>
                <a:gd name="T25" fmla="*/ 217290 h 496"/>
                <a:gd name="T26" fmla="*/ 92933 w 448"/>
                <a:gd name="T27" fmla="*/ 221754 h 496"/>
                <a:gd name="T28" fmla="*/ 131905 w 448"/>
                <a:gd name="T29" fmla="*/ 221754 h 496"/>
                <a:gd name="T30" fmla="*/ 166380 w 448"/>
                <a:gd name="T31" fmla="*/ 216793 h 496"/>
                <a:gd name="T32" fmla="*/ 177372 w 448"/>
                <a:gd name="T33" fmla="*/ 213817 h 496"/>
                <a:gd name="T34" fmla="*/ 188863 w 448"/>
                <a:gd name="T35" fmla="*/ 208856 h 496"/>
                <a:gd name="T36" fmla="*/ 195359 w 448"/>
                <a:gd name="T37" fmla="*/ 204887 h 496"/>
                <a:gd name="T38" fmla="*/ 199356 w 448"/>
                <a:gd name="T39" fmla="*/ 199430 h 496"/>
                <a:gd name="T40" fmla="*/ 199855 w 448"/>
                <a:gd name="T41" fmla="*/ 202903 h 496"/>
                <a:gd name="T42" fmla="*/ 199855 w 448"/>
                <a:gd name="T43" fmla="*/ 47625 h 496"/>
                <a:gd name="T44" fmla="*/ 201854 w 448"/>
                <a:gd name="T45" fmla="*/ 51098 h 496"/>
                <a:gd name="T46" fmla="*/ 197857 w 448"/>
                <a:gd name="T47" fmla="*/ 45145 h 496"/>
                <a:gd name="T48" fmla="*/ 197857 w 448"/>
                <a:gd name="T49" fmla="*/ 43656 h 496"/>
                <a:gd name="T50" fmla="*/ 191362 w 448"/>
                <a:gd name="T51" fmla="*/ 38695 h 496"/>
                <a:gd name="T52" fmla="*/ 165380 w 448"/>
                <a:gd name="T53" fmla="*/ 30262 h 496"/>
                <a:gd name="T54" fmla="*/ 131405 w 448"/>
                <a:gd name="T55" fmla="*/ 24805 h 496"/>
                <a:gd name="T56" fmla="*/ 133903 w 448"/>
                <a:gd name="T57" fmla="*/ 1488 h 496"/>
                <a:gd name="T58" fmla="*/ 171876 w 448"/>
                <a:gd name="T59" fmla="*/ 7441 h 496"/>
                <a:gd name="T60" fmla="*/ 199855 w 448"/>
                <a:gd name="T61" fmla="*/ 16867 h 496"/>
                <a:gd name="T62" fmla="*/ 210847 w 448"/>
                <a:gd name="T63" fmla="*/ 23813 h 496"/>
                <a:gd name="T64" fmla="*/ 215844 w 448"/>
                <a:gd name="T65" fmla="*/ 29766 h 496"/>
                <a:gd name="T66" fmla="*/ 222339 w 448"/>
                <a:gd name="T67" fmla="*/ 38199 h 496"/>
                <a:gd name="T68" fmla="*/ 223838 w 448"/>
                <a:gd name="T69" fmla="*/ 47625 h 496"/>
                <a:gd name="T70" fmla="*/ 223838 w 448"/>
                <a:gd name="T71" fmla="*/ 202903 h 496"/>
                <a:gd name="T72" fmla="*/ 219341 w 448"/>
                <a:gd name="T73" fmla="*/ 212329 h 496"/>
                <a:gd name="T74" fmla="*/ 213346 w 448"/>
                <a:gd name="T75" fmla="*/ 220762 h 496"/>
                <a:gd name="T76" fmla="*/ 201854 w 448"/>
                <a:gd name="T77" fmla="*/ 228700 h 496"/>
                <a:gd name="T78" fmla="*/ 187864 w 448"/>
                <a:gd name="T79" fmla="*/ 235645 h 496"/>
                <a:gd name="T80" fmla="*/ 170377 w 448"/>
                <a:gd name="T81" fmla="*/ 240110 h 496"/>
                <a:gd name="T82" fmla="*/ 133403 w 448"/>
                <a:gd name="T83" fmla="*/ 245071 h 496"/>
                <a:gd name="T84" fmla="*/ 90435 w 448"/>
                <a:gd name="T85" fmla="*/ 245071 h 496"/>
                <a:gd name="T86" fmla="*/ 52462 w 448"/>
                <a:gd name="T87" fmla="*/ 240110 h 496"/>
                <a:gd name="T88" fmla="*/ 36474 w 448"/>
                <a:gd name="T89" fmla="*/ 235645 h 496"/>
                <a:gd name="T90" fmla="*/ 22484 w 448"/>
                <a:gd name="T91" fmla="*/ 228700 h 496"/>
                <a:gd name="T92" fmla="*/ 10992 w 448"/>
                <a:gd name="T93" fmla="*/ 220762 h 496"/>
                <a:gd name="T94" fmla="*/ 5496 w 448"/>
                <a:gd name="T95" fmla="*/ 213817 h 496"/>
                <a:gd name="T96" fmla="*/ 0 w 448"/>
                <a:gd name="T97" fmla="*/ 202903 h 496"/>
                <a:gd name="T98" fmla="*/ 0 w 448"/>
                <a:gd name="T99" fmla="*/ 47625 h 496"/>
                <a:gd name="T100" fmla="*/ 1999 w 448"/>
                <a:gd name="T101" fmla="*/ 38199 h 496"/>
                <a:gd name="T102" fmla="*/ 7495 w 448"/>
                <a:gd name="T103" fmla="*/ 31254 h 496"/>
                <a:gd name="T104" fmla="*/ 13490 w 448"/>
                <a:gd name="T105" fmla="*/ 23813 h 496"/>
                <a:gd name="T106" fmla="*/ 24482 w 448"/>
                <a:gd name="T107" fmla="*/ 16867 h 496"/>
                <a:gd name="T108" fmla="*/ 52962 w 448"/>
                <a:gd name="T109" fmla="*/ 7441 h 496"/>
                <a:gd name="T110" fmla="*/ 90934 w 448"/>
                <a:gd name="T111" fmla="*/ 992 h 496"/>
                <a:gd name="T112" fmla="*/ 133903 w 448"/>
                <a:gd name="T113" fmla="*/ 1488 h 49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8"/>
                <a:gd name="T172" fmla="*/ 0 h 496"/>
                <a:gd name="T173" fmla="*/ 448 w 448"/>
                <a:gd name="T174" fmla="*/ 496 h 49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8" h="496">
                  <a:moveTo>
                    <a:pt x="223" y="48"/>
                  </a:moveTo>
                  <a:lnTo>
                    <a:pt x="185" y="50"/>
                  </a:lnTo>
                  <a:lnTo>
                    <a:pt x="150" y="54"/>
                  </a:lnTo>
                  <a:lnTo>
                    <a:pt x="117" y="62"/>
                  </a:lnTo>
                  <a:lnTo>
                    <a:pt x="90" y="69"/>
                  </a:lnTo>
                  <a:lnTo>
                    <a:pt x="66" y="78"/>
                  </a:lnTo>
                  <a:lnTo>
                    <a:pt x="71" y="76"/>
                  </a:lnTo>
                  <a:lnTo>
                    <a:pt x="53" y="88"/>
                  </a:lnTo>
                  <a:lnTo>
                    <a:pt x="60" y="81"/>
                  </a:lnTo>
                  <a:lnTo>
                    <a:pt x="55" y="89"/>
                  </a:lnTo>
                  <a:lnTo>
                    <a:pt x="48" y="97"/>
                  </a:lnTo>
                  <a:lnTo>
                    <a:pt x="45" y="103"/>
                  </a:lnTo>
                  <a:lnTo>
                    <a:pt x="48" y="90"/>
                  </a:lnTo>
                  <a:lnTo>
                    <a:pt x="48" y="96"/>
                  </a:lnTo>
                  <a:lnTo>
                    <a:pt x="48" y="401"/>
                  </a:lnTo>
                  <a:lnTo>
                    <a:pt x="48" y="409"/>
                  </a:lnTo>
                  <a:lnTo>
                    <a:pt x="43" y="394"/>
                  </a:lnTo>
                  <a:lnTo>
                    <a:pt x="48" y="400"/>
                  </a:lnTo>
                  <a:lnTo>
                    <a:pt x="55" y="410"/>
                  </a:lnTo>
                  <a:lnTo>
                    <a:pt x="58" y="413"/>
                  </a:lnTo>
                  <a:lnTo>
                    <a:pt x="53" y="409"/>
                  </a:lnTo>
                  <a:lnTo>
                    <a:pt x="71" y="421"/>
                  </a:lnTo>
                  <a:lnTo>
                    <a:pt x="68" y="419"/>
                  </a:lnTo>
                  <a:lnTo>
                    <a:pt x="94" y="431"/>
                  </a:lnTo>
                  <a:lnTo>
                    <a:pt x="90" y="430"/>
                  </a:lnTo>
                  <a:lnTo>
                    <a:pt x="118" y="438"/>
                  </a:lnTo>
                  <a:lnTo>
                    <a:pt x="151" y="443"/>
                  </a:lnTo>
                  <a:lnTo>
                    <a:pt x="186" y="447"/>
                  </a:lnTo>
                  <a:lnTo>
                    <a:pt x="226" y="448"/>
                  </a:lnTo>
                  <a:lnTo>
                    <a:pt x="264" y="447"/>
                  </a:lnTo>
                  <a:lnTo>
                    <a:pt x="299" y="443"/>
                  </a:lnTo>
                  <a:lnTo>
                    <a:pt x="333" y="437"/>
                  </a:lnTo>
                  <a:lnTo>
                    <a:pt x="359" y="430"/>
                  </a:lnTo>
                  <a:lnTo>
                    <a:pt x="355" y="431"/>
                  </a:lnTo>
                  <a:lnTo>
                    <a:pt x="381" y="419"/>
                  </a:lnTo>
                  <a:lnTo>
                    <a:pt x="378" y="421"/>
                  </a:lnTo>
                  <a:lnTo>
                    <a:pt x="396" y="409"/>
                  </a:lnTo>
                  <a:lnTo>
                    <a:pt x="391" y="413"/>
                  </a:lnTo>
                  <a:lnTo>
                    <a:pt x="396" y="407"/>
                  </a:lnTo>
                  <a:lnTo>
                    <a:pt x="399" y="402"/>
                  </a:lnTo>
                  <a:lnTo>
                    <a:pt x="406" y="394"/>
                  </a:lnTo>
                  <a:lnTo>
                    <a:pt x="400" y="409"/>
                  </a:lnTo>
                  <a:lnTo>
                    <a:pt x="400" y="401"/>
                  </a:lnTo>
                  <a:lnTo>
                    <a:pt x="400" y="96"/>
                  </a:lnTo>
                  <a:lnTo>
                    <a:pt x="400" y="90"/>
                  </a:lnTo>
                  <a:lnTo>
                    <a:pt x="404" y="103"/>
                  </a:lnTo>
                  <a:lnTo>
                    <a:pt x="399" y="95"/>
                  </a:lnTo>
                  <a:lnTo>
                    <a:pt x="396" y="91"/>
                  </a:lnTo>
                  <a:lnTo>
                    <a:pt x="389" y="81"/>
                  </a:lnTo>
                  <a:lnTo>
                    <a:pt x="396" y="88"/>
                  </a:lnTo>
                  <a:lnTo>
                    <a:pt x="378" y="76"/>
                  </a:lnTo>
                  <a:lnTo>
                    <a:pt x="383" y="78"/>
                  </a:lnTo>
                  <a:lnTo>
                    <a:pt x="357" y="69"/>
                  </a:lnTo>
                  <a:lnTo>
                    <a:pt x="331" y="61"/>
                  </a:lnTo>
                  <a:lnTo>
                    <a:pt x="296" y="54"/>
                  </a:lnTo>
                  <a:lnTo>
                    <a:pt x="263" y="50"/>
                  </a:lnTo>
                  <a:lnTo>
                    <a:pt x="223" y="48"/>
                  </a:lnTo>
                  <a:close/>
                  <a:moveTo>
                    <a:pt x="268" y="3"/>
                  </a:moveTo>
                  <a:lnTo>
                    <a:pt x="307" y="7"/>
                  </a:lnTo>
                  <a:lnTo>
                    <a:pt x="344" y="15"/>
                  </a:lnTo>
                  <a:lnTo>
                    <a:pt x="374" y="24"/>
                  </a:lnTo>
                  <a:lnTo>
                    <a:pt x="400" y="34"/>
                  </a:lnTo>
                  <a:cubicBezTo>
                    <a:pt x="401" y="34"/>
                    <a:pt x="403" y="35"/>
                    <a:pt x="404" y="36"/>
                  </a:cubicBezTo>
                  <a:lnTo>
                    <a:pt x="422" y="48"/>
                  </a:lnTo>
                  <a:cubicBezTo>
                    <a:pt x="425" y="50"/>
                    <a:pt x="427" y="52"/>
                    <a:pt x="429" y="55"/>
                  </a:cubicBezTo>
                  <a:lnTo>
                    <a:pt x="432" y="60"/>
                  </a:lnTo>
                  <a:lnTo>
                    <a:pt x="439" y="69"/>
                  </a:lnTo>
                  <a:lnTo>
                    <a:pt x="445" y="77"/>
                  </a:lnTo>
                  <a:cubicBezTo>
                    <a:pt x="447" y="80"/>
                    <a:pt x="448" y="85"/>
                    <a:pt x="448" y="90"/>
                  </a:cubicBezTo>
                  <a:lnTo>
                    <a:pt x="448" y="96"/>
                  </a:lnTo>
                  <a:lnTo>
                    <a:pt x="448" y="401"/>
                  </a:lnTo>
                  <a:lnTo>
                    <a:pt x="448" y="409"/>
                  </a:lnTo>
                  <a:cubicBezTo>
                    <a:pt x="448" y="415"/>
                    <a:pt x="446" y="421"/>
                    <a:pt x="443" y="425"/>
                  </a:cubicBezTo>
                  <a:lnTo>
                    <a:pt x="439" y="428"/>
                  </a:lnTo>
                  <a:lnTo>
                    <a:pt x="432" y="439"/>
                  </a:lnTo>
                  <a:lnTo>
                    <a:pt x="427" y="445"/>
                  </a:lnTo>
                  <a:cubicBezTo>
                    <a:pt x="426" y="446"/>
                    <a:pt x="424" y="448"/>
                    <a:pt x="422" y="449"/>
                  </a:cubicBezTo>
                  <a:lnTo>
                    <a:pt x="404" y="461"/>
                  </a:lnTo>
                  <a:cubicBezTo>
                    <a:pt x="403" y="462"/>
                    <a:pt x="402" y="462"/>
                    <a:pt x="401" y="463"/>
                  </a:cubicBezTo>
                  <a:lnTo>
                    <a:pt x="376" y="475"/>
                  </a:lnTo>
                  <a:cubicBezTo>
                    <a:pt x="374" y="475"/>
                    <a:pt x="373" y="475"/>
                    <a:pt x="372" y="476"/>
                  </a:cubicBezTo>
                  <a:lnTo>
                    <a:pt x="341" y="484"/>
                  </a:lnTo>
                  <a:lnTo>
                    <a:pt x="304" y="490"/>
                  </a:lnTo>
                  <a:lnTo>
                    <a:pt x="267" y="494"/>
                  </a:lnTo>
                  <a:lnTo>
                    <a:pt x="223" y="496"/>
                  </a:lnTo>
                  <a:lnTo>
                    <a:pt x="181" y="494"/>
                  </a:lnTo>
                  <a:lnTo>
                    <a:pt x="144" y="490"/>
                  </a:lnTo>
                  <a:lnTo>
                    <a:pt x="105" y="484"/>
                  </a:lnTo>
                  <a:lnTo>
                    <a:pt x="77" y="476"/>
                  </a:lnTo>
                  <a:cubicBezTo>
                    <a:pt x="76" y="475"/>
                    <a:pt x="75" y="475"/>
                    <a:pt x="73" y="475"/>
                  </a:cubicBezTo>
                  <a:lnTo>
                    <a:pt x="48" y="463"/>
                  </a:lnTo>
                  <a:cubicBezTo>
                    <a:pt x="47" y="462"/>
                    <a:pt x="46" y="462"/>
                    <a:pt x="45" y="461"/>
                  </a:cubicBezTo>
                  <a:lnTo>
                    <a:pt x="27" y="449"/>
                  </a:lnTo>
                  <a:cubicBezTo>
                    <a:pt x="25" y="448"/>
                    <a:pt x="23" y="446"/>
                    <a:pt x="22" y="445"/>
                  </a:cubicBezTo>
                  <a:lnTo>
                    <a:pt x="15" y="436"/>
                  </a:lnTo>
                  <a:lnTo>
                    <a:pt x="11" y="431"/>
                  </a:lnTo>
                  <a:lnTo>
                    <a:pt x="6" y="425"/>
                  </a:lnTo>
                  <a:cubicBezTo>
                    <a:pt x="3" y="421"/>
                    <a:pt x="0" y="415"/>
                    <a:pt x="0" y="409"/>
                  </a:cubicBezTo>
                  <a:lnTo>
                    <a:pt x="0" y="401"/>
                  </a:lnTo>
                  <a:lnTo>
                    <a:pt x="0" y="96"/>
                  </a:lnTo>
                  <a:lnTo>
                    <a:pt x="0" y="90"/>
                  </a:lnTo>
                  <a:cubicBezTo>
                    <a:pt x="0" y="85"/>
                    <a:pt x="2" y="80"/>
                    <a:pt x="4" y="77"/>
                  </a:cubicBezTo>
                  <a:lnTo>
                    <a:pt x="11" y="66"/>
                  </a:lnTo>
                  <a:lnTo>
                    <a:pt x="15" y="63"/>
                  </a:lnTo>
                  <a:lnTo>
                    <a:pt x="20" y="55"/>
                  </a:lnTo>
                  <a:cubicBezTo>
                    <a:pt x="22" y="52"/>
                    <a:pt x="24" y="50"/>
                    <a:pt x="27" y="48"/>
                  </a:cubicBezTo>
                  <a:lnTo>
                    <a:pt x="45" y="36"/>
                  </a:lnTo>
                  <a:cubicBezTo>
                    <a:pt x="46" y="35"/>
                    <a:pt x="48" y="34"/>
                    <a:pt x="49" y="34"/>
                  </a:cubicBezTo>
                  <a:lnTo>
                    <a:pt x="77" y="23"/>
                  </a:lnTo>
                  <a:lnTo>
                    <a:pt x="106" y="15"/>
                  </a:lnTo>
                  <a:lnTo>
                    <a:pt x="145" y="7"/>
                  </a:lnTo>
                  <a:lnTo>
                    <a:pt x="182" y="2"/>
                  </a:lnTo>
                  <a:lnTo>
                    <a:pt x="226" y="0"/>
                  </a:lnTo>
                  <a:lnTo>
                    <a:pt x="26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30" name="Rectangle 142"/>
            <p:cNvSpPr>
              <a:spLocks noChangeArrowheads="1"/>
            </p:cNvSpPr>
            <p:nvPr/>
          </p:nvSpPr>
          <p:spPr bwMode="auto">
            <a:xfrm>
              <a:off x="2615285" y="2207989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1" name="Rectangle 143"/>
            <p:cNvSpPr>
              <a:spLocks noChangeArrowheads="1"/>
            </p:cNvSpPr>
            <p:nvPr/>
          </p:nvSpPr>
          <p:spPr bwMode="auto">
            <a:xfrm>
              <a:off x="2623677" y="2207989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2" name="Rectangle 144"/>
            <p:cNvSpPr>
              <a:spLocks noChangeArrowheads="1"/>
            </p:cNvSpPr>
            <p:nvPr/>
          </p:nvSpPr>
          <p:spPr bwMode="auto">
            <a:xfrm>
              <a:off x="2632071" y="2207989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3" name="Rectangle 145"/>
            <p:cNvSpPr>
              <a:spLocks noChangeArrowheads="1"/>
            </p:cNvSpPr>
            <p:nvPr/>
          </p:nvSpPr>
          <p:spPr bwMode="auto">
            <a:xfrm>
              <a:off x="2640463" y="2207989"/>
              <a:ext cx="8393" cy="19559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4" name="Rectangle 146"/>
            <p:cNvSpPr>
              <a:spLocks noChangeArrowheads="1"/>
            </p:cNvSpPr>
            <p:nvPr/>
          </p:nvSpPr>
          <p:spPr bwMode="auto">
            <a:xfrm>
              <a:off x="2648855" y="2207989"/>
              <a:ext cx="8393" cy="195599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5" name="Rectangle 147"/>
            <p:cNvSpPr>
              <a:spLocks noChangeArrowheads="1"/>
            </p:cNvSpPr>
            <p:nvPr/>
          </p:nvSpPr>
          <p:spPr bwMode="auto">
            <a:xfrm>
              <a:off x="2657247" y="2207989"/>
              <a:ext cx="8393" cy="195599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6" name="Rectangle 148"/>
            <p:cNvSpPr>
              <a:spLocks noChangeArrowheads="1"/>
            </p:cNvSpPr>
            <p:nvPr/>
          </p:nvSpPr>
          <p:spPr bwMode="auto">
            <a:xfrm>
              <a:off x="2665640" y="2207989"/>
              <a:ext cx="8393" cy="195599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7" name="Rectangle 149"/>
            <p:cNvSpPr>
              <a:spLocks noChangeArrowheads="1"/>
            </p:cNvSpPr>
            <p:nvPr/>
          </p:nvSpPr>
          <p:spPr bwMode="auto">
            <a:xfrm>
              <a:off x="2674032" y="2207989"/>
              <a:ext cx="8393" cy="19559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8" name="Rectangle 150"/>
            <p:cNvSpPr>
              <a:spLocks noChangeArrowheads="1"/>
            </p:cNvSpPr>
            <p:nvPr/>
          </p:nvSpPr>
          <p:spPr bwMode="auto">
            <a:xfrm>
              <a:off x="2682424" y="2207989"/>
              <a:ext cx="8393" cy="195599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39" name="Rectangle 151"/>
            <p:cNvSpPr>
              <a:spLocks noChangeArrowheads="1"/>
            </p:cNvSpPr>
            <p:nvPr/>
          </p:nvSpPr>
          <p:spPr bwMode="auto">
            <a:xfrm>
              <a:off x="2690817" y="2207989"/>
              <a:ext cx="8393" cy="195599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0" name="Rectangle 152"/>
            <p:cNvSpPr>
              <a:spLocks noChangeArrowheads="1"/>
            </p:cNvSpPr>
            <p:nvPr/>
          </p:nvSpPr>
          <p:spPr bwMode="auto">
            <a:xfrm>
              <a:off x="2699210" y="2207989"/>
              <a:ext cx="8393" cy="19559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1" name="Rectangle 153"/>
            <p:cNvSpPr>
              <a:spLocks noChangeArrowheads="1"/>
            </p:cNvSpPr>
            <p:nvPr/>
          </p:nvSpPr>
          <p:spPr bwMode="auto">
            <a:xfrm>
              <a:off x="2707601" y="2207989"/>
              <a:ext cx="8393" cy="19559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2" name="Rectangle 154"/>
            <p:cNvSpPr>
              <a:spLocks noChangeArrowheads="1"/>
            </p:cNvSpPr>
            <p:nvPr/>
          </p:nvSpPr>
          <p:spPr bwMode="auto">
            <a:xfrm>
              <a:off x="2715995" y="2207989"/>
              <a:ext cx="16785" cy="19559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3" name="Rectangle 155"/>
            <p:cNvSpPr>
              <a:spLocks noChangeArrowheads="1"/>
            </p:cNvSpPr>
            <p:nvPr/>
          </p:nvSpPr>
          <p:spPr bwMode="auto">
            <a:xfrm>
              <a:off x="2732779" y="2207989"/>
              <a:ext cx="8393" cy="19559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4" name="Rectangle 156"/>
            <p:cNvSpPr>
              <a:spLocks noChangeArrowheads="1"/>
            </p:cNvSpPr>
            <p:nvPr/>
          </p:nvSpPr>
          <p:spPr bwMode="auto">
            <a:xfrm>
              <a:off x="2741172" y="2207989"/>
              <a:ext cx="8393" cy="19559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5" name="Rectangle 157"/>
            <p:cNvSpPr>
              <a:spLocks noChangeArrowheads="1"/>
            </p:cNvSpPr>
            <p:nvPr/>
          </p:nvSpPr>
          <p:spPr bwMode="auto">
            <a:xfrm>
              <a:off x="2749565" y="2207989"/>
              <a:ext cx="8393" cy="195599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6" name="Rectangle 158"/>
            <p:cNvSpPr>
              <a:spLocks noChangeArrowheads="1"/>
            </p:cNvSpPr>
            <p:nvPr/>
          </p:nvSpPr>
          <p:spPr bwMode="auto">
            <a:xfrm>
              <a:off x="2757956" y="2207989"/>
              <a:ext cx="8393" cy="195599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7" name="Rectangle 159"/>
            <p:cNvSpPr>
              <a:spLocks noChangeArrowheads="1"/>
            </p:cNvSpPr>
            <p:nvPr/>
          </p:nvSpPr>
          <p:spPr bwMode="auto">
            <a:xfrm>
              <a:off x="2766349" y="2207989"/>
              <a:ext cx="8393" cy="19559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8" name="Rectangle 160"/>
            <p:cNvSpPr>
              <a:spLocks noChangeArrowheads="1"/>
            </p:cNvSpPr>
            <p:nvPr/>
          </p:nvSpPr>
          <p:spPr bwMode="auto">
            <a:xfrm>
              <a:off x="2774741" y="2207989"/>
              <a:ext cx="8393" cy="195599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49" name="Rectangle 161"/>
            <p:cNvSpPr>
              <a:spLocks noChangeArrowheads="1"/>
            </p:cNvSpPr>
            <p:nvPr/>
          </p:nvSpPr>
          <p:spPr bwMode="auto">
            <a:xfrm>
              <a:off x="2783134" y="2207989"/>
              <a:ext cx="8393" cy="195599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50" name="Rectangle 162"/>
            <p:cNvSpPr>
              <a:spLocks noChangeArrowheads="1"/>
            </p:cNvSpPr>
            <p:nvPr/>
          </p:nvSpPr>
          <p:spPr bwMode="auto">
            <a:xfrm>
              <a:off x="2791526" y="2207989"/>
              <a:ext cx="8393" cy="195599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51" name="Rectangle 163"/>
            <p:cNvSpPr>
              <a:spLocks noChangeArrowheads="1"/>
            </p:cNvSpPr>
            <p:nvPr/>
          </p:nvSpPr>
          <p:spPr bwMode="auto">
            <a:xfrm>
              <a:off x="2799919" y="2207989"/>
              <a:ext cx="8393" cy="19559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52" name="Rectangle 164"/>
            <p:cNvSpPr>
              <a:spLocks noChangeArrowheads="1"/>
            </p:cNvSpPr>
            <p:nvPr/>
          </p:nvSpPr>
          <p:spPr bwMode="auto">
            <a:xfrm>
              <a:off x="2808311" y="2207989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53" name="Rectangle 165"/>
            <p:cNvSpPr>
              <a:spLocks noChangeArrowheads="1"/>
            </p:cNvSpPr>
            <p:nvPr/>
          </p:nvSpPr>
          <p:spPr bwMode="auto">
            <a:xfrm>
              <a:off x="2816704" y="2207989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54" name="Rectangle 166"/>
            <p:cNvSpPr>
              <a:spLocks noChangeArrowheads="1"/>
            </p:cNvSpPr>
            <p:nvPr/>
          </p:nvSpPr>
          <p:spPr bwMode="auto">
            <a:xfrm>
              <a:off x="2825096" y="2207989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55" name="Freeform 167"/>
            <p:cNvSpPr>
              <a:spLocks/>
            </p:cNvSpPr>
            <p:nvPr/>
          </p:nvSpPr>
          <p:spPr bwMode="auto">
            <a:xfrm>
              <a:off x="2618643" y="2181599"/>
              <a:ext cx="211489" cy="69857"/>
            </a:xfrm>
            <a:custGeom>
              <a:avLst/>
              <a:gdLst>
                <a:gd name="T0" fmla="*/ 200025 w 126"/>
                <a:gd name="T1" fmla="*/ 34925 h 45"/>
                <a:gd name="T2" fmla="*/ 200025 w 126"/>
                <a:gd name="T3" fmla="*/ 34925 h 45"/>
                <a:gd name="T4" fmla="*/ 200025 w 126"/>
                <a:gd name="T5" fmla="*/ 39688 h 45"/>
                <a:gd name="T6" fmla="*/ 196850 w 126"/>
                <a:gd name="T7" fmla="*/ 42863 h 45"/>
                <a:gd name="T8" fmla="*/ 195263 w 126"/>
                <a:gd name="T9" fmla="*/ 46038 h 45"/>
                <a:gd name="T10" fmla="*/ 192088 w 126"/>
                <a:gd name="T11" fmla="*/ 49213 h 45"/>
                <a:gd name="T12" fmla="*/ 182563 w 126"/>
                <a:gd name="T13" fmla="*/ 55563 h 45"/>
                <a:gd name="T14" fmla="*/ 169863 w 126"/>
                <a:gd name="T15" fmla="*/ 61913 h 45"/>
                <a:gd name="T16" fmla="*/ 155575 w 126"/>
                <a:gd name="T17" fmla="*/ 65088 h 45"/>
                <a:gd name="T18" fmla="*/ 138113 w 126"/>
                <a:gd name="T19" fmla="*/ 69850 h 45"/>
                <a:gd name="T20" fmla="*/ 120650 w 126"/>
                <a:gd name="T21" fmla="*/ 71438 h 45"/>
                <a:gd name="T22" fmla="*/ 100013 w 126"/>
                <a:gd name="T23" fmla="*/ 71438 h 45"/>
                <a:gd name="T24" fmla="*/ 79375 w 126"/>
                <a:gd name="T25" fmla="*/ 71438 h 45"/>
                <a:gd name="T26" fmla="*/ 61913 w 126"/>
                <a:gd name="T27" fmla="*/ 69850 h 45"/>
                <a:gd name="T28" fmla="*/ 44450 w 126"/>
                <a:gd name="T29" fmla="*/ 65088 h 45"/>
                <a:gd name="T30" fmla="*/ 30163 w 126"/>
                <a:gd name="T31" fmla="*/ 61913 h 45"/>
                <a:gd name="T32" fmla="*/ 17463 w 126"/>
                <a:gd name="T33" fmla="*/ 55563 h 45"/>
                <a:gd name="T34" fmla="*/ 7938 w 126"/>
                <a:gd name="T35" fmla="*/ 49213 h 45"/>
                <a:gd name="T36" fmla="*/ 6350 w 126"/>
                <a:gd name="T37" fmla="*/ 46038 h 45"/>
                <a:gd name="T38" fmla="*/ 3175 w 126"/>
                <a:gd name="T39" fmla="*/ 42863 h 45"/>
                <a:gd name="T40" fmla="*/ 0 w 126"/>
                <a:gd name="T41" fmla="*/ 39688 h 45"/>
                <a:gd name="T42" fmla="*/ 0 w 126"/>
                <a:gd name="T43" fmla="*/ 34925 h 45"/>
                <a:gd name="T44" fmla="*/ 0 w 126"/>
                <a:gd name="T45" fmla="*/ 31750 h 45"/>
                <a:gd name="T46" fmla="*/ 3175 w 126"/>
                <a:gd name="T47" fmla="*/ 28575 h 45"/>
                <a:gd name="T48" fmla="*/ 6350 w 126"/>
                <a:gd name="T49" fmla="*/ 25400 h 45"/>
                <a:gd name="T50" fmla="*/ 7938 w 126"/>
                <a:gd name="T51" fmla="*/ 20638 h 45"/>
                <a:gd name="T52" fmla="*/ 17463 w 126"/>
                <a:gd name="T53" fmla="*/ 15875 h 45"/>
                <a:gd name="T54" fmla="*/ 30163 w 126"/>
                <a:gd name="T55" fmla="*/ 11113 h 45"/>
                <a:gd name="T56" fmla="*/ 44450 w 126"/>
                <a:gd name="T57" fmla="*/ 6350 h 45"/>
                <a:gd name="T58" fmla="*/ 61913 w 126"/>
                <a:gd name="T59" fmla="*/ 3175 h 45"/>
                <a:gd name="T60" fmla="*/ 79375 w 126"/>
                <a:gd name="T61" fmla="*/ 0 h 45"/>
                <a:gd name="T62" fmla="*/ 100013 w 126"/>
                <a:gd name="T63" fmla="*/ 0 h 45"/>
                <a:gd name="T64" fmla="*/ 120650 w 126"/>
                <a:gd name="T65" fmla="*/ 0 h 45"/>
                <a:gd name="T66" fmla="*/ 138113 w 126"/>
                <a:gd name="T67" fmla="*/ 3175 h 45"/>
                <a:gd name="T68" fmla="*/ 155575 w 126"/>
                <a:gd name="T69" fmla="*/ 6350 h 45"/>
                <a:gd name="T70" fmla="*/ 169863 w 126"/>
                <a:gd name="T71" fmla="*/ 11113 h 45"/>
                <a:gd name="T72" fmla="*/ 182563 w 126"/>
                <a:gd name="T73" fmla="*/ 15875 h 45"/>
                <a:gd name="T74" fmla="*/ 192088 w 126"/>
                <a:gd name="T75" fmla="*/ 20638 h 45"/>
                <a:gd name="T76" fmla="*/ 195263 w 126"/>
                <a:gd name="T77" fmla="*/ 25400 h 45"/>
                <a:gd name="T78" fmla="*/ 196850 w 126"/>
                <a:gd name="T79" fmla="*/ 28575 h 45"/>
                <a:gd name="T80" fmla="*/ 200025 w 126"/>
                <a:gd name="T81" fmla="*/ 31750 h 45"/>
                <a:gd name="T82" fmla="*/ 200025 w 126"/>
                <a:gd name="T83" fmla="*/ 34925 h 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6"/>
                <a:gd name="T127" fmla="*/ 0 h 45"/>
                <a:gd name="T128" fmla="*/ 126 w 126"/>
                <a:gd name="T129" fmla="*/ 45 h 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6" h="45">
                  <a:moveTo>
                    <a:pt x="126" y="22"/>
                  </a:moveTo>
                  <a:lnTo>
                    <a:pt x="126" y="22"/>
                  </a:lnTo>
                  <a:lnTo>
                    <a:pt x="126" y="25"/>
                  </a:lnTo>
                  <a:lnTo>
                    <a:pt x="124" y="27"/>
                  </a:lnTo>
                  <a:lnTo>
                    <a:pt x="123" y="29"/>
                  </a:lnTo>
                  <a:lnTo>
                    <a:pt x="121" y="31"/>
                  </a:lnTo>
                  <a:lnTo>
                    <a:pt x="115" y="35"/>
                  </a:lnTo>
                  <a:lnTo>
                    <a:pt x="107" y="39"/>
                  </a:lnTo>
                  <a:lnTo>
                    <a:pt x="98" y="41"/>
                  </a:lnTo>
                  <a:lnTo>
                    <a:pt x="87" y="44"/>
                  </a:lnTo>
                  <a:lnTo>
                    <a:pt x="76" y="45"/>
                  </a:lnTo>
                  <a:lnTo>
                    <a:pt x="63" y="45"/>
                  </a:lnTo>
                  <a:lnTo>
                    <a:pt x="50" y="45"/>
                  </a:lnTo>
                  <a:lnTo>
                    <a:pt x="39" y="44"/>
                  </a:lnTo>
                  <a:lnTo>
                    <a:pt x="28" y="41"/>
                  </a:lnTo>
                  <a:lnTo>
                    <a:pt x="19" y="39"/>
                  </a:lnTo>
                  <a:lnTo>
                    <a:pt x="11" y="35"/>
                  </a:lnTo>
                  <a:lnTo>
                    <a:pt x="5" y="31"/>
                  </a:lnTo>
                  <a:lnTo>
                    <a:pt x="4" y="29"/>
                  </a:lnTo>
                  <a:lnTo>
                    <a:pt x="2" y="27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19" y="7"/>
                  </a:lnTo>
                  <a:lnTo>
                    <a:pt x="28" y="4"/>
                  </a:lnTo>
                  <a:lnTo>
                    <a:pt x="39" y="2"/>
                  </a:lnTo>
                  <a:lnTo>
                    <a:pt x="50" y="0"/>
                  </a:lnTo>
                  <a:lnTo>
                    <a:pt x="63" y="0"/>
                  </a:lnTo>
                  <a:lnTo>
                    <a:pt x="76" y="0"/>
                  </a:lnTo>
                  <a:lnTo>
                    <a:pt x="87" y="2"/>
                  </a:lnTo>
                  <a:lnTo>
                    <a:pt x="98" y="4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3" y="16"/>
                  </a:lnTo>
                  <a:lnTo>
                    <a:pt x="124" y="18"/>
                  </a:lnTo>
                  <a:lnTo>
                    <a:pt x="126" y="20"/>
                  </a:lnTo>
                  <a:lnTo>
                    <a:pt x="126" y="22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56" name="Freeform 168"/>
            <p:cNvSpPr>
              <a:spLocks/>
            </p:cNvSpPr>
            <p:nvPr/>
          </p:nvSpPr>
          <p:spPr bwMode="auto">
            <a:xfrm>
              <a:off x="2791526" y="2239037"/>
              <a:ext cx="211489" cy="218886"/>
            </a:xfrm>
            <a:custGeom>
              <a:avLst/>
              <a:gdLst>
                <a:gd name="T0" fmla="*/ 100013 w 126"/>
                <a:gd name="T1" fmla="*/ 0 h 141"/>
                <a:gd name="T2" fmla="*/ 100013 w 126"/>
                <a:gd name="T3" fmla="*/ 0 h 141"/>
                <a:gd name="T4" fmla="*/ 79375 w 126"/>
                <a:gd name="T5" fmla="*/ 1588 h 141"/>
                <a:gd name="T6" fmla="*/ 61913 w 126"/>
                <a:gd name="T7" fmla="*/ 3175 h 141"/>
                <a:gd name="T8" fmla="*/ 44450 w 126"/>
                <a:gd name="T9" fmla="*/ 7938 h 141"/>
                <a:gd name="T10" fmla="*/ 30163 w 126"/>
                <a:gd name="T11" fmla="*/ 11113 h 141"/>
                <a:gd name="T12" fmla="*/ 17463 w 126"/>
                <a:gd name="T13" fmla="*/ 15875 h 141"/>
                <a:gd name="T14" fmla="*/ 7938 w 126"/>
                <a:gd name="T15" fmla="*/ 22225 h 141"/>
                <a:gd name="T16" fmla="*/ 6350 w 126"/>
                <a:gd name="T17" fmla="*/ 26988 h 141"/>
                <a:gd name="T18" fmla="*/ 3175 w 126"/>
                <a:gd name="T19" fmla="*/ 28575 h 141"/>
                <a:gd name="T20" fmla="*/ 0 w 126"/>
                <a:gd name="T21" fmla="*/ 33338 h 141"/>
                <a:gd name="T22" fmla="*/ 0 w 126"/>
                <a:gd name="T23" fmla="*/ 36513 h 141"/>
                <a:gd name="T24" fmla="*/ 0 w 126"/>
                <a:gd name="T25" fmla="*/ 187325 h 141"/>
                <a:gd name="T26" fmla="*/ 0 w 126"/>
                <a:gd name="T27" fmla="*/ 192088 h 141"/>
                <a:gd name="T28" fmla="*/ 3175 w 126"/>
                <a:gd name="T29" fmla="*/ 195263 h 141"/>
                <a:gd name="T30" fmla="*/ 6350 w 126"/>
                <a:gd name="T31" fmla="*/ 198438 h 141"/>
                <a:gd name="T32" fmla="*/ 7938 w 126"/>
                <a:gd name="T33" fmla="*/ 201613 h 141"/>
                <a:gd name="T34" fmla="*/ 17463 w 126"/>
                <a:gd name="T35" fmla="*/ 207963 h 141"/>
                <a:gd name="T36" fmla="*/ 30163 w 126"/>
                <a:gd name="T37" fmla="*/ 214313 h 141"/>
                <a:gd name="T38" fmla="*/ 44450 w 126"/>
                <a:gd name="T39" fmla="*/ 217488 h 141"/>
                <a:gd name="T40" fmla="*/ 61913 w 126"/>
                <a:gd name="T41" fmla="*/ 220663 h 141"/>
                <a:gd name="T42" fmla="*/ 79375 w 126"/>
                <a:gd name="T43" fmla="*/ 222250 h 141"/>
                <a:gd name="T44" fmla="*/ 100013 w 126"/>
                <a:gd name="T45" fmla="*/ 223838 h 141"/>
                <a:gd name="T46" fmla="*/ 120650 w 126"/>
                <a:gd name="T47" fmla="*/ 222250 h 141"/>
                <a:gd name="T48" fmla="*/ 138113 w 126"/>
                <a:gd name="T49" fmla="*/ 220663 h 141"/>
                <a:gd name="T50" fmla="*/ 157163 w 126"/>
                <a:gd name="T51" fmla="*/ 217488 h 141"/>
                <a:gd name="T52" fmla="*/ 169863 w 126"/>
                <a:gd name="T53" fmla="*/ 214313 h 141"/>
                <a:gd name="T54" fmla="*/ 184150 w 126"/>
                <a:gd name="T55" fmla="*/ 207963 h 141"/>
                <a:gd name="T56" fmla="*/ 192088 w 126"/>
                <a:gd name="T57" fmla="*/ 201613 h 141"/>
                <a:gd name="T58" fmla="*/ 195263 w 126"/>
                <a:gd name="T59" fmla="*/ 198438 h 141"/>
                <a:gd name="T60" fmla="*/ 196850 w 126"/>
                <a:gd name="T61" fmla="*/ 195263 h 141"/>
                <a:gd name="T62" fmla="*/ 200025 w 126"/>
                <a:gd name="T63" fmla="*/ 192088 h 141"/>
                <a:gd name="T64" fmla="*/ 200025 w 126"/>
                <a:gd name="T65" fmla="*/ 187325 h 141"/>
                <a:gd name="T66" fmla="*/ 200025 w 126"/>
                <a:gd name="T67" fmla="*/ 36513 h 141"/>
                <a:gd name="T68" fmla="*/ 200025 w 126"/>
                <a:gd name="T69" fmla="*/ 33338 h 141"/>
                <a:gd name="T70" fmla="*/ 196850 w 126"/>
                <a:gd name="T71" fmla="*/ 28575 h 141"/>
                <a:gd name="T72" fmla="*/ 195263 w 126"/>
                <a:gd name="T73" fmla="*/ 26988 h 141"/>
                <a:gd name="T74" fmla="*/ 192088 w 126"/>
                <a:gd name="T75" fmla="*/ 22225 h 141"/>
                <a:gd name="T76" fmla="*/ 184150 w 126"/>
                <a:gd name="T77" fmla="*/ 15875 h 141"/>
                <a:gd name="T78" fmla="*/ 169863 w 126"/>
                <a:gd name="T79" fmla="*/ 11113 h 141"/>
                <a:gd name="T80" fmla="*/ 157163 w 126"/>
                <a:gd name="T81" fmla="*/ 7938 h 141"/>
                <a:gd name="T82" fmla="*/ 138113 w 126"/>
                <a:gd name="T83" fmla="*/ 3175 h 141"/>
                <a:gd name="T84" fmla="*/ 120650 w 126"/>
                <a:gd name="T85" fmla="*/ 1588 h 141"/>
                <a:gd name="T86" fmla="*/ 100013 w 126"/>
                <a:gd name="T87" fmla="*/ 0 h 1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6"/>
                <a:gd name="T133" fmla="*/ 0 h 141"/>
                <a:gd name="T134" fmla="*/ 126 w 126"/>
                <a:gd name="T135" fmla="*/ 141 h 14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6" h="141">
                  <a:moveTo>
                    <a:pt x="63" y="0"/>
                  </a:moveTo>
                  <a:lnTo>
                    <a:pt x="63" y="0"/>
                  </a:lnTo>
                  <a:lnTo>
                    <a:pt x="50" y="1"/>
                  </a:lnTo>
                  <a:lnTo>
                    <a:pt x="39" y="2"/>
                  </a:lnTo>
                  <a:lnTo>
                    <a:pt x="28" y="5"/>
                  </a:lnTo>
                  <a:lnTo>
                    <a:pt x="19" y="7"/>
                  </a:lnTo>
                  <a:lnTo>
                    <a:pt x="11" y="10"/>
                  </a:lnTo>
                  <a:lnTo>
                    <a:pt x="5" y="14"/>
                  </a:lnTo>
                  <a:lnTo>
                    <a:pt x="4" y="17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11" y="131"/>
                  </a:lnTo>
                  <a:lnTo>
                    <a:pt x="19" y="135"/>
                  </a:lnTo>
                  <a:lnTo>
                    <a:pt x="28" y="137"/>
                  </a:lnTo>
                  <a:lnTo>
                    <a:pt x="39" y="139"/>
                  </a:lnTo>
                  <a:lnTo>
                    <a:pt x="50" y="140"/>
                  </a:lnTo>
                  <a:lnTo>
                    <a:pt x="63" y="141"/>
                  </a:lnTo>
                  <a:lnTo>
                    <a:pt x="76" y="140"/>
                  </a:lnTo>
                  <a:lnTo>
                    <a:pt x="87" y="139"/>
                  </a:lnTo>
                  <a:lnTo>
                    <a:pt x="99" y="137"/>
                  </a:lnTo>
                  <a:lnTo>
                    <a:pt x="107" y="135"/>
                  </a:lnTo>
                  <a:lnTo>
                    <a:pt x="116" y="131"/>
                  </a:lnTo>
                  <a:lnTo>
                    <a:pt x="121" y="127"/>
                  </a:lnTo>
                  <a:lnTo>
                    <a:pt x="123" y="125"/>
                  </a:lnTo>
                  <a:lnTo>
                    <a:pt x="124" y="123"/>
                  </a:lnTo>
                  <a:lnTo>
                    <a:pt x="126" y="121"/>
                  </a:lnTo>
                  <a:lnTo>
                    <a:pt x="126" y="118"/>
                  </a:lnTo>
                  <a:lnTo>
                    <a:pt x="126" y="23"/>
                  </a:lnTo>
                  <a:lnTo>
                    <a:pt x="126" y="21"/>
                  </a:lnTo>
                  <a:lnTo>
                    <a:pt x="124" y="18"/>
                  </a:lnTo>
                  <a:lnTo>
                    <a:pt x="123" y="17"/>
                  </a:lnTo>
                  <a:lnTo>
                    <a:pt x="121" y="14"/>
                  </a:lnTo>
                  <a:lnTo>
                    <a:pt x="116" y="10"/>
                  </a:lnTo>
                  <a:lnTo>
                    <a:pt x="107" y="7"/>
                  </a:lnTo>
                  <a:lnTo>
                    <a:pt x="99" y="5"/>
                  </a:lnTo>
                  <a:lnTo>
                    <a:pt x="87" y="2"/>
                  </a:lnTo>
                  <a:lnTo>
                    <a:pt x="76" y="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57" name="Freeform 169"/>
            <p:cNvSpPr>
              <a:spLocks noEditPoints="1"/>
            </p:cNvSpPr>
            <p:nvPr/>
          </p:nvSpPr>
          <p:spPr bwMode="auto">
            <a:xfrm>
              <a:off x="2779777" y="2228171"/>
              <a:ext cx="234988" cy="240619"/>
            </a:xfrm>
            <a:custGeom>
              <a:avLst/>
              <a:gdLst>
                <a:gd name="T0" fmla="*/ 91777 w 448"/>
                <a:gd name="T1" fmla="*/ 24805 h 496"/>
                <a:gd name="T2" fmla="*/ 58043 w 448"/>
                <a:gd name="T3" fmla="*/ 30758 h 496"/>
                <a:gd name="T4" fmla="*/ 32742 w 448"/>
                <a:gd name="T5" fmla="*/ 38695 h 496"/>
                <a:gd name="T6" fmla="*/ 26293 w 448"/>
                <a:gd name="T7" fmla="*/ 43656 h 496"/>
                <a:gd name="T8" fmla="*/ 27285 w 448"/>
                <a:gd name="T9" fmla="*/ 44152 h 496"/>
                <a:gd name="T10" fmla="*/ 22324 w 448"/>
                <a:gd name="T11" fmla="*/ 51098 h 496"/>
                <a:gd name="T12" fmla="*/ 23813 w 448"/>
                <a:gd name="T13" fmla="*/ 47625 h 496"/>
                <a:gd name="T14" fmla="*/ 23813 w 448"/>
                <a:gd name="T15" fmla="*/ 202903 h 496"/>
                <a:gd name="T16" fmla="*/ 23813 w 448"/>
                <a:gd name="T17" fmla="*/ 198438 h 496"/>
                <a:gd name="T18" fmla="*/ 28773 w 448"/>
                <a:gd name="T19" fmla="*/ 204887 h 496"/>
                <a:gd name="T20" fmla="*/ 35223 w 448"/>
                <a:gd name="T21" fmla="*/ 208856 h 496"/>
                <a:gd name="T22" fmla="*/ 46633 w 448"/>
                <a:gd name="T23" fmla="*/ 213817 h 496"/>
                <a:gd name="T24" fmla="*/ 58539 w 448"/>
                <a:gd name="T25" fmla="*/ 217290 h 496"/>
                <a:gd name="T26" fmla="*/ 92273 w 448"/>
                <a:gd name="T27" fmla="*/ 221754 h 496"/>
                <a:gd name="T28" fmla="*/ 130969 w 448"/>
                <a:gd name="T29" fmla="*/ 221754 h 496"/>
                <a:gd name="T30" fmla="*/ 165199 w 448"/>
                <a:gd name="T31" fmla="*/ 216793 h 496"/>
                <a:gd name="T32" fmla="*/ 176113 w 448"/>
                <a:gd name="T33" fmla="*/ 213817 h 496"/>
                <a:gd name="T34" fmla="*/ 187523 w 448"/>
                <a:gd name="T35" fmla="*/ 208856 h 496"/>
                <a:gd name="T36" fmla="*/ 193973 w 448"/>
                <a:gd name="T37" fmla="*/ 204887 h 496"/>
                <a:gd name="T38" fmla="*/ 197941 w 448"/>
                <a:gd name="T39" fmla="*/ 199430 h 496"/>
                <a:gd name="T40" fmla="*/ 198438 w 448"/>
                <a:gd name="T41" fmla="*/ 202903 h 496"/>
                <a:gd name="T42" fmla="*/ 198438 w 448"/>
                <a:gd name="T43" fmla="*/ 47625 h 496"/>
                <a:gd name="T44" fmla="*/ 200422 w 448"/>
                <a:gd name="T45" fmla="*/ 51098 h 496"/>
                <a:gd name="T46" fmla="*/ 196453 w 448"/>
                <a:gd name="T47" fmla="*/ 45145 h 496"/>
                <a:gd name="T48" fmla="*/ 196453 w 448"/>
                <a:gd name="T49" fmla="*/ 43656 h 496"/>
                <a:gd name="T50" fmla="*/ 190004 w 448"/>
                <a:gd name="T51" fmla="*/ 38695 h 496"/>
                <a:gd name="T52" fmla="*/ 164207 w 448"/>
                <a:gd name="T53" fmla="*/ 30262 h 496"/>
                <a:gd name="T54" fmla="*/ 130473 w 448"/>
                <a:gd name="T55" fmla="*/ 24805 h 496"/>
                <a:gd name="T56" fmla="*/ 132953 w 448"/>
                <a:gd name="T57" fmla="*/ 1488 h 496"/>
                <a:gd name="T58" fmla="*/ 170656 w 448"/>
                <a:gd name="T59" fmla="*/ 7441 h 496"/>
                <a:gd name="T60" fmla="*/ 198438 w 448"/>
                <a:gd name="T61" fmla="*/ 16867 h 496"/>
                <a:gd name="T62" fmla="*/ 209352 w 448"/>
                <a:gd name="T63" fmla="*/ 23813 h 496"/>
                <a:gd name="T64" fmla="*/ 214313 w 448"/>
                <a:gd name="T65" fmla="*/ 29766 h 496"/>
                <a:gd name="T66" fmla="*/ 220762 w 448"/>
                <a:gd name="T67" fmla="*/ 38199 h 496"/>
                <a:gd name="T68" fmla="*/ 222250 w 448"/>
                <a:gd name="T69" fmla="*/ 47625 h 496"/>
                <a:gd name="T70" fmla="*/ 222250 w 448"/>
                <a:gd name="T71" fmla="*/ 202903 h 496"/>
                <a:gd name="T72" fmla="*/ 217785 w 448"/>
                <a:gd name="T73" fmla="*/ 212329 h 496"/>
                <a:gd name="T74" fmla="*/ 211832 w 448"/>
                <a:gd name="T75" fmla="*/ 220762 h 496"/>
                <a:gd name="T76" fmla="*/ 200422 w 448"/>
                <a:gd name="T77" fmla="*/ 228700 h 496"/>
                <a:gd name="T78" fmla="*/ 186531 w 448"/>
                <a:gd name="T79" fmla="*/ 235645 h 496"/>
                <a:gd name="T80" fmla="*/ 169168 w 448"/>
                <a:gd name="T81" fmla="*/ 240110 h 496"/>
                <a:gd name="T82" fmla="*/ 132457 w 448"/>
                <a:gd name="T83" fmla="*/ 245071 h 496"/>
                <a:gd name="T84" fmla="*/ 89793 w 448"/>
                <a:gd name="T85" fmla="*/ 245071 h 496"/>
                <a:gd name="T86" fmla="*/ 52090 w 448"/>
                <a:gd name="T87" fmla="*/ 240110 h 496"/>
                <a:gd name="T88" fmla="*/ 36215 w 448"/>
                <a:gd name="T89" fmla="*/ 235645 h 496"/>
                <a:gd name="T90" fmla="*/ 22324 w 448"/>
                <a:gd name="T91" fmla="*/ 228700 h 496"/>
                <a:gd name="T92" fmla="*/ 10914 w 448"/>
                <a:gd name="T93" fmla="*/ 220762 h 496"/>
                <a:gd name="T94" fmla="*/ 5457 w 448"/>
                <a:gd name="T95" fmla="*/ 213817 h 496"/>
                <a:gd name="T96" fmla="*/ 0 w 448"/>
                <a:gd name="T97" fmla="*/ 202903 h 496"/>
                <a:gd name="T98" fmla="*/ 0 w 448"/>
                <a:gd name="T99" fmla="*/ 47625 h 496"/>
                <a:gd name="T100" fmla="*/ 1984 w 448"/>
                <a:gd name="T101" fmla="*/ 38199 h 496"/>
                <a:gd name="T102" fmla="*/ 7441 w 448"/>
                <a:gd name="T103" fmla="*/ 31254 h 496"/>
                <a:gd name="T104" fmla="*/ 13395 w 448"/>
                <a:gd name="T105" fmla="*/ 23813 h 496"/>
                <a:gd name="T106" fmla="*/ 24309 w 448"/>
                <a:gd name="T107" fmla="*/ 16867 h 496"/>
                <a:gd name="T108" fmla="*/ 52586 w 448"/>
                <a:gd name="T109" fmla="*/ 7441 h 496"/>
                <a:gd name="T110" fmla="*/ 90289 w 448"/>
                <a:gd name="T111" fmla="*/ 992 h 496"/>
                <a:gd name="T112" fmla="*/ 132953 w 448"/>
                <a:gd name="T113" fmla="*/ 1488 h 49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8"/>
                <a:gd name="T172" fmla="*/ 0 h 496"/>
                <a:gd name="T173" fmla="*/ 448 w 448"/>
                <a:gd name="T174" fmla="*/ 496 h 49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8" h="496">
                  <a:moveTo>
                    <a:pt x="223" y="48"/>
                  </a:moveTo>
                  <a:lnTo>
                    <a:pt x="185" y="50"/>
                  </a:lnTo>
                  <a:lnTo>
                    <a:pt x="150" y="54"/>
                  </a:lnTo>
                  <a:lnTo>
                    <a:pt x="117" y="62"/>
                  </a:lnTo>
                  <a:lnTo>
                    <a:pt x="90" y="69"/>
                  </a:lnTo>
                  <a:lnTo>
                    <a:pt x="66" y="78"/>
                  </a:lnTo>
                  <a:lnTo>
                    <a:pt x="71" y="76"/>
                  </a:lnTo>
                  <a:lnTo>
                    <a:pt x="53" y="88"/>
                  </a:lnTo>
                  <a:lnTo>
                    <a:pt x="60" y="81"/>
                  </a:lnTo>
                  <a:lnTo>
                    <a:pt x="55" y="89"/>
                  </a:lnTo>
                  <a:lnTo>
                    <a:pt x="48" y="97"/>
                  </a:lnTo>
                  <a:lnTo>
                    <a:pt x="45" y="103"/>
                  </a:lnTo>
                  <a:lnTo>
                    <a:pt x="48" y="90"/>
                  </a:lnTo>
                  <a:lnTo>
                    <a:pt x="48" y="96"/>
                  </a:lnTo>
                  <a:lnTo>
                    <a:pt x="48" y="401"/>
                  </a:lnTo>
                  <a:lnTo>
                    <a:pt x="48" y="409"/>
                  </a:lnTo>
                  <a:lnTo>
                    <a:pt x="43" y="394"/>
                  </a:lnTo>
                  <a:lnTo>
                    <a:pt x="48" y="400"/>
                  </a:lnTo>
                  <a:lnTo>
                    <a:pt x="55" y="410"/>
                  </a:lnTo>
                  <a:lnTo>
                    <a:pt x="58" y="413"/>
                  </a:lnTo>
                  <a:lnTo>
                    <a:pt x="53" y="409"/>
                  </a:lnTo>
                  <a:lnTo>
                    <a:pt x="71" y="421"/>
                  </a:lnTo>
                  <a:lnTo>
                    <a:pt x="68" y="419"/>
                  </a:lnTo>
                  <a:lnTo>
                    <a:pt x="94" y="431"/>
                  </a:lnTo>
                  <a:lnTo>
                    <a:pt x="90" y="430"/>
                  </a:lnTo>
                  <a:lnTo>
                    <a:pt x="118" y="438"/>
                  </a:lnTo>
                  <a:lnTo>
                    <a:pt x="151" y="443"/>
                  </a:lnTo>
                  <a:lnTo>
                    <a:pt x="186" y="447"/>
                  </a:lnTo>
                  <a:lnTo>
                    <a:pt x="226" y="448"/>
                  </a:lnTo>
                  <a:lnTo>
                    <a:pt x="264" y="447"/>
                  </a:lnTo>
                  <a:lnTo>
                    <a:pt x="299" y="443"/>
                  </a:lnTo>
                  <a:lnTo>
                    <a:pt x="333" y="437"/>
                  </a:lnTo>
                  <a:lnTo>
                    <a:pt x="359" y="430"/>
                  </a:lnTo>
                  <a:lnTo>
                    <a:pt x="355" y="431"/>
                  </a:lnTo>
                  <a:lnTo>
                    <a:pt x="381" y="419"/>
                  </a:lnTo>
                  <a:lnTo>
                    <a:pt x="378" y="421"/>
                  </a:lnTo>
                  <a:lnTo>
                    <a:pt x="396" y="409"/>
                  </a:lnTo>
                  <a:lnTo>
                    <a:pt x="391" y="413"/>
                  </a:lnTo>
                  <a:lnTo>
                    <a:pt x="396" y="407"/>
                  </a:lnTo>
                  <a:lnTo>
                    <a:pt x="399" y="402"/>
                  </a:lnTo>
                  <a:lnTo>
                    <a:pt x="406" y="394"/>
                  </a:lnTo>
                  <a:lnTo>
                    <a:pt x="400" y="409"/>
                  </a:lnTo>
                  <a:lnTo>
                    <a:pt x="400" y="401"/>
                  </a:lnTo>
                  <a:lnTo>
                    <a:pt x="400" y="96"/>
                  </a:lnTo>
                  <a:lnTo>
                    <a:pt x="400" y="90"/>
                  </a:lnTo>
                  <a:lnTo>
                    <a:pt x="404" y="103"/>
                  </a:lnTo>
                  <a:lnTo>
                    <a:pt x="399" y="95"/>
                  </a:lnTo>
                  <a:lnTo>
                    <a:pt x="396" y="91"/>
                  </a:lnTo>
                  <a:lnTo>
                    <a:pt x="389" y="81"/>
                  </a:lnTo>
                  <a:lnTo>
                    <a:pt x="396" y="88"/>
                  </a:lnTo>
                  <a:lnTo>
                    <a:pt x="378" y="76"/>
                  </a:lnTo>
                  <a:lnTo>
                    <a:pt x="383" y="78"/>
                  </a:lnTo>
                  <a:lnTo>
                    <a:pt x="357" y="69"/>
                  </a:lnTo>
                  <a:lnTo>
                    <a:pt x="331" y="61"/>
                  </a:lnTo>
                  <a:lnTo>
                    <a:pt x="296" y="54"/>
                  </a:lnTo>
                  <a:lnTo>
                    <a:pt x="263" y="50"/>
                  </a:lnTo>
                  <a:lnTo>
                    <a:pt x="223" y="48"/>
                  </a:lnTo>
                  <a:close/>
                  <a:moveTo>
                    <a:pt x="268" y="3"/>
                  </a:moveTo>
                  <a:lnTo>
                    <a:pt x="307" y="7"/>
                  </a:lnTo>
                  <a:lnTo>
                    <a:pt x="344" y="15"/>
                  </a:lnTo>
                  <a:lnTo>
                    <a:pt x="374" y="24"/>
                  </a:lnTo>
                  <a:lnTo>
                    <a:pt x="400" y="34"/>
                  </a:lnTo>
                  <a:cubicBezTo>
                    <a:pt x="401" y="34"/>
                    <a:pt x="403" y="35"/>
                    <a:pt x="404" y="36"/>
                  </a:cubicBezTo>
                  <a:lnTo>
                    <a:pt x="422" y="48"/>
                  </a:lnTo>
                  <a:cubicBezTo>
                    <a:pt x="425" y="50"/>
                    <a:pt x="427" y="52"/>
                    <a:pt x="429" y="55"/>
                  </a:cubicBezTo>
                  <a:lnTo>
                    <a:pt x="432" y="60"/>
                  </a:lnTo>
                  <a:lnTo>
                    <a:pt x="439" y="69"/>
                  </a:lnTo>
                  <a:lnTo>
                    <a:pt x="445" y="77"/>
                  </a:lnTo>
                  <a:cubicBezTo>
                    <a:pt x="447" y="80"/>
                    <a:pt x="448" y="85"/>
                    <a:pt x="448" y="90"/>
                  </a:cubicBezTo>
                  <a:lnTo>
                    <a:pt x="448" y="96"/>
                  </a:lnTo>
                  <a:lnTo>
                    <a:pt x="448" y="401"/>
                  </a:lnTo>
                  <a:lnTo>
                    <a:pt x="448" y="409"/>
                  </a:lnTo>
                  <a:cubicBezTo>
                    <a:pt x="448" y="415"/>
                    <a:pt x="446" y="421"/>
                    <a:pt x="443" y="425"/>
                  </a:cubicBezTo>
                  <a:lnTo>
                    <a:pt x="439" y="428"/>
                  </a:lnTo>
                  <a:lnTo>
                    <a:pt x="432" y="439"/>
                  </a:lnTo>
                  <a:lnTo>
                    <a:pt x="427" y="445"/>
                  </a:lnTo>
                  <a:cubicBezTo>
                    <a:pt x="426" y="446"/>
                    <a:pt x="424" y="448"/>
                    <a:pt x="422" y="449"/>
                  </a:cubicBezTo>
                  <a:lnTo>
                    <a:pt x="404" y="461"/>
                  </a:lnTo>
                  <a:cubicBezTo>
                    <a:pt x="403" y="462"/>
                    <a:pt x="402" y="462"/>
                    <a:pt x="401" y="463"/>
                  </a:cubicBezTo>
                  <a:lnTo>
                    <a:pt x="376" y="475"/>
                  </a:lnTo>
                  <a:cubicBezTo>
                    <a:pt x="374" y="475"/>
                    <a:pt x="373" y="475"/>
                    <a:pt x="372" y="476"/>
                  </a:cubicBezTo>
                  <a:lnTo>
                    <a:pt x="341" y="484"/>
                  </a:lnTo>
                  <a:lnTo>
                    <a:pt x="304" y="490"/>
                  </a:lnTo>
                  <a:lnTo>
                    <a:pt x="267" y="494"/>
                  </a:lnTo>
                  <a:lnTo>
                    <a:pt x="223" y="496"/>
                  </a:lnTo>
                  <a:lnTo>
                    <a:pt x="181" y="494"/>
                  </a:lnTo>
                  <a:lnTo>
                    <a:pt x="144" y="490"/>
                  </a:lnTo>
                  <a:lnTo>
                    <a:pt x="105" y="484"/>
                  </a:lnTo>
                  <a:lnTo>
                    <a:pt x="77" y="476"/>
                  </a:lnTo>
                  <a:cubicBezTo>
                    <a:pt x="76" y="475"/>
                    <a:pt x="75" y="475"/>
                    <a:pt x="73" y="475"/>
                  </a:cubicBezTo>
                  <a:lnTo>
                    <a:pt x="48" y="463"/>
                  </a:lnTo>
                  <a:cubicBezTo>
                    <a:pt x="47" y="462"/>
                    <a:pt x="46" y="462"/>
                    <a:pt x="45" y="461"/>
                  </a:cubicBezTo>
                  <a:lnTo>
                    <a:pt x="27" y="449"/>
                  </a:lnTo>
                  <a:cubicBezTo>
                    <a:pt x="25" y="448"/>
                    <a:pt x="23" y="446"/>
                    <a:pt x="22" y="445"/>
                  </a:cubicBezTo>
                  <a:lnTo>
                    <a:pt x="15" y="436"/>
                  </a:lnTo>
                  <a:lnTo>
                    <a:pt x="11" y="431"/>
                  </a:lnTo>
                  <a:lnTo>
                    <a:pt x="6" y="425"/>
                  </a:lnTo>
                  <a:cubicBezTo>
                    <a:pt x="3" y="421"/>
                    <a:pt x="0" y="415"/>
                    <a:pt x="0" y="409"/>
                  </a:cubicBezTo>
                  <a:lnTo>
                    <a:pt x="0" y="401"/>
                  </a:lnTo>
                  <a:lnTo>
                    <a:pt x="0" y="96"/>
                  </a:lnTo>
                  <a:lnTo>
                    <a:pt x="0" y="90"/>
                  </a:lnTo>
                  <a:cubicBezTo>
                    <a:pt x="0" y="85"/>
                    <a:pt x="2" y="80"/>
                    <a:pt x="4" y="77"/>
                  </a:cubicBezTo>
                  <a:lnTo>
                    <a:pt x="11" y="66"/>
                  </a:lnTo>
                  <a:lnTo>
                    <a:pt x="15" y="63"/>
                  </a:lnTo>
                  <a:lnTo>
                    <a:pt x="20" y="55"/>
                  </a:lnTo>
                  <a:cubicBezTo>
                    <a:pt x="22" y="52"/>
                    <a:pt x="24" y="50"/>
                    <a:pt x="27" y="48"/>
                  </a:cubicBezTo>
                  <a:lnTo>
                    <a:pt x="45" y="36"/>
                  </a:lnTo>
                  <a:cubicBezTo>
                    <a:pt x="46" y="35"/>
                    <a:pt x="48" y="34"/>
                    <a:pt x="49" y="34"/>
                  </a:cubicBezTo>
                  <a:lnTo>
                    <a:pt x="77" y="23"/>
                  </a:lnTo>
                  <a:lnTo>
                    <a:pt x="106" y="15"/>
                  </a:lnTo>
                  <a:lnTo>
                    <a:pt x="145" y="7"/>
                  </a:lnTo>
                  <a:lnTo>
                    <a:pt x="182" y="2"/>
                  </a:lnTo>
                  <a:lnTo>
                    <a:pt x="226" y="0"/>
                  </a:lnTo>
                  <a:lnTo>
                    <a:pt x="26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58" name="Rectangle 170"/>
            <p:cNvSpPr>
              <a:spLocks noChangeArrowheads="1"/>
            </p:cNvSpPr>
            <p:nvPr/>
          </p:nvSpPr>
          <p:spPr bwMode="auto">
            <a:xfrm>
              <a:off x="2783134" y="2270084"/>
              <a:ext cx="8393" cy="18783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59" name="Rectangle 171"/>
            <p:cNvSpPr>
              <a:spLocks noChangeArrowheads="1"/>
            </p:cNvSpPr>
            <p:nvPr/>
          </p:nvSpPr>
          <p:spPr bwMode="auto">
            <a:xfrm>
              <a:off x="2791526" y="2270084"/>
              <a:ext cx="8393" cy="18783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0" name="Rectangle 172"/>
            <p:cNvSpPr>
              <a:spLocks noChangeArrowheads="1"/>
            </p:cNvSpPr>
            <p:nvPr/>
          </p:nvSpPr>
          <p:spPr bwMode="auto">
            <a:xfrm>
              <a:off x="2799919" y="2270084"/>
              <a:ext cx="8393" cy="18783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1" name="Rectangle 173"/>
            <p:cNvSpPr>
              <a:spLocks noChangeArrowheads="1"/>
            </p:cNvSpPr>
            <p:nvPr/>
          </p:nvSpPr>
          <p:spPr bwMode="auto">
            <a:xfrm>
              <a:off x="2808311" y="2270084"/>
              <a:ext cx="8393" cy="18783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2" name="Rectangle 174"/>
            <p:cNvSpPr>
              <a:spLocks noChangeArrowheads="1"/>
            </p:cNvSpPr>
            <p:nvPr/>
          </p:nvSpPr>
          <p:spPr bwMode="auto">
            <a:xfrm>
              <a:off x="2816704" y="2270084"/>
              <a:ext cx="8393" cy="18783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3" name="Rectangle 175"/>
            <p:cNvSpPr>
              <a:spLocks noChangeArrowheads="1"/>
            </p:cNvSpPr>
            <p:nvPr/>
          </p:nvSpPr>
          <p:spPr bwMode="auto">
            <a:xfrm>
              <a:off x="2825096" y="2270084"/>
              <a:ext cx="8393" cy="18783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4" name="Rectangle 176"/>
            <p:cNvSpPr>
              <a:spLocks noChangeArrowheads="1"/>
            </p:cNvSpPr>
            <p:nvPr/>
          </p:nvSpPr>
          <p:spPr bwMode="auto">
            <a:xfrm>
              <a:off x="2833488" y="2270084"/>
              <a:ext cx="8393" cy="18783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5" name="Rectangle 177"/>
            <p:cNvSpPr>
              <a:spLocks noChangeArrowheads="1"/>
            </p:cNvSpPr>
            <p:nvPr/>
          </p:nvSpPr>
          <p:spPr bwMode="auto">
            <a:xfrm>
              <a:off x="2841880" y="2270084"/>
              <a:ext cx="8393" cy="18783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6" name="Rectangle 178"/>
            <p:cNvSpPr>
              <a:spLocks noChangeArrowheads="1"/>
            </p:cNvSpPr>
            <p:nvPr/>
          </p:nvSpPr>
          <p:spPr bwMode="auto">
            <a:xfrm>
              <a:off x="2850274" y="2270084"/>
              <a:ext cx="8393" cy="18783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7" name="Rectangle 179"/>
            <p:cNvSpPr>
              <a:spLocks noChangeArrowheads="1"/>
            </p:cNvSpPr>
            <p:nvPr/>
          </p:nvSpPr>
          <p:spPr bwMode="auto">
            <a:xfrm>
              <a:off x="2858666" y="2270084"/>
              <a:ext cx="8393" cy="18783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8" name="Rectangle 180"/>
            <p:cNvSpPr>
              <a:spLocks noChangeArrowheads="1"/>
            </p:cNvSpPr>
            <p:nvPr/>
          </p:nvSpPr>
          <p:spPr bwMode="auto">
            <a:xfrm>
              <a:off x="2867058" y="2270084"/>
              <a:ext cx="8393" cy="18783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69" name="Rectangle 181"/>
            <p:cNvSpPr>
              <a:spLocks noChangeArrowheads="1"/>
            </p:cNvSpPr>
            <p:nvPr/>
          </p:nvSpPr>
          <p:spPr bwMode="auto">
            <a:xfrm>
              <a:off x="2875449" y="2270084"/>
              <a:ext cx="8393" cy="18783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0" name="Rectangle 182"/>
            <p:cNvSpPr>
              <a:spLocks noChangeArrowheads="1"/>
            </p:cNvSpPr>
            <p:nvPr/>
          </p:nvSpPr>
          <p:spPr bwMode="auto">
            <a:xfrm>
              <a:off x="2883843" y="2270084"/>
              <a:ext cx="18463" cy="187838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1" name="Rectangle 183"/>
            <p:cNvSpPr>
              <a:spLocks noChangeArrowheads="1"/>
            </p:cNvSpPr>
            <p:nvPr/>
          </p:nvSpPr>
          <p:spPr bwMode="auto">
            <a:xfrm>
              <a:off x="2902305" y="2270084"/>
              <a:ext cx="8393" cy="18783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2" name="Rectangle 184"/>
            <p:cNvSpPr>
              <a:spLocks noChangeArrowheads="1"/>
            </p:cNvSpPr>
            <p:nvPr/>
          </p:nvSpPr>
          <p:spPr bwMode="auto">
            <a:xfrm>
              <a:off x="2910699" y="2270084"/>
              <a:ext cx="8393" cy="18783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3" name="Rectangle 185"/>
            <p:cNvSpPr>
              <a:spLocks noChangeArrowheads="1"/>
            </p:cNvSpPr>
            <p:nvPr/>
          </p:nvSpPr>
          <p:spPr bwMode="auto">
            <a:xfrm>
              <a:off x="2919091" y="2270084"/>
              <a:ext cx="8393" cy="18783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4" name="Rectangle 186"/>
            <p:cNvSpPr>
              <a:spLocks noChangeArrowheads="1"/>
            </p:cNvSpPr>
            <p:nvPr/>
          </p:nvSpPr>
          <p:spPr bwMode="auto">
            <a:xfrm>
              <a:off x="2927483" y="2270084"/>
              <a:ext cx="8393" cy="18783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5" name="Rectangle 187"/>
            <p:cNvSpPr>
              <a:spLocks noChangeArrowheads="1"/>
            </p:cNvSpPr>
            <p:nvPr/>
          </p:nvSpPr>
          <p:spPr bwMode="auto">
            <a:xfrm>
              <a:off x="2935875" y="2270084"/>
              <a:ext cx="8393" cy="18783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6" name="Rectangle 188"/>
            <p:cNvSpPr>
              <a:spLocks noChangeArrowheads="1"/>
            </p:cNvSpPr>
            <p:nvPr/>
          </p:nvSpPr>
          <p:spPr bwMode="auto">
            <a:xfrm>
              <a:off x="2944269" y="2270084"/>
              <a:ext cx="8393" cy="18783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7" name="Rectangle 189"/>
            <p:cNvSpPr>
              <a:spLocks noChangeArrowheads="1"/>
            </p:cNvSpPr>
            <p:nvPr/>
          </p:nvSpPr>
          <p:spPr bwMode="auto">
            <a:xfrm>
              <a:off x="2952660" y="2270084"/>
              <a:ext cx="8393" cy="18783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8" name="Rectangle 190"/>
            <p:cNvSpPr>
              <a:spLocks noChangeArrowheads="1"/>
            </p:cNvSpPr>
            <p:nvPr/>
          </p:nvSpPr>
          <p:spPr bwMode="auto">
            <a:xfrm>
              <a:off x="2961053" y="2270084"/>
              <a:ext cx="8393" cy="18783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79" name="Rectangle 191"/>
            <p:cNvSpPr>
              <a:spLocks noChangeArrowheads="1"/>
            </p:cNvSpPr>
            <p:nvPr/>
          </p:nvSpPr>
          <p:spPr bwMode="auto">
            <a:xfrm>
              <a:off x="2969445" y="2270084"/>
              <a:ext cx="8393" cy="18783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80" name="Rectangle 192"/>
            <p:cNvSpPr>
              <a:spLocks noChangeArrowheads="1"/>
            </p:cNvSpPr>
            <p:nvPr/>
          </p:nvSpPr>
          <p:spPr bwMode="auto">
            <a:xfrm>
              <a:off x="2977838" y="2270084"/>
              <a:ext cx="8393" cy="18783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81" name="Rectangle 193"/>
            <p:cNvSpPr>
              <a:spLocks noChangeArrowheads="1"/>
            </p:cNvSpPr>
            <p:nvPr/>
          </p:nvSpPr>
          <p:spPr bwMode="auto">
            <a:xfrm>
              <a:off x="2986230" y="2270084"/>
              <a:ext cx="8393" cy="18783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82" name="Rectangle 194"/>
            <p:cNvSpPr>
              <a:spLocks noChangeArrowheads="1"/>
            </p:cNvSpPr>
            <p:nvPr/>
          </p:nvSpPr>
          <p:spPr bwMode="auto">
            <a:xfrm>
              <a:off x="2994623" y="2270084"/>
              <a:ext cx="8393" cy="18783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83" name="Freeform 195"/>
            <p:cNvSpPr>
              <a:spLocks/>
            </p:cNvSpPr>
            <p:nvPr/>
          </p:nvSpPr>
          <p:spPr bwMode="auto">
            <a:xfrm>
              <a:off x="2788169" y="2235932"/>
              <a:ext cx="209811" cy="69857"/>
            </a:xfrm>
            <a:custGeom>
              <a:avLst/>
              <a:gdLst>
                <a:gd name="T0" fmla="*/ 198438 w 125"/>
                <a:gd name="T1" fmla="*/ 34925 h 45"/>
                <a:gd name="T2" fmla="*/ 198438 w 125"/>
                <a:gd name="T3" fmla="*/ 34925 h 45"/>
                <a:gd name="T4" fmla="*/ 198438 w 125"/>
                <a:gd name="T5" fmla="*/ 39688 h 45"/>
                <a:gd name="T6" fmla="*/ 196850 w 125"/>
                <a:gd name="T7" fmla="*/ 42863 h 45"/>
                <a:gd name="T8" fmla="*/ 193675 w 125"/>
                <a:gd name="T9" fmla="*/ 46038 h 45"/>
                <a:gd name="T10" fmla="*/ 192088 w 125"/>
                <a:gd name="T11" fmla="*/ 49213 h 45"/>
                <a:gd name="T12" fmla="*/ 182563 w 125"/>
                <a:gd name="T13" fmla="*/ 57150 h 45"/>
                <a:gd name="T14" fmla="*/ 169863 w 125"/>
                <a:gd name="T15" fmla="*/ 61913 h 45"/>
                <a:gd name="T16" fmla="*/ 155575 w 125"/>
                <a:gd name="T17" fmla="*/ 65088 h 45"/>
                <a:gd name="T18" fmla="*/ 138113 w 125"/>
                <a:gd name="T19" fmla="*/ 69850 h 45"/>
                <a:gd name="T20" fmla="*/ 119063 w 125"/>
                <a:gd name="T21" fmla="*/ 71438 h 45"/>
                <a:gd name="T22" fmla="*/ 100013 w 125"/>
                <a:gd name="T23" fmla="*/ 71438 h 45"/>
                <a:gd name="T24" fmla="*/ 79375 w 125"/>
                <a:gd name="T25" fmla="*/ 71438 h 45"/>
                <a:gd name="T26" fmla="*/ 61913 w 125"/>
                <a:gd name="T27" fmla="*/ 69850 h 45"/>
                <a:gd name="T28" fmla="*/ 42863 w 125"/>
                <a:gd name="T29" fmla="*/ 65088 h 45"/>
                <a:gd name="T30" fmla="*/ 28575 w 125"/>
                <a:gd name="T31" fmla="*/ 61913 h 45"/>
                <a:gd name="T32" fmla="*/ 15875 w 125"/>
                <a:gd name="T33" fmla="*/ 57150 h 45"/>
                <a:gd name="T34" fmla="*/ 7938 w 125"/>
                <a:gd name="T35" fmla="*/ 49213 h 45"/>
                <a:gd name="T36" fmla="*/ 4763 w 125"/>
                <a:gd name="T37" fmla="*/ 46038 h 45"/>
                <a:gd name="T38" fmla="*/ 3175 w 125"/>
                <a:gd name="T39" fmla="*/ 42863 h 45"/>
                <a:gd name="T40" fmla="*/ 0 w 125"/>
                <a:gd name="T41" fmla="*/ 39688 h 45"/>
                <a:gd name="T42" fmla="*/ 0 w 125"/>
                <a:gd name="T43" fmla="*/ 34925 h 45"/>
                <a:gd name="T44" fmla="*/ 0 w 125"/>
                <a:gd name="T45" fmla="*/ 31750 h 45"/>
                <a:gd name="T46" fmla="*/ 3175 w 125"/>
                <a:gd name="T47" fmla="*/ 28575 h 45"/>
                <a:gd name="T48" fmla="*/ 4763 w 125"/>
                <a:gd name="T49" fmla="*/ 25400 h 45"/>
                <a:gd name="T50" fmla="*/ 7938 w 125"/>
                <a:gd name="T51" fmla="*/ 22225 h 45"/>
                <a:gd name="T52" fmla="*/ 15875 w 125"/>
                <a:gd name="T53" fmla="*/ 15875 h 45"/>
                <a:gd name="T54" fmla="*/ 28575 w 125"/>
                <a:gd name="T55" fmla="*/ 11113 h 45"/>
                <a:gd name="T56" fmla="*/ 42863 w 125"/>
                <a:gd name="T57" fmla="*/ 6350 h 45"/>
                <a:gd name="T58" fmla="*/ 61913 w 125"/>
                <a:gd name="T59" fmla="*/ 3175 h 45"/>
                <a:gd name="T60" fmla="*/ 79375 w 125"/>
                <a:gd name="T61" fmla="*/ 0 h 45"/>
                <a:gd name="T62" fmla="*/ 100013 w 125"/>
                <a:gd name="T63" fmla="*/ 0 h 45"/>
                <a:gd name="T64" fmla="*/ 119063 w 125"/>
                <a:gd name="T65" fmla="*/ 0 h 45"/>
                <a:gd name="T66" fmla="*/ 138113 w 125"/>
                <a:gd name="T67" fmla="*/ 3175 h 45"/>
                <a:gd name="T68" fmla="*/ 155575 w 125"/>
                <a:gd name="T69" fmla="*/ 6350 h 45"/>
                <a:gd name="T70" fmla="*/ 169863 w 125"/>
                <a:gd name="T71" fmla="*/ 11113 h 45"/>
                <a:gd name="T72" fmla="*/ 182563 w 125"/>
                <a:gd name="T73" fmla="*/ 15875 h 45"/>
                <a:gd name="T74" fmla="*/ 192088 w 125"/>
                <a:gd name="T75" fmla="*/ 22225 h 45"/>
                <a:gd name="T76" fmla="*/ 193675 w 125"/>
                <a:gd name="T77" fmla="*/ 25400 h 45"/>
                <a:gd name="T78" fmla="*/ 196850 w 125"/>
                <a:gd name="T79" fmla="*/ 28575 h 45"/>
                <a:gd name="T80" fmla="*/ 198438 w 125"/>
                <a:gd name="T81" fmla="*/ 31750 h 45"/>
                <a:gd name="T82" fmla="*/ 198438 w 125"/>
                <a:gd name="T83" fmla="*/ 34925 h 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5"/>
                <a:gd name="T127" fmla="*/ 0 h 45"/>
                <a:gd name="T128" fmla="*/ 125 w 125"/>
                <a:gd name="T129" fmla="*/ 45 h 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5" h="45">
                  <a:moveTo>
                    <a:pt x="125" y="22"/>
                  </a:moveTo>
                  <a:lnTo>
                    <a:pt x="125" y="22"/>
                  </a:lnTo>
                  <a:lnTo>
                    <a:pt x="125" y="25"/>
                  </a:lnTo>
                  <a:lnTo>
                    <a:pt x="124" y="27"/>
                  </a:lnTo>
                  <a:lnTo>
                    <a:pt x="122" y="29"/>
                  </a:lnTo>
                  <a:lnTo>
                    <a:pt x="121" y="31"/>
                  </a:lnTo>
                  <a:lnTo>
                    <a:pt x="115" y="36"/>
                  </a:lnTo>
                  <a:lnTo>
                    <a:pt x="107" y="39"/>
                  </a:lnTo>
                  <a:lnTo>
                    <a:pt x="98" y="41"/>
                  </a:lnTo>
                  <a:lnTo>
                    <a:pt x="87" y="44"/>
                  </a:lnTo>
                  <a:lnTo>
                    <a:pt x="75" y="45"/>
                  </a:lnTo>
                  <a:lnTo>
                    <a:pt x="63" y="45"/>
                  </a:lnTo>
                  <a:lnTo>
                    <a:pt x="50" y="45"/>
                  </a:lnTo>
                  <a:lnTo>
                    <a:pt x="39" y="44"/>
                  </a:lnTo>
                  <a:lnTo>
                    <a:pt x="27" y="41"/>
                  </a:lnTo>
                  <a:lnTo>
                    <a:pt x="18" y="39"/>
                  </a:lnTo>
                  <a:lnTo>
                    <a:pt x="10" y="36"/>
                  </a:lnTo>
                  <a:lnTo>
                    <a:pt x="5" y="31"/>
                  </a:lnTo>
                  <a:lnTo>
                    <a:pt x="3" y="29"/>
                  </a:lnTo>
                  <a:lnTo>
                    <a:pt x="2" y="27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10" y="10"/>
                  </a:lnTo>
                  <a:lnTo>
                    <a:pt x="18" y="7"/>
                  </a:lnTo>
                  <a:lnTo>
                    <a:pt x="27" y="4"/>
                  </a:lnTo>
                  <a:lnTo>
                    <a:pt x="39" y="2"/>
                  </a:lnTo>
                  <a:lnTo>
                    <a:pt x="50" y="0"/>
                  </a:lnTo>
                  <a:lnTo>
                    <a:pt x="63" y="0"/>
                  </a:lnTo>
                  <a:lnTo>
                    <a:pt x="75" y="0"/>
                  </a:lnTo>
                  <a:lnTo>
                    <a:pt x="87" y="2"/>
                  </a:lnTo>
                  <a:lnTo>
                    <a:pt x="98" y="4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2" y="16"/>
                  </a:lnTo>
                  <a:lnTo>
                    <a:pt x="124" y="18"/>
                  </a:lnTo>
                  <a:lnTo>
                    <a:pt x="125" y="20"/>
                  </a:lnTo>
                  <a:lnTo>
                    <a:pt x="125" y="22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84" name="Picture 196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33560" y="2332179"/>
              <a:ext cx="370945" cy="1567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97"/>
            <p:cNvSpPr>
              <a:spLocks/>
            </p:cNvSpPr>
            <p:nvPr/>
          </p:nvSpPr>
          <p:spPr bwMode="auto">
            <a:xfrm>
              <a:off x="2251054" y="2176942"/>
              <a:ext cx="236666" cy="226647"/>
            </a:xfrm>
            <a:custGeom>
              <a:avLst/>
              <a:gdLst>
                <a:gd name="T0" fmla="*/ 114300 w 141"/>
                <a:gd name="T1" fmla="*/ 0 h 146"/>
                <a:gd name="T2" fmla="*/ 0 w 141"/>
                <a:gd name="T3" fmla="*/ 39687 h 146"/>
                <a:gd name="T4" fmla="*/ 0 w 141"/>
                <a:gd name="T5" fmla="*/ 187325 h 146"/>
                <a:gd name="T6" fmla="*/ 112713 w 141"/>
                <a:gd name="T7" fmla="*/ 231775 h 146"/>
                <a:gd name="T8" fmla="*/ 223838 w 141"/>
                <a:gd name="T9" fmla="*/ 192087 h 146"/>
                <a:gd name="T10" fmla="*/ 223838 w 141"/>
                <a:gd name="T11" fmla="*/ 46037 h 146"/>
                <a:gd name="T12" fmla="*/ 114300 w 141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46"/>
                <a:gd name="T23" fmla="*/ 141 w 141"/>
                <a:gd name="T24" fmla="*/ 146 h 1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46">
                  <a:moveTo>
                    <a:pt x="72" y="0"/>
                  </a:moveTo>
                  <a:lnTo>
                    <a:pt x="0" y="25"/>
                  </a:lnTo>
                  <a:lnTo>
                    <a:pt x="0" y="118"/>
                  </a:lnTo>
                  <a:lnTo>
                    <a:pt x="71" y="146"/>
                  </a:lnTo>
                  <a:lnTo>
                    <a:pt x="141" y="121"/>
                  </a:lnTo>
                  <a:lnTo>
                    <a:pt x="141" y="29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86" name="Freeform 198"/>
            <p:cNvSpPr>
              <a:spLocks noEditPoints="1"/>
            </p:cNvSpPr>
            <p:nvPr/>
          </p:nvSpPr>
          <p:spPr bwMode="auto">
            <a:xfrm>
              <a:off x="2239305" y="2166076"/>
              <a:ext cx="261843" cy="248380"/>
            </a:xfrm>
            <a:custGeom>
              <a:avLst/>
              <a:gdLst>
                <a:gd name="T0" fmla="*/ 120829 w 496"/>
                <a:gd name="T1" fmla="*/ 23271 h 513"/>
                <a:gd name="T2" fmla="*/ 129317 w 496"/>
                <a:gd name="T3" fmla="*/ 23271 h 513"/>
                <a:gd name="T4" fmla="*/ 15977 w 496"/>
                <a:gd name="T5" fmla="*/ 61891 h 513"/>
                <a:gd name="T6" fmla="*/ 23966 w 496"/>
                <a:gd name="T7" fmla="*/ 50503 h 513"/>
                <a:gd name="T8" fmla="*/ 23966 w 496"/>
                <a:gd name="T9" fmla="*/ 197556 h 513"/>
                <a:gd name="T10" fmla="*/ 16477 w 496"/>
                <a:gd name="T11" fmla="*/ 186663 h 513"/>
                <a:gd name="T12" fmla="*/ 128319 w 496"/>
                <a:gd name="T13" fmla="*/ 230729 h 513"/>
                <a:gd name="T14" fmla="*/ 120330 w 496"/>
                <a:gd name="T15" fmla="*/ 230729 h 513"/>
                <a:gd name="T16" fmla="*/ 232172 w 496"/>
                <a:gd name="T17" fmla="*/ 192109 h 513"/>
                <a:gd name="T18" fmla="*/ 223684 w 496"/>
                <a:gd name="T19" fmla="*/ 203497 h 513"/>
                <a:gd name="T20" fmla="*/ 223684 w 496"/>
                <a:gd name="T21" fmla="*/ 57435 h 513"/>
                <a:gd name="T22" fmla="*/ 231173 w 496"/>
                <a:gd name="T23" fmla="*/ 68327 h 513"/>
                <a:gd name="T24" fmla="*/ 120829 w 496"/>
                <a:gd name="T25" fmla="*/ 23271 h 513"/>
                <a:gd name="T26" fmla="*/ 240660 w 496"/>
                <a:gd name="T27" fmla="*/ 46542 h 513"/>
                <a:gd name="T28" fmla="*/ 247650 w 496"/>
                <a:gd name="T29" fmla="*/ 57435 h 513"/>
                <a:gd name="T30" fmla="*/ 247650 w 496"/>
                <a:gd name="T31" fmla="*/ 203497 h 513"/>
                <a:gd name="T32" fmla="*/ 239661 w 496"/>
                <a:gd name="T33" fmla="*/ 214390 h 513"/>
                <a:gd name="T34" fmla="*/ 127819 w 496"/>
                <a:gd name="T35" fmla="*/ 253010 h 513"/>
                <a:gd name="T36" fmla="*/ 119831 w 496"/>
                <a:gd name="T37" fmla="*/ 253010 h 513"/>
                <a:gd name="T38" fmla="*/ 7989 w 496"/>
                <a:gd name="T39" fmla="*/ 208448 h 513"/>
                <a:gd name="T40" fmla="*/ 0 w 496"/>
                <a:gd name="T41" fmla="*/ 197556 h 513"/>
                <a:gd name="T42" fmla="*/ 0 w 496"/>
                <a:gd name="T43" fmla="*/ 50503 h 513"/>
                <a:gd name="T44" fmla="*/ 8488 w 496"/>
                <a:gd name="T45" fmla="*/ 39115 h 513"/>
                <a:gd name="T46" fmla="*/ 121329 w 496"/>
                <a:gd name="T47" fmla="*/ 990 h 513"/>
                <a:gd name="T48" fmla="*/ 129817 w 496"/>
                <a:gd name="T49" fmla="*/ 990 h 513"/>
                <a:gd name="T50" fmla="*/ 240660 w 496"/>
                <a:gd name="T51" fmla="*/ 46542 h 5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13"/>
                <a:gd name="T80" fmla="*/ 496 w 496"/>
                <a:gd name="T81" fmla="*/ 513 h 5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13">
                  <a:moveTo>
                    <a:pt x="242" y="47"/>
                  </a:moveTo>
                  <a:lnTo>
                    <a:pt x="259" y="47"/>
                  </a:lnTo>
                  <a:lnTo>
                    <a:pt x="32" y="125"/>
                  </a:lnTo>
                  <a:lnTo>
                    <a:pt x="48" y="102"/>
                  </a:lnTo>
                  <a:lnTo>
                    <a:pt x="48" y="399"/>
                  </a:lnTo>
                  <a:lnTo>
                    <a:pt x="33" y="377"/>
                  </a:lnTo>
                  <a:lnTo>
                    <a:pt x="257" y="466"/>
                  </a:lnTo>
                  <a:lnTo>
                    <a:pt x="241" y="466"/>
                  </a:lnTo>
                  <a:lnTo>
                    <a:pt x="465" y="388"/>
                  </a:lnTo>
                  <a:lnTo>
                    <a:pt x="448" y="411"/>
                  </a:lnTo>
                  <a:lnTo>
                    <a:pt x="448" y="116"/>
                  </a:lnTo>
                  <a:lnTo>
                    <a:pt x="463" y="138"/>
                  </a:lnTo>
                  <a:lnTo>
                    <a:pt x="242" y="47"/>
                  </a:lnTo>
                  <a:close/>
                  <a:moveTo>
                    <a:pt x="482" y="94"/>
                  </a:moveTo>
                  <a:cubicBezTo>
                    <a:pt x="491" y="97"/>
                    <a:pt x="496" y="106"/>
                    <a:pt x="496" y="116"/>
                  </a:cubicBezTo>
                  <a:lnTo>
                    <a:pt x="496" y="411"/>
                  </a:lnTo>
                  <a:cubicBezTo>
                    <a:pt x="496" y="421"/>
                    <a:pt x="490" y="430"/>
                    <a:pt x="480" y="433"/>
                  </a:cubicBezTo>
                  <a:lnTo>
                    <a:pt x="256" y="511"/>
                  </a:lnTo>
                  <a:cubicBezTo>
                    <a:pt x="251" y="513"/>
                    <a:pt x="245" y="513"/>
                    <a:pt x="240" y="511"/>
                  </a:cubicBezTo>
                  <a:lnTo>
                    <a:pt x="16" y="421"/>
                  </a:lnTo>
                  <a:cubicBezTo>
                    <a:pt x="6" y="418"/>
                    <a:pt x="0" y="409"/>
                    <a:pt x="0" y="399"/>
                  </a:cubicBezTo>
                  <a:lnTo>
                    <a:pt x="0" y="102"/>
                  </a:lnTo>
                  <a:cubicBezTo>
                    <a:pt x="0" y="92"/>
                    <a:pt x="7" y="83"/>
                    <a:pt x="17" y="79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0" y="2"/>
                  </a:cubicBezTo>
                  <a:lnTo>
                    <a:pt x="482" y="9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87" name="Freeform 199"/>
            <p:cNvSpPr>
              <a:spLocks/>
            </p:cNvSpPr>
            <p:nvPr/>
          </p:nvSpPr>
          <p:spPr bwMode="auto">
            <a:xfrm>
              <a:off x="2247697" y="2212647"/>
              <a:ext cx="117494" cy="186285"/>
            </a:xfrm>
            <a:custGeom>
              <a:avLst/>
              <a:gdLst>
                <a:gd name="T0" fmla="*/ 111125 w 70"/>
                <a:gd name="T1" fmla="*/ 190500 h 120"/>
                <a:gd name="T2" fmla="*/ 0 w 70"/>
                <a:gd name="T3" fmla="*/ 147638 h 120"/>
                <a:gd name="T4" fmla="*/ 0 w 70"/>
                <a:gd name="T5" fmla="*/ 0 h 120"/>
                <a:gd name="T6" fmla="*/ 111125 w 70"/>
                <a:gd name="T7" fmla="*/ 44450 h 120"/>
                <a:gd name="T8" fmla="*/ 111125 w 70"/>
                <a:gd name="T9" fmla="*/ 19050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"/>
                <a:gd name="T16" fmla="*/ 0 h 120"/>
                <a:gd name="T17" fmla="*/ 70 w 70"/>
                <a:gd name="T18" fmla="*/ 120 h 1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" h="120">
                  <a:moveTo>
                    <a:pt x="70" y="120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70" y="28"/>
                  </a:lnTo>
                  <a:lnTo>
                    <a:pt x="70" y="12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88" name="Freeform 200"/>
            <p:cNvSpPr>
              <a:spLocks/>
            </p:cNvSpPr>
            <p:nvPr/>
          </p:nvSpPr>
          <p:spPr bwMode="auto">
            <a:xfrm>
              <a:off x="2264481" y="2235932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1750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0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89" name="Freeform 201"/>
            <p:cNvSpPr>
              <a:spLocks/>
            </p:cNvSpPr>
            <p:nvPr/>
          </p:nvSpPr>
          <p:spPr bwMode="auto">
            <a:xfrm>
              <a:off x="2264481" y="2266980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90" name="Freeform 202"/>
            <p:cNvSpPr>
              <a:spLocks/>
            </p:cNvSpPr>
            <p:nvPr/>
          </p:nvSpPr>
          <p:spPr bwMode="auto">
            <a:xfrm>
              <a:off x="2264481" y="2305790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91" name="Picture 203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0226" y="2215752"/>
              <a:ext cx="117494" cy="1955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2" name="Freeform 204"/>
            <p:cNvSpPr>
              <a:spLocks/>
            </p:cNvSpPr>
            <p:nvPr/>
          </p:nvSpPr>
          <p:spPr bwMode="auto">
            <a:xfrm>
              <a:off x="2247697" y="2173837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1125 w 141"/>
                <a:gd name="T3" fmla="*/ 87313 h 55"/>
                <a:gd name="T4" fmla="*/ 0 w 141"/>
                <a:gd name="T5" fmla="*/ 39688 h 55"/>
                <a:gd name="T6" fmla="*/ 112713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0" y="55"/>
                  </a:lnTo>
                  <a:lnTo>
                    <a:pt x="0" y="25"/>
                  </a:lnTo>
                  <a:lnTo>
                    <a:pt x="71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93" name="Picture 206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9872" y="2403589"/>
              <a:ext cx="362553" cy="1474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4" name="Freeform 207"/>
            <p:cNvSpPr>
              <a:spLocks/>
            </p:cNvSpPr>
            <p:nvPr/>
          </p:nvSpPr>
          <p:spPr bwMode="auto">
            <a:xfrm>
              <a:off x="2437366" y="2246799"/>
              <a:ext cx="236666" cy="234409"/>
            </a:xfrm>
            <a:custGeom>
              <a:avLst/>
              <a:gdLst>
                <a:gd name="T0" fmla="*/ 112713 w 141"/>
                <a:gd name="T1" fmla="*/ 0 h 151"/>
                <a:gd name="T2" fmla="*/ 0 w 141"/>
                <a:gd name="T3" fmla="*/ 41275 h 151"/>
                <a:gd name="T4" fmla="*/ 0 w 141"/>
                <a:gd name="T5" fmla="*/ 193675 h 151"/>
                <a:gd name="T6" fmla="*/ 111125 w 141"/>
                <a:gd name="T7" fmla="*/ 239713 h 151"/>
                <a:gd name="T8" fmla="*/ 223838 w 141"/>
                <a:gd name="T9" fmla="*/ 200025 h 151"/>
                <a:gd name="T10" fmla="*/ 223838 w 141"/>
                <a:gd name="T11" fmla="*/ 47625 h 151"/>
                <a:gd name="T12" fmla="*/ 112713 w 141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51"/>
                <a:gd name="T23" fmla="*/ 141 w 141"/>
                <a:gd name="T24" fmla="*/ 151 h 1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51">
                  <a:moveTo>
                    <a:pt x="71" y="0"/>
                  </a:moveTo>
                  <a:lnTo>
                    <a:pt x="0" y="26"/>
                  </a:lnTo>
                  <a:lnTo>
                    <a:pt x="0" y="122"/>
                  </a:lnTo>
                  <a:lnTo>
                    <a:pt x="70" y="151"/>
                  </a:lnTo>
                  <a:lnTo>
                    <a:pt x="141" y="126"/>
                  </a:lnTo>
                  <a:lnTo>
                    <a:pt x="141" y="3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95" name="Freeform 208"/>
            <p:cNvSpPr>
              <a:spLocks noEditPoints="1"/>
            </p:cNvSpPr>
            <p:nvPr/>
          </p:nvSpPr>
          <p:spPr bwMode="auto">
            <a:xfrm>
              <a:off x="2423937" y="2235932"/>
              <a:ext cx="261843" cy="257695"/>
            </a:xfrm>
            <a:custGeom>
              <a:avLst/>
              <a:gdLst>
                <a:gd name="T0" fmla="*/ 120829 w 496"/>
                <a:gd name="T1" fmla="*/ 23413 h 529"/>
                <a:gd name="T2" fmla="*/ 129317 w 496"/>
                <a:gd name="T3" fmla="*/ 23413 h 529"/>
                <a:gd name="T4" fmla="*/ 15977 w 496"/>
                <a:gd name="T5" fmla="*/ 63266 h 529"/>
                <a:gd name="T6" fmla="*/ 23966 w 496"/>
                <a:gd name="T7" fmla="*/ 52306 h 529"/>
                <a:gd name="T8" fmla="*/ 23966 w 496"/>
                <a:gd name="T9" fmla="*/ 205241 h 529"/>
                <a:gd name="T10" fmla="*/ 16976 w 496"/>
                <a:gd name="T11" fmla="*/ 194281 h 529"/>
                <a:gd name="T12" fmla="*/ 128818 w 496"/>
                <a:gd name="T13" fmla="*/ 240112 h 529"/>
                <a:gd name="T14" fmla="*/ 119831 w 496"/>
                <a:gd name="T15" fmla="*/ 240112 h 529"/>
                <a:gd name="T16" fmla="*/ 231673 w 496"/>
                <a:gd name="T17" fmla="*/ 200259 h 529"/>
                <a:gd name="T18" fmla="*/ 223684 w 496"/>
                <a:gd name="T19" fmla="*/ 211218 h 529"/>
                <a:gd name="T20" fmla="*/ 223684 w 496"/>
                <a:gd name="T21" fmla="*/ 59281 h 529"/>
                <a:gd name="T22" fmla="*/ 231173 w 496"/>
                <a:gd name="T23" fmla="*/ 70240 h 529"/>
                <a:gd name="T24" fmla="*/ 120829 w 496"/>
                <a:gd name="T25" fmla="*/ 23413 h 529"/>
                <a:gd name="T26" fmla="*/ 240660 w 496"/>
                <a:gd name="T27" fmla="*/ 48321 h 529"/>
                <a:gd name="T28" fmla="*/ 247650 w 496"/>
                <a:gd name="T29" fmla="*/ 59281 h 529"/>
                <a:gd name="T30" fmla="*/ 247650 w 496"/>
                <a:gd name="T31" fmla="*/ 211218 h 529"/>
                <a:gd name="T32" fmla="*/ 240161 w 496"/>
                <a:gd name="T33" fmla="*/ 222676 h 529"/>
                <a:gd name="T34" fmla="*/ 128319 w 496"/>
                <a:gd name="T35" fmla="*/ 262529 h 529"/>
                <a:gd name="T36" fmla="*/ 119331 w 496"/>
                <a:gd name="T37" fmla="*/ 262529 h 529"/>
                <a:gd name="T38" fmla="*/ 7489 w 496"/>
                <a:gd name="T39" fmla="*/ 216200 h 529"/>
                <a:gd name="T40" fmla="*/ 0 w 496"/>
                <a:gd name="T41" fmla="*/ 205241 h 529"/>
                <a:gd name="T42" fmla="*/ 0 w 496"/>
                <a:gd name="T43" fmla="*/ 52306 h 529"/>
                <a:gd name="T44" fmla="*/ 7989 w 496"/>
                <a:gd name="T45" fmla="*/ 40849 h 529"/>
                <a:gd name="T46" fmla="*/ 121329 w 496"/>
                <a:gd name="T47" fmla="*/ 996 h 529"/>
                <a:gd name="T48" fmla="*/ 130316 w 496"/>
                <a:gd name="T49" fmla="*/ 996 h 529"/>
                <a:gd name="T50" fmla="*/ 240660 w 496"/>
                <a:gd name="T51" fmla="*/ 48321 h 5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29"/>
                <a:gd name="T80" fmla="*/ 496 w 496"/>
                <a:gd name="T81" fmla="*/ 529 h 5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29">
                  <a:moveTo>
                    <a:pt x="242" y="47"/>
                  </a:moveTo>
                  <a:lnTo>
                    <a:pt x="259" y="47"/>
                  </a:lnTo>
                  <a:lnTo>
                    <a:pt x="32" y="127"/>
                  </a:lnTo>
                  <a:lnTo>
                    <a:pt x="48" y="105"/>
                  </a:lnTo>
                  <a:lnTo>
                    <a:pt x="48" y="412"/>
                  </a:lnTo>
                  <a:lnTo>
                    <a:pt x="34" y="390"/>
                  </a:lnTo>
                  <a:lnTo>
                    <a:pt x="258" y="482"/>
                  </a:lnTo>
                  <a:lnTo>
                    <a:pt x="240" y="482"/>
                  </a:lnTo>
                  <a:lnTo>
                    <a:pt x="464" y="402"/>
                  </a:lnTo>
                  <a:lnTo>
                    <a:pt x="448" y="424"/>
                  </a:lnTo>
                  <a:lnTo>
                    <a:pt x="448" y="119"/>
                  </a:lnTo>
                  <a:lnTo>
                    <a:pt x="463" y="141"/>
                  </a:lnTo>
                  <a:lnTo>
                    <a:pt x="242" y="47"/>
                  </a:lnTo>
                  <a:close/>
                  <a:moveTo>
                    <a:pt x="482" y="97"/>
                  </a:moveTo>
                  <a:cubicBezTo>
                    <a:pt x="491" y="101"/>
                    <a:pt x="496" y="109"/>
                    <a:pt x="496" y="119"/>
                  </a:cubicBezTo>
                  <a:lnTo>
                    <a:pt x="496" y="424"/>
                  </a:lnTo>
                  <a:cubicBezTo>
                    <a:pt x="496" y="434"/>
                    <a:pt x="490" y="443"/>
                    <a:pt x="481" y="447"/>
                  </a:cubicBezTo>
                  <a:lnTo>
                    <a:pt x="257" y="527"/>
                  </a:lnTo>
                  <a:cubicBezTo>
                    <a:pt x="251" y="529"/>
                    <a:pt x="245" y="529"/>
                    <a:pt x="239" y="527"/>
                  </a:cubicBezTo>
                  <a:lnTo>
                    <a:pt x="15" y="434"/>
                  </a:lnTo>
                  <a:cubicBezTo>
                    <a:pt x="6" y="431"/>
                    <a:pt x="0" y="422"/>
                    <a:pt x="0" y="412"/>
                  </a:cubicBezTo>
                  <a:lnTo>
                    <a:pt x="0" y="105"/>
                  </a:lnTo>
                  <a:cubicBezTo>
                    <a:pt x="0" y="95"/>
                    <a:pt x="7" y="86"/>
                    <a:pt x="16" y="82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1" y="2"/>
                  </a:cubicBezTo>
                  <a:lnTo>
                    <a:pt x="482" y="9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96" name="Freeform 209"/>
            <p:cNvSpPr>
              <a:spLocks/>
            </p:cNvSpPr>
            <p:nvPr/>
          </p:nvSpPr>
          <p:spPr bwMode="auto">
            <a:xfrm>
              <a:off x="2432330" y="2282503"/>
              <a:ext cx="119173" cy="194048"/>
            </a:xfrm>
            <a:custGeom>
              <a:avLst/>
              <a:gdLst>
                <a:gd name="T0" fmla="*/ 112713 w 71"/>
                <a:gd name="T1" fmla="*/ 198438 h 125"/>
                <a:gd name="T2" fmla="*/ 0 w 71"/>
                <a:gd name="T3" fmla="*/ 152400 h 125"/>
                <a:gd name="T4" fmla="*/ 0 w 71"/>
                <a:gd name="T5" fmla="*/ 0 h 125"/>
                <a:gd name="T6" fmla="*/ 112713 w 71"/>
                <a:gd name="T7" fmla="*/ 47625 h 125"/>
                <a:gd name="T8" fmla="*/ 112713 w 71"/>
                <a:gd name="T9" fmla="*/ 19843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25"/>
                <a:gd name="T17" fmla="*/ 71 w 71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25">
                  <a:moveTo>
                    <a:pt x="71" y="125"/>
                  </a:moveTo>
                  <a:lnTo>
                    <a:pt x="0" y="96"/>
                  </a:lnTo>
                  <a:lnTo>
                    <a:pt x="0" y="0"/>
                  </a:lnTo>
                  <a:lnTo>
                    <a:pt x="71" y="30"/>
                  </a:lnTo>
                  <a:lnTo>
                    <a:pt x="71" y="12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97" name="Freeform 210"/>
            <p:cNvSpPr>
              <a:spLocks/>
            </p:cNvSpPr>
            <p:nvPr/>
          </p:nvSpPr>
          <p:spPr bwMode="auto">
            <a:xfrm>
              <a:off x="2450793" y="2305790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1750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0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98" name="Freeform 211"/>
            <p:cNvSpPr>
              <a:spLocks/>
            </p:cNvSpPr>
            <p:nvPr/>
          </p:nvSpPr>
          <p:spPr bwMode="auto">
            <a:xfrm>
              <a:off x="2450793" y="2344598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99" name="Freeform 212"/>
            <p:cNvSpPr>
              <a:spLocks/>
            </p:cNvSpPr>
            <p:nvPr/>
          </p:nvSpPr>
          <p:spPr bwMode="auto">
            <a:xfrm>
              <a:off x="2450793" y="2383408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00" name="Picture 213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46468" y="2285608"/>
              <a:ext cx="127564" cy="1955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1" name="Freeform 214"/>
            <p:cNvSpPr>
              <a:spLocks/>
            </p:cNvSpPr>
            <p:nvPr/>
          </p:nvSpPr>
          <p:spPr bwMode="auto">
            <a:xfrm>
              <a:off x="2432330" y="2243694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2713 w 141"/>
                <a:gd name="T3" fmla="*/ 87313 h 55"/>
                <a:gd name="T4" fmla="*/ 0 w 141"/>
                <a:gd name="T5" fmla="*/ 39688 h 55"/>
                <a:gd name="T6" fmla="*/ 114300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1" y="55"/>
                  </a:lnTo>
                  <a:lnTo>
                    <a:pt x="0" y="25"/>
                  </a:lnTo>
                  <a:lnTo>
                    <a:pt x="72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02" name="Picture 215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96113" y="2473446"/>
              <a:ext cx="370945" cy="155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3" name="Freeform 216"/>
            <p:cNvSpPr>
              <a:spLocks/>
            </p:cNvSpPr>
            <p:nvPr/>
          </p:nvSpPr>
          <p:spPr bwMode="auto">
            <a:xfrm>
              <a:off x="2623677" y="2316656"/>
              <a:ext cx="234988" cy="226647"/>
            </a:xfrm>
            <a:custGeom>
              <a:avLst/>
              <a:gdLst>
                <a:gd name="T0" fmla="*/ 112712 w 140"/>
                <a:gd name="T1" fmla="*/ 0 h 146"/>
                <a:gd name="T2" fmla="*/ 0 w 140"/>
                <a:gd name="T3" fmla="*/ 39687 h 146"/>
                <a:gd name="T4" fmla="*/ 0 w 140"/>
                <a:gd name="T5" fmla="*/ 187325 h 146"/>
                <a:gd name="T6" fmla="*/ 111125 w 140"/>
                <a:gd name="T7" fmla="*/ 231775 h 146"/>
                <a:gd name="T8" fmla="*/ 222250 w 140"/>
                <a:gd name="T9" fmla="*/ 193675 h 146"/>
                <a:gd name="T10" fmla="*/ 222250 w 140"/>
                <a:gd name="T11" fmla="*/ 46037 h 146"/>
                <a:gd name="T12" fmla="*/ 112712 w 140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0"/>
                <a:gd name="T22" fmla="*/ 0 h 146"/>
                <a:gd name="T23" fmla="*/ 140 w 140"/>
                <a:gd name="T24" fmla="*/ 146 h 1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0" h="146">
                  <a:moveTo>
                    <a:pt x="71" y="0"/>
                  </a:moveTo>
                  <a:lnTo>
                    <a:pt x="0" y="25"/>
                  </a:lnTo>
                  <a:lnTo>
                    <a:pt x="0" y="118"/>
                  </a:lnTo>
                  <a:lnTo>
                    <a:pt x="70" y="146"/>
                  </a:lnTo>
                  <a:lnTo>
                    <a:pt x="140" y="122"/>
                  </a:lnTo>
                  <a:lnTo>
                    <a:pt x="140" y="29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04" name="Freeform 217"/>
            <p:cNvSpPr>
              <a:spLocks noEditPoints="1"/>
            </p:cNvSpPr>
            <p:nvPr/>
          </p:nvSpPr>
          <p:spPr bwMode="auto">
            <a:xfrm>
              <a:off x="2610250" y="2305790"/>
              <a:ext cx="261843" cy="249933"/>
            </a:xfrm>
            <a:custGeom>
              <a:avLst/>
              <a:gdLst>
                <a:gd name="T0" fmla="*/ 120829 w 496"/>
                <a:gd name="T1" fmla="*/ 23416 h 513"/>
                <a:gd name="T2" fmla="*/ 129317 w 496"/>
                <a:gd name="T3" fmla="*/ 23416 h 513"/>
                <a:gd name="T4" fmla="*/ 15977 w 496"/>
                <a:gd name="T5" fmla="*/ 62278 h 513"/>
                <a:gd name="T6" fmla="*/ 23966 w 496"/>
                <a:gd name="T7" fmla="*/ 50819 h 513"/>
                <a:gd name="T8" fmla="*/ 23966 w 496"/>
                <a:gd name="T9" fmla="*/ 198791 h 513"/>
                <a:gd name="T10" fmla="*/ 16477 w 496"/>
                <a:gd name="T11" fmla="*/ 187830 h 513"/>
                <a:gd name="T12" fmla="*/ 128319 w 496"/>
                <a:gd name="T13" fmla="*/ 232172 h 513"/>
                <a:gd name="T14" fmla="*/ 120330 w 496"/>
                <a:gd name="T15" fmla="*/ 232172 h 513"/>
                <a:gd name="T16" fmla="*/ 232172 w 496"/>
                <a:gd name="T17" fmla="*/ 193310 h 513"/>
                <a:gd name="T18" fmla="*/ 223684 w 496"/>
                <a:gd name="T19" fmla="*/ 204769 h 513"/>
                <a:gd name="T20" fmla="*/ 223684 w 496"/>
                <a:gd name="T21" fmla="*/ 57794 h 513"/>
                <a:gd name="T22" fmla="*/ 231173 w 496"/>
                <a:gd name="T23" fmla="*/ 68755 h 513"/>
                <a:gd name="T24" fmla="*/ 120829 w 496"/>
                <a:gd name="T25" fmla="*/ 23416 h 513"/>
                <a:gd name="T26" fmla="*/ 240660 w 496"/>
                <a:gd name="T27" fmla="*/ 46833 h 513"/>
                <a:gd name="T28" fmla="*/ 247650 w 496"/>
                <a:gd name="T29" fmla="*/ 57794 h 513"/>
                <a:gd name="T30" fmla="*/ 247650 w 496"/>
                <a:gd name="T31" fmla="*/ 204769 h 513"/>
                <a:gd name="T32" fmla="*/ 239661 w 496"/>
                <a:gd name="T33" fmla="*/ 215730 h 513"/>
                <a:gd name="T34" fmla="*/ 127819 w 496"/>
                <a:gd name="T35" fmla="*/ 254591 h 513"/>
                <a:gd name="T36" fmla="*/ 119831 w 496"/>
                <a:gd name="T37" fmla="*/ 254591 h 513"/>
                <a:gd name="T38" fmla="*/ 7989 w 496"/>
                <a:gd name="T39" fmla="*/ 209752 h 513"/>
                <a:gd name="T40" fmla="*/ 0 w 496"/>
                <a:gd name="T41" fmla="*/ 198791 h 513"/>
                <a:gd name="T42" fmla="*/ 0 w 496"/>
                <a:gd name="T43" fmla="*/ 50819 h 513"/>
                <a:gd name="T44" fmla="*/ 8488 w 496"/>
                <a:gd name="T45" fmla="*/ 39360 h 513"/>
                <a:gd name="T46" fmla="*/ 121329 w 496"/>
                <a:gd name="T47" fmla="*/ 996 h 513"/>
                <a:gd name="T48" fmla="*/ 129817 w 496"/>
                <a:gd name="T49" fmla="*/ 996 h 513"/>
                <a:gd name="T50" fmla="*/ 240660 w 496"/>
                <a:gd name="T51" fmla="*/ 46833 h 5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13"/>
                <a:gd name="T80" fmla="*/ 496 w 496"/>
                <a:gd name="T81" fmla="*/ 513 h 5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13">
                  <a:moveTo>
                    <a:pt x="242" y="47"/>
                  </a:moveTo>
                  <a:lnTo>
                    <a:pt x="259" y="47"/>
                  </a:lnTo>
                  <a:lnTo>
                    <a:pt x="32" y="125"/>
                  </a:lnTo>
                  <a:lnTo>
                    <a:pt x="48" y="102"/>
                  </a:lnTo>
                  <a:lnTo>
                    <a:pt x="48" y="399"/>
                  </a:lnTo>
                  <a:lnTo>
                    <a:pt x="33" y="377"/>
                  </a:lnTo>
                  <a:lnTo>
                    <a:pt x="257" y="466"/>
                  </a:lnTo>
                  <a:lnTo>
                    <a:pt x="241" y="466"/>
                  </a:lnTo>
                  <a:lnTo>
                    <a:pt x="465" y="388"/>
                  </a:lnTo>
                  <a:lnTo>
                    <a:pt x="448" y="411"/>
                  </a:lnTo>
                  <a:lnTo>
                    <a:pt x="448" y="116"/>
                  </a:lnTo>
                  <a:lnTo>
                    <a:pt x="463" y="138"/>
                  </a:lnTo>
                  <a:lnTo>
                    <a:pt x="242" y="47"/>
                  </a:lnTo>
                  <a:close/>
                  <a:moveTo>
                    <a:pt x="482" y="94"/>
                  </a:moveTo>
                  <a:cubicBezTo>
                    <a:pt x="491" y="97"/>
                    <a:pt x="496" y="106"/>
                    <a:pt x="496" y="116"/>
                  </a:cubicBezTo>
                  <a:lnTo>
                    <a:pt x="496" y="411"/>
                  </a:lnTo>
                  <a:cubicBezTo>
                    <a:pt x="496" y="421"/>
                    <a:pt x="490" y="430"/>
                    <a:pt x="480" y="433"/>
                  </a:cubicBezTo>
                  <a:lnTo>
                    <a:pt x="256" y="511"/>
                  </a:lnTo>
                  <a:cubicBezTo>
                    <a:pt x="251" y="513"/>
                    <a:pt x="245" y="513"/>
                    <a:pt x="240" y="511"/>
                  </a:cubicBezTo>
                  <a:lnTo>
                    <a:pt x="16" y="421"/>
                  </a:lnTo>
                  <a:cubicBezTo>
                    <a:pt x="6" y="418"/>
                    <a:pt x="0" y="409"/>
                    <a:pt x="0" y="399"/>
                  </a:cubicBezTo>
                  <a:lnTo>
                    <a:pt x="0" y="102"/>
                  </a:lnTo>
                  <a:cubicBezTo>
                    <a:pt x="0" y="92"/>
                    <a:pt x="7" y="83"/>
                    <a:pt x="17" y="79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0" y="2"/>
                  </a:cubicBezTo>
                  <a:lnTo>
                    <a:pt x="482" y="9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05" name="Freeform 218"/>
            <p:cNvSpPr>
              <a:spLocks/>
            </p:cNvSpPr>
            <p:nvPr/>
          </p:nvSpPr>
          <p:spPr bwMode="auto">
            <a:xfrm>
              <a:off x="2618642" y="2352361"/>
              <a:ext cx="117494" cy="186285"/>
            </a:xfrm>
            <a:custGeom>
              <a:avLst/>
              <a:gdLst>
                <a:gd name="T0" fmla="*/ 111125 w 70"/>
                <a:gd name="T1" fmla="*/ 190500 h 120"/>
                <a:gd name="T2" fmla="*/ 0 w 70"/>
                <a:gd name="T3" fmla="*/ 147638 h 120"/>
                <a:gd name="T4" fmla="*/ 0 w 70"/>
                <a:gd name="T5" fmla="*/ 0 h 120"/>
                <a:gd name="T6" fmla="*/ 111125 w 70"/>
                <a:gd name="T7" fmla="*/ 46038 h 120"/>
                <a:gd name="T8" fmla="*/ 111125 w 70"/>
                <a:gd name="T9" fmla="*/ 19050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"/>
                <a:gd name="T16" fmla="*/ 0 h 120"/>
                <a:gd name="T17" fmla="*/ 70 w 70"/>
                <a:gd name="T18" fmla="*/ 120 h 1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" h="120">
                  <a:moveTo>
                    <a:pt x="70" y="120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70" y="29"/>
                  </a:lnTo>
                  <a:lnTo>
                    <a:pt x="70" y="12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06" name="Freeform 219"/>
            <p:cNvSpPr>
              <a:spLocks/>
            </p:cNvSpPr>
            <p:nvPr/>
          </p:nvSpPr>
          <p:spPr bwMode="auto">
            <a:xfrm>
              <a:off x="2635426" y="2375646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1750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0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07" name="Freeform 220"/>
            <p:cNvSpPr>
              <a:spLocks/>
            </p:cNvSpPr>
            <p:nvPr/>
          </p:nvSpPr>
          <p:spPr bwMode="auto">
            <a:xfrm>
              <a:off x="2635426" y="2406694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08" name="Freeform 221"/>
            <p:cNvSpPr>
              <a:spLocks/>
            </p:cNvSpPr>
            <p:nvPr/>
          </p:nvSpPr>
          <p:spPr bwMode="auto">
            <a:xfrm>
              <a:off x="2635426" y="2445503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09" name="Picture 222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2778" y="2357017"/>
              <a:ext cx="125887" cy="1940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223"/>
            <p:cNvSpPr>
              <a:spLocks/>
            </p:cNvSpPr>
            <p:nvPr/>
          </p:nvSpPr>
          <p:spPr bwMode="auto">
            <a:xfrm>
              <a:off x="2618642" y="2313551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1125 w 141"/>
                <a:gd name="T3" fmla="*/ 87313 h 55"/>
                <a:gd name="T4" fmla="*/ 0 w 141"/>
                <a:gd name="T5" fmla="*/ 39688 h 55"/>
                <a:gd name="T6" fmla="*/ 112713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0" y="55"/>
                  </a:lnTo>
                  <a:lnTo>
                    <a:pt x="0" y="25"/>
                  </a:lnTo>
                  <a:lnTo>
                    <a:pt x="71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11" name="Picture 224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47248" y="2434636"/>
              <a:ext cx="364232" cy="1474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2" name="Freeform 225"/>
            <p:cNvSpPr>
              <a:spLocks/>
            </p:cNvSpPr>
            <p:nvPr/>
          </p:nvSpPr>
          <p:spPr bwMode="auto">
            <a:xfrm>
              <a:off x="2066421" y="2277847"/>
              <a:ext cx="236666" cy="226647"/>
            </a:xfrm>
            <a:custGeom>
              <a:avLst/>
              <a:gdLst>
                <a:gd name="T0" fmla="*/ 112713 w 141"/>
                <a:gd name="T1" fmla="*/ 0 h 146"/>
                <a:gd name="T2" fmla="*/ 0 w 141"/>
                <a:gd name="T3" fmla="*/ 39687 h 146"/>
                <a:gd name="T4" fmla="*/ 0 w 141"/>
                <a:gd name="T5" fmla="*/ 187325 h 146"/>
                <a:gd name="T6" fmla="*/ 111125 w 141"/>
                <a:gd name="T7" fmla="*/ 231775 h 146"/>
                <a:gd name="T8" fmla="*/ 223838 w 141"/>
                <a:gd name="T9" fmla="*/ 193675 h 146"/>
                <a:gd name="T10" fmla="*/ 223838 w 141"/>
                <a:gd name="T11" fmla="*/ 46037 h 146"/>
                <a:gd name="T12" fmla="*/ 112713 w 141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46"/>
                <a:gd name="T23" fmla="*/ 141 w 141"/>
                <a:gd name="T24" fmla="*/ 146 h 1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46">
                  <a:moveTo>
                    <a:pt x="71" y="0"/>
                  </a:moveTo>
                  <a:lnTo>
                    <a:pt x="0" y="25"/>
                  </a:lnTo>
                  <a:lnTo>
                    <a:pt x="0" y="118"/>
                  </a:lnTo>
                  <a:lnTo>
                    <a:pt x="70" y="146"/>
                  </a:lnTo>
                  <a:lnTo>
                    <a:pt x="141" y="122"/>
                  </a:lnTo>
                  <a:lnTo>
                    <a:pt x="141" y="29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13" name="Freeform 226"/>
            <p:cNvSpPr>
              <a:spLocks noEditPoints="1"/>
            </p:cNvSpPr>
            <p:nvPr/>
          </p:nvSpPr>
          <p:spPr bwMode="auto">
            <a:xfrm>
              <a:off x="2052993" y="2266980"/>
              <a:ext cx="261843" cy="249933"/>
            </a:xfrm>
            <a:custGeom>
              <a:avLst/>
              <a:gdLst>
                <a:gd name="T0" fmla="*/ 120829 w 496"/>
                <a:gd name="T1" fmla="*/ 23416 h 513"/>
                <a:gd name="T2" fmla="*/ 129317 w 496"/>
                <a:gd name="T3" fmla="*/ 23416 h 513"/>
                <a:gd name="T4" fmla="*/ 15977 w 496"/>
                <a:gd name="T5" fmla="*/ 62278 h 513"/>
                <a:gd name="T6" fmla="*/ 23966 w 496"/>
                <a:gd name="T7" fmla="*/ 50819 h 513"/>
                <a:gd name="T8" fmla="*/ 23966 w 496"/>
                <a:gd name="T9" fmla="*/ 198791 h 513"/>
                <a:gd name="T10" fmla="*/ 16477 w 496"/>
                <a:gd name="T11" fmla="*/ 187830 h 513"/>
                <a:gd name="T12" fmla="*/ 128319 w 496"/>
                <a:gd name="T13" fmla="*/ 232172 h 513"/>
                <a:gd name="T14" fmla="*/ 120330 w 496"/>
                <a:gd name="T15" fmla="*/ 232172 h 513"/>
                <a:gd name="T16" fmla="*/ 232172 w 496"/>
                <a:gd name="T17" fmla="*/ 193310 h 513"/>
                <a:gd name="T18" fmla="*/ 223684 w 496"/>
                <a:gd name="T19" fmla="*/ 204769 h 513"/>
                <a:gd name="T20" fmla="*/ 223684 w 496"/>
                <a:gd name="T21" fmla="*/ 57794 h 513"/>
                <a:gd name="T22" fmla="*/ 231173 w 496"/>
                <a:gd name="T23" fmla="*/ 68755 h 513"/>
                <a:gd name="T24" fmla="*/ 120829 w 496"/>
                <a:gd name="T25" fmla="*/ 23416 h 513"/>
                <a:gd name="T26" fmla="*/ 240660 w 496"/>
                <a:gd name="T27" fmla="*/ 46833 h 513"/>
                <a:gd name="T28" fmla="*/ 247650 w 496"/>
                <a:gd name="T29" fmla="*/ 57794 h 513"/>
                <a:gd name="T30" fmla="*/ 247650 w 496"/>
                <a:gd name="T31" fmla="*/ 204769 h 513"/>
                <a:gd name="T32" fmla="*/ 239661 w 496"/>
                <a:gd name="T33" fmla="*/ 215730 h 513"/>
                <a:gd name="T34" fmla="*/ 127819 w 496"/>
                <a:gd name="T35" fmla="*/ 254591 h 513"/>
                <a:gd name="T36" fmla="*/ 119831 w 496"/>
                <a:gd name="T37" fmla="*/ 254591 h 513"/>
                <a:gd name="T38" fmla="*/ 7989 w 496"/>
                <a:gd name="T39" fmla="*/ 209752 h 513"/>
                <a:gd name="T40" fmla="*/ 0 w 496"/>
                <a:gd name="T41" fmla="*/ 198791 h 513"/>
                <a:gd name="T42" fmla="*/ 0 w 496"/>
                <a:gd name="T43" fmla="*/ 50819 h 513"/>
                <a:gd name="T44" fmla="*/ 8488 w 496"/>
                <a:gd name="T45" fmla="*/ 39360 h 513"/>
                <a:gd name="T46" fmla="*/ 121329 w 496"/>
                <a:gd name="T47" fmla="*/ 996 h 513"/>
                <a:gd name="T48" fmla="*/ 129817 w 496"/>
                <a:gd name="T49" fmla="*/ 996 h 513"/>
                <a:gd name="T50" fmla="*/ 240660 w 496"/>
                <a:gd name="T51" fmla="*/ 46833 h 5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13"/>
                <a:gd name="T80" fmla="*/ 496 w 496"/>
                <a:gd name="T81" fmla="*/ 513 h 5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13">
                  <a:moveTo>
                    <a:pt x="242" y="47"/>
                  </a:moveTo>
                  <a:lnTo>
                    <a:pt x="259" y="47"/>
                  </a:lnTo>
                  <a:lnTo>
                    <a:pt x="32" y="125"/>
                  </a:lnTo>
                  <a:lnTo>
                    <a:pt x="48" y="102"/>
                  </a:lnTo>
                  <a:lnTo>
                    <a:pt x="48" y="399"/>
                  </a:lnTo>
                  <a:lnTo>
                    <a:pt x="33" y="377"/>
                  </a:lnTo>
                  <a:lnTo>
                    <a:pt x="257" y="466"/>
                  </a:lnTo>
                  <a:lnTo>
                    <a:pt x="241" y="466"/>
                  </a:lnTo>
                  <a:lnTo>
                    <a:pt x="465" y="388"/>
                  </a:lnTo>
                  <a:lnTo>
                    <a:pt x="448" y="411"/>
                  </a:lnTo>
                  <a:lnTo>
                    <a:pt x="448" y="116"/>
                  </a:lnTo>
                  <a:lnTo>
                    <a:pt x="463" y="138"/>
                  </a:lnTo>
                  <a:lnTo>
                    <a:pt x="242" y="47"/>
                  </a:lnTo>
                  <a:close/>
                  <a:moveTo>
                    <a:pt x="482" y="94"/>
                  </a:moveTo>
                  <a:cubicBezTo>
                    <a:pt x="491" y="97"/>
                    <a:pt x="496" y="106"/>
                    <a:pt x="496" y="116"/>
                  </a:cubicBezTo>
                  <a:lnTo>
                    <a:pt x="496" y="411"/>
                  </a:lnTo>
                  <a:cubicBezTo>
                    <a:pt x="496" y="421"/>
                    <a:pt x="490" y="430"/>
                    <a:pt x="480" y="433"/>
                  </a:cubicBezTo>
                  <a:lnTo>
                    <a:pt x="256" y="511"/>
                  </a:lnTo>
                  <a:cubicBezTo>
                    <a:pt x="251" y="513"/>
                    <a:pt x="245" y="513"/>
                    <a:pt x="240" y="511"/>
                  </a:cubicBezTo>
                  <a:lnTo>
                    <a:pt x="16" y="421"/>
                  </a:lnTo>
                  <a:cubicBezTo>
                    <a:pt x="6" y="418"/>
                    <a:pt x="0" y="409"/>
                    <a:pt x="0" y="399"/>
                  </a:cubicBezTo>
                  <a:lnTo>
                    <a:pt x="0" y="102"/>
                  </a:lnTo>
                  <a:cubicBezTo>
                    <a:pt x="0" y="92"/>
                    <a:pt x="7" y="83"/>
                    <a:pt x="17" y="79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0" y="2"/>
                  </a:cubicBezTo>
                  <a:lnTo>
                    <a:pt x="482" y="9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14" name="Freeform 227"/>
            <p:cNvSpPr>
              <a:spLocks/>
            </p:cNvSpPr>
            <p:nvPr/>
          </p:nvSpPr>
          <p:spPr bwMode="auto">
            <a:xfrm>
              <a:off x="2061384" y="2313551"/>
              <a:ext cx="119173" cy="186285"/>
            </a:xfrm>
            <a:custGeom>
              <a:avLst/>
              <a:gdLst>
                <a:gd name="T0" fmla="*/ 112713 w 71"/>
                <a:gd name="T1" fmla="*/ 190500 h 120"/>
                <a:gd name="T2" fmla="*/ 0 w 71"/>
                <a:gd name="T3" fmla="*/ 147638 h 120"/>
                <a:gd name="T4" fmla="*/ 0 w 71"/>
                <a:gd name="T5" fmla="*/ 0 h 120"/>
                <a:gd name="T6" fmla="*/ 112713 w 71"/>
                <a:gd name="T7" fmla="*/ 44450 h 120"/>
                <a:gd name="T8" fmla="*/ 112713 w 71"/>
                <a:gd name="T9" fmla="*/ 19050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20"/>
                <a:gd name="T17" fmla="*/ 71 w 71"/>
                <a:gd name="T18" fmla="*/ 120 h 1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20">
                  <a:moveTo>
                    <a:pt x="71" y="120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71" y="28"/>
                  </a:lnTo>
                  <a:lnTo>
                    <a:pt x="71" y="12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15" name="Freeform 228"/>
            <p:cNvSpPr>
              <a:spLocks/>
            </p:cNvSpPr>
            <p:nvPr/>
          </p:nvSpPr>
          <p:spPr bwMode="auto">
            <a:xfrm>
              <a:off x="2078170" y="2336837"/>
              <a:ext cx="85603" cy="54334"/>
            </a:xfrm>
            <a:custGeom>
              <a:avLst/>
              <a:gdLst>
                <a:gd name="T0" fmla="*/ 80963 w 51"/>
                <a:gd name="T1" fmla="*/ 55563 h 35"/>
                <a:gd name="T2" fmla="*/ 0 w 51"/>
                <a:gd name="T3" fmla="*/ 23813 h 35"/>
                <a:gd name="T4" fmla="*/ 0 w 51"/>
                <a:gd name="T5" fmla="*/ 0 h 35"/>
                <a:gd name="T6" fmla="*/ 80963 w 51"/>
                <a:gd name="T7" fmla="*/ 31750 h 35"/>
                <a:gd name="T8" fmla="*/ 80963 w 51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35"/>
                <a:gd name="T17" fmla="*/ 51 w 51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35">
                  <a:moveTo>
                    <a:pt x="51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1" y="20"/>
                  </a:lnTo>
                  <a:lnTo>
                    <a:pt x="51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16" name="Freeform 229"/>
            <p:cNvSpPr>
              <a:spLocks/>
            </p:cNvSpPr>
            <p:nvPr/>
          </p:nvSpPr>
          <p:spPr bwMode="auto">
            <a:xfrm>
              <a:off x="2078170" y="2367885"/>
              <a:ext cx="85603" cy="54334"/>
            </a:xfrm>
            <a:custGeom>
              <a:avLst/>
              <a:gdLst>
                <a:gd name="T0" fmla="*/ 80963 w 51"/>
                <a:gd name="T1" fmla="*/ 55563 h 35"/>
                <a:gd name="T2" fmla="*/ 0 w 51"/>
                <a:gd name="T3" fmla="*/ 23813 h 35"/>
                <a:gd name="T4" fmla="*/ 0 w 51"/>
                <a:gd name="T5" fmla="*/ 0 h 35"/>
                <a:gd name="T6" fmla="*/ 80963 w 51"/>
                <a:gd name="T7" fmla="*/ 33338 h 35"/>
                <a:gd name="T8" fmla="*/ 80963 w 51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35"/>
                <a:gd name="T17" fmla="*/ 51 w 51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35">
                  <a:moveTo>
                    <a:pt x="51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1" y="21"/>
                  </a:lnTo>
                  <a:lnTo>
                    <a:pt x="51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17" name="Freeform 230"/>
            <p:cNvSpPr>
              <a:spLocks/>
            </p:cNvSpPr>
            <p:nvPr/>
          </p:nvSpPr>
          <p:spPr bwMode="auto">
            <a:xfrm>
              <a:off x="2078170" y="2406694"/>
              <a:ext cx="85603" cy="54334"/>
            </a:xfrm>
            <a:custGeom>
              <a:avLst/>
              <a:gdLst>
                <a:gd name="T0" fmla="*/ 80963 w 51"/>
                <a:gd name="T1" fmla="*/ 55563 h 35"/>
                <a:gd name="T2" fmla="*/ 0 w 51"/>
                <a:gd name="T3" fmla="*/ 23813 h 35"/>
                <a:gd name="T4" fmla="*/ 0 w 51"/>
                <a:gd name="T5" fmla="*/ 0 h 35"/>
                <a:gd name="T6" fmla="*/ 80963 w 51"/>
                <a:gd name="T7" fmla="*/ 33338 h 35"/>
                <a:gd name="T8" fmla="*/ 80963 w 51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35"/>
                <a:gd name="T17" fmla="*/ 51 w 51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35">
                  <a:moveTo>
                    <a:pt x="51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1" y="21"/>
                  </a:lnTo>
                  <a:lnTo>
                    <a:pt x="51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18" name="Picture 231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75521" y="2316656"/>
              <a:ext cx="127564" cy="1955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9" name="Freeform 232"/>
            <p:cNvSpPr>
              <a:spLocks/>
            </p:cNvSpPr>
            <p:nvPr/>
          </p:nvSpPr>
          <p:spPr bwMode="auto">
            <a:xfrm>
              <a:off x="2061384" y="2274742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2713 w 141"/>
                <a:gd name="T3" fmla="*/ 87313 h 55"/>
                <a:gd name="T4" fmla="*/ 0 w 141"/>
                <a:gd name="T5" fmla="*/ 39688 h 55"/>
                <a:gd name="T6" fmla="*/ 114300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1" y="55"/>
                  </a:lnTo>
                  <a:lnTo>
                    <a:pt x="0" y="25"/>
                  </a:lnTo>
                  <a:lnTo>
                    <a:pt x="72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20" name="Picture 233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25167" y="2504494"/>
              <a:ext cx="362553" cy="1474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234"/>
            <p:cNvSpPr>
              <a:spLocks/>
            </p:cNvSpPr>
            <p:nvPr/>
          </p:nvSpPr>
          <p:spPr bwMode="auto">
            <a:xfrm>
              <a:off x="2251054" y="2349256"/>
              <a:ext cx="236666" cy="232857"/>
            </a:xfrm>
            <a:custGeom>
              <a:avLst/>
              <a:gdLst>
                <a:gd name="T0" fmla="*/ 114300 w 141"/>
                <a:gd name="T1" fmla="*/ 0 h 150"/>
                <a:gd name="T2" fmla="*/ 0 w 141"/>
                <a:gd name="T3" fmla="*/ 39687 h 150"/>
                <a:gd name="T4" fmla="*/ 0 w 141"/>
                <a:gd name="T5" fmla="*/ 192087 h 150"/>
                <a:gd name="T6" fmla="*/ 112713 w 141"/>
                <a:gd name="T7" fmla="*/ 238125 h 150"/>
                <a:gd name="T8" fmla="*/ 223838 w 141"/>
                <a:gd name="T9" fmla="*/ 198437 h 150"/>
                <a:gd name="T10" fmla="*/ 223838 w 141"/>
                <a:gd name="T11" fmla="*/ 46037 h 150"/>
                <a:gd name="T12" fmla="*/ 114300 w 141"/>
                <a:gd name="T13" fmla="*/ 0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50"/>
                <a:gd name="T23" fmla="*/ 141 w 141"/>
                <a:gd name="T24" fmla="*/ 150 h 15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50">
                  <a:moveTo>
                    <a:pt x="72" y="0"/>
                  </a:moveTo>
                  <a:lnTo>
                    <a:pt x="0" y="25"/>
                  </a:lnTo>
                  <a:lnTo>
                    <a:pt x="0" y="121"/>
                  </a:lnTo>
                  <a:lnTo>
                    <a:pt x="71" y="150"/>
                  </a:lnTo>
                  <a:lnTo>
                    <a:pt x="141" y="125"/>
                  </a:lnTo>
                  <a:lnTo>
                    <a:pt x="141" y="29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22" name="Freeform 235"/>
            <p:cNvSpPr>
              <a:spLocks noEditPoints="1"/>
            </p:cNvSpPr>
            <p:nvPr/>
          </p:nvSpPr>
          <p:spPr bwMode="auto">
            <a:xfrm>
              <a:off x="2239304" y="2336837"/>
              <a:ext cx="261843" cy="257695"/>
            </a:xfrm>
            <a:custGeom>
              <a:avLst/>
              <a:gdLst>
                <a:gd name="T0" fmla="*/ 120829 w 496"/>
                <a:gd name="T1" fmla="*/ 23413 h 529"/>
                <a:gd name="T2" fmla="*/ 129317 w 496"/>
                <a:gd name="T3" fmla="*/ 23413 h 529"/>
                <a:gd name="T4" fmla="*/ 15977 w 496"/>
                <a:gd name="T5" fmla="*/ 63266 h 529"/>
                <a:gd name="T6" fmla="*/ 23966 w 496"/>
                <a:gd name="T7" fmla="*/ 52306 h 529"/>
                <a:gd name="T8" fmla="*/ 23966 w 496"/>
                <a:gd name="T9" fmla="*/ 205241 h 529"/>
                <a:gd name="T10" fmla="*/ 16976 w 496"/>
                <a:gd name="T11" fmla="*/ 194281 h 529"/>
                <a:gd name="T12" fmla="*/ 128818 w 496"/>
                <a:gd name="T13" fmla="*/ 240112 h 529"/>
                <a:gd name="T14" fmla="*/ 119831 w 496"/>
                <a:gd name="T15" fmla="*/ 240112 h 529"/>
                <a:gd name="T16" fmla="*/ 231673 w 496"/>
                <a:gd name="T17" fmla="*/ 200259 h 529"/>
                <a:gd name="T18" fmla="*/ 223684 w 496"/>
                <a:gd name="T19" fmla="*/ 211218 h 529"/>
                <a:gd name="T20" fmla="*/ 223684 w 496"/>
                <a:gd name="T21" fmla="*/ 59281 h 529"/>
                <a:gd name="T22" fmla="*/ 231173 w 496"/>
                <a:gd name="T23" fmla="*/ 70240 h 529"/>
                <a:gd name="T24" fmla="*/ 120829 w 496"/>
                <a:gd name="T25" fmla="*/ 23413 h 529"/>
                <a:gd name="T26" fmla="*/ 240660 w 496"/>
                <a:gd name="T27" fmla="*/ 48321 h 529"/>
                <a:gd name="T28" fmla="*/ 247650 w 496"/>
                <a:gd name="T29" fmla="*/ 59281 h 529"/>
                <a:gd name="T30" fmla="*/ 247650 w 496"/>
                <a:gd name="T31" fmla="*/ 211218 h 529"/>
                <a:gd name="T32" fmla="*/ 240161 w 496"/>
                <a:gd name="T33" fmla="*/ 222676 h 529"/>
                <a:gd name="T34" fmla="*/ 128319 w 496"/>
                <a:gd name="T35" fmla="*/ 262529 h 529"/>
                <a:gd name="T36" fmla="*/ 119331 w 496"/>
                <a:gd name="T37" fmla="*/ 262529 h 529"/>
                <a:gd name="T38" fmla="*/ 7489 w 496"/>
                <a:gd name="T39" fmla="*/ 216200 h 529"/>
                <a:gd name="T40" fmla="*/ 0 w 496"/>
                <a:gd name="T41" fmla="*/ 205241 h 529"/>
                <a:gd name="T42" fmla="*/ 0 w 496"/>
                <a:gd name="T43" fmla="*/ 52306 h 529"/>
                <a:gd name="T44" fmla="*/ 7989 w 496"/>
                <a:gd name="T45" fmla="*/ 40849 h 529"/>
                <a:gd name="T46" fmla="*/ 121329 w 496"/>
                <a:gd name="T47" fmla="*/ 996 h 529"/>
                <a:gd name="T48" fmla="*/ 130316 w 496"/>
                <a:gd name="T49" fmla="*/ 996 h 529"/>
                <a:gd name="T50" fmla="*/ 240660 w 496"/>
                <a:gd name="T51" fmla="*/ 48321 h 5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29"/>
                <a:gd name="T80" fmla="*/ 496 w 496"/>
                <a:gd name="T81" fmla="*/ 529 h 5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29">
                  <a:moveTo>
                    <a:pt x="242" y="47"/>
                  </a:moveTo>
                  <a:lnTo>
                    <a:pt x="259" y="47"/>
                  </a:lnTo>
                  <a:lnTo>
                    <a:pt x="32" y="127"/>
                  </a:lnTo>
                  <a:lnTo>
                    <a:pt x="48" y="105"/>
                  </a:lnTo>
                  <a:lnTo>
                    <a:pt x="48" y="412"/>
                  </a:lnTo>
                  <a:lnTo>
                    <a:pt x="34" y="390"/>
                  </a:lnTo>
                  <a:lnTo>
                    <a:pt x="258" y="482"/>
                  </a:lnTo>
                  <a:lnTo>
                    <a:pt x="240" y="482"/>
                  </a:lnTo>
                  <a:lnTo>
                    <a:pt x="464" y="402"/>
                  </a:lnTo>
                  <a:lnTo>
                    <a:pt x="448" y="424"/>
                  </a:lnTo>
                  <a:lnTo>
                    <a:pt x="448" y="119"/>
                  </a:lnTo>
                  <a:lnTo>
                    <a:pt x="463" y="141"/>
                  </a:lnTo>
                  <a:lnTo>
                    <a:pt x="242" y="47"/>
                  </a:lnTo>
                  <a:close/>
                  <a:moveTo>
                    <a:pt x="482" y="97"/>
                  </a:moveTo>
                  <a:cubicBezTo>
                    <a:pt x="491" y="101"/>
                    <a:pt x="496" y="109"/>
                    <a:pt x="496" y="119"/>
                  </a:cubicBezTo>
                  <a:lnTo>
                    <a:pt x="496" y="424"/>
                  </a:lnTo>
                  <a:cubicBezTo>
                    <a:pt x="496" y="434"/>
                    <a:pt x="490" y="443"/>
                    <a:pt x="481" y="447"/>
                  </a:cubicBezTo>
                  <a:lnTo>
                    <a:pt x="257" y="527"/>
                  </a:lnTo>
                  <a:cubicBezTo>
                    <a:pt x="251" y="529"/>
                    <a:pt x="245" y="529"/>
                    <a:pt x="239" y="527"/>
                  </a:cubicBezTo>
                  <a:lnTo>
                    <a:pt x="15" y="434"/>
                  </a:lnTo>
                  <a:cubicBezTo>
                    <a:pt x="6" y="431"/>
                    <a:pt x="0" y="422"/>
                    <a:pt x="0" y="412"/>
                  </a:cubicBezTo>
                  <a:lnTo>
                    <a:pt x="0" y="105"/>
                  </a:lnTo>
                  <a:cubicBezTo>
                    <a:pt x="0" y="95"/>
                    <a:pt x="7" y="86"/>
                    <a:pt x="16" y="82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1" y="2"/>
                  </a:cubicBezTo>
                  <a:lnTo>
                    <a:pt x="482" y="9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23" name="Freeform 236"/>
            <p:cNvSpPr>
              <a:spLocks/>
            </p:cNvSpPr>
            <p:nvPr/>
          </p:nvSpPr>
          <p:spPr bwMode="auto">
            <a:xfrm>
              <a:off x="2247697" y="2383408"/>
              <a:ext cx="117494" cy="194048"/>
            </a:xfrm>
            <a:custGeom>
              <a:avLst/>
              <a:gdLst>
                <a:gd name="T0" fmla="*/ 111125 w 70"/>
                <a:gd name="T1" fmla="*/ 198438 h 125"/>
                <a:gd name="T2" fmla="*/ 0 w 70"/>
                <a:gd name="T3" fmla="*/ 153988 h 125"/>
                <a:gd name="T4" fmla="*/ 0 w 70"/>
                <a:gd name="T5" fmla="*/ 0 h 125"/>
                <a:gd name="T6" fmla="*/ 111125 w 70"/>
                <a:gd name="T7" fmla="*/ 47625 h 125"/>
                <a:gd name="T8" fmla="*/ 111125 w 70"/>
                <a:gd name="T9" fmla="*/ 19843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"/>
                <a:gd name="T16" fmla="*/ 0 h 125"/>
                <a:gd name="T17" fmla="*/ 70 w 70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" h="125">
                  <a:moveTo>
                    <a:pt x="70" y="125"/>
                  </a:moveTo>
                  <a:lnTo>
                    <a:pt x="0" y="97"/>
                  </a:lnTo>
                  <a:lnTo>
                    <a:pt x="0" y="0"/>
                  </a:lnTo>
                  <a:lnTo>
                    <a:pt x="70" y="30"/>
                  </a:lnTo>
                  <a:lnTo>
                    <a:pt x="70" y="12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24" name="Freeform 237"/>
            <p:cNvSpPr>
              <a:spLocks/>
            </p:cNvSpPr>
            <p:nvPr/>
          </p:nvSpPr>
          <p:spPr bwMode="auto">
            <a:xfrm>
              <a:off x="2264481" y="2406694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25" name="Freeform 238"/>
            <p:cNvSpPr>
              <a:spLocks/>
            </p:cNvSpPr>
            <p:nvPr/>
          </p:nvSpPr>
          <p:spPr bwMode="auto">
            <a:xfrm>
              <a:off x="2264481" y="2445503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26" name="Freeform 239"/>
            <p:cNvSpPr>
              <a:spLocks/>
            </p:cNvSpPr>
            <p:nvPr/>
          </p:nvSpPr>
          <p:spPr bwMode="auto">
            <a:xfrm>
              <a:off x="2264481" y="2484312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27" name="Picture 240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61834" y="2388065"/>
              <a:ext cx="125887" cy="1940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8" name="Freeform 241"/>
            <p:cNvSpPr>
              <a:spLocks/>
            </p:cNvSpPr>
            <p:nvPr/>
          </p:nvSpPr>
          <p:spPr bwMode="auto">
            <a:xfrm>
              <a:off x="2247697" y="2344598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1125 w 141"/>
                <a:gd name="T3" fmla="*/ 87313 h 55"/>
                <a:gd name="T4" fmla="*/ 0 w 141"/>
                <a:gd name="T5" fmla="*/ 39688 h 55"/>
                <a:gd name="T6" fmla="*/ 112713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0" y="55"/>
                  </a:lnTo>
                  <a:lnTo>
                    <a:pt x="0" y="25"/>
                  </a:lnTo>
                  <a:lnTo>
                    <a:pt x="71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29" name="Picture 242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1479" y="2574350"/>
              <a:ext cx="370945" cy="155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0" name="Freeform 243"/>
            <p:cNvSpPr>
              <a:spLocks/>
            </p:cNvSpPr>
            <p:nvPr/>
          </p:nvSpPr>
          <p:spPr bwMode="auto">
            <a:xfrm>
              <a:off x="2437366" y="2419113"/>
              <a:ext cx="236666" cy="225095"/>
            </a:xfrm>
            <a:custGeom>
              <a:avLst/>
              <a:gdLst>
                <a:gd name="T0" fmla="*/ 112713 w 141"/>
                <a:gd name="T1" fmla="*/ 0 h 145"/>
                <a:gd name="T2" fmla="*/ 0 w 141"/>
                <a:gd name="T3" fmla="*/ 38100 h 145"/>
                <a:gd name="T4" fmla="*/ 0 w 141"/>
                <a:gd name="T5" fmla="*/ 185738 h 145"/>
                <a:gd name="T6" fmla="*/ 111125 w 141"/>
                <a:gd name="T7" fmla="*/ 230188 h 145"/>
                <a:gd name="T8" fmla="*/ 223838 w 141"/>
                <a:gd name="T9" fmla="*/ 192088 h 145"/>
                <a:gd name="T10" fmla="*/ 223838 w 141"/>
                <a:gd name="T11" fmla="*/ 44450 h 145"/>
                <a:gd name="T12" fmla="*/ 112713 w 141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45"/>
                <a:gd name="T23" fmla="*/ 141 w 141"/>
                <a:gd name="T24" fmla="*/ 145 h 14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45">
                  <a:moveTo>
                    <a:pt x="71" y="0"/>
                  </a:moveTo>
                  <a:lnTo>
                    <a:pt x="0" y="24"/>
                  </a:lnTo>
                  <a:lnTo>
                    <a:pt x="0" y="117"/>
                  </a:lnTo>
                  <a:lnTo>
                    <a:pt x="70" y="145"/>
                  </a:lnTo>
                  <a:lnTo>
                    <a:pt x="141" y="121"/>
                  </a:lnTo>
                  <a:lnTo>
                    <a:pt x="141" y="28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31" name="Freeform 244"/>
            <p:cNvSpPr>
              <a:spLocks noEditPoints="1"/>
            </p:cNvSpPr>
            <p:nvPr/>
          </p:nvSpPr>
          <p:spPr bwMode="auto">
            <a:xfrm>
              <a:off x="2423937" y="2406694"/>
              <a:ext cx="261843" cy="249933"/>
            </a:xfrm>
            <a:custGeom>
              <a:avLst/>
              <a:gdLst>
                <a:gd name="T0" fmla="*/ 120829 w 496"/>
                <a:gd name="T1" fmla="*/ 23416 h 513"/>
                <a:gd name="T2" fmla="*/ 129317 w 496"/>
                <a:gd name="T3" fmla="*/ 23416 h 513"/>
                <a:gd name="T4" fmla="*/ 15977 w 496"/>
                <a:gd name="T5" fmla="*/ 62278 h 513"/>
                <a:gd name="T6" fmla="*/ 23966 w 496"/>
                <a:gd name="T7" fmla="*/ 50819 h 513"/>
                <a:gd name="T8" fmla="*/ 23966 w 496"/>
                <a:gd name="T9" fmla="*/ 198791 h 513"/>
                <a:gd name="T10" fmla="*/ 16477 w 496"/>
                <a:gd name="T11" fmla="*/ 187830 h 513"/>
                <a:gd name="T12" fmla="*/ 128319 w 496"/>
                <a:gd name="T13" fmla="*/ 232172 h 513"/>
                <a:gd name="T14" fmla="*/ 120330 w 496"/>
                <a:gd name="T15" fmla="*/ 232172 h 513"/>
                <a:gd name="T16" fmla="*/ 232172 w 496"/>
                <a:gd name="T17" fmla="*/ 193310 h 513"/>
                <a:gd name="T18" fmla="*/ 223684 w 496"/>
                <a:gd name="T19" fmla="*/ 204769 h 513"/>
                <a:gd name="T20" fmla="*/ 223684 w 496"/>
                <a:gd name="T21" fmla="*/ 57794 h 513"/>
                <a:gd name="T22" fmla="*/ 231173 w 496"/>
                <a:gd name="T23" fmla="*/ 68755 h 513"/>
                <a:gd name="T24" fmla="*/ 120829 w 496"/>
                <a:gd name="T25" fmla="*/ 23416 h 513"/>
                <a:gd name="T26" fmla="*/ 240660 w 496"/>
                <a:gd name="T27" fmla="*/ 46833 h 513"/>
                <a:gd name="T28" fmla="*/ 247650 w 496"/>
                <a:gd name="T29" fmla="*/ 57794 h 513"/>
                <a:gd name="T30" fmla="*/ 247650 w 496"/>
                <a:gd name="T31" fmla="*/ 204769 h 513"/>
                <a:gd name="T32" fmla="*/ 239661 w 496"/>
                <a:gd name="T33" fmla="*/ 215730 h 513"/>
                <a:gd name="T34" fmla="*/ 127819 w 496"/>
                <a:gd name="T35" fmla="*/ 254591 h 513"/>
                <a:gd name="T36" fmla="*/ 119831 w 496"/>
                <a:gd name="T37" fmla="*/ 254591 h 513"/>
                <a:gd name="T38" fmla="*/ 7989 w 496"/>
                <a:gd name="T39" fmla="*/ 209752 h 513"/>
                <a:gd name="T40" fmla="*/ 0 w 496"/>
                <a:gd name="T41" fmla="*/ 198791 h 513"/>
                <a:gd name="T42" fmla="*/ 0 w 496"/>
                <a:gd name="T43" fmla="*/ 50819 h 513"/>
                <a:gd name="T44" fmla="*/ 8488 w 496"/>
                <a:gd name="T45" fmla="*/ 39360 h 513"/>
                <a:gd name="T46" fmla="*/ 121329 w 496"/>
                <a:gd name="T47" fmla="*/ 996 h 513"/>
                <a:gd name="T48" fmla="*/ 129817 w 496"/>
                <a:gd name="T49" fmla="*/ 996 h 513"/>
                <a:gd name="T50" fmla="*/ 240660 w 496"/>
                <a:gd name="T51" fmla="*/ 46833 h 5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13"/>
                <a:gd name="T80" fmla="*/ 496 w 496"/>
                <a:gd name="T81" fmla="*/ 513 h 5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13">
                  <a:moveTo>
                    <a:pt x="242" y="47"/>
                  </a:moveTo>
                  <a:lnTo>
                    <a:pt x="259" y="47"/>
                  </a:lnTo>
                  <a:lnTo>
                    <a:pt x="32" y="125"/>
                  </a:lnTo>
                  <a:lnTo>
                    <a:pt x="48" y="102"/>
                  </a:lnTo>
                  <a:lnTo>
                    <a:pt x="48" y="399"/>
                  </a:lnTo>
                  <a:lnTo>
                    <a:pt x="33" y="377"/>
                  </a:lnTo>
                  <a:lnTo>
                    <a:pt x="257" y="466"/>
                  </a:lnTo>
                  <a:lnTo>
                    <a:pt x="241" y="466"/>
                  </a:lnTo>
                  <a:lnTo>
                    <a:pt x="465" y="388"/>
                  </a:lnTo>
                  <a:lnTo>
                    <a:pt x="448" y="411"/>
                  </a:lnTo>
                  <a:lnTo>
                    <a:pt x="448" y="116"/>
                  </a:lnTo>
                  <a:lnTo>
                    <a:pt x="463" y="138"/>
                  </a:lnTo>
                  <a:lnTo>
                    <a:pt x="242" y="47"/>
                  </a:lnTo>
                  <a:close/>
                  <a:moveTo>
                    <a:pt x="482" y="94"/>
                  </a:moveTo>
                  <a:cubicBezTo>
                    <a:pt x="491" y="97"/>
                    <a:pt x="496" y="106"/>
                    <a:pt x="496" y="116"/>
                  </a:cubicBezTo>
                  <a:lnTo>
                    <a:pt x="496" y="411"/>
                  </a:lnTo>
                  <a:cubicBezTo>
                    <a:pt x="496" y="421"/>
                    <a:pt x="490" y="430"/>
                    <a:pt x="480" y="433"/>
                  </a:cubicBezTo>
                  <a:lnTo>
                    <a:pt x="256" y="511"/>
                  </a:lnTo>
                  <a:cubicBezTo>
                    <a:pt x="251" y="513"/>
                    <a:pt x="245" y="513"/>
                    <a:pt x="240" y="511"/>
                  </a:cubicBezTo>
                  <a:lnTo>
                    <a:pt x="16" y="421"/>
                  </a:lnTo>
                  <a:cubicBezTo>
                    <a:pt x="6" y="418"/>
                    <a:pt x="0" y="409"/>
                    <a:pt x="0" y="399"/>
                  </a:cubicBezTo>
                  <a:lnTo>
                    <a:pt x="0" y="102"/>
                  </a:lnTo>
                  <a:cubicBezTo>
                    <a:pt x="0" y="92"/>
                    <a:pt x="7" y="83"/>
                    <a:pt x="17" y="79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0" y="2"/>
                  </a:cubicBezTo>
                  <a:lnTo>
                    <a:pt x="482" y="9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32" name="Freeform 245"/>
            <p:cNvSpPr>
              <a:spLocks/>
            </p:cNvSpPr>
            <p:nvPr/>
          </p:nvSpPr>
          <p:spPr bwMode="auto">
            <a:xfrm>
              <a:off x="2432330" y="2453265"/>
              <a:ext cx="119173" cy="187838"/>
            </a:xfrm>
            <a:custGeom>
              <a:avLst/>
              <a:gdLst>
                <a:gd name="T0" fmla="*/ 112713 w 71"/>
                <a:gd name="T1" fmla="*/ 192088 h 121"/>
                <a:gd name="T2" fmla="*/ 0 w 71"/>
                <a:gd name="T3" fmla="*/ 147638 h 121"/>
                <a:gd name="T4" fmla="*/ 0 w 71"/>
                <a:gd name="T5" fmla="*/ 0 h 121"/>
                <a:gd name="T6" fmla="*/ 112713 w 71"/>
                <a:gd name="T7" fmla="*/ 46038 h 121"/>
                <a:gd name="T8" fmla="*/ 112713 w 71"/>
                <a:gd name="T9" fmla="*/ 192088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21"/>
                <a:gd name="T17" fmla="*/ 71 w 71"/>
                <a:gd name="T18" fmla="*/ 121 h 1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21">
                  <a:moveTo>
                    <a:pt x="71" y="121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71" y="29"/>
                  </a:lnTo>
                  <a:lnTo>
                    <a:pt x="71" y="121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33" name="Freeform 246"/>
            <p:cNvSpPr>
              <a:spLocks/>
            </p:cNvSpPr>
            <p:nvPr/>
          </p:nvSpPr>
          <p:spPr bwMode="auto">
            <a:xfrm>
              <a:off x="2450793" y="2476551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34" name="Freeform 247"/>
            <p:cNvSpPr>
              <a:spLocks/>
            </p:cNvSpPr>
            <p:nvPr/>
          </p:nvSpPr>
          <p:spPr bwMode="auto">
            <a:xfrm>
              <a:off x="2450793" y="2507599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335" name="Freeform 248"/>
            <p:cNvSpPr>
              <a:spLocks/>
            </p:cNvSpPr>
            <p:nvPr/>
          </p:nvSpPr>
          <p:spPr bwMode="auto">
            <a:xfrm>
              <a:off x="2450793" y="2546407"/>
              <a:ext cx="83924" cy="55886"/>
            </a:xfrm>
            <a:custGeom>
              <a:avLst/>
              <a:gdLst>
                <a:gd name="T0" fmla="*/ 79375 w 50"/>
                <a:gd name="T1" fmla="*/ 57150 h 36"/>
                <a:gd name="T2" fmla="*/ 0 w 50"/>
                <a:gd name="T3" fmla="*/ 23812 h 36"/>
                <a:gd name="T4" fmla="*/ 0 w 50"/>
                <a:gd name="T5" fmla="*/ 0 h 36"/>
                <a:gd name="T6" fmla="*/ 79375 w 50"/>
                <a:gd name="T7" fmla="*/ 33337 h 36"/>
                <a:gd name="T8" fmla="*/ 79375 w 50"/>
                <a:gd name="T9" fmla="*/ 5715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6"/>
                <a:gd name="T17" fmla="*/ 50 w 50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6">
                  <a:moveTo>
                    <a:pt x="50" y="36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336" name="Picture 249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46468" y="2450160"/>
              <a:ext cx="127564" cy="1940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7" name="Freeform 250"/>
            <p:cNvSpPr>
              <a:spLocks/>
            </p:cNvSpPr>
            <p:nvPr/>
          </p:nvSpPr>
          <p:spPr bwMode="auto">
            <a:xfrm>
              <a:off x="2432330" y="2414456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2713 w 141"/>
                <a:gd name="T3" fmla="*/ 87313 h 55"/>
                <a:gd name="T4" fmla="*/ 0 w 141"/>
                <a:gd name="T5" fmla="*/ 41275 h 55"/>
                <a:gd name="T6" fmla="*/ 114300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1" y="55"/>
                  </a:lnTo>
                  <a:lnTo>
                    <a:pt x="0" y="26"/>
                  </a:lnTo>
                  <a:lnTo>
                    <a:pt x="72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699" name="Rectangle 1175"/>
            <p:cNvSpPr>
              <a:spLocks noChangeArrowheads="1"/>
            </p:cNvSpPr>
            <p:nvPr/>
          </p:nvSpPr>
          <p:spPr bwMode="auto">
            <a:xfrm>
              <a:off x="1922070" y="1990657"/>
              <a:ext cx="632789" cy="147476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00" name="Freeform 1176"/>
            <p:cNvSpPr>
              <a:spLocks noEditPoints="1"/>
            </p:cNvSpPr>
            <p:nvPr/>
          </p:nvSpPr>
          <p:spPr bwMode="auto">
            <a:xfrm>
              <a:off x="1918714" y="1986000"/>
              <a:ext cx="641181" cy="156791"/>
            </a:xfrm>
            <a:custGeom>
              <a:avLst/>
              <a:gdLst>
                <a:gd name="T0" fmla="*/ 0 w 382"/>
                <a:gd name="T1" fmla="*/ 0 h 101"/>
                <a:gd name="T2" fmla="*/ 606425 w 382"/>
                <a:gd name="T3" fmla="*/ 0 h 101"/>
                <a:gd name="T4" fmla="*/ 606425 w 382"/>
                <a:gd name="T5" fmla="*/ 160338 h 101"/>
                <a:gd name="T6" fmla="*/ 0 w 382"/>
                <a:gd name="T7" fmla="*/ 160338 h 101"/>
                <a:gd name="T8" fmla="*/ 0 w 382"/>
                <a:gd name="T9" fmla="*/ 0 h 101"/>
                <a:gd name="T10" fmla="*/ 7938 w 382"/>
                <a:gd name="T11" fmla="*/ 155575 h 101"/>
                <a:gd name="T12" fmla="*/ 3175 w 382"/>
                <a:gd name="T13" fmla="*/ 152400 h 101"/>
                <a:gd name="T14" fmla="*/ 601663 w 382"/>
                <a:gd name="T15" fmla="*/ 152400 h 101"/>
                <a:gd name="T16" fmla="*/ 598488 w 382"/>
                <a:gd name="T17" fmla="*/ 155575 h 101"/>
                <a:gd name="T18" fmla="*/ 598488 w 382"/>
                <a:gd name="T19" fmla="*/ 4763 h 101"/>
                <a:gd name="T20" fmla="*/ 601663 w 382"/>
                <a:gd name="T21" fmla="*/ 7938 h 101"/>
                <a:gd name="T22" fmla="*/ 3175 w 382"/>
                <a:gd name="T23" fmla="*/ 7938 h 101"/>
                <a:gd name="T24" fmla="*/ 7938 w 382"/>
                <a:gd name="T25" fmla="*/ 4763 h 101"/>
                <a:gd name="T26" fmla="*/ 7938 w 382"/>
                <a:gd name="T27" fmla="*/ 155575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2"/>
                <a:gd name="T43" fmla="*/ 0 h 101"/>
                <a:gd name="T44" fmla="*/ 382 w 382"/>
                <a:gd name="T45" fmla="*/ 101 h 10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2" h="101">
                  <a:moveTo>
                    <a:pt x="0" y="0"/>
                  </a:moveTo>
                  <a:lnTo>
                    <a:pt x="382" y="0"/>
                  </a:lnTo>
                  <a:lnTo>
                    <a:pt x="382" y="101"/>
                  </a:lnTo>
                  <a:lnTo>
                    <a:pt x="0" y="101"/>
                  </a:lnTo>
                  <a:lnTo>
                    <a:pt x="0" y="0"/>
                  </a:lnTo>
                  <a:close/>
                  <a:moveTo>
                    <a:pt x="5" y="98"/>
                  </a:moveTo>
                  <a:lnTo>
                    <a:pt x="2" y="96"/>
                  </a:lnTo>
                  <a:lnTo>
                    <a:pt x="379" y="96"/>
                  </a:lnTo>
                  <a:lnTo>
                    <a:pt x="377" y="98"/>
                  </a:lnTo>
                  <a:lnTo>
                    <a:pt x="377" y="3"/>
                  </a:lnTo>
                  <a:lnTo>
                    <a:pt x="379" y="5"/>
                  </a:lnTo>
                  <a:lnTo>
                    <a:pt x="2" y="5"/>
                  </a:lnTo>
                  <a:lnTo>
                    <a:pt x="5" y="3"/>
                  </a:lnTo>
                  <a:lnTo>
                    <a:pt x="5" y="98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701" name="Rectangle 1177"/>
            <p:cNvSpPr>
              <a:spLocks noChangeArrowheads="1"/>
            </p:cNvSpPr>
            <p:nvPr/>
          </p:nvSpPr>
          <p:spPr bwMode="auto">
            <a:xfrm>
              <a:off x="1935499" y="1995314"/>
              <a:ext cx="6011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 b="1" dirty="0">
                  <a:solidFill>
                    <a:srgbClr val="000000"/>
                  </a:solidFill>
                  <a:latin typeface="+mn-ea"/>
                </a:rPr>
                <a:t>Provider </a:t>
              </a:r>
              <a:r>
                <a:rPr lang="en-US" altLang="ko-KR" sz="900" b="1" dirty="0" smtClean="0">
                  <a:solidFill>
                    <a:srgbClr val="000000"/>
                  </a:solidFill>
                  <a:latin typeface="+mn-ea"/>
                </a:rPr>
                <a:t>F</a:t>
              </a:r>
              <a:r>
                <a:rPr lang="ko-KR" altLang="ko-KR" sz="900" b="1" dirty="0" smtClean="0">
                  <a:solidFill>
                    <a:srgbClr val="000000"/>
                  </a:solidFill>
                  <a:latin typeface="+mn-ea"/>
                </a:rPr>
                <a:t> </a:t>
              </a:r>
              <a:endParaRPr lang="ko-KR" altLang="ko-KR" sz="2000" dirty="0">
                <a:latin typeface="+mn-ea"/>
              </a:endParaRPr>
            </a:p>
          </p:txBody>
        </p:sp>
      </p:grpSp>
      <p:grpSp>
        <p:nvGrpSpPr>
          <p:cNvPr id="36" name="그룹 35"/>
          <p:cNvGrpSpPr/>
          <p:nvPr/>
        </p:nvGrpSpPr>
        <p:grpSpPr>
          <a:xfrm>
            <a:off x="6533563" y="2992654"/>
            <a:ext cx="2431486" cy="940209"/>
            <a:chOff x="5020834" y="2240590"/>
            <a:chExt cx="2431486" cy="940209"/>
          </a:xfrm>
        </p:grpSpPr>
        <p:sp>
          <p:nvSpPr>
            <p:cNvPr id="1248" name="타원 1247"/>
            <p:cNvSpPr/>
            <p:nvPr/>
          </p:nvSpPr>
          <p:spPr>
            <a:xfrm>
              <a:off x="5422882" y="2696457"/>
              <a:ext cx="2029438" cy="4843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1057" name="Freeform 453"/>
            <p:cNvSpPr>
              <a:spLocks/>
            </p:cNvSpPr>
            <p:nvPr/>
          </p:nvSpPr>
          <p:spPr bwMode="auto">
            <a:xfrm>
              <a:off x="6292350" y="2441783"/>
              <a:ext cx="319415" cy="271666"/>
            </a:xfrm>
            <a:custGeom>
              <a:avLst/>
              <a:gdLst>
                <a:gd name="T0" fmla="*/ 78 w 156"/>
                <a:gd name="T1" fmla="*/ 0 h 175"/>
                <a:gd name="T2" fmla="*/ 78 w 156"/>
                <a:gd name="T3" fmla="*/ 0 h 175"/>
                <a:gd name="T4" fmla="*/ 62 w 156"/>
                <a:gd name="T5" fmla="*/ 1 h 175"/>
                <a:gd name="T6" fmla="*/ 48 w 156"/>
                <a:gd name="T7" fmla="*/ 2 h 175"/>
                <a:gd name="T8" fmla="*/ 34 w 156"/>
                <a:gd name="T9" fmla="*/ 5 h 175"/>
                <a:gd name="T10" fmla="*/ 23 w 156"/>
                <a:gd name="T11" fmla="*/ 8 h 175"/>
                <a:gd name="T12" fmla="*/ 13 w 156"/>
                <a:gd name="T13" fmla="*/ 12 h 175"/>
                <a:gd name="T14" fmla="*/ 6 w 156"/>
                <a:gd name="T15" fmla="*/ 17 h 175"/>
                <a:gd name="T16" fmla="*/ 4 w 156"/>
                <a:gd name="T17" fmla="*/ 20 h 175"/>
                <a:gd name="T18" fmla="*/ 2 w 156"/>
                <a:gd name="T19" fmla="*/ 22 h 175"/>
                <a:gd name="T20" fmla="*/ 0 w 156"/>
                <a:gd name="T21" fmla="*/ 25 h 175"/>
                <a:gd name="T22" fmla="*/ 0 w 156"/>
                <a:gd name="T23" fmla="*/ 28 h 175"/>
                <a:gd name="T24" fmla="*/ 0 w 156"/>
                <a:gd name="T25" fmla="*/ 148 h 175"/>
                <a:gd name="T26" fmla="*/ 0 w 156"/>
                <a:gd name="T27" fmla="*/ 151 h 175"/>
                <a:gd name="T28" fmla="*/ 2 w 156"/>
                <a:gd name="T29" fmla="*/ 153 h 175"/>
                <a:gd name="T30" fmla="*/ 4 w 156"/>
                <a:gd name="T31" fmla="*/ 156 h 175"/>
                <a:gd name="T32" fmla="*/ 6 w 156"/>
                <a:gd name="T33" fmla="*/ 158 h 175"/>
                <a:gd name="T34" fmla="*/ 13 w 156"/>
                <a:gd name="T35" fmla="*/ 163 h 175"/>
                <a:gd name="T36" fmla="*/ 23 w 156"/>
                <a:gd name="T37" fmla="*/ 168 h 175"/>
                <a:gd name="T38" fmla="*/ 34 w 156"/>
                <a:gd name="T39" fmla="*/ 171 h 175"/>
                <a:gd name="T40" fmla="*/ 48 w 156"/>
                <a:gd name="T41" fmla="*/ 173 h 175"/>
                <a:gd name="T42" fmla="*/ 62 w 156"/>
                <a:gd name="T43" fmla="*/ 175 h 175"/>
                <a:gd name="T44" fmla="*/ 78 w 156"/>
                <a:gd name="T45" fmla="*/ 175 h 175"/>
                <a:gd name="T46" fmla="*/ 94 w 156"/>
                <a:gd name="T47" fmla="*/ 175 h 175"/>
                <a:gd name="T48" fmla="*/ 108 w 156"/>
                <a:gd name="T49" fmla="*/ 173 h 175"/>
                <a:gd name="T50" fmla="*/ 122 w 156"/>
                <a:gd name="T51" fmla="*/ 171 h 175"/>
                <a:gd name="T52" fmla="*/ 133 w 156"/>
                <a:gd name="T53" fmla="*/ 168 h 175"/>
                <a:gd name="T54" fmla="*/ 143 w 156"/>
                <a:gd name="T55" fmla="*/ 163 h 175"/>
                <a:gd name="T56" fmla="*/ 150 w 156"/>
                <a:gd name="T57" fmla="*/ 158 h 175"/>
                <a:gd name="T58" fmla="*/ 152 w 156"/>
                <a:gd name="T59" fmla="*/ 156 h 175"/>
                <a:gd name="T60" fmla="*/ 154 w 156"/>
                <a:gd name="T61" fmla="*/ 153 h 175"/>
                <a:gd name="T62" fmla="*/ 156 w 156"/>
                <a:gd name="T63" fmla="*/ 151 h 175"/>
                <a:gd name="T64" fmla="*/ 156 w 156"/>
                <a:gd name="T65" fmla="*/ 148 h 175"/>
                <a:gd name="T66" fmla="*/ 156 w 156"/>
                <a:gd name="T67" fmla="*/ 28 h 175"/>
                <a:gd name="T68" fmla="*/ 156 w 156"/>
                <a:gd name="T69" fmla="*/ 25 h 175"/>
                <a:gd name="T70" fmla="*/ 154 w 156"/>
                <a:gd name="T71" fmla="*/ 22 h 175"/>
                <a:gd name="T72" fmla="*/ 152 w 156"/>
                <a:gd name="T73" fmla="*/ 20 h 175"/>
                <a:gd name="T74" fmla="*/ 150 w 156"/>
                <a:gd name="T75" fmla="*/ 17 h 175"/>
                <a:gd name="T76" fmla="*/ 143 w 156"/>
                <a:gd name="T77" fmla="*/ 12 h 175"/>
                <a:gd name="T78" fmla="*/ 133 w 156"/>
                <a:gd name="T79" fmla="*/ 8 h 175"/>
                <a:gd name="T80" fmla="*/ 122 w 156"/>
                <a:gd name="T81" fmla="*/ 5 h 175"/>
                <a:gd name="T82" fmla="*/ 108 w 156"/>
                <a:gd name="T83" fmla="*/ 2 h 175"/>
                <a:gd name="T84" fmla="*/ 94 w 156"/>
                <a:gd name="T85" fmla="*/ 1 h 175"/>
                <a:gd name="T86" fmla="*/ 78 w 156"/>
                <a:gd name="T87" fmla="*/ 0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6"/>
                <a:gd name="T133" fmla="*/ 0 h 175"/>
                <a:gd name="T134" fmla="*/ 156 w 156"/>
                <a:gd name="T135" fmla="*/ 175 h 1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6" h="175">
                  <a:moveTo>
                    <a:pt x="78" y="0"/>
                  </a:moveTo>
                  <a:lnTo>
                    <a:pt x="78" y="0"/>
                  </a:lnTo>
                  <a:lnTo>
                    <a:pt x="62" y="1"/>
                  </a:lnTo>
                  <a:lnTo>
                    <a:pt x="48" y="2"/>
                  </a:lnTo>
                  <a:lnTo>
                    <a:pt x="34" y="5"/>
                  </a:lnTo>
                  <a:lnTo>
                    <a:pt x="23" y="8"/>
                  </a:lnTo>
                  <a:lnTo>
                    <a:pt x="13" y="12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3"/>
                  </a:lnTo>
                  <a:lnTo>
                    <a:pt x="4" y="156"/>
                  </a:lnTo>
                  <a:lnTo>
                    <a:pt x="6" y="158"/>
                  </a:lnTo>
                  <a:lnTo>
                    <a:pt x="13" y="163"/>
                  </a:lnTo>
                  <a:lnTo>
                    <a:pt x="23" y="168"/>
                  </a:lnTo>
                  <a:lnTo>
                    <a:pt x="34" y="171"/>
                  </a:lnTo>
                  <a:lnTo>
                    <a:pt x="48" y="173"/>
                  </a:lnTo>
                  <a:lnTo>
                    <a:pt x="62" y="175"/>
                  </a:lnTo>
                  <a:lnTo>
                    <a:pt x="78" y="175"/>
                  </a:lnTo>
                  <a:lnTo>
                    <a:pt x="94" y="175"/>
                  </a:lnTo>
                  <a:lnTo>
                    <a:pt x="108" y="173"/>
                  </a:lnTo>
                  <a:lnTo>
                    <a:pt x="122" y="171"/>
                  </a:lnTo>
                  <a:lnTo>
                    <a:pt x="133" y="168"/>
                  </a:lnTo>
                  <a:lnTo>
                    <a:pt x="143" y="163"/>
                  </a:lnTo>
                  <a:lnTo>
                    <a:pt x="150" y="158"/>
                  </a:lnTo>
                  <a:lnTo>
                    <a:pt x="152" y="156"/>
                  </a:lnTo>
                  <a:lnTo>
                    <a:pt x="154" y="153"/>
                  </a:lnTo>
                  <a:lnTo>
                    <a:pt x="156" y="151"/>
                  </a:lnTo>
                  <a:lnTo>
                    <a:pt x="156" y="148"/>
                  </a:lnTo>
                  <a:lnTo>
                    <a:pt x="156" y="28"/>
                  </a:lnTo>
                  <a:lnTo>
                    <a:pt x="156" y="25"/>
                  </a:lnTo>
                  <a:lnTo>
                    <a:pt x="154" y="22"/>
                  </a:lnTo>
                  <a:lnTo>
                    <a:pt x="152" y="20"/>
                  </a:lnTo>
                  <a:lnTo>
                    <a:pt x="150" y="17"/>
                  </a:lnTo>
                  <a:lnTo>
                    <a:pt x="143" y="12"/>
                  </a:lnTo>
                  <a:lnTo>
                    <a:pt x="133" y="8"/>
                  </a:lnTo>
                  <a:lnTo>
                    <a:pt x="122" y="5"/>
                  </a:lnTo>
                  <a:lnTo>
                    <a:pt x="108" y="2"/>
                  </a:lnTo>
                  <a:lnTo>
                    <a:pt x="94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058" name="Freeform 454"/>
            <p:cNvSpPr>
              <a:spLocks noEditPoints="1"/>
            </p:cNvSpPr>
            <p:nvPr/>
          </p:nvSpPr>
          <p:spPr bwMode="auto">
            <a:xfrm>
              <a:off x="6275970" y="2429364"/>
              <a:ext cx="350128" cy="296504"/>
            </a:xfrm>
            <a:custGeom>
              <a:avLst/>
              <a:gdLst>
                <a:gd name="T0" fmla="*/ 70 w 544"/>
                <a:gd name="T1" fmla="*/ 16 h 608"/>
                <a:gd name="T2" fmla="*/ 43 w 544"/>
                <a:gd name="T3" fmla="*/ 20 h 608"/>
                <a:gd name="T4" fmla="*/ 23 w 544"/>
                <a:gd name="T5" fmla="*/ 27 h 608"/>
                <a:gd name="T6" fmla="*/ 18 w 544"/>
                <a:gd name="T7" fmla="*/ 31 h 608"/>
                <a:gd name="T8" fmla="*/ 18 w 544"/>
                <a:gd name="T9" fmla="*/ 32 h 608"/>
                <a:gd name="T10" fmla="*/ 14 w 544"/>
                <a:gd name="T11" fmla="*/ 37 h 608"/>
                <a:gd name="T12" fmla="*/ 15 w 544"/>
                <a:gd name="T13" fmla="*/ 35 h 608"/>
                <a:gd name="T14" fmla="*/ 15 w 544"/>
                <a:gd name="T15" fmla="*/ 159 h 608"/>
                <a:gd name="T16" fmla="*/ 15 w 544"/>
                <a:gd name="T17" fmla="*/ 156 h 608"/>
                <a:gd name="T18" fmla="*/ 19 w 544"/>
                <a:gd name="T19" fmla="*/ 162 h 608"/>
                <a:gd name="T20" fmla="*/ 25 w 544"/>
                <a:gd name="T21" fmla="*/ 165 h 608"/>
                <a:gd name="T22" fmla="*/ 34 w 544"/>
                <a:gd name="T23" fmla="*/ 169 h 608"/>
                <a:gd name="T24" fmla="*/ 44 w 544"/>
                <a:gd name="T25" fmla="*/ 172 h 608"/>
                <a:gd name="T26" fmla="*/ 70 w 544"/>
                <a:gd name="T27" fmla="*/ 175 h 608"/>
                <a:gd name="T28" fmla="*/ 101 w 544"/>
                <a:gd name="T29" fmla="*/ 175 h 608"/>
                <a:gd name="T30" fmla="*/ 128 w 544"/>
                <a:gd name="T31" fmla="*/ 172 h 608"/>
                <a:gd name="T32" fmla="*/ 137 w 544"/>
                <a:gd name="T33" fmla="*/ 169 h 608"/>
                <a:gd name="T34" fmla="*/ 146 w 544"/>
                <a:gd name="T35" fmla="*/ 165 h 608"/>
                <a:gd name="T36" fmla="*/ 152 w 544"/>
                <a:gd name="T37" fmla="*/ 162 h 608"/>
                <a:gd name="T38" fmla="*/ 155 w 544"/>
                <a:gd name="T39" fmla="*/ 157 h 608"/>
                <a:gd name="T40" fmla="*/ 156 w 544"/>
                <a:gd name="T41" fmla="*/ 159 h 608"/>
                <a:gd name="T42" fmla="*/ 156 w 544"/>
                <a:gd name="T43" fmla="*/ 35 h 608"/>
                <a:gd name="T44" fmla="*/ 157 w 544"/>
                <a:gd name="T45" fmla="*/ 37 h 608"/>
                <a:gd name="T46" fmla="*/ 154 w 544"/>
                <a:gd name="T47" fmla="*/ 33 h 608"/>
                <a:gd name="T48" fmla="*/ 153 w 544"/>
                <a:gd name="T49" fmla="*/ 31 h 608"/>
                <a:gd name="T50" fmla="*/ 148 w 544"/>
                <a:gd name="T51" fmla="*/ 27 h 608"/>
                <a:gd name="T52" fmla="*/ 128 w 544"/>
                <a:gd name="T53" fmla="*/ 20 h 608"/>
                <a:gd name="T54" fmla="*/ 101 w 544"/>
                <a:gd name="T55" fmla="*/ 16 h 608"/>
                <a:gd name="T56" fmla="*/ 102 w 544"/>
                <a:gd name="T57" fmla="*/ 1 h 608"/>
                <a:gd name="T58" fmla="*/ 132 w 544"/>
                <a:gd name="T59" fmla="*/ 6 h 608"/>
                <a:gd name="T60" fmla="*/ 153 w 544"/>
                <a:gd name="T61" fmla="*/ 13 h 608"/>
                <a:gd name="T62" fmla="*/ 162 w 544"/>
                <a:gd name="T63" fmla="*/ 19 h 608"/>
                <a:gd name="T64" fmla="*/ 165 w 544"/>
                <a:gd name="T65" fmla="*/ 23 h 608"/>
                <a:gd name="T66" fmla="*/ 170 w 544"/>
                <a:gd name="T67" fmla="*/ 29 h 608"/>
                <a:gd name="T68" fmla="*/ 171 w 544"/>
                <a:gd name="T69" fmla="*/ 35 h 608"/>
                <a:gd name="T70" fmla="*/ 171 w 544"/>
                <a:gd name="T71" fmla="*/ 159 h 608"/>
                <a:gd name="T72" fmla="*/ 168 w 544"/>
                <a:gd name="T73" fmla="*/ 165 h 608"/>
                <a:gd name="T74" fmla="*/ 163 w 544"/>
                <a:gd name="T75" fmla="*/ 172 h 608"/>
                <a:gd name="T76" fmla="*/ 155 w 544"/>
                <a:gd name="T77" fmla="*/ 177 h 608"/>
                <a:gd name="T78" fmla="*/ 144 w 544"/>
                <a:gd name="T79" fmla="*/ 183 h 608"/>
                <a:gd name="T80" fmla="*/ 131 w 544"/>
                <a:gd name="T81" fmla="*/ 186 h 608"/>
                <a:gd name="T82" fmla="*/ 102 w 544"/>
                <a:gd name="T83" fmla="*/ 190 h 608"/>
                <a:gd name="T84" fmla="*/ 69 w 544"/>
                <a:gd name="T85" fmla="*/ 190 h 608"/>
                <a:gd name="T86" fmla="*/ 40 w 544"/>
                <a:gd name="T87" fmla="*/ 186 h 608"/>
                <a:gd name="T88" fmla="*/ 27 w 544"/>
                <a:gd name="T89" fmla="*/ 183 h 608"/>
                <a:gd name="T90" fmla="*/ 17 w 544"/>
                <a:gd name="T91" fmla="*/ 177 h 608"/>
                <a:gd name="T92" fmla="*/ 8 w 544"/>
                <a:gd name="T93" fmla="*/ 172 h 608"/>
                <a:gd name="T94" fmla="*/ 4 w 544"/>
                <a:gd name="T95" fmla="*/ 166 h 608"/>
                <a:gd name="T96" fmla="*/ 0 w 544"/>
                <a:gd name="T97" fmla="*/ 159 h 608"/>
                <a:gd name="T98" fmla="*/ 0 w 544"/>
                <a:gd name="T99" fmla="*/ 35 h 608"/>
                <a:gd name="T100" fmla="*/ 1 w 544"/>
                <a:gd name="T101" fmla="*/ 29 h 608"/>
                <a:gd name="T102" fmla="*/ 5 w 544"/>
                <a:gd name="T103" fmla="*/ 24 h 608"/>
                <a:gd name="T104" fmla="*/ 9 w 544"/>
                <a:gd name="T105" fmla="*/ 19 h 608"/>
                <a:gd name="T106" fmla="*/ 18 w 544"/>
                <a:gd name="T107" fmla="*/ 13 h 608"/>
                <a:gd name="T108" fmla="*/ 40 w 544"/>
                <a:gd name="T109" fmla="*/ 6 h 608"/>
                <a:gd name="T110" fmla="*/ 69 w 544"/>
                <a:gd name="T111" fmla="*/ 1 h 608"/>
                <a:gd name="T112" fmla="*/ 102 w 544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44"/>
                <a:gd name="T172" fmla="*/ 0 h 608"/>
                <a:gd name="T173" fmla="*/ 544 w 544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44" h="608">
                  <a:moveTo>
                    <a:pt x="271" y="48"/>
                  </a:moveTo>
                  <a:lnTo>
                    <a:pt x="223" y="51"/>
                  </a:lnTo>
                  <a:lnTo>
                    <a:pt x="180" y="56"/>
                  </a:lnTo>
                  <a:lnTo>
                    <a:pt x="138" y="65"/>
                  </a:lnTo>
                  <a:lnTo>
                    <a:pt x="104" y="75"/>
                  </a:lnTo>
                  <a:lnTo>
                    <a:pt x="74" y="86"/>
                  </a:lnTo>
                  <a:lnTo>
                    <a:pt x="79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7" y="102"/>
                  </a:lnTo>
                  <a:lnTo>
                    <a:pt x="49" y="112"/>
                  </a:lnTo>
                  <a:lnTo>
                    <a:pt x="45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3" y="490"/>
                  </a:lnTo>
                  <a:lnTo>
                    <a:pt x="49" y="497"/>
                  </a:lnTo>
                  <a:lnTo>
                    <a:pt x="57" y="510"/>
                  </a:lnTo>
                  <a:lnTo>
                    <a:pt x="62" y="515"/>
                  </a:lnTo>
                  <a:lnTo>
                    <a:pt x="57" y="510"/>
                  </a:lnTo>
                  <a:lnTo>
                    <a:pt x="79" y="525"/>
                  </a:lnTo>
                  <a:lnTo>
                    <a:pt x="76" y="523"/>
                  </a:lnTo>
                  <a:lnTo>
                    <a:pt x="108" y="538"/>
                  </a:lnTo>
                  <a:lnTo>
                    <a:pt x="104" y="537"/>
                  </a:lnTo>
                  <a:lnTo>
                    <a:pt x="139" y="547"/>
                  </a:lnTo>
                  <a:lnTo>
                    <a:pt x="181" y="553"/>
                  </a:lnTo>
                  <a:lnTo>
                    <a:pt x="224" y="558"/>
                  </a:lnTo>
                  <a:lnTo>
                    <a:pt x="274" y="560"/>
                  </a:lnTo>
                  <a:lnTo>
                    <a:pt x="322" y="558"/>
                  </a:lnTo>
                  <a:lnTo>
                    <a:pt x="365" y="553"/>
                  </a:lnTo>
                  <a:lnTo>
                    <a:pt x="408" y="546"/>
                  </a:lnTo>
                  <a:lnTo>
                    <a:pt x="441" y="537"/>
                  </a:lnTo>
                  <a:lnTo>
                    <a:pt x="437" y="538"/>
                  </a:lnTo>
                  <a:lnTo>
                    <a:pt x="469" y="523"/>
                  </a:lnTo>
                  <a:lnTo>
                    <a:pt x="466" y="525"/>
                  </a:lnTo>
                  <a:lnTo>
                    <a:pt x="488" y="510"/>
                  </a:lnTo>
                  <a:lnTo>
                    <a:pt x="483" y="515"/>
                  </a:lnTo>
                  <a:lnTo>
                    <a:pt x="490" y="507"/>
                  </a:lnTo>
                  <a:lnTo>
                    <a:pt x="494" y="500"/>
                  </a:lnTo>
                  <a:lnTo>
                    <a:pt x="502" y="490"/>
                  </a:lnTo>
                  <a:lnTo>
                    <a:pt x="496" y="506"/>
                  </a:lnTo>
                  <a:lnTo>
                    <a:pt x="496" y="496"/>
                  </a:lnTo>
                  <a:lnTo>
                    <a:pt x="496" y="113"/>
                  </a:lnTo>
                  <a:lnTo>
                    <a:pt x="496" y="106"/>
                  </a:lnTo>
                  <a:lnTo>
                    <a:pt x="500" y="119"/>
                  </a:lnTo>
                  <a:lnTo>
                    <a:pt x="494" y="109"/>
                  </a:lnTo>
                  <a:lnTo>
                    <a:pt x="490" y="104"/>
                  </a:lnTo>
                  <a:lnTo>
                    <a:pt x="481" y="92"/>
                  </a:lnTo>
                  <a:lnTo>
                    <a:pt x="488" y="99"/>
                  </a:lnTo>
                  <a:lnTo>
                    <a:pt x="466" y="84"/>
                  </a:lnTo>
                  <a:lnTo>
                    <a:pt x="470" y="86"/>
                  </a:lnTo>
                  <a:lnTo>
                    <a:pt x="439" y="74"/>
                  </a:lnTo>
                  <a:lnTo>
                    <a:pt x="406" y="65"/>
                  </a:lnTo>
                  <a:lnTo>
                    <a:pt x="363" y="55"/>
                  </a:lnTo>
                  <a:lnTo>
                    <a:pt x="321" y="51"/>
                  </a:lnTo>
                  <a:lnTo>
                    <a:pt x="271" y="48"/>
                  </a:lnTo>
                  <a:close/>
                  <a:moveTo>
                    <a:pt x="326" y="3"/>
                  </a:moveTo>
                  <a:lnTo>
                    <a:pt x="373" y="8"/>
                  </a:lnTo>
                  <a:lnTo>
                    <a:pt x="419" y="19"/>
                  </a:lnTo>
                  <a:lnTo>
                    <a:pt x="456" y="29"/>
                  </a:lnTo>
                  <a:lnTo>
                    <a:pt x="488" y="42"/>
                  </a:lnTo>
                  <a:cubicBezTo>
                    <a:pt x="489" y="42"/>
                    <a:pt x="491" y="43"/>
                    <a:pt x="492" y="44"/>
                  </a:cubicBezTo>
                  <a:lnTo>
                    <a:pt x="515" y="59"/>
                  </a:lnTo>
                  <a:cubicBezTo>
                    <a:pt x="517" y="61"/>
                    <a:pt x="520" y="63"/>
                    <a:pt x="522" y="66"/>
                  </a:cubicBezTo>
                  <a:lnTo>
                    <a:pt x="526" y="73"/>
                  </a:lnTo>
                  <a:lnTo>
                    <a:pt x="534" y="83"/>
                  </a:lnTo>
                  <a:lnTo>
                    <a:pt x="541" y="93"/>
                  </a:lnTo>
                  <a:cubicBezTo>
                    <a:pt x="543" y="97"/>
                    <a:pt x="544" y="101"/>
                    <a:pt x="544" y="106"/>
                  </a:cubicBezTo>
                  <a:lnTo>
                    <a:pt x="544" y="113"/>
                  </a:lnTo>
                  <a:lnTo>
                    <a:pt x="544" y="496"/>
                  </a:lnTo>
                  <a:lnTo>
                    <a:pt x="544" y="506"/>
                  </a:lnTo>
                  <a:cubicBezTo>
                    <a:pt x="544" y="511"/>
                    <a:pt x="542" y="517"/>
                    <a:pt x="539" y="521"/>
                  </a:cubicBezTo>
                  <a:lnTo>
                    <a:pt x="534" y="526"/>
                  </a:lnTo>
                  <a:lnTo>
                    <a:pt x="526" y="538"/>
                  </a:lnTo>
                  <a:lnTo>
                    <a:pt x="520" y="546"/>
                  </a:lnTo>
                  <a:cubicBezTo>
                    <a:pt x="518" y="548"/>
                    <a:pt x="517" y="549"/>
                    <a:pt x="515" y="550"/>
                  </a:cubicBezTo>
                  <a:lnTo>
                    <a:pt x="492" y="565"/>
                  </a:lnTo>
                  <a:cubicBezTo>
                    <a:pt x="491" y="566"/>
                    <a:pt x="490" y="566"/>
                    <a:pt x="489" y="567"/>
                  </a:cubicBezTo>
                  <a:lnTo>
                    <a:pt x="457" y="582"/>
                  </a:lnTo>
                  <a:cubicBezTo>
                    <a:pt x="456" y="582"/>
                    <a:pt x="455" y="583"/>
                    <a:pt x="454" y="583"/>
                  </a:cubicBezTo>
                  <a:lnTo>
                    <a:pt x="416" y="593"/>
                  </a:lnTo>
                  <a:lnTo>
                    <a:pt x="370" y="601"/>
                  </a:lnTo>
                  <a:lnTo>
                    <a:pt x="324" y="606"/>
                  </a:lnTo>
                  <a:lnTo>
                    <a:pt x="271" y="608"/>
                  </a:lnTo>
                  <a:lnTo>
                    <a:pt x="219" y="606"/>
                  </a:lnTo>
                  <a:lnTo>
                    <a:pt x="173" y="601"/>
                  </a:lnTo>
                  <a:lnTo>
                    <a:pt x="126" y="593"/>
                  </a:lnTo>
                  <a:lnTo>
                    <a:pt x="91" y="583"/>
                  </a:lnTo>
                  <a:cubicBezTo>
                    <a:pt x="90" y="583"/>
                    <a:pt x="89" y="582"/>
                    <a:pt x="87" y="582"/>
                  </a:cubicBezTo>
                  <a:lnTo>
                    <a:pt x="56" y="567"/>
                  </a:lnTo>
                  <a:cubicBezTo>
                    <a:pt x="55" y="566"/>
                    <a:pt x="54" y="566"/>
                    <a:pt x="53" y="565"/>
                  </a:cubicBezTo>
                  <a:lnTo>
                    <a:pt x="30" y="550"/>
                  </a:lnTo>
                  <a:cubicBezTo>
                    <a:pt x="28" y="549"/>
                    <a:pt x="27" y="548"/>
                    <a:pt x="25" y="546"/>
                  </a:cubicBezTo>
                  <a:lnTo>
                    <a:pt x="17" y="536"/>
                  </a:lnTo>
                  <a:lnTo>
                    <a:pt x="13" y="529"/>
                  </a:lnTo>
                  <a:lnTo>
                    <a:pt x="6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7" y="76"/>
                  </a:lnTo>
                  <a:lnTo>
                    <a:pt x="23" y="66"/>
                  </a:lnTo>
                  <a:cubicBezTo>
                    <a:pt x="25" y="63"/>
                    <a:pt x="27" y="61"/>
                    <a:pt x="30" y="59"/>
                  </a:cubicBezTo>
                  <a:lnTo>
                    <a:pt x="53" y="44"/>
                  </a:lnTo>
                  <a:cubicBezTo>
                    <a:pt x="54" y="43"/>
                    <a:pt x="55" y="42"/>
                    <a:pt x="57" y="42"/>
                  </a:cubicBezTo>
                  <a:lnTo>
                    <a:pt x="91" y="29"/>
                  </a:lnTo>
                  <a:lnTo>
                    <a:pt x="127" y="18"/>
                  </a:lnTo>
                  <a:lnTo>
                    <a:pt x="174" y="8"/>
                  </a:lnTo>
                  <a:lnTo>
                    <a:pt x="220" y="3"/>
                  </a:lnTo>
                  <a:lnTo>
                    <a:pt x="274" y="0"/>
                  </a:lnTo>
                  <a:lnTo>
                    <a:pt x="32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059" name="Rectangle 455"/>
            <p:cNvSpPr>
              <a:spLocks noChangeArrowheads="1"/>
            </p:cNvSpPr>
            <p:nvPr/>
          </p:nvSpPr>
          <p:spPr bwMode="auto">
            <a:xfrm>
              <a:off x="6282113" y="2472831"/>
              <a:ext cx="10238" cy="232857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0" name="Rectangle 456"/>
            <p:cNvSpPr>
              <a:spLocks noChangeArrowheads="1"/>
            </p:cNvSpPr>
            <p:nvPr/>
          </p:nvSpPr>
          <p:spPr bwMode="auto">
            <a:xfrm>
              <a:off x="6292350" y="2472831"/>
              <a:ext cx="10238" cy="232857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1" name="Rectangle 457"/>
            <p:cNvSpPr>
              <a:spLocks noChangeArrowheads="1"/>
            </p:cNvSpPr>
            <p:nvPr/>
          </p:nvSpPr>
          <p:spPr bwMode="auto">
            <a:xfrm>
              <a:off x="6302588" y="2472831"/>
              <a:ext cx="10238" cy="232857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2" name="Rectangle 458"/>
            <p:cNvSpPr>
              <a:spLocks noChangeArrowheads="1"/>
            </p:cNvSpPr>
            <p:nvPr/>
          </p:nvSpPr>
          <p:spPr bwMode="auto">
            <a:xfrm>
              <a:off x="6312825" y="2472831"/>
              <a:ext cx="10238" cy="232857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3" name="Rectangle 459"/>
            <p:cNvSpPr>
              <a:spLocks noChangeArrowheads="1"/>
            </p:cNvSpPr>
            <p:nvPr/>
          </p:nvSpPr>
          <p:spPr bwMode="auto">
            <a:xfrm>
              <a:off x="6323063" y="2472831"/>
              <a:ext cx="10238" cy="232857"/>
            </a:xfrm>
            <a:prstGeom prst="rect">
              <a:avLst/>
            </a:prstGeom>
            <a:solidFill>
              <a:srgbClr val="D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4" name="Rectangle 460"/>
            <p:cNvSpPr>
              <a:spLocks noChangeArrowheads="1"/>
            </p:cNvSpPr>
            <p:nvPr/>
          </p:nvSpPr>
          <p:spPr bwMode="auto">
            <a:xfrm>
              <a:off x="6333301" y="2472831"/>
              <a:ext cx="10238" cy="232857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5" name="Rectangle 461"/>
            <p:cNvSpPr>
              <a:spLocks noChangeArrowheads="1"/>
            </p:cNvSpPr>
            <p:nvPr/>
          </p:nvSpPr>
          <p:spPr bwMode="auto">
            <a:xfrm>
              <a:off x="6343538" y="2472831"/>
              <a:ext cx="10238" cy="232857"/>
            </a:xfrm>
            <a:prstGeom prst="rect">
              <a:avLst/>
            </a:prstGeom>
            <a:solidFill>
              <a:srgbClr val="D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6" name="Rectangle 462"/>
            <p:cNvSpPr>
              <a:spLocks noChangeArrowheads="1"/>
            </p:cNvSpPr>
            <p:nvPr/>
          </p:nvSpPr>
          <p:spPr bwMode="auto">
            <a:xfrm>
              <a:off x="6353776" y="2472831"/>
              <a:ext cx="10238" cy="232857"/>
            </a:xfrm>
            <a:prstGeom prst="rect">
              <a:avLst/>
            </a:prstGeom>
            <a:solidFill>
              <a:srgbClr val="E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7" name="Rectangle 463"/>
            <p:cNvSpPr>
              <a:spLocks noChangeArrowheads="1"/>
            </p:cNvSpPr>
            <p:nvPr/>
          </p:nvSpPr>
          <p:spPr bwMode="auto">
            <a:xfrm>
              <a:off x="6364014" y="2472831"/>
              <a:ext cx="10238" cy="232857"/>
            </a:xfrm>
            <a:prstGeom prst="rect">
              <a:avLst/>
            </a:prstGeom>
            <a:solidFill>
              <a:srgbClr val="E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8" name="Rectangle 464"/>
            <p:cNvSpPr>
              <a:spLocks noChangeArrowheads="1"/>
            </p:cNvSpPr>
            <p:nvPr/>
          </p:nvSpPr>
          <p:spPr bwMode="auto">
            <a:xfrm>
              <a:off x="6374251" y="2472831"/>
              <a:ext cx="10238" cy="232857"/>
            </a:xfrm>
            <a:prstGeom prst="rect">
              <a:avLst/>
            </a:prstGeom>
            <a:solidFill>
              <a:srgbClr val="E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69" name="Rectangle 465"/>
            <p:cNvSpPr>
              <a:spLocks noChangeArrowheads="1"/>
            </p:cNvSpPr>
            <p:nvPr/>
          </p:nvSpPr>
          <p:spPr bwMode="auto">
            <a:xfrm>
              <a:off x="6384489" y="2472831"/>
              <a:ext cx="10238" cy="232857"/>
            </a:xfrm>
            <a:prstGeom prst="rect">
              <a:avLst/>
            </a:prstGeom>
            <a:solidFill>
              <a:srgbClr val="F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0" name="Rectangle 466"/>
            <p:cNvSpPr>
              <a:spLocks noChangeArrowheads="1"/>
            </p:cNvSpPr>
            <p:nvPr/>
          </p:nvSpPr>
          <p:spPr bwMode="auto">
            <a:xfrm>
              <a:off x="6394727" y="2472831"/>
              <a:ext cx="10238" cy="232857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1" name="Rectangle 467"/>
            <p:cNvSpPr>
              <a:spLocks noChangeArrowheads="1"/>
            </p:cNvSpPr>
            <p:nvPr/>
          </p:nvSpPr>
          <p:spPr bwMode="auto">
            <a:xfrm>
              <a:off x="6404964" y="2472831"/>
              <a:ext cx="10238" cy="232857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2" name="Rectangle 468"/>
            <p:cNvSpPr>
              <a:spLocks noChangeArrowheads="1"/>
            </p:cNvSpPr>
            <p:nvPr/>
          </p:nvSpPr>
          <p:spPr bwMode="auto">
            <a:xfrm>
              <a:off x="6415202" y="2472831"/>
              <a:ext cx="10238" cy="232857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3" name="Rectangle 469"/>
            <p:cNvSpPr>
              <a:spLocks noChangeArrowheads="1"/>
            </p:cNvSpPr>
            <p:nvPr/>
          </p:nvSpPr>
          <p:spPr bwMode="auto">
            <a:xfrm>
              <a:off x="6425440" y="2472831"/>
              <a:ext cx="10238" cy="232857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4" name="Rectangle 470"/>
            <p:cNvSpPr>
              <a:spLocks noChangeArrowheads="1"/>
            </p:cNvSpPr>
            <p:nvPr/>
          </p:nvSpPr>
          <p:spPr bwMode="auto">
            <a:xfrm>
              <a:off x="6435677" y="2472831"/>
              <a:ext cx="20475" cy="232857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5" name="Rectangle 471"/>
            <p:cNvSpPr>
              <a:spLocks noChangeArrowheads="1"/>
            </p:cNvSpPr>
            <p:nvPr/>
          </p:nvSpPr>
          <p:spPr bwMode="auto">
            <a:xfrm>
              <a:off x="6456153" y="2472831"/>
              <a:ext cx="10238" cy="232857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6" name="Rectangle 472"/>
            <p:cNvSpPr>
              <a:spLocks noChangeArrowheads="1"/>
            </p:cNvSpPr>
            <p:nvPr/>
          </p:nvSpPr>
          <p:spPr bwMode="auto">
            <a:xfrm>
              <a:off x="6466390" y="2472831"/>
              <a:ext cx="10238" cy="232857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7" name="Rectangle 473"/>
            <p:cNvSpPr>
              <a:spLocks noChangeArrowheads="1"/>
            </p:cNvSpPr>
            <p:nvPr/>
          </p:nvSpPr>
          <p:spPr bwMode="auto">
            <a:xfrm>
              <a:off x="6476628" y="2472831"/>
              <a:ext cx="10238" cy="232857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8" name="Rectangle 474"/>
            <p:cNvSpPr>
              <a:spLocks noChangeArrowheads="1"/>
            </p:cNvSpPr>
            <p:nvPr/>
          </p:nvSpPr>
          <p:spPr bwMode="auto">
            <a:xfrm>
              <a:off x="6486865" y="2472831"/>
              <a:ext cx="10238" cy="232857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79" name="Rectangle 475"/>
            <p:cNvSpPr>
              <a:spLocks noChangeArrowheads="1"/>
            </p:cNvSpPr>
            <p:nvPr/>
          </p:nvSpPr>
          <p:spPr bwMode="auto">
            <a:xfrm>
              <a:off x="6497103" y="2472831"/>
              <a:ext cx="10238" cy="232857"/>
            </a:xfrm>
            <a:prstGeom prst="rect">
              <a:avLst/>
            </a:prstGeom>
            <a:solidFill>
              <a:srgbClr val="F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0" name="Rectangle 476"/>
            <p:cNvSpPr>
              <a:spLocks noChangeArrowheads="1"/>
            </p:cNvSpPr>
            <p:nvPr/>
          </p:nvSpPr>
          <p:spPr bwMode="auto">
            <a:xfrm>
              <a:off x="6507341" y="2472831"/>
              <a:ext cx="10238" cy="232857"/>
            </a:xfrm>
            <a:prstGeom prst="rect">
              <a:avLst/>
            </a:prstGeom>
            <a:solidFill>
              <a:srgbClr val="E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1" name="Rectangle 477"/>
            <p:cNvSpPr>
              <a:spLocks noChangeArrowheads="1"/>
            </p:cNvSpPr>
            <p:nvPr/>
          </p:nvSpPr>
          <p:spPr bwMode="auto">
            <a:xfrm>
              <a:off x="6517578" y="2472831"/>
              <a:ext cx="10238" cy="232857"/>
            </a:xfrm>
            <a:prstGeom prst="rect">
              <a:avLst/>
            </a:prstGeom>
            <a:solidFill>
              <a:srgbClr val="E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2" name="Rectangle 478"/>
            <p:cNvSpPr>
              <a:spLocks noChangeArrowheads="1"/>
            </p:cNvSpPr>
            <p:nvPr/>
          </p:nvSpPr>
          <p:spPr bwMode="auto">
            <a:xfrm>
              <a:off x="6527816" y="2472831"/>
              <a:ext cx="10238" cy="232857"/>
            </a:xfrm>
            <a:prstGeom prst="rect">
              <a:avLst/>
            </a:prstGeom>
            <a:solidFill>
              <a:srgbClr val="E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3" name="Rectangle 479"/>
            <p:cNvSpPr>
              <a:spLocks noChangeArrowheads="1"/>
            </p:cNvSpPr>
            <p:nvPr/>
          </p:nvSpPr>
          <p:spPr bwMode="auto">
            <a:xfrm>
              <a:off x="6538054" y="2472831"/>
              <a:ext cx="10238" cy="232857"/>
            </a:xfrm>
            <a:prstGeom prst="rect">
              <a:avLst/>
            </a:prstGeom>
            <a:solidFill>
              <a:srgbClr val="D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4" name="Rectangle 480"/>
            <p:cNvSpPr>
              <a:spLocks noChangeArrowheads="1"/>
            </p:cNvSpPr>
            <p:nvPr/>
          </p:nvSpPr>
          <p:spPr bwMode="auto">
            <a:xfrm>
              <a:off x="6548291" y="2472831"/>
              <a:ext cx="10238" cy="232857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5" name="Rectangle 481"/>
            <p:cNvSpPr>
              <a:spLocks noChangeArrowheads="1"/>
            </p:cNvSpPr>
            <p:nvPr/>
          </p:nvSpPr>
          <p:spPr bwMode="auto">
            <a:xfrm>
              <a:off x="6558529" y="2472831"/>
              <a:ext cx="12285" cy="232857"/>
            </a:xfrm>
            <a:prstGeom prst="rect">
              <a:avLst/>
            </a:prstGeom>
            <a:solidFill>
              <a:srgbClr val="D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6" name="Rectangle 482"/>
            <p:cNvSpPr>
              <a:spLocks noChangeArrowheads="1"/>
            </p:cNvSpPr>
            <p:nvPr/>
          </p:nvSpPr>
          <p:spPr bwMode="auto">
            <a:xfrm>
              <a:off x="6570814" y="2472831"/>
              <a:ext cx="10238" cy="232857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7" name="Rectangle 483"/>
            <p:cNvSpPr>
              <a:spLocks noChangeArrowheads="1"/>
            </p:cNvSpPr>
            <p:nvPr/>
          </p:nvSpPr>
          <p:spPr bwMode="auto">
            <a:xfrm>
              <a:off x="6581052" y="2472831"/>
              <a:ext cx="10238" cy="232857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8" name="Rectangle 484"/>
            <p:cNvSpPr>
              <a:spLocks noChangeArrowheads="1"/>
            </p:cNvSpPr>
            <p:nvPr/>
          </p:nvSpPr>
          <p:spPr bwMode="auto">
            <a:xfrm>
              <a:off x="6591290" y="2472831"/>
              <a:ext cx="10238" cy="232857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89" name="Rectangle 485"/>
            <p:cNvSpPr>
              <a:spLocks noChangeArrowheads="1"/>
            </p:cNvSpPr>
            <p:nvPr/>
          </p:nvSpPr>
          <p:spPr bwMode="auto">
            <a:xfrm>
              <a:off x="6601527" y="2472831"/>
              <a:ext cx="10238" cy="232857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90" name="Freeform 486"/>
            <p:cNvSpPr>
              <a:spLocks/>
            </p:cNvSpPr>
            <p:nvPr/>
          </p:nvSpPr>
          <p:spPr bwMode="auto">
            <a:xfrm>
              <a:off x="6286208" y="2437126"/>
              <a:ext cx="319415" cy="85381"/>
            </a:xfrm>
            <a:custGeom>
              <a:avLst/>
              <a:gdLst>
                <a:gd name="T0" fmla="*/ 156 w 156"/>
                <a:gd name="T1" fmla="*/ 28 h 55"/>
                <a:gd name="T2" fmla="*/ 156 w 156"/>
                <a:gd name="T3" fmla="*/ 28 h 55"/>
                <a:gd name="T4" fmla="*/ 156 w 156"/>
                <a:gd name="T5" fmla="*/ 31 h 55"/>
                <a:gd name="T6" fmla="*/ 154 w 156"/>
                <a:gd name="T7" fmla="*/ 34 h 55"/>
                <a:gd name="T8" fmla="*/ 152 w 156"/>
                <a:gd name="T9" fmla="*/ 36 h 55"/>
                <a:gd name="T10" fmla="*/ 150 w 156"/>
                <a:gd name="T11" fmla="*/ 39 h 55"/>
                <a:gd name="T12" fmla="*/ 143 w 156"/>
                <a:gd name="T13" fmla="*/ 44 h 55"/>
                <a:gd name="T14" fmla="*/ 133 w 156"/>
                <a:gd name="T15" fmla="*/ 48 h 55"/>
                <a:gd name="T16" fmla="*/ 122 w 156"/>
                <a:gd name="T17" fmla="*/ 51 h 55"/>
                <a:gd name="T18" fmla="*/ 108 w 156"/>
                <a:gd name="T19" fmla="*/ 54 h 55"/>
                <a:gd name="T20" fmla="*/ 94 w 156"/>
                <a:gd name="T21" fmla="*/ 55 h 55"/>
                <a:gd name="T22" fmla="*/ 78 w 156"/>
                <a:gd name="T23" fmla="*/ 55 h 55"/>
                <a:gd name="T24" fmla="*/ 62 w 156"/>
                <a:gd name="T25" fmla="*/ 55 h 55"/>
                <a:gd name="T26" fmla="*/ 48 w 156"/>
                <a:gd name="T27" fmla="*/ 54 h 55"/>
                <a:gd name="T28" fmla="*/ 34 w 156"/>
                <a:gd name="T29" fmla="*/ 51 h 55"/>
                <a:gd name="T30" fmla="*/ 23 w 156"/>
                <a:gd name="T31" fmla="*/ 48 h 55"/>
                <a:gd name="T32" fmla="*/ 13 w 156"/>
                <a:gd name="T33" fmla="*/ 44 h 55"/>
                <a:gd name="T34" fmla="*/ 7 w 156"/>
                <a:gd name="T35" fmla="*/ 39 h 55"/>
                <a:gd name="T36" fmla="*/ 4 w 156"/>
                <a:gd name="T37" fmla="*/ 36 h 55"/>
                <a:gd name="T38" fmla="*/ 2 w 156"/>
                <a:gd name="T39" fmla="*/ 34 h 55"/>
                <a:gd name="T40" fmla="*/ 0 w 156"/>
                <a:gd name="T41" fmla="*/ 31 h 55"/>
                <a:gd name="T42" fmla="*/ 0 w 156"/>
                <a:gd name="T43" fmla="*/ 28 h 55"/>
                <a:gd name="T44" fmla="*/ 0 w 156"/>
                <a:gd name="T45" fmla="*/ 26 h 55"/>
                <a:gd name="T46" fmla="*/ 2 w 156"/>
                <a:gd name="T47" fmla="*/ 22 h 55"/>
                <a:gd name="T48" fmla="*/ 4 w 156"/>
                <a:gd name="T49" fmla="*/ 20 h 55"/>
                <a:gd name="T50" fmla="*/ 7 w 156"/>
                <a:gd name="T51" fmla="*/ 17 h 55"/>
                <a:gd name="T52" fmla="*/ 13 w 156"/>
                <a:gd name="T53" fmla="*/ 13 h 55"/>
                <a:gd name="T54" fmla="*/ 23 w 156"/>
                <a:gd name="T55" fmla="*/ 9 h 55"/>
                <a:gd name="T56" fmla="*/ 34 w 156"/>
                <a:gd name="T57" fmla="*/ 6 h 55"/>
                <a:gd name="T58" fmla="*/ 48 w 156"/>
                <a:gd name="T59" fmla="*/ 3 h 55"/>
                <a:gd name="T60" fmla="*/ 62 w 156"/>
                <a:gd name="T61" fmla="*/ 1 h 55"/>
                <a:gd name="T62" fmla="*/ 78 w 156"/>
                <a:gd name="T63" fmla="*/ 0 h 55"/>
                <a:gd name="T64" fmla="*/ 94 w 156"/>
                <a:gd name="T65" fmla="*/ 1 h 55"/>
                <a:gd name="T66" fmla="*/ 108 w 156"/>
                <a:gd name="T67" fmla="*/ 3 h 55"/>
                <a:gd name="T68" fmla="*/ 122 w 156"/>
                <a:gd name="T69" fmla="*/ 6 h 55"/>
                <a:gd name="T70" fmla="*/ 133 w 156"/>
                <a:gd name="T71" fmla="*/ 9 h 55"/>
                <a:gd name="T72" fmla="*/ 143 w 156"/>
                <a:gd name="T73" fmla="*/ 13 h 55"/>
                <a:gd name="T74" fmla="*/ 150 w 156"/>
                <a:gd name="T75" fmla="*/ 17 h 55"/>
                <a:gd name="T76" fmla="*/ 152 w 156"/>
                <a:gd name="T77" fmla="*/ 20 h 55"/>
                <a:gd name="T78" fmla="*/ 154 w 156"/>
                <a:gd name="T79" fmla="*/ 22 h 55"/>
                <a:gd name="T80" fmla="*/ 156 w 156"/>
                <a:gd name="T81" fmla="*/ 26 h 55"/>
                <a:gd name="T82" fmla="*/ 156 w 156"/>
                <a:gd name="T83" fmla="*/ 28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6"/>
                <a:gd name="T127" fmla="*/ 0 h 55"/>
                <a:gd name="T128" fmla="*/ 156 w 156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6" h="55">
                  <a:moveTo>
                    <a:pt x="156" y="28"/>
                  </a:moveTo>
                  <a:lnTo>
                    <a:pt x="156" y="28"/>
                  </a:lnTo>
                  <a:lnTo>
                    <a:pt x="156" y="31"/>
                  </a:lnTo>
                  <a:lnTo>
                    <a:pt x="154" y="34"/>
                  </a:lnTo>
                  <a:lnTo>
                    <a:pt x="152" y="36"/>
                  </a:lnTo>
                  <a:lnTo>
                    <a:pt x="150" y="39"/>
                  </a:lnTo>
                  <a:lnTo>
                    <a:pt x="143" y="44"/>
                  </a:lnTo>
                  <a:lnTo>
                    <a:pt x="133" y="48"/>
                  </a:lnTo>
                  <a:lnTo>
                    <a:pt x="122" y="51"/>
                  </a:lnTo>
                  <a:lnTo>
                    <a:pt x="108" y="54"/>
                  </a:lnTo>
                  <a:lnTo>
                    <a:pt x="94" y="55"/>
                  </a:lnTo>
                  <a:lnTo>
                    <a:pt x="78" y="55"/>
                  </a:lnTo>
                  <a:lnTo>
                    <a:pt x="62" y="55"/>
                  </a:lnTo>
                  <a:lnTo>
                    <a:pt x="48" y="54"/>
                  </a:lnTo>
                  <a:lnTo>
                    <a:pt x="34" y="51"/>
                  </a:lnTo>
                  <a:lnTo>
                    <a:pt x="23" y="48"/>
                  </a:lnTo>
                  <a:lnTo>
                    <a:pt x="13" y="44"/>
                  </a:lnTo>
                  <a:lnTo>
                    <a:pt x="7" y="39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7" y="17"/>
                  </a:lnTo>
                  <a:lnTo>
                    <a:pt x="13" y="13"/>
                  </a:lnTo>
                  <a:lnTo>
                    <a:pt x="23" y="9"/>
                  </a:lnTo>
                  <a:lnTo>
                    <a:pt x="34" y="6"/>
                  </a:lnTo>
                  <a:lnTo>
                    <a:pt x="48" y="3"/>
                  </a:lnTo>
                  <a:lnTo>
                    <a:pt x="62" y="1"/>
                  </a:lnTo>
                  <a:lnTo>
                    <a:pt x="78" y="0"/>
                  </a:lnTo>
                  <a:lnTo>
                    <a:pt x="94" y="1"/>
                  </a:lnTo>
                  <a:lnTo>
                    <a:pt x="108" y="3"/>
                  </a:lnTo>
                  <a:lnTo>
                    <a:pt x="122" y="6"/>
                  </a:lnTo>
                  <a:lnTo>
                    <a:pt x="133" y="9"/>
                  </a:lnTo>
                  <a:lnTo>
                    <a:pt x="143" y="13"/>
                  </a:lnTo>
                  <a:lnTo>
                    <a:pt x="150" y="17"/>
                  </a:lnTo>
                  <a:lnTo>
                    <a:pt x="152" y="20"/>
                  </a:lnTo>
                  <a:lnTo>
                    <a:pt x="154" y="22"/>
                  </a:lnTo>
                  <a:lnTo>
                    <a:pt x="156" y="26"/>
                  </a:lnTo>
                  <a:lnTo>
                    <a:pt x="156" y="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091" name="Freeform 487"/>
            <p:cNvSpPr>
              <a:spLocks/>
            </p:cNvSpPr>
            <p:nvPr/>
          </p:nvSpPr>
          <p:spPr bwMode="auto">
            <a:xfrm>
              <a:off x="6517578" y="2511640"/>
              <a:ext cx="329652" cy="271666"/>
            </a:xfrm>
            <a:custGeom>
              <a:avLst/>
              <a:gdLst>
                <a:gd name="T0" fmla="*/ 81 w 161"/>
                <a:gd name="T1" fmla="*/ 0 h 175"/>
                <a:gd name="T2" fmla="*/ 81 w 161"/>
                <a:gd name="T3" fmla="*/ 0 h 175"/>
                <a:gd name="T4" fmla="*/ 64 w 161"/>
                <a:gd name="T5" fmla="*/ 1 h 175"/>
                <a:gd name="T6" fmla="*/ 50 w 161"/>
                <a:gd name="T7" fmla="*/ 2 h 175"/>
                <a:gd name="T8" fmla="*/ 36 w 161"/>
                <a:gd name="T9" fmla="*/ 5 h 175"/>
                <a:gd name="T10" fmla="*/ 24 w 161"/>
                <a:gd name="T11" fmla="*/ 9 h 175"/>
                <a:gd name="T12" fmla="*/ 14 w 161"/>
                <a:gd name="T13" fmla="*/ 12 h 175"/>
                <a:gd name="T14" fmla="*/ 7 w 161"/>
                <a:gd name="T15" fmla="*/ 17 h 175"/>
                <a:gd name="T16" fmla="*/ 5 w 161"/>
                <a:gd name="T17" fmla="*/ 20 h 175"/>
                <a:gd name="T18" fmla="*/ 3 w 161"/>
                <a:gd name="T19" fmla="*/ 22 h 175"/>
                <a:gd name="T20" fmla="*/ 0 w 161"/>
                <a:gd name="T21" fmla="*/ 26 h 175"/>
                <a:gd name="T22" fmla="*/ 0 w 161"/>
                <a:gd name="T23" fmla="*/ 28 h 175"/>
                <a:gd name="T24" fmla="*/ 0 w 161"/>
                <a:gd name="T25" fmla="*/ 148 h 175"/>
                <a:gd name="T26" fmla="*/ 0 w 161"/>
                <a:gd name="T27" fmla="*/ 151 h 175"/>
                <a:gd name="T28" fmla="*/ 3 w 161"/>
                <a:gd name="T29" fmla="*/ 153 h 175"/>
                <a:gd name="T30" fmla="*/ 5 w 161"/>
                <a:gd name="T31" fmla="*/ 156 h 175"/>
                <a:gd name="T32" fmla="*/ 7 w 161"/>
                <a:gd name="T33" fmla="*/ 158 h 175"/>
                <a:gd name="T34" fmla="*/ 14 w 161"/>
                <a:gd name="T35" fmla="*/ 163 h 175"/>
                <a:gd name="T36" fmla="*/ 24 w 161"/>
                <a:gd name="T37" fmla="*/ 168 h 175"/>
                <a:gd name="T38" fmla="*/ 36 w 161"/>
                <a:gd name="T39" fmla="*/ 171 h 175"/>
                <a:gd name="T40" fmla="*/ 50 w 161"/>
                <a:gd name="T41" fmla="*/ 173 h 175"/>
                <a:gd name="T42" fmla="*/ 64 w 161"/>
                <a:gd name="T43" fmla="*/ 175 h 175"/>
                <a:gd name="T44" fmla="*/ 81 w 161"/>
                <a:gd name="T45" fmla="*/ 175 h 175"/>
                <a:gd name="T46" fmla="*/ 97 w 161"/>
                <a:gd name="T47" fmla="*/ 175 h 175"/>
                <a:gd name="T48" fmla="*/ 112 w 161"/>
                <a:gd name="T49" fmla="*/ 173 h 175"/>
                <a:gd name="T50" fmla="*/ 126 w 161"/>
                <a:gd name="T51" fmla="*/ 171 h 175"/>
                <a:gd name="T52" fmla="*/ 138 w 161"/>
                <a:gd name="T53" fmla="*/ 168 h 175"/>
                <a:gd name="T54" fmla="*/ 148 w 161"/>
                <a:gd name="T55" fmla="*/ 163 h 175"/>
                <a:gd name="T56" fmla="*/ 155 w 161"/>
                <a:gd name="T57" fmla="*/ 158 h 175"/>
                <a:gd name="T58" fmla="*/ 157 w 161"/>
                <a:gd name="T59" fmla="*/ 156 h 175"/>
                <a:gd name="T60" fmla="*/ 159 w 161"/>
                <a:gd name="T61" fmla="*/ 153 h 175"/>
                <a:gd name="T62" fmla="*/ 161 w 161"/>
                <a:gd name="T63" fmla="*/ 151 h 175"/>
                <a:gd name="T64" fmla="*/ 161 w 161"/>
                <a:gd name="T65" fmla="*/ 148 h 175"/>
                <a:gd name="T66" fmla="*/ 161 w 161"/>
                <a:gd name="T67" fmla="*/ 28 h 175"/>
                <a:gd name="T68" fmla="*/ 161 w 161"/>
                <a:gd name="T69" fmla="*/ 26 h 175"/>
                <a:gd name="T70" fmla="*/ 159 w 161"/>
                <a:gd name="T71" fmla="*/ 22 h 175"/>
                <a:gd name="T72" fmla="*/ 157 w 161"/>
                <a:gd name="T73" fmla="*/ 20 h 175"/>
                <a:gd name="T74" fmla="*/ 155 w 161"/>
                <a:gd name="T75" fmla="*/ 17 h 175"/>
                <a:gd name="T76" fmla="*/ 148 w 161"/>
                <a:gd name="T77" fmla="*/ 12 h 175"/>
                <a:gd name="T78" fmla="*/ 138 w 161"/>
                <a:gd name="T79" fmla="*/ 9 h 175"/>
                <a:gd name="T80" fmla="*/ 126 w 161"/>
                <a:gd name="T81" fmla="*/ 5 h 175"/>
                <a:gd name="T82" fmla="*/ 112 w 161"/>
                <a:gd name="T83" fmla="*/ 2 h 175"/>
                <a:gd name="T84" fmla="*/ 97 w 161"/>
                <a:gd name="T85" fmla="*/ 1 h 175"/>
                <a:gd name="T86" fmla="*/ 81 w 161"/>
                <a:gd name="T87" fmla="*/ 0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1"/>
                <a:gd name="T133" fmla="*/ 0 h 175"/>
                <a:gd name="T134" fmla="*/ 161 w 161"/>
                <a:gd name="T135" fmla="*/ 175 h 1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1" h="175">
                  <a:moveTo>
                    <a:pt x="81" y="0"/>
                  </a:moveTo>
                  <a:lnTo>
                    <a:pt x="81" y="0"/>
                  </a:lnTo>
                  <a:lnTo>
                    <a:pt x="64" y="1"/>
                  </a:lnTo>
                  <a:lnTo>
                    <a:pt x="50" y="2"/>
                  </a:lnTo>
                  <a:lnTo>
                    <a:pt x="36" y="5"/>
                  </a:lnTo>
                  <a:lnTo>
                    <a:pt x="24" y="9"/>
                  </a:lnTo>
                  <a:lnTo>
                    <a:pt x="14" y="12"/>
                  </a:lnTo>
                  <a:lnTo>
                    <a:pt x="7" y="17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3" y="153"/>
                  </a:lnTo>
                  <a:lnTo>
                    <a:pt x="5" y="156"/>
                  </a:lnTo>
                  <a:lnTo>
                    <a:pt x="7" y="158"/>
                  </a:lnTo>
                  <a:lnTo>
                    <a:pt x="14" y="163"/>
                  </a:lnTo>
                  <a:lnTo>
                    <a:pt x="24" y="168"/>
                  </a:lnTo>
                  <a:lnTo>
                    <a:pt x="36" y="171"/>
                  </a:lnTo>
                  <a:lnTo>
                    <a:pt x="50" y="173"/>
                  </a:lnTo>
                  <a:lnTo>
                    <a:pt x="64" y="175"/>
                  </a:lnTo>
                  <a:lnTo>
                    <a:pt x="81" y="175"/>
                  </a:lnTo>
                  <a:lnTo>
                    <a:pt x="97" y="175"/>
                  </a:lnTo>
                  <a:lnTo>
                    <a:pt x="112" y="173"/>
                  </a:lnTo>
                  <a:lnTo>
                    <a:pt x="126" y="171"/>
                  </a:lnTo>
                  <a:lnTo>
                    <a:pt x="138" y="168"/>
                  </a:lnTo>
                  <a:lnTo>
                    <a:pt x="148" y="163"/>
                  </a:lnTo>
                  <a:lnTo>
                    <a:pt x="155" y="158"/>
                  </a:lnTo>
                  <a:lnTo>
                    <a:pt x="157" y="156"/>
                  </a:lnTo>
                  <a:lnTo>
                    <a:pt x="159" y="153"/>
                  </a:lnTo>
                  <a:lnTo>
                    <a:pt x="161" y="151"/>
                  </a:lnTo>
                  <a:lnTo>
                    <a:pt x="161" y="148"/>
                  </a:lnTo>
                  <a:lnTo>
                    <a:pt x="161" y="28"/>
                  </a:lnTo>
                  <a:lnTo>
                    <a:pt x="161" y="26"/>
                  </a:lnTo>
                  <a:lnTo>
                    <a:pt x="159" y="22"/>
                  </a:lnTo>
                  <a:lnTo>
                    <a:pt x="157" y="20"/>
                  </a:lnTo>
                  <a:lnTo>
                    <a:pt x="155" y="17"/>
                  </a:lnTo>
                  <a:lnTo>
                    <a:pt x="148" y="12"/>
                  </a:lnTo>
                  <a:lnTo>
                    <a:pt x="138" y="9"/>
                  </a:lnTo>
                  <a:lnTo>
                    <a:pt x="126" y="5"/>
                  </a:lnTo>
                  <a:lnTo>
                    <a:pt x="112" y="2"/>
                  </a:lnTo>
                  <a:lnTo>
                    <a:pt x="97" y="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092" name="Freeform 488"/>
            <p:cNvSpPr>
              <a:spLocks noEditPoints="1"/>
            </p:cNvSpPr>
            <p:nvPr/>
          </p:nvSpPr>
          <p:spPr bwMode="auto">
            <a:xfrm>
              <a:off x="6503246" y="2499221"/>
              <a:ext cx="360365" cy="296504"/>
            </a:xfrm>
            <a:custGeom>
              <a:avLst/>
              <a:gdLst>
                <a:gd name="T0" fmla="*/ 72 w 560"/>
                <a:gd name="T1" fmla="*/ 16 h 608"/>
                <a:gd name="T2" fmla="*/ 44 w 560"/>
                <a:gd name="T3" fmla="*/ 20 h 608"/>
                <a:gd name="T4" fmla="*/ 24 w 560"/>
                <a:gd name="T5" fmla="*/ 27 h 608"/>
                <a:gd name="T6" fmla="*/ 18 w 560"/>
                <a:gd name="T7" fmla="*/ 31 h 608"/>
                <a:gd name="T8" fmla="*/ 18 w 560"/>
                <a:gd name="T9" fmla="*/ 32 h 608"/>
                <a:gd name="T10" fmla="*/ 14 w 560"/>
                <a:gd name="T11" fmla="*/ 37 h 608"/>
                <a:gd name="T12" fmla="*/ 15 w 560"/>
                <a:gd name="T13" fmla="*/ 35 h 608"/>
                <a:gd name="T14" fmla="*/ 15 w 560"/>
                <a:gd name="T15" fmla="*/ 159 h 608"/>
                <a:gd name="T16" fmla="*/ 15 w 560"/>
                <a:gd name="T17" fmla="*/ 156 h 608"/>
                <a:gd name="T18" fmla="*/ 19 w 560"/>
                <a:gd name="T19" fmla="*/ 161 h 608"/>
                <a:gd name="T20" fmla="*/ 25 w 560"/>
                <a:gd name="T21" fmla="*/ 165 h 608"/>
                <a:gd name="T22" fmla="*/ 35 w 560"/>
                <a:gd name="T23" fmla="*/ 169 h 608"/>
                <a:gd name="T24" fmla="*/ 45 w 560"/>
                <a:gd name="T25" fmla="*/ 172 h 608"/>
                <a:gd name="T26" fmla="*/ 73 w 560"/>
                <a:gd name="T27" fmla="*/ 175 h 608"/>
                <a:gd name="T28" fmla="*/ 104 w 560"/>
                <a:gd name="T29" fmla="*/ 175 h 608"/>
                <a:gd name="T30" fmla="*/ 132 w 560"/>
                <a:gd name="T31" fmla="*/ 172 h 608"/>
                <a:gd name="T32" fmla="*/ 142 w 560"/>
                <a:gd name="T33" fmla="*/ 169 h 608"/>
                <a:gd name="T34" fmla="*/ 151 w 560"/>
                <a:gd name="T35" fmla="*/ 165 h 608"/>
                <a:gd name="T36" fmla="*/ 157 w 560"/>
                <a:gd name="T37" fmla="*/ 161 h 608"/>
                <a:gd name="T38" fmla="*/ 160 w 560"/>
                <a:gd name="T39" fmla="*/ 157 h 608"/>
                <a:gd name="T40" fmla="*/ 161 w 560"/>
                <a:gd name="T41" fmla="*/ 159 h 608"/>
                <a:gd name="T42" fmla="*/ 161 w 560"/>
                <a:gd name="T43" fmla="*/ 35 h 608"/>
                <a:gd name="T44" fmla="*/ 162 w 560"/>
                <a:gd name="T45" fmla="*/ 37 h 608"/>
                <a:gd name="T46" fmla="*/ 159 w 560"/>
                <a:gd name="T47" fmla="*/ 33 h 608"/>
                <a:gd name="T48" fmla="*/ 158 w 560"/>
                <a:gd name="T49" fmla="*/ 31 h 608"/>
                <a:gd name="T50" fmla="*/ 152 w 560"/>
                <a:gd name="T51" fmla="*/ 27 h 608"/>
                <a:gd name="T52" fmla="*/ 132 w 560"/>
                <a:gd name="T53" fmla="*/ 20 h 608"/>
                <a:gd name="T54" fmla="*/ 104 w 560"/>
                <a:gd name="T55" fmla="*/ 16 h 608"/>
                <a:gd name="T56" fmla="*/ 106 w 560"/>
                <a:gd name="T57" fmla="*/ 1 h 608"/>
                <a:gd name="T58" fmla="*/ 135 w 560"/>
                <a:gd name="T59" fmla="*/ 6 h 608"/>
                <a:gd name="T60" fmla="*/ 158 w 560"/>
                <a:gd name="T61" fmla="*/ 13 h 608"/>
                <a:gd name="T62" fmla="*/ 167 w 560"/>
                <a:gd name="T63" fmla="*/ 19 h 608"/>
                <a:gd name="T64" fmla="*/ 170 w 560"/>
                <a:gd name="T65" fmla="*/ 23 h 608"/>
                <a:gd name="T66" fmla="*/ 175 w 560"/>
                <a:gd name="T67" fmla="*/ 29 h 608"/>
                <a:gd name="T68" fmla="*/ 176 w 560"/>
                <a:gd name="T69" fmla="*/ 35 h 608"/>
                <a:gd name="T70" fmla="*/ 176 w 560"/>
                <a:gd name="T71" fmla="*/ 159 h 608"/>
                <a:gd name="T72" fmla="*/ 173 w 560"/>
                <a:gd name="T73" fmla="*/ 165 h 608"/>
                <a:gd name="T74" fmla="*/ 168 w 560"/>
                <a:gd name="T75" fmla="*/ 172 h 608"/>
                <a:gd name="T76" fmla="*/ 159 w 560"/>
                <a:gd name="T77" fmla="*/ 177 h 608"/>
                <a:gd name="T78" fmla="*/ 148 w 560"/>
                <a:gd name="T79" fmla="*/ 183 h 608"/>
                <a:gd name="T80" fmla="*/ 135 w 560"/>
                <a:gd name="T81" fmla="*/ 186 h 608"/>
                <a:gd name="T82" fmla="*/ 105 w 560"/>
                <a:gd name="T83" fmla="*/ 190 h 608"/>
                <a:gd name="T84" fmla="*/ 71 w 560"/>
                <a:gd name="T85" fmla="*/ 190 h 608"/>
                <a:gd name="T86" fmla="*/ 41 w 560"/>
                <a:gd name="T87" fmla="*/ 186 h 608"/>
                <a:gd name="T88" fmla="*/ 28 w 560"/>
                <a:gd name="T89" fmla="*/ 183 h 608"/>
                <a:gd name="T90" fmla="*/ 17 w 560"/>
                <a:gd name="T91" fmla="*/ 177 h 608"/>
                <a:gd name="T92" fmla="*/ 8 w 560"/>
                <a:gd name="T93" fmla="*/ 172 h 608"/>
                <a:gd name="T94" fmla="*/ 4 w 560"/>
                <a:gd name="T95" fmla="*/ 166 h 608"/>
                <a:gd name="T96" fmla="*/ 0 w 560"/>
                <a:gd name="T97" fmla="*/ 159 h 608"/>
                <a:gd name="T98" fmla="*/ 0 w 560"/>
                <a:gd name="T99" fmla="*/ 35 h 608"/>
                <a:gd name="T100" fmla="*/ 1 w 560"/>
                <a:gd name="T101" fmla="*/ 29 h 608"/>
                <a:gd name="T102" fmla="*/ 6 w 560"/>
                <a:gd name="T103" fmla="*/ 24 h 608"/>
                <a:gd name="T104" fmla="*/ 10 w 560"/>
                <a:gd name="T105" fmla="*/ 19 h 608"/>
                <a:gd name="T106" fmla="*/ 19 w 560"/>
                <a:gd name="T107" fmla="*/ 13 h 608"/>
                <a:gd name="T108" fmla="*/ 41 w 560"/>
                <a:gd name="T109" fmla="*/ 6 h 608"/>
                <a:gd name="T110" fmla="*/ 71 w 560"/>
                <a:gd name="T111" fmla="*/ 1 h 608"/>
                <a:gd name="T112" fmla="*/ 106 w 560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60"/>
                <a:gd name="T172" fmla="*/ 0 h 608"/>
                <a:gd name="T173" fmla="*/ 560 w 560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60" h="608">
                  <a:moveTo>
                    <a:pt x="279" y="48"/>
                  </a:moveTo>
                  <a:lnTo>
                    <a:pt x="229" y="51"/>
                  </a:lnTo>
                  <a:lnTo>
                    <a:pt x="185" y="56"/>
                  </a:lnTo>
                  <a:lnTo>
                    <a:pt x="141" y="65"/>
                  </a:lnTo>
                  <a:lnTo>
                    <a:pt x="106" y="75"/>
                  </a:lnTo>
                  <a:lnTo>
                    <a:pt x="76" y="86"/>
                  </a:lnTo>
                  <a:lnTo>
                    <a:pt x="80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8" y="102"/>
                  </a:lnTo>
                  <a:lnTo>
                    <a:pt x="49" y="112"/>
                  </a:lnTo>
                  <a:lnTo>
                    <a:pt x="44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2" y="490"/>
                  </a:lnTo>
                  <a:lnTo>
                    <a:pt x="49" y="497"/>
                  </a:lnTo>
                  <a:lnTo>
                    <a:pt x="58" y="510"/>
                  </a:lnTo>
                  <a:lnTo>
                    <a:pt x="62" y="514"/>
                  </a:lnTo>
                  <a:lnTo>
                    <a:pt x="57" y="510"/>
                  </a:lnTo>
                  <a:lnTo>
                    <a:pt x="80" y="525"/>
                  </a:lnTo>
                  <a:lnTo>
                    <a:pt x="77" y="523"/>
                  </a:lnTo>
                  <a:lnTo>
                    <a:pt x="110" y="538"/>
                  </a:lnTo>
                  <a:lnTo>
                    <a:pt x="106" y="537"/>
                  </a:lnTo>
                  <a:lnTo>
                    <a:pt x="142" y="547"/>
                  </a:lnTo>
                  <a:lnTo>
                    <a:pt x="186" y="553"/>
                  </a:lnTo>
                  <a:lnTo>
                    <a:pt x="231" y="558"/>
                  </a:lnTo>
                  <a:lnTo>
                    <a:pt x="282" y="560"/>
                  </a:lnTo>
                  <a:lnTo>
                    <a:pt x="332" y="558"/>
                  </a:lnTo>
                  <a:lnTo>
                    <a:pt x="376" y="553"/>
                  </a:lnTo>
                  <a:lnTo>
                    <a:pt x="421" y="546"/>
                  </a:lnTo>
                  <a:lnTo>
                    <a:pt x="455" y="537"/>
                  </a:lnTo>
                  <a:lnTo>
                    <a:pt x="451" y="538"/>
                  </a:lnTo>
                  <a:lnTo>
                    <a:pt x="484" y="523"/>
                  </a:lnTo>
                  <a:lnTo>
                    <a:pt x="481" y="525"/>
                  </a:lnTo>
                  <a:lnTo>
                    <a:pt x="504" y="510"/>
                  </a:lnTo>
                  <a:lnTo>
                    <a:pt x="499" y="514"/>
                  </a:lnTo>
                  <a:lnTo>
                    <a:pt x="505" y="507"/>
                  </a:lnTo>
                  <a:lnTo>
                    <a:pt x="510" y="500"/>
                  </a:lnTo>
                  <a:lnTo>
                    <a:pt x="519" y="490"/>
                  </a:lnTo>
                  <a:lnTo>
                    <a:pt x="512" y="506"/>
                  </a:lnTo>
                  <a:lnTo>
                    <a:pt x="512" y="496"/>
                  </a:lnTo>
                  <a:lnTo>
                    <a:pt x="512" y="113"/>
                  </a:lnTo>
                  <a:lnTo>
                    <a:pt x="512" y="106"/>
                  </a:lnTo>
                  <a:lnTo>
                    <a:pt x="516" y="119"/>
                  </a:lnTo>
                  <a:lnTo>
                    <a:pt x="510" y="109"/>
                  </a:lnTo>
                  <a:lnTo>
                    <a:pt x="505" y="105"/>
                  </a:lnTo>
                  <a:lnTo>
                    <a:pt x="497" y="92"/>
                  </a:lnTo>
                  <a:lnTo>
                    <a:pt x="504" y="99"/>
                  </a:lnTo>
                  <a:lnTo>
                    <a:pt x="481" y="84"/>
                  </a:lnTo>
                  <a:lnTo>
                    <a:pt x="485" y="86"/>
                  </a:lnTo>
                  <a:lnTo>
                    <a:pt x="453" y="74"/>
                  </a:lnTo>
                  <a:lnTo>
                    <a:pt x="419" y="65"/>
                  </a:lnTo>
                  <a:lnTo>
                    <a:pt x="374" y="55"/>
                  </a:lnTo>
                  <a:lnTo>
                    <a:pt x="330" y="51"/>
                  </a:lnTo>
                  <a:lnTo>
                    <a:pt x="279" y="48"/>
                  </a:lnTo>
                  <a:close/>
                  <a:moveTo>
                    <a:pt x="336" y="3"/>
                  </a:moveTo>
                  <a:lnTo>
                    <a:pt x="384" y="8"/>
                  </a:lnTo>
                  <a:lnTo>
                    <a:pt x="431" y="19"/>
                  </a:lnTo>
                  <a:lnTo>
                    <a:pt x="469" y="29"/>
                  </a:lnTo>
                  <a:lnTo>
                    <a:pt x="502" y="41"/>
                  </a:lnTo>
                  <a:cubicBezTo>
                    <a:pt x="504" y="42"/>
                    <a:pt x="505" y="43"/>
                    <a:pt x="507" y="44"/>
                  </a:cubicBezTo>
                  <a:lnTo>
                    <a:pt x="530" y="59"/>
                  </a:lnTo>
                  <a:cubicBezTo>
                    <a:pt x="533" y="60"/>
                    <a:pt x="535" y="63"/>
                    <a:pt x="537" y="65"/>
                  </a:cubicBezTo>
                  <a:lnTo>
                    <a:pt x="541" y="73"/>
                  </a:lnTo>
                  <a:lnTo>
                    <a:pt x="550" y="83"/>
                  </a:lnTo>
                  <a:lnTo>
                    <a:pt x="556" y="93"/>
                  </a:lnTo>
                  <a:cubicBezTo>
                    <a:pt x="559" y="97"/>
                    <a:pt x="560" y="101"/>
                    <a:pt x="560" y="106"/>
                  </a:cubicBezTo>
                  <a:lnTo>
                    <a:pt x="560" y="113"/>
                  </a:lnTo>
                  <a:lnTo>
                    <a:pt x="560" y="496"/>
                  </a:lnTo>
                  <a:lnTo>
                    <a:pt x="560" y="506"/>
                  </a:lnTo>
                  <a:cubicBezTo>
                    <a:pt x="560" y="511"/>
                    <a:pt x="558" y="517"/>
                    <a:pt x="554" y="521"/>
                  </a:cubicBezTo>
                  <a:lnTo>
                    <a:pt x="550" y="526"/>
                  </a:lnTo>
                  <a:lnTo>
                    <a:pt x="541" y="539"/>
                  </a:lnTo>
                  <a:lnTo>
                    <a:pt x="535" y="546"/>
                  </a:lnTo>
                  <a:cubicBezTo>
                    <a:pt x="533" y="548"/>
                    <a:pt x="532" y="549"/>
                    <a:pt x="530" y="550"/>
                  </a:cubicBezTo>
                  <a:lnTo>
                    <a:pt x="507" y="565"/>
                  </a:lnTo>
                  <a:cubicBezTo>
                    <a:pt x="506" y="566"/>
                    <a:pt x="505" y="566"/>
                    <a:pt x="504" y="567"/>
                  </a:cubicBezTo>
                  <a:lnTo>
                    <a:pt x="471" y="582"/>
                  </a:lnTo>
                  <a:cubicBezTo>
                    <a:pt x="470" y="582"/>
                    <a:pt x="469" y="583"/>
                    <a:pt x="467" y="583"/>
                  </a:cubicBezTo>
                  <a:lnTo>
                    <a:pt x="429" y="593"/>
                  </a:lnTo>
                  <a:lnTo>
                    <a:pt x="381" y="601"/>
                  </a:lnTo>
                  <a:lnTo>
                    <a:pt x="334" y="606"/>
                  </a:lnTo>
                  <a:lnTo>
                    <a:pt x="279" y="608"/>
                  </a:lnTo>
                  <a:lnTo>
                    <a:pt x="225" y="606"/>
                  </a:lnTo>
                  <a:lnTo>
                    <a:pt x="178" y="601"/>
                  </a:lnTo>
                  <a:lnTo>
                    <a:pt x="130" y="593"/>
                  </a:lnTo>
                  <a:lnTo>
                    <a:pt x="94" y="583"/>
                  </a:lnTo>
                  <a:cubicBezTo>
                    <a:pt x="92" y="583"/>
                    <a:pt x="91" y="582"/>
                    <a:pt x="90" y="582"/>
                  </a:cubicBezTo>
                  <a:lnTo>
                    <a:pt x="57" y="567"/>
                  </a:lnTo>
                  <a:cubicBezTo>
                    <a:pt x="56" y="566"/>
                    <a:pt x="55" y="566"/>
                    <a:pt x="54" y="565"/>
                  </a:cubicBezTo>
                  <a:lnTo>
                    <a:pt x="31" y="550"/>
                  </a:lnTo>
                  <a:cubicBezTo>
                    <a:pt x="29" y="549"/>
                    <a:pt x="28" y="548"/>
                    <a:pt x="26" y="546"/>
                  </a:cubicBezTo>
                  <a:lnTo>
                    <a:pt x="18" y="536"/>
                  </a:lnTo>
                  <a:lnTo>
                    <a:pt x="13" y="529"/>
                  </a:lnTo>
                  <a:lnTo>
                    <a:pt x="7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8" y="75"/>
                  </a:lnTo>
                  <a:lnTo>
                    <a:pt x="24" y="65"/>
                  </a:lnTo>
                  <a:cubicBezTo>
                    <a:pt x="26" y="63"/>
                    <a:pt x="28" y="60"/>
                    <a:pt x="31" y="59"/>
                  </a:cubicBezTo>
                  <a:lnTo>
                    <a:pt x="54" y="44"/>
                  </a:lnTo>
                  <a:cubicBezTo>
                    <a:pt x="56" y="43"/>
                    <a:pt x="57" y="42"/>
                    <a:pt x="59" y="41"/>
                  </a:cubicBezTo>
                  <a:lnTo>
                    <a:pt x="94" y="28"/>
                  </a:lnTo>
                  <a:lnTo>
                    <a:pt x="131" y="18"/>
                  </a:lnTo>
                  <a:lnTo>
                    <a:pt x="179" y="8"/>
                  </a:lnTo>
                  <a:lnTo>
                    <a:pt x="227" y="3"/>
                  </a:lnTo>
                  <a:lnTo>
                    <a:pt x="282" y="0"/>
                  </a:lnTo>
                  <a:lnTo>
                    <a:pt x="33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093" name="Rectangle 489"/>
            <p:cNvSpPr>
              <a:spLocks noChangeArrowheads="1"/>
            </p:cNvSpPr>
            <p:nvPr/>
          </p:nvSpPr>
          <p:spPr bwMode="auto">
            <a:xfrm>
              <a:off x="6517578" y="2550449"/>
              <a:ext cx="10238" cy="232857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94" name="Rectangle 490"/>
            <p:cNvSpPr>
              <a:spLocks noChangeArrowheads="1"/>
            </p:cNvSpPr>
            <p:nvPr/>
          </p:nvSpPr>
          <p:spPr bwMode="auto">
            <a:xfrm>
              <a:off x="6527816" y="2550449"/>
              <a:ext cx="10238" cy="232857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95" name="Rectangle 491"/>
            <p:cNvSpPr>
              <a:spLocks noChangeArrowheads="1"/>
            </p:cNvSpPr>
            <p:nvPr/>
          </p:nvSpPr>
          <p:spPr bwMode="auto">
            <a:xfrm>
              <a:off x="6538054" y="2550449"/>
              <a:ext cx="10238" cy="232857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96" name="Rectangle 492"/>
            <p:cNvSpPr>
              <a:spLocks noChangeArrowheads="1"/>
            </p:cNvSpPr>
            <p:nvPr/>
          </p:nvSpPr>
          <p:spPr bwMode="auto">
            <a:xfrm>
              <a:off x="6548291" y="2550449"/>
              <a:ext cx="10238" cy="232857"/>
            </a:xfrm>
            <a:prstGeom prst="rect">
              <a:avLst/>
            </a:prstGeom>
            <a:solidFill>
              <a:srgbClr val="D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97" name="Rectangle 493"/>
            <p:cNvSpPr>
              <a:spLocks noChangeArrowheads="1"/>
            </p:cNvSpPr>
            <p:nvPr/>
          </p:nvSpPr>
          <p:spPr bwMode="auto">
            <a:xfrm>
              <a:off x="6558529" y="2550449"/>
              <a:ext cx="12285" cy="232857"/>
            </a:xfrm>
            <a:prstGeom prst="rect">
              <a:avLst/>
            </a:prstGeom>
            <a:solidFill>
              <a:srgbClr val="D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98" name="Rectangle 494"/>
            <p:cNvSpPr>
              <a:spLocks noChangeArrowheads="1"/>
            </p:cNvSpPr>
            <p:nvPr/>
          </p:nvSpPr>
          <p:spPr bwMode="auto">
            <a:xfrm>
              <a:off x="6570814" y="2550449"/>
              <a:ext cx="10238" cy="232857"/>
            </a:xfrm>
            <a:prstGeom prst="rect">
              <a:avLst/>
            </a:prstGeom>
            <a:solidFill>
              <a:srgbClr val="D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099" name="Rectangle 495"/>
            <p:cNvSpPr>
              <a:spLocks noChangeArrowheads="1"/>
            </p:cNvSpPr>
            <p:nvPr/>
          </p:nvSpPr>
          <p:spPr bwMode="auto">
            <a:xfrm>
              <a:off x="6581052" y="2550449"/>
              <a:ext cx="10238" cy="232857"/>
            </a:xfrm>
            <a:prstGeom prst="rect">
              <a:avLst/>
            </a:prstGeom>
            <a:solidFill>
              <a:srgbClr val="E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0" name="Rectangle 496"/>
            <p:cNvSpPr>
              <a:spLocks noChangeArrowheads="1"/>
            </p:cNvSpPr>
            <p:nvPr/>
          </p:nvSpPr>
          <p:spPr bwMode="auto">
            <a:xfrm>
              <a:off x="6591290" y="2550449"/>
              <a:ext cx="10238" cy="232857"/>
            </a:xfrm>
            <a:prstGeom prst="rect">
              <a:avLst/>
            </a:prstGeom>
            <a:solidFill>
              <a:srgbClr val="E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1" name="Rectangle 497"/>
            <p:cNvSpPr>
              <a:spLocks noChangeArrowheads="1"/>
            </p:cNvSpPr>
            <p:nvPr/>
          </p:nvSpPr>
          <p:spPr bwMode="auto">
            <a:xfrm>
              <a:off x="6601527" y="2550449"/>
              <a:ext cx="10238" cy="232857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2" name="Rectangle 498"/>
            <p:cNvSpPr>
              <a:spLocks noChangeArrowheads="1"/>
            </p:cNvSpPr>
            <p:nvPr/>
          </p:nvSpPr>
          <p:spPr bwMode="auto">
            <a:xfrm>
              <a:off x="6611765" y="2550449"/>
              <a:ext cx="10238" cy="232857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3" name="Rectangle 499"/>
            <p:cNvSpPr>
              <a:spLocks noChangeArrowheads="1"/>
            </p:cNvSpPr>
            <p:nvPr/>
          </p:nvSpPr>
          <p:spPr bwMode="auto">
            <a:xfrm>
              <a:off x="6622002" y="2550449"/>
              <a:ext cx="10238" cy="232857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4" name="Rectangle 500"/>
            <p:cNvSpPr>
              <a:spLocks noChangeArrowheads="1"/>
            </p:cNvSpPr>
            <p:nvPr/>
          </p:nvSpPr>
          <p:spPr bwMode="auto">
            <a:xfrm>
              <a:off x="6632240" y="2550449"/>
              <a:ext cx="10238" cy="232857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5" name="Rectangle 501"/>
            <p:cNvSpPr>
              <a:spLocks noChangeArrowheads="1"/>
            </p:cNvSpPr>
            <p:nvPr/>
          </p:nvSpPr>
          <p:spPr bwMode="auto">
            <a:xfrm>
              <a:off x="6642478" y="2550449"/>
              <a:ext cx="10238" cy="232857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6" name="Rectangle 502"/>
            <p:cNvSpPr>
              <a:spLocks noChangeArrowheads="1"/>
            </p:cNvSpPr>
            <p:nvPr/>
          </p:nvSpPr>
          <p:spPr bwMode="auto">
            <a:xfrm>
              <a:off x="6652715" y="2550449"/>
              <a:ext cx="10238" cy="232857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7" name="Rectangle 503"/>
            <p:cNvSpPr>
              <a:spLocks noChangeArrowheads="1"/>
            </p:cNvSpPr>
            <p:nvPr/>
          </p:nvSpPr>
          <p:spPr bwMode="auto">
            <a:xfrm>
              <a:off x="6662953" y="2550449"/>
              <a:ext cx="20475" cy="232857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8" name="Rectangle 504"/>
            <p:cNvSpPr>
              <a:spLocks noChangeArrowheads="1"/>
            </p:cNvSpPr>
            <p:nvPr/>
          </p:nvSpPr>
          <p:spPr bwMode="auto">
            <a:xfrm>
              <a:off x="6683428" y="2550449"/>
              <a:ext cx="10238" cy="232857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09" name="Rectangle 505"/>
            <p:cNvSpPr>
              <a:spLocks noChangeArrowheads="1"/>
            </p:cNvSpPr>
            <p:nvPr/>
          </p:nvSpPr>
          <p:spPr bwMode="auto">
            <a:xfrm>
              <a:off x="6693666" y="2550449"/>
              <a:ext cx="10238" cy="232857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0" name="Rectangle 506"/>
            <p:cNvSpPr>
              <a:spLocks noChangeArrowheads="1"/>
            </p:cNvSpPr>
            <p:nvPr/>
          </p:nvSpPr>
          <p:spPr bwMode="auto">
            <a:xfrm>
              <a:off x="6703904" y="2550449"/>
              <a:ext cx="10238" cy="232857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1" name="Rectangle 507"/>
            <p:cNvSpPr>
              <a:spLocks noChangeArrowheads="1"/>
            </p:cNvSpPr>
            <p:nvPr/>
          </p:nvSpPr>
          <p:spPr bwMode="auto">
            <a:xfrm>
              <a:off x="6714141" y="2550449"/>
              <a:ext cx="10238" cy="232857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2" name="Rectangle 508"/>
            <p:cNvSpPr>
              <a:spLocks noChangeArrowheads="1"/>
            </p:cNvSpPr>
            <p:nvPr/>
          </p:nvSpPr>
          <p:spPr bwMode="auto">
            <a:xfrm>
              <a:off x="6724379" y="2550449"/>
              <a:ext cx="10238" cy="232857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3" name="Rectangle 509"/>
            <p:cNvSpPr>
              <a:spLocks noChangeArrowheads="1"/>
            </p:cNvSpPr>
            <p:nvPr/>
          </p:nvSpPr>
          <p:spPr bwMode="auto">
            <a:xfrm>
              <a:off x="6734617" y="2550449"/>
              <a:ext cx="10238" cy="232857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4" name="Rectangle 510"/>
            <p:cNvSpPr>
              <a:spLocks noChangeArrowheads="1"/>
            </p:cNvSpPr>
            <p:nvPr/>
          </p:nvSpPr>
          <p:spPr bwMode="auto">
            <a:xfrm>
              <a:off x="6744854" y="2550449"/>
              <a:ext cx="10238" cy="232857"/>
            </a:xfrm>
            <a:prstGeom prst="rect">
              <a:avLst/>
            </a:prstGeom>
            <a:solidFill>
              <a:srgbClr val="E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5" name="Rectangle 511"/>
            <p:cNvSpPr>
              <a:spLocks noChangeArrowheads="1"/>
            </p:cNvSpPr>
            <p:nvPr/>
          </p:nvSpPr>
          <p:spPr bwMode="auto">
            <a:xfrm>
              <a:off x="6755092" y="2550449"/>
              <a:ext cx="10238" cy="232857"/>
            </a:xfrm>
            <a:prstGeom prst="rect">
              <a:avLst/>
            </a:prstGeom>
            <a:solidFill>
              <a:srgbClr val="E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6" name="Rectangle 512"/>
            <p:cNvSpPr>
              <a:spLocks noChangeArrowheads="1"/>
            </p:cNvSpPr>
            <p:nvPr/>
          </p:nvSpPr>
          <p:spPr bwMode="auto">
            <a:xfrm>
              <a:off x="6765330" y="2550449"/>
              <a:ext cx="10238" cy="232857"/>
            </a:xfrm>
            <a:prstGeom prst="rect">
              <a:avLst/>
            </a:prstGeom>
            <a:solidFill>
              <a:srgbClr val="D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7" name="Rectangle 513"/>
            <p:cNvSpPr>
              <a:spLocks noChangeArrowheads="1"/>
            </p:cNvSpPr>
            <p:nvPr/>
          </p:nvSpPr>
          <p:spPr bwMode="auto">
            <a:xfrm>
              <a:off x="6775567" y="2550449"/>
              <a:ext cx="10238" cy="232857"/>
            </a:xfrm>
            <a:prstGeom prst="rect">
              <a:avLst/>
            </a:prstGeom>
            <a:solidFill>
              <a:srgbClr val="D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8" name="Rectangle 514"/>
            <p:cNvSpPr>
              <a:spLocks noChangeArrowheads="1"/>
            </p:cNvSpPr>
            <p:nvPr/>
          </p:nvSpPr>
          <p:spPr bwMode="auto">
            <a:xfrm>
              <a:off x="6785805" y="2550449"/>
              <a:ext cx="10238" cy="232857"/>
            </a:xfrm>
            <a:prstGeom prst="rect">
              <a:avLst/>
            </a:prstGeom>
            <a:solidFill>
              <a:srgbClr val="D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19" name="Rectangle 515"/>
            <p:cNvSpPr>
              <a:spLocks noChangeArrowheads="1"/>
            </p:cNvSpPr>
            <p:nvPr/>
          </p:nvSpPr>
          <p:spPr bwMode="auto">
            <a:xfrm>
              <a:off x="6796042" y="2550449"/>
              <a:ext cx="10238" cy="232857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20" name="Rectangle 516"/>
            <p:cNvSpPr>
              <a:spLocks noChangeArrowheads="1"/>
            </p:cNvSpPr>
            <p:nvPr/>
          </p:nvSpPr>
          <p:spPr bwMode="auto">
            <a:xfrm>
              <a:off x="6806280" y="2550449"/>
              <a:ext cx="10238" cy="232857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21" name="Rectangle 517"/>
            <p:cNvSpPr>
              <a:spLocks noChangeArrowheads="1"/>
            </p:cNvSpPr>
            <p:nvPr/>
          </p:nvSpPr>
          <p:spPr bwMode="auto">
            <a:xfrm>
              <a:off x="6816518" y="2550449"/>
              <a:ext cx="10238" cy="232857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22" name="Freeform 518"/>
            <p:cNvSpPr>
              <a:spLocks/>
            </p:cNvSpPr>
            <p:nvPr/>
          </p:nvSpPr>
          <p:spPr bwMode="auto">
            <a:xfrm>
              <a:off x="6513483" y="2506983"/>
              <a:ext cx="329652" cy="85381"/>
            </a:xfrm>
            <a:custGeom>
              <a:avLst/>
              <a:gdLst>
                <a:gd name="T0" fmla="*/ 161 w 161"/>
                <a:gd name="T1" fmla="*/ 28 h 55"/>
                <a:gd name="T2" fmla="*/ 161 w 161"/>
                <a:gd name="T3" fmla="*/ 28 h 55"/>
                <a:gd name="T4" fmla="*/ 161 w 161"/>
                <a:gd name="T5" fmla="*/ 31 h 55"/>
                <a:gd name="T6" fmla="*/ 159 w 161"/>
                <a:gd name="T7" fmla="*/ 34 h 55"/>
                <a:gd name="T8" fmla="*/ 157 w 161"/>
                <a:gd name="T9" fmla="*/ 36 h 55"/>
                <a:gd name="T10" fmla="*/ 155 w 161"/>
                <a:gd name="T11" fmla="*/ 39 h 55"/>
                <a:gd name="T12" fmla="*/ 148 w 161"/>
                <a:gd name="T13" fmla="*/ 44 h 55"/>
                <a:gd name="T14" fmla="*/ 137 w 161"/>
                <a:gd name="T15" fmla="*/ 48 h 55"/>
                <a:gd name="T16" fmla="*/ 126 w 161"/>
                <a:gd name="T17" fmla="*/ 51 h 55"/>
                <a:gd name="T18" fmla="*/ 111 w 161"/>
                <a:gd name="T19" fmla="*/ 54 h 55"/>
                <a:gd name="T20" fmla="*/ 97 w 161"/>
                <a:gd name="T21" fmla="*/ 55 h 55"/>
                <a:gd name="T22" fmla="*/ 80 w 161"/>
                <a:gd name="T23" fmla="*/ 55 h 55"/>
                <a:gd name="T24" fmla="*/ 64 w 161"/>
                <a:gd name="T25" fmla="*/ 55 h 55"/>
                <a:gd name="T26" fmla="*/ 50 w 161"/>
                <a:gd name="T27" fmla="*/ 54 h 55"/>
                <a:gd name="T28" fmla="*/ 35 w 161"/>
                <a:gd name="T29" fmla="*/ 51 h 55"/>
                <a:gd name="T30" fmla="*/ 24 w 161"/>
                <a:gd name="T31" fmla="*/ 48 h 55"/>
                <a:gd name="T32" fmla="*/ 13 w 161"/>
                <a:gd name="T33" fmla="*/ 44 h 55"/>
                <a:gd name="T34" fmla="*/ 6 w 161"/>
                <a:gd name="T35" fmla="*/ 39 h 55"/>
                <a:gd name="T36" fmla="*/ 4 w 161"/>
                <a:gd name="T37" fmla="*/ 36 h 55"/>
                <a:gd name="T38" fmla="*/ 2 w 161"/>
                <a:gd name="T39" fmla="*/ 34 h 55"/>
                <a:gd name="T40" fmla="*/ 0 w 161"/>
                <a:gd name="T41" fmla="*/ 31 h 55"/>
                <a:gd name="T42" fmla="*/ 0 w 161"/>
                <a:gd name="T43" fmla="*/ 28 h 55"/>
                <a:gd name="T44" fmla="*/ 0 w 161"/>
                <a:gd name="T45" fmla="*/ 26 h 55"/>
                <a:gd name="T46" fmla="*/ 2 w 161"/>
                <a:gd name="T47" fmla="*/ 23 h 55"/>
                <a:gd name="T48" fmla="*/ 4 w 161"/>
                <a:gd name="T49" fmla="*/ 20 h 55"/>
                <a:gd name="T50" fmla="*/ 6 w 161"/>
                <a:gd name="T51" fmla="*/ 17 h 55"/>
                <a:gd name="T52" fmla="*/ 13 w 161"/>
                <a:gd name="T53" fmla="*/ 13 h 55"/>
                <a:gd name="T54" fmla="*/ 24 w 161"/>
                <a:gd name="T55" fmla="*/ 9 h 55"/>
                <a:gd name="T56" fmla="*/ 35 w 161"/>
                <a:gd name="T57" fmla="*/ 6 h 55"/>
                <a:gd name="T58" fmla="*/ 50 w 161"/>
                <a:gd name="T59" fmla="*/ 3 h 55"/>
                <a:gd name="T60" fmla="*/ 64 w 161"/>
                <a:gd name="T61" fmla="*/ 1 h 55"/>
                <a:gd name="T62" fmla="*/ 80 w 161"/>
                <a:gd name="T63" fmla="*/ 0 h 55"/>
                <a:gd name="T64" fmla="*/ 97 w 161"/>
                <a:gd name="T65" fmla="*/ 1 h 55"/>
                <a:gd name="T66" fmla="*/ 111 w 161"/>
                <a:gd name="T67" fmla="*/ 3 h 55"/>
                <a:gd name="T68" fmla="*/ 126 w 161"/>
                <a:gd name="T69" fmla="*/ 6 h 55"/>
                <a:gd name="T70" fmla="*/ 137 w 161"/>
                <a:gd name="T71" fmla="*/ 9 h 55"/>
                <a:gd name="T72" fmla="*/ 148 w 161"/>
                <a:gd name="T73" fmla="*/ 13 h 55"/>
                <a:gd name="T74" fmla="*/ 155 w 161"/>
                <a:gd name="T75" fmla="*/ 17 h 55"/>
                <a:gd name="T76" fmla="*/ 157 w 161"/>
                <a:gd name="T77" fmla="*/ 20 h 55"/>
                <a:gd name="T78" fmla="*/ 159 w 161"/>
                <a:gd name="T79" fmla="*/ 23 h 55"/>
                <a:gd name="T80" fmla="*/ 161 w 161"/>
                <a:gd name="T81" fmla="*/ 26 h 55"/>
                <a:gd name="T82" fmla="*/ 161 w 161"/>
                <a:gd name="T83" fmla="*/ 28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1"/>
                <a:gd name="T127" fmla="*/ 0 h 55"/>
                <a:gd name="T128" fmla="*/ 161 w 161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1" h="55">
                  <a:moveTo>
                    <a:pt x="161" y="28"/>
                  </a:moveTo>
                  <a:lnTo>
                    <a:pt x="161" y="28"/>
                  </a:lnTo>
                  <a:lnTo>
                    <a:pt x="161" y="31"/>
                  </a:lnTo>
                  <a:lnTo>
                    <a:pt x="159" y="34"/>
                  </a:lnTo>
                  <a:lnTo>
                    <a:pt x="157" y="36"/>
                  </a:lnTo>
                  <a:lnTo>
                    <a:pt x="155" y="39"/>
                  </a:lnTo>
                  <a:lnTo>
                    <a:pt x="148" y="44"/>
                  </a:lnTo>
                  <a:lnTo>
                    <a:pt x="137" y="48"/>
                  </a:lnTo>
                  <a:lnTo>
                    <a:pt x="126" y="51"/>
                  </a:lnTo>
                  <a:lnTo>
                    <a:pt x="111" y="54"/>
                  </a:lnTo>
                  <a:lnTo>
                    <a:pt x="97" y="55"/>
                  </a:lnTo>
                  <a:lnTo>
                    <a:pt x="80" y="55"/>
                  </a:lnTo>
                  <a:lnTo>
                    <a:pt x="64" y="55"/>
                  </a:lnTo>
                  <a:lnTo>
                    <a:pt x="50" y="54"/>
                  </a:lnTo>
                  <a:lnTo>
                    <a:pt x="35" y="51"/>
                  </a:lnTo>
                  <a:lnTo>
                    <a:pt x="24" y="48"/>
                  </a:lnTo>
                  <a:lnTo>
                    <a:pt x="13" y="44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3"/>
                  </a:lnTo>
                  <a:lnTo>
                    <a:pt x="4" y="20"/>
                  </a:lnTo>
                  <a:lnTo>
                    <a:pt x="6" y="17"/>
                  </a:lnTo>
                  <a:lnTo>
                    <a:pt x="13" y="13"/>
                  </a:lnTo>
                  <a:lnTo>
                    <a:pt x="24" y="9"/>
                  </a:lnTo>
                  <a:lnTo>
                    <a:pt x="35" y="6"/>
                  </a:lnTo>
                  <a:lnTo>
                    <a:pt x="50" y="3"/>
                  </a:lnTo>
                  <a:lnTo>
                    <a:pt x="64" y="1"/>
                  </a:lnTo>
                  <a:lnTo>
                    <a:pt x="80" y="0"/>
                  </a:lnTo>
                  <a:lnTo>
                    <a:pt x="97" y="1"/>
                  </a:lnTo>
                  <a:lnTo>
                    <a:pt x="111" y="3"/>
                  </a:lnTo>
                  <a:lnTo>
                    <a:pt x="126" y="6"/>
                  </a:lnTo>
                  <a:lnTo>
                    <a:pt x="137" y="9"/>
                  </a:lnTo>
                  <a:lnTo>
                    <a:pt x="148" y="13"/>
                  </a:lnTo>
                  <a:lnTo>
                    <a:pt x="155" y="17"/>
                  </a:lnTo>
                  <a:lnTo>
                    <a:pt x="157" y="20"/>
                  </a:lnTo>
                  <a:lnTo>
                    <a:pt x="159" y="23"/>
                  </a:lnTo>
                  <a:lnTo>
                    <a:pt x="161" y="26"/>
                  </a:lnTo>
                  <a:lnTo>
                    <a:pt x="161" y="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123" name="Freeform 519"/>
            <p:cNvSpPr>
              <a:spLocks/>
            </p:cNvSpPr>
            <p:nvPr/>
          </p:nvSpPr>
          <p:spPr bwMode="auto">
            <a:xfrm>
              <a:off x="6765330" y="2581497"/>
              <a:ext cx="329652" cy="273218"/>
            </a:xfrm>
            <a:custGeom>
              <a:avLst/>
              <a:gdLst>
                <a:gd name="T0" fmla="*/ 81 w 161"/>
                <a:gd name="T1" fmla="*/ 0 h 176"/>
                <a:gd name="T2" fmla="*/ 81 w 161"/>
                <a:gd name="T3" fmla="*/ 0 h 176"/>
                <a:gd name="T4" fmla="*/ 64 w 161"/>
                <a:gd name="T5" fmla="*/ 1 h 176"/>
                <a:gd name="T6" fmla="*/ 50 w 161"/>
                <a:gd name="T7" fmla="*/ 2 h 176"/>
                <a:gd name="T8" fmla="*/ 35 w 161"/>
                <a:gd name="T9" fmla="*/ 6 h 176"/>
                <a:gd name="T10" fmla="*/ 24 w 161"/>
                <a:gd name="T11" fmla="*/ 9 h 176"/>
                <a:gd name="T12" fmla="*/ 14 w 161"/>
                <a:gd name="T13" fmla="*/ 12 h 176"/>
                <a:gd name="T14" fmla="*/ 6 w 161"/>
                <a:gd name="T15" fmla="*/ 17 h 176"/>
                <a:gd name="T16" fmla="*/ 4 w 161"/>
                <a:gd name="T17" fmla="*/ 20 h 176"/>
                <a:gd name="T18" fmla="*/ 2 w 161"/>
                <a:gd name="T19" fmla="*/ 23 h 176"/>
                <a:gd name="T20" fmla="*/ 0 w 161"/>
                <a:gd name="T21" fmla="*/ 26 h 176"/>
                <a:gd name="T22" fmla="*/ 0 w 161"/>
                <a:gd name="T23" fmla="*/ 28 h 176"/>
                <a:gd name="T24" fmla="*/ 0 w 161"/>
                <a:gd name="T25" fmla="*/ 148 h 176"/>
                <a:gd name="T26" fmla="*/ 0 w 161"/>
                <a:gd name="T27" fmla="*/ 151 h 176"/>
                <a:gd name="T28" fmla="*/ 2 w 161"/>
                <a:gd name="T29" fmla="*/ 153 h 176"/>
                <a:gd name="T30" fmla="*/ 4 w 161"/>
                <a:gd name="T31" fmla="*/ 156 h 176"/>
                <a:gd name="T32" fmla="*/ 6 w 161"/>
                <a:gd name="T33" fmla="*/ 159 h 176"/>
                <a:gd name="T34" fmla="*/ 14 w 161"/>
                <a:gd name="T35" fmla="*/ 163 h 176"/>
                <a:gd name="T36" fmla="*/ 24 w 161"/>
                <a:gd name="T37" fmla="*/ 168 h 176"/>
                <a:gd name="T38" fmla="*/ 35 w 161"/>
                <a:gd name="T39" fmla="*/ 171 h 176"/>
                <a:gd name="T40" fmla="*/ 50 w 161"/>
                <a:gd name="T41" fmla="*/ 173 h 176"/>
                <a:gd name="T42" fmla="*/ 64 w 161"/>
                <a:gd name="T43" fmla="*/ 175 h 176"/>
                <a:gd name="T44" fmla="*/ 81 w 161"/>
                <a:gd name="T45" fmla="*/ 176 h 176"/>
                <a:gd name="T46" fmla="*/ 97 w 161"/>
                <a:gd name="T47" fmla="*/ 175 h 176"/>
                <a:gd name="T48" fmla="*/ 112 w 161"/>
                <a:gd name="T49" fmla="*/ 173 h 176"/>
                <a:gd name="T50" fmla="*/ 126 w 161"/>
                <a:gd name="T51" fmla="*/ 171 h 176"/>
                <a:gd name="T52" fmla="*/ 137 w 161"/>
                <a:gd name="T53" fmla="*/ 168 h 176"/>
                <a:gd name="T54" fmla="*/ 148 w 161"/>
                <a:gd name="T55" fmla="*/ 163 h 176"/>
                <a:gd name="T56" fmla="*/ 155 w 161"/>
                <a:gd name="T57" fmla="*/ 159 h 176"/>
                <a:gd name="T58" fmla="*/ 157 w 161"/>
                <a:gd name="T59" fmla="*/ 156 h 176"/>
                <a:gd name="T60" fmla="*/ 159 w 161"/>
                <a:gd name="T61" fmla="*/ 153 h 176"/>
                <a:gd name="T62" fmla="*/ 161 w 161"/>
                <a:gd name="T63" fmla="*/ 151 h 176"/>
                <a:gd name="T64" fmla="*/ 161 w 161"/>
                <a:gd name="T65" fmla="*/ 148 h 176"/>
                <a:gd name="T66" fmla="*/ 161 w 161"/>
                <a:gd name="T67" fmla="*/ 28 h 176"/>
                <a:gd name="T68" fmla="*/ 161 w 161"/>
                <a:gd name="T69" fmla="*/ 26 h 176"/>
                <a:gd name="T70" fmla="*/ 159 w 161"/>
                <a:gd name="T71" fmla="*/ 23 h 176"/>
                <a:gd name="T72" fmla="*/ 157 w 161"/>
                <a:gd name="T73" fmla="*/ 20 h 176"/>
                <a:gd name="T74" fmla="*/ 155 w 161"/>
                <a:gd name="T75" fmla="*/ 17 h 176"/>
                <a:gd name="T76" fmla="*/ 148 w 161"/>
                <a:gd name="T77" fmla="*/ 12 h 176"/>
                <a:gd name="T78" fmla="*/ 137 w 161"/>
                <a:gd name="T79" fmla="*/ 9 h 176"/>
                <a:gd name="T80" fmla="*/ 126 w 161"/>
                <a:gd name="T81" fmla="*/ 6 h 176"/>
                <a:gd name="T82" fmla="*/ 112 w 161"/>
                <a:gd name="T83" fmla="*/ 2 h 176"/>
                <a:gd name="T84" fmla="*/ 97 w 161"/>
                <a:gd name="T85" fmla="*/ 1 h 176"/>
                <a:gd name="T86" fmla="*/ 81 w 161"/>
                <a:gd name="T87" fmla="*/ 0 h 1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1"/>
                <a:gd name="T133" fmla="*/ 0 h 176"/>
                <a:gd name="T134" fmla="*/ 161 w 161"/>
                <a:gd name="T135" fmla="*/ 176 h 17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1" h="176">
                  <a:moveTo>
                    <a:pt x="81" y="0"/>
                  </a:moveTo>
                  <a:lnTo>
                    <a:pt x="81" y="0"/>
                  </a:lnTo>
                  <a:lnTo>
                    <a:pt x="64" y="1"/>
                  </a:lnTo>
                  <a:lnTo>
                    <a:pt x="50" y="2"/>
                  </a:lnTo>
                  <a:lnTo>
                    <a:pt x="35" y="6"/>
                  </a:lnTo>
                  <a:lnTo>
                    <a:pt x="24" y="9"/>
                  </a:lnTo>
                  <a:lnTo>
                    <a:pt x="14" y="12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3"/>
                  </a:lnTo>
                  <a:lnTo>
                    <a:pt x="4" y="156"/>
                  </a:lnTo>
                  <a:lnTo>
                    <a:pt x="6" y="159"/>
                  </a:lnTo>
                  <a:lnTo>
                    <a:pt x="14" y="163"/>
                  </a:lnTo>
                  <a:lnTo>
                    <a:pt x="24" y="168"/>
                  </a:lnTo>
                  <a:lnTo>
                    <a:pt x="35" y="171"/>
                  </a:lnTo>
                  <a:lnTo>
                    <a:pt x="50" y="173"/>
                  </a:lnTo>
                  <a:lnTo>
                    <a:pt x="64" y="175"/>
                  </a:lnTo>
                  <a:lnTo>
                    <a:pt x="81" y="176"/>
                  </a:lnTo>
                  <a:lnTo>
                    <a:pt x="97" y="175"/>
                  </a:lnTo>
                  <a:lnTo>
                    <a:pt x="112" y="173"/>
                  </a:lnTo>
                  <a:lnTo>
                    <a:pt x="126" y="171"/>
                  </a:lnTo>
                  <a:lnTo>
                    <a:pt x="137" y="168"/>
                  </a:lnTo>
                  <a:lnTo>
                    <a:pt x="148" y="163"/>
                  </a:lnTo>
                  <a:lnTo>
                    <a:pt x="155" y="159"/>
                  </a:lnTo>
                  <a:lnTo>
                    <a:pt x="157" y="156"/>
                  </a:lnTo>
                  <a:lnTo>
                    <a:pt x="159" y="153"/>
                  </a:lnTo>
                  <a:lnTo>
                    <a:pt x="161" y="151"/>
                  </a:lnTo>
                  <a:lnTo>
                    <a:pt x="161" y="148"/>
                  </a:lnTo>
                  <a:lnTo>
                    <a:pt x="161" y="28"/>
                  </a:lnTo>
                  <a:lnTo>
                    <a:pt x="161" y="26"/>
                  </a:lnTo>
                  <a:lnTo>
                    <a:pt x="159" y="23"/>
                  </a:lnTo>
                  <a:lnTo>
                    <a:pt x="157" y="20"/>
                  </a:lnTo>
                  <a:lnTo>
                    <a:pt x="155" y="17"/>
                  </a:lnTo>
                  <a:lnTo>
                    <a:pt x="148" y="12"/>
                  </a:lnTo>
                  <a:lnTo>
                    <a:pt x="137" y="9"/>
                  </a:lnTo>
                  <a:lnTo>
                    <a:pt x="126" y="6"/>
                  </a:lnTo>
                  <a:lnTo>
                    <a:pt x="112" y="2"/>
                  </a:lnTo>
                  <a:lnTo>
                    <a:pt x="97" y="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124" name="Freeform 520"/>
            <p:cNvSpPr>
              <a:spLocks noEditPoints="1"/>
            </p:cNvSpPr>
            <p:nvPr/>
          </p:nvSpPr>
          <p:spPr bwMode="auto">
            <a:xfrm>
              <a:off x="6750997" y="2569078"/>
              <a:ext cx="360365" cy="296504"/>
            </a:xfrm>
            <a:custGeom>
              <a:avLst/>
              <a:gdLst>
                <a:gd name="T0" fmla="*/ 72 w 560"/>
                <a:gd name="T1" fmla="*/ 16 h 608"/>
                <a:gd name="T2" fmla="*/ 44 w 560"/>
                <a:gd name="T3" fmla="*/ 20 h 608"/>
                <a:gd name="T4" fmla="*/ 24 w 560"/>
                <a:gd name="T5" fmla="*/ 27 h 608"/>
                <a:gd name="T6" fmla="*/ 18 w 560"/>
                <a:gd name="T7" fmla="*/ 31 h 608"/>
                <a:gd name="T8" fmla="*/ 18 w 560"/>
                <a:gd name="T9" fmla="*/ 32 h 608"/>
                <a:gd name="T10" fmla="*/ 14 w 560"/>
                <a:gd name="T11" fmla="*/ 37 h 608"/>
                <a:gd name="T12" fmla="*/ 15 w 560"/>
                <a:gd name="T13" fmla="*/ 35 h 608"/>
                <a:gd name="T14" fmla="*/ 15 w 560"/>
                <a:gd name="T15" fmla="*/ 159 h 608"/>
                <a:gd name="T16" fmla="*/ 15 w 560"/>
                <a:gd name="T17" fmla="*/ 156 h 608"/>
                <a:gd name="T18" fmla="*/ 19 w 560"/>
                <a:gd name="T19" fmla="*/ 161 h 608"/>
                <a:gd name="T20" fmla="*/ 25 w 560"/>
                <a:gd name="T21" fmla="*/ 165 h 608"/>
                <a:gd name="T22" fmla="*/ 35 w 560"/>
                <a:gd name="T23" fmla="*/ 169 h 608"/>
                <a:gd name="T24" fmla="*/ 45 w 560"/>
                <a:gd name="T25" fmla="*/ 172 h 608"/>
                <a:gd name="T26" fmla="*/ 73 w 560"/>
                <a:gd name="T27" fmla="*/ 175 h 608"/>
                <a:gd name="T28" fmla="*/ 104 w 560"/>
                <a:gd name="T29" fmla="*/ 175 h 608"/>
                <a:gd name="T30" fmla="*/ 132 w 560"/>
                <a:gd name="T31" fmla="*/ 172 h 608"/>
                <a:gd name="T32" fmla="*/ 142 w 560"/>
                <a:gd name="T33" fmla="*/ 169 h 608"/>
                <a:gd name="T34" fmla="*/ 151 w 560"/>
                <a:gd name="T35" fmla="*/ 165 h 608"/>
                <a:gd name="T36" fmla="*/ 157 w 560"/>
                <a:gd name="T37" fmla="*/ 161 h 608"/>
                <a:gd name="T38" fmla="*/ 160 w 560"/>
                <a:gd name="T39" fmla="*/ 157 h 608"/>
                <a:gd name="T40" fmla="*/ 161 w 560"/>
                <a:gd name="T41" fmla="*/ 159 h 608"/>
                <a:gd name="T42" fmla="*/ 161 w 560"/>
                <a:gd name="T43" fmla="*/ 35 h 608"/>
                <a:gd name="T44" fmla="*/ 162 w 560"/>
                <a:gd name="T45" fmla="*/ 37 h 608"/>
                <a:gd name="T46" fmla="*/ 159 w 560"/>
                <a:gd name="T47" fmla="*/ 33 h 608"/>
                <a:gd name="T48" fmla="*/ 158 w 560"/>
                <a:gd name="T49" fmla="*/ 31 h 608"/>
                <a:gd name="T50" fmla="*/ 152 w 560"/>
                <a:gd name="T51" fmla="*/ 27 h 608"/>
                <a:gd name="T52" fmla="*/ 132 w 560"/>
                <a:gd name="T53" fmla="*/ 20 h 608"/>
                <a:gd name="T54" fmla="*/ 104 w 560"/>
                <a:gd name="T55" fmla="*/ 16 h 608"/>
                <a:gd name="T56" fmla="*/ 106 w 560"/>
                <a:gd name="T57" fmla="*/ 1 h 608"/>
                <a:gd name="T58" fmla="*/ 135 w 560"/>
                <a:gd name="T59" fmla="*/ 6 h 608"/>
                <a:gd name="T60" fmla="*/ 158 w 560"/>
                <a:gd name="T61" fmla="*/ 13 h 608"/>
                <a:gd name="T62" fmla="*/ 167 w 560"/>
                <a:gd name="T63" fmla="*/ 19 h 608"/>
                <a:gd name="T64" fmla="*/ 170 w 560"/>
                <a:gd name="T65" fmla="*/ 23 h 608"/>
                <a:gd name="T66" fmla="*/ 175 w 560"/>
                <a:gd name="T67" fmla="*/ 29 h 608"/>
                <a:gd name="T68" fmla="*/ 176 w 560"/>
                <a:gd name="T69" fmla="*/ 35 h 608"/>
                <a:gd name="T70" fmla="*/ 176 w 560"/>
                <a:gd name="T71" fmla="*/ 159 h 608"/>
                <a:gd name="T72" fmla="*/ 173 w 560"/>
                <a:gd name="T73" fmla="*/ 165 h 608"/>
                <a:gd name="T74" fmla="*/ 168 w 560"/>
                <a:gd name="T75" fmla="*/ 172 h 608"/>
                <a:gd name="T76" fmla="*/ 159 w 560"/>
                <a:gd name="T77" fmla="*/ 177 h 608"/>
                <a:gd name="T78" fmla="*/ 148 w 560"/>
                <a:gd name="T79" fmla="*/ 183 h 608"/>
                <a:gd name="T80" fmla="*/ 135 w 560"/>
                <a:gd name="T81" fmla="*/ 186 h 608"/>
                <a:gd name="T82" fmla="*/ 105 w 560"/>
                <a:gd name="T83" fmla="*/ 190 h 608"/>
                <a:gd name="T84" fmla="*/ 71 w 560"/>
                <a:gd name="T85" fmla="*/ 190 h 608"/>
                <a:gd name="T86" fmla="*/ 41 w 560"/>
                <a:gd name="T87" fmla="*/ 186 h 608"/>
                <a:gd name="T88" fmla="*/ 28 w 560"/>
                <a:gd name="T89" fmla="*/ 183 h 608"/>
                <a:gd name="T90" fmla="*/ 17 w 560"/>
                <a:gd name="T91" fmla="*/ 177 h 608"/>
                <a:gd name="T92" fmla="*/ 8 w 560"/>
                <a:gd name="T93" fmla="*/ 172 h 608"/>
                <a:gd name="T94" fmla="*/ 4 w 560"/>
                <a:gd name="T95" fmla="*/ 166 h 608"/>
                <a:gd name="T96" fmla="*/ 0 w 560"/>
                <a:gd name="T97" fmla="*/ 159 h 608"/>
                <a:gd name="T98" fmla="*/ 0 w 560"/>
                <a:gd name="T99" fmla="*/ 35 h 608"/>
                <a:gd name="T100" fmla="*/ 1 w 560"/>
                <a:gd name="T101" fmla="*/ 29 h 608"/>
                <a:gd name="T102" fmla="*/ 6 w 560"/>
                <a:gd name="T103" fmla="*/ 24 h 608"/>
                <a:gd name="T104" fmla="*/ 10 w 560"/>
                <a:gd name="T105" fmla="*/ 19 h 608"/>
                <a:gd name="T106" fmla="*/ 19 w 560"/>
                <a:gd name="T107" fmla="*/ 13 h 608"/>
                <a:gd name="T108" fmla="*/ 41 w 560"/>
                <a:gd name="T109" fmla="*/ 6 h 608"/>
                <a:gd name="T110" fmla="*/ 71 w 560"/>
                <a:gd name="T111" fmla="*/ 1 h 608"/>
                <a:gd name="T112" fmla="*/ 106 w 560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60"/>
                <a:gd name="T172" fmla="*/ 0 h 608"/>
                <a:gd name="T173" fmla="*/ 560 w 560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60" h="608">
                  <a:moveTo>
                    <a:pt x="279" y="48"/>
                  </a:moveTo>
                  <a:lnTo>
                    <a:pt x="229" y="51"/>
                  </a:lnTo>
                  <a:lnTo>
                    <a:pt x="185" y="56"/>
                  </a:lnTo>
                  <a:lnTo>
                    <a:pt x="141" y="65"/>
                  </a:lnTo>
                  <a:lnTo>
                    <a:pt x="106" y="75"/>
                  </a:lnTo>
                  <a:lnTo>
                    <a:pt x="76" y="86"/>
                  </a:lnTo>
                  <a:lnTo>
                    <a:pt x="80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8" y="102"/>
                  </a:lnTo>
                  <a:lnTo>
                    <a:pt x="49" y="112"/>
                  </a:lnTo>
                  <a:lnTo>
                    <a:pt x="44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2" y="490"/>
                  </a:lnTo>
                  <a:lnTo>
                    <a:pt x="49" y="497"/>
                  </a:lnTo>
                  <a:lnTo>
                    <a:pt x="58" y="510"/>
                  </a:lnTo>
                  <a:lnTo>
                    <a:pt x="62" y="514"/>
                  </a:lnTo>
                  <a:lnTo>
                    <a:pt x="57" y="510"/>
                  </a:lnTo>
                  <a:lnTo>
                    <a:pt x="80" y="525"/>
                  </a:lnTo>
                  <a:lnTo>
                    <a:pt x="77" y="523"/>
                  </a:lnTo>
                  <a:lnTo>
                    <a:pt x="110" y="538"/>
                  </a:lnTo>
                  <a:lnTo>
                    <a:pt x="106" y="537"/>
                  </a:lnTo>
                  <a:lnTo>
                    <a:pt x="142" y="547"/>
                  </a:lnTo>
                  <a:lnTo>
                    <a:pt x="186" y="553"/>
                  </a:lnTo>
                  <a:lnTo>
                    <a:pt x="231" y="558"/>
                  </a:lnTo>
                  <a:lnTo>
                    <a:pt x="282" y="560"/>
                  </a:lnTo>
                  <a:lnTo>
                    <a:pt x="332" y="558"/>
                  </a:lnTo>
                  <a:lnTo>
                    <a:pt x="376" y="553"/>
                  </a:lnTo>
                  <a:lnTo>
                    <a:pt x="421" y="546"/>
                  </a:lnTo>
                  <a:lnTo>
                    <a:pt x="455" y="537"/>
                  </a:lnTo>
                  <a:lnTo>
                    <a:pt x="451" y="538"/>
                  </a:lnTo>
                  <a:lnTo>
                    <a:pt x="484" y="523"/>
                  </a:lnTo>
                  <a:lnTo>
                    <a:pt x="481" y="525"/>
                  </a:lnTo>
                  <a:lnTo>
                    <a:pt x="504" y="510"/>
                  </a:lnTo>
                  <a:lnTo>
                    <a:pt x="499" y="514"/>
                  </a:lnTo>
                  <a:lnTo>
                    <a:pt x="505" y="507"/>
                  </a:lnTo>
                  <a:lnTo>
                    <a:pt x="510" y="500"/>
                  </a:lnTo>
                  <a:lnTo>
                    <a:pt x="519" y="490"/>
                  </a:lnTo>
                  <a:lnTo>
                    <a:pt x="512" y="506"/>
                  </a:lnTo>
                  <a:lnTo>
                    <a:pt x="512" y="496"/>
                  </a:lnTo>
                  <a:lnTo>
                    <a:pt x="512" y="113"/>
                  </a:lnTo>
                  <a:lnTo>
                    <a:pt x="512" y="106"/>
                  </a:lnTo>
                  <a:lnTo>
                    <a:pt x="516" y="119"/>
                  </a:lnTo>
                  <a:lnTo>
                    <a:pt x="510" y="109"/>
                  </a:lnTo>
                  <a:lnTo>
                    <a:pt x="505" y="105"/>
                  </a:lnTo>
                  <a:lnTo>
                    <a:pt x="497" y="92"/>
                  </a:lnTo>
                  <a:lnTo>
                    <a:pt x="504" y="99"/>
                  </a:lnTo>
                  <a:lnTo>
                    <a:pt x="481" y="84"/>
                  </a:lnTo>
                  <a:lnTo>
                    <a:pt x="485" y="86"/>
                  </a:lnTo>
                  <a:lnTo>
                    <a:pt x="453" y="74"/>
                  </a:lnTo>
                  <a:lnTo>
                    <a:pt x="419" y="65"/>
                  </a:lnTo>
                  <a:lnTo>
                    <a:pt x="374" y="55"/>
                  </a:lnTo>
                  <a:lnTo>
                    <a:pt x="330" y="51"/>
                  </a:lnTo>
                  <a:lnTo>
                    <a:pt x="279" y="48"/>
                  </a:lnTo>
                  <a:close/>
                  <a:moveTo>
                    <a:pt x="336" y="3"/>
                  </a:moveTo>
                  <a:lnTo>
                    <a:pt x="384" y="8"/>
                  </a:lnTo>
                  <a:lnTo>
                    <a:pt x="431" y="19"/>
                  </a:lnTo>
                  <a:lnTo>
                    <a:pt x="469" y="29"/>
                  </a:lnTo>
                  <a:lnTo>
                    <a:pt x="502" y="41"/>
                  </a:lnTo>
                  <a:cubicBezTo>
                    <a:pt x="504" y="42"/>
                    <a:pt x="505" y="43"/>
                    <a:pt x="507" y="44"/>
                  </a:cubicBezTo>
                  <a:lnTo>
                    <a:pt x="530" y="59"/>
                  </a:lnTo>
                  <a:cubicBezTo>
                    <a:pt x="533" y="60"/>
                    <a:pt x="535" y="63"/>
                    <a:pt x="537" y="65"/>
                  </a:cubicBezTo>
                  <a:lnTo>
                    <a:pt x="541" y="73"/>
                  </a:lnTo>
                  <a:lnTo>
                    <a:pt x="550" y="83"/>
                  </a:lnTo>
                  <a:lnTo>
                    <a:pt x="556" y="93"/>
                  </a:lnTo>
                  <a:cubicBezTo>
                    <a:pt x="559" y="97"/>
                    <a:pt x="560" y="101"/>
                    <a:pt x="560" y="106"/>
                  </a:cubicBezTo>
                  <a:lnTo>
                    <a:pt x="560" y="113"/>
                  </a:lnTo>
                  <a:lnTo>
                    <a:pt x="560" y="496"/>
                  </a:lnTo>
                  <a:lnTo>
                    <a:pt x="560" y="506"/>
                  </a:lnTo>
                  <a:cubicBezTo>
                    <a:pt x="560" y="511"/>
                    <a:pt x="558" y="517"/>
                    <a:pt x="554" y="521"/>
                  </a:cubicBezTo>
                  <a:lnTo>
                    <a:pt x="550" y="526"/>
                  </a:lnTo>
                  <a:lnTo>
                    <a:pt x="541" y="539"/>
                  </a:lnTo>
                  <a:lnTo>
                    <a:pt x="535" y="546"/>
                  </a:lnTo>
                  <a:cubicBezTo>
                    <a:pt x="533" y="548"/>
                    <a:pt x="532" y="549"/>
                    <a:pt x="530" y="550"/>
                  </a:cubicBezTo>
                  <a:lnTo>
                    <a:pt x="507" y="565"/>
                  </a:lnTo>
                  <a:cubicBezTo>
                    <a:pt x="506" y="566"/>
                    <a:pt x="505" y="566"/>
                    <a:pt x="504" y="567"/>
                  </a:cubicBezTo>
                  <a:lnTo>
                    <a:pt x="471" y="582"/>
                  </a:lnTo>
                  <a:cubicBezTo>
                    <a:pt x="470" y="582"/>
                    <a:pt x="469" y="583"/>
                    <a:pt x="467" y="583"/>
                  </a:cubicBezTo>
                  <a:lnTo>
                    <a:pt x="429" y="593"/>
                  </a:lnTo>
                  <a:lnTo>
                    <a:pt x="381" y="601"/>
                  </a:lnTo>
                  <a:lnTo>
                    <a:pt x="334" y="606"/>
                  </a:lnTo>
                  <a:lnTo>
                    <a:pt x="279" y="608"/>
                  </a:lnTo>
                  <a:lnTo>
                    <a:pt x="225" y="606"/>
                  </a:lnTo>
                  <a:lnTo>
                    <a:pt x="178" y="601"/>
                  </a:lnTo>
                  <a:lnTo>
                    <a:pt x="130" y="593"/>
                  </a:lnTo>
                  <a:lnTo>
                    <a:pt x="94" y="583"/>
                  </a:lnTo>
                  <a:cubicBezTo>
                    <a:pt x="92" y="583"/>
                    <a:pt x="91" y="582"/>
                    <a:pt x="90" y="582"/>
                  </a:cubicBezTo>
                  <a:lnTo>
                    <a:pt x="57" y="567"/>
                  </a:lnTo>
                  <a:cubicBezTo>
                    <a:pt x="56" y="566"/>
                    <a:pt x="55" y="566"/>
                    <a:pt x="54" y="565"/>
                  </a:cubicBezTo>
                  <a:lnTo>
                    <a:pt x="31" y="550"/>
                  </a:lnTo>
                  <a:cubicBezTo>
                    <a:pt x="29" y="549"/>
                    <a:pt x="28" y="548"/>
                    <a:pt x="26" y="546"/>
                  </a:cubicBezTo>
                  <a:lnTo>
                    <a:pt x="18" y="536"/>
                  </a:lnTo>
                  <a:lnTo>
                    <a:pt x="13" y="529"/>
                  </a:lnTo>
                  <a:lnTo>
                    <a:pt x="7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8" y="75"/>
                  </a:lnTo>
                  <a:lnTo>
                    <a:pt x="24" y="65"/>
                  </a:lnTo>
                  <a:cubicBezTo>
                    <a:pt x="26" y="63"/>
                    <a:pt x="28" y="60"/>
                    <a:pt x="31" y="59"/>
                  </a:cubicBezTo>
                  <a:lnTo>
                    <a:pt x="54" y="44"/>
                  </a:lnTo>
                  <a:cubicBezTo>
                    <a:pt x="56" y="43"/>
                    <a:pt x="57" y="42"/>
                    <a:pt x="59" y="41"/>
                  </a:cubicBezTo>
                  <a:lnTo>
                    <a:pt x="94" y="28"/>
                  </a:lnTo>
                  <a:lnTo>
                    <a:pt x="131" y="18"/>
                  </a:lnTo>
                  <a:lnTo>
                    <a:pt x="179" y="8"/>
                  </a:lnTo>
                  <a:lnTo>
                    <a:pt x="227" y="3"/>
                  </a:lnTo>
                  <a:lnTo>
                    <a:pt x="282" y="0"/>
                  </a:lnTo>
                  <a:lnTo>
                    <a:pt x="33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125" name="Rectangle 521"/>
            <p:cNvSpPr>
              <a:spLocks noChangeArrowheads="1"/>
            </p:cNvSpPr>
            <p:nvPr/>
          </p:nvSpPr>
          <p:spPr bwMode="auto">
            <a:xfrm>
              <a:off x="6755092" y="2620306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26" name="Rectangle 522"/>
            <p:cNvSpPr>
              <a:spLocks noChangeArrowheads="1"/>
            </p:cNvSpPr>
            <p:nvPr/>
          </p:nvSpPr>
          <p:spPr bwMode="auto">
            <a:xfrm>
              <a:off x="6765330" y="2620306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27" name="Rectangle 523"/>
            <p:cNvSpPr>
              <a:spLocks noChangeArrowheads="1"/>
            </p:cNvSpPr>
            <p:nvPr/>
          </p:nvSpPr>
          <p:spPr bwMode="auto">
            <a:xfrm>
              <a:off x="6775567" y="2620306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28" name="Rectangle 524"/>
            <p:cNvSpPr>
              <a:spLocks noChangeArrowheads="1"/>
            </p:cNvSpPr>
            <p:nvPr/>
          </p:nvSpPr>
          <p:spPr bwMode="auto">
            <a:xfrm>
              <a:off x="6785805" y="2620306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29" name="Rectangle 525"/>
            <p:cNvSpPr>
              <a:spLocks noChangeArrowheads="1"/>
            </p:cNvSpPr>
            <p:nvPr/>
          </p:nvSpPr>
          <p:spPr bwMode="auto">
            <a:xfrm>
              <a:off x="6796042" y="2620306"/>
              <a:ext cx="10238" cy="23440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0" name="Rectangle 526"/>
            <p:cNvSpPr>
              <a:spLocks noChangeArrowheads="1"/>
            </p:cNvSpPr>
            <p:nvPr/>
          </p:nvSpPr>
          <p:spPr bwMode="auto">
            <a:xfrm>
              <a:off x="6806280" y="2620306"/>
              <a:ext cx="10238" cy="23440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1" name="Rectangle 527"/>
            <p:cNvSpPr>
              <a:spLocks noChangeArrowheads="1"/>
            </p:cNvSpPr>
            <p:nvPr/>
          </p:nvSpPr>
          <p:spPr bwMode="auto">
            <a:xfrm>
              <a:off x="6816518" y="2620306"/>
              <a:ext cx="10238" cy="23440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2" name="Rectangle 528"/>
            <p:cNvSpPr>
              <a:spLocks noChangeArrowheads="1"/>
            </p:cNvSpPr>
            <p:nvPr/>
          </p:nvSpPr>
          <p:spPr bwMode="auto">
            <a:xfrm>
              <a:off x="6826755" y="2620306"/>
              <a:ext cx="10238" cy="234409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3" name="Rectangle 529"/>
            <p:cNvSpPr>
              <a:spLocks noChangeArrowheads="1"/>
            </p:cNvSpPr>
            <p:nvPr/>
          </p:nvSpPr>
          <p:spPr bwMode="auto">
            <a:xfrm>
              <a:off x="6836993" y="2620306"/>
              <a:ext cx="10238" cy="234409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4" name="Rectangle 530"/>
            <p:cNvSpPr>
              <a:spLocks noChangeArrowheads="1"/>
            </p:cNvSpPr>
            <p:nvPr/>
          </p:nvSpPr>
          <p:spPr bwMode="auto">
            <a:xfrm>
              <a:off x="6847231" y="2620306"/>
              <a:ext cx="10238" cy="23440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5" name="Rectangle 531"/>
            <p:cNvSpPr>
              <a:spLocks noChangeArrowheads="1"/>
            </p:cNvSpPr>
            <p:nvPr/>
          </p:nvSpPr>
          <p:spPr bwMode="auto">
            <a:xfrm>
              <a:off x="6857468" y="2620306"/>
              <a:ext cx="10238" cy="23440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6" name="Rectangle 532"/>
            <p:cNvSpPr>
              <a:spLocks noChangeArrowheads="1"/>
            </p:cNvSpPr>
            <p:nvPr/>
          </p:nvSpPr>
          <p:spPr bwMode="auto">
            <a:xfrm>
              <a:off x="6867706" y="2620306"/>
              <a:ext cx="10238" cy="234409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7" name="Rectangle 533"/>
            <p:cNvSpPr>
              <a:spLocks noChangeArrowheads="1"/>
            </p:cNvSpPr>
            <p:nvPr/>
          </p:nvSpPr>
          <p:spPr bwMode="auto">
            <a:xfrm>
              <a:off x="6877944" y="2620306"/>
              <a:ext cx="10238" cy="234409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8" name="Rectangle 534"/>
            <p:cNvSpPr>
              <a:spLocks noChangeArrowheads="1"/>
            </p:cNvSpPr>
            <p:nvPr/>
          </p:nvSpPr>
          <p:spPr bwMode="auto">
            <a:xfrm>
              <a:off x="6888181" y="2620306"/>
              <a:ext cx="10238" cy="23440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39" name="Rectangle 535"/>
            <p:cNvSpPr>
              <a:spLocks noChangeArrowheads="1"/>
            </p:cNvSpPr>
            <p:nvPr/>
          </p:nvSpPr>
          <p:spPr bwMode="auto">
            <a:xfrm>
              <a:off x="6898419" y="2620306"/>
              <a:ext cx="10238" cy="23440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0" name="Rectangle 536"/>
            <p:cNvSpPr>
              <a:spLocks noChangeArrowheads="1"/>
            </p:cNvSpPr>
            <p:nvPr/>
          </p:nvSpPr>
          <p:spPr bwMode="auto">
            <a:xfrm>
              <a:off x="6908657" y="2620306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1" name="Rectangle 537"/>
            <p:cNvSpPr>
              <a:spLocks noChangeArrowheads="1"/>
            </p:cNvSpPr>
            <p:nvPr/>
          </p:nvSpPr>
          <p:spPr bwMode="auto">
            <a:xfrm>
              <a:off x="6918894" y="2620306"/>
              <a:ext cx="12285" cy="23440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2" name="Rectangle 538"/>
            <p:cNvSpPr>
              <a:spLocks noChangeArrowheads="1"/>
            </p:cNvSpPr>
            <p:nvPr/>
          </p:nvSpPr>
          <p:spPr bwMode="auto">
            <a:xfrm>
              <a:off x="6931179" y="2620306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3" name="Rectangle 539"/>
            <p:cNvSpPr>
              <a:spLocks noChangeArrowheads="1"/>
            </p:cNvSpPr>
            <p:nvPr/>
          </p:nvSpPr>
          <p:spPr bwMode="auto">
            <a:xfrm>
              <a:off x="6941417" y="2620306"/>
              <a:ext cx="10238" cy="23440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4" name="Rectangle 540"/>
            <p:cNvSpPr>
              <a:spLocks noChangeArrowheads="1"/>
            </p:cNvSpPr>
            <p:nvPr/>
          </p:nvSpPr>
          <p:spPr bwMode="auto">
            <a:xfrm>
              <a:off x="6951655" y="2620306"/>
              <a:ext cx="10238" cy="23440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5" name="Rectangle 541"/>
            <p:cNvSpPr>
              <a:spLocks noChangeArrowheads="1"/>
            </p:cNvSpPr>
            <p:nvPr/>
          </p:nvSpPr>
          <p:spPr bwMode="auto">
            <a:xfrm>
              <a:off x="6961892" y="2620306"/>
              <a:ext cx="10238" cy="234409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6" name="Rectangle 542"/>
            <p:cNvSpPr>
              <a:spLocks noChangeArrowheads="1"/>
            </p:cNvSpPr>
            <p:nvPr/>
          </p:nvSpPr>
          <p:spPr bwMode="auto">
            <a:xfrm>
              <a:off x="6972130" y="2620306"/>
              <a:ext cx="10238" cy="234409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7" name="Rectangle 543"/>
            <p:cNvSpPr>
              <a:spLocks noChangeArrowheads="1"/>
            </p:cNvSpPr>
            <p:nvPr/>
          </p:nvSpPr>
          <p:spPr bwMode="auto">
            <a:xfrm>
              <a:off x="6982368" y="2620306"/>
              <a:ext cx="10238" cy="23440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8" name="Rectangle 544"/>
            <p:cNvSpPr>
              <a:spLocks noChangeArrowheads="1"/>
            </p:cNvSpPr>
            <p:nvPr/>
          </p:nvSpPr>
          <p:spPr bwMode="auto">
            <a:xfrm>
              <a:off x="6992605" y="2620306"/>
              <a:ext cx="10238" cy="23440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49" name="Rectangle 545"/>
            <p:cNvSpPr>
              <a:spLocks noChangeArrowheads="1"/>
            </p:cNvSpPr>
            <p:nvPr/>
          </p:nvSpPr>
          <p:spPr bwMode="auto">
            <a:xfrm>
              <a:off x="7002843" y="2620306"/>
              <a:ext cx="10238" cy="234409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0" name="Rectangle 546"/>
            <p:cNvSpPr>
              <a:spLocks noChangeArrowheads="1"/>
            </p:cNvSpPr>
            <p:nvPr/>
          </p:nvSpPr>
          <p:spPr bwMode="auto">
            <a:xfrm>
              <a:off x="7013081" y="2620306"/>
              <a:ext cx="10238" cy="234409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1" name="Rectangle 547"/>
            <p:cNvSpPr>
              <a:spLocks noChangeArrowheads="1"/>
            </p:cNvSpPr>
            <p:nvPr/>
          </p:nvSpPr>
          <p:spPr bwMode="auto">
            <a:xfrm>
              <a:off x="7023318" y="2620306"/>
              <a:ext cx="10238" cy="23440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2" name="Rectangle 548"/>
            <p:cNvSpPr>
              <a:spLocks noChangeArrowheads="1"/>
            </p:cNvSpPr>
            <p:nvPr/>
          </p:nvSpPr>
          <p:spPr bwMode="auto">
            <a:xfrm>
              <a:off x="7033556" y="2620306"/>
              <a:ext cx="10238" cy="23440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3" name="Rectangle 549"/>
            <p:cNvSpPr>
              <a:spLocks noChangeArrowheads="1"/>
            </p:cNvSpPr>
            <p:nvPr/>
          </p:nvSpPr>
          <p:spPr bwMode="auto">
            <a:xfrm>
              <a:off x="7043794" y="2620306"/>
              <a:ext cx="10238" cy="23440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4" name="Rectangle 550"/>
            <p:cNvSpPr>
              <a:spLocks noChangeArrowheads="1"/>
            </p:cNvSpPr>
            <p:nvPr/>
          </p:nvSpPr>
          <p:spPr bwMode="auto">
            <a:xfrm>
              <a:off x="7054031" y="2620306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5" name="Rectangle 551"/>
            <p:cNvSpPr>
              <a:spLocks noChangeArrowheads="1"/>
            </p:cNvSpPr>
            <p:nvPr/>
          </p:nvSpPr>
          <p:spPr bwMode="auto">
            <a:xfrm>
              <a:off x="7064269" y="2620306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6" name="Rectangle 552"/>
            <p:cNvSpPr>
              <a:spLocks noChangeArrowheads="1"/>
            </p:cNvSpPr>
            <p:nvPr/>
          </p:nvSpPr>
          <p:spPr bwMode="auto">
            <a:xfrm>
              <a:off x="7074506" y="2620306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7" name="Rectangle 553"/>
            <p:cNvSpPr>
              <a:spLocks noChangeArrowheads="1"/>
            </p:cNvSpPr>
            <p:nvPr/>
          </p:nvSpPr>
          <p:spPr bwMode="auto">
            <a:xfrm>
              <a:off x="7084744" y="2620306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58" name="Freeform 554"/>
            <p:cNvSpPr>
              <a:spLocks/>
            </p:cNvSpPr>
            <p:nvPr/>
          </p:nvSpPr>
          <p:spPr bwMode="auto">
            <a:xfrm>
              <a:off x="6761234" y="2576840"/>
              <a:ext cx="327605" cy="86933"/>
            </a:xfrm>
            <a:custGeom>
              <a:avLst/>
              <a:gdLst>
                <a:gd name="T0" fmla="*/ 160 w 160"/>
                <a:gd name="T1" fmla="*/ 28 h 56"/>
                <a:gd name="T2" fmla="*/ 160 w 160"/>
                <a:gd name="T3" fmla="*/ 28 h 56"/>
                <a:gd name="T4" fmla="*/ 160 w 160"/>
                <a:gd name="T5" fmla="*/ 31 h 56"/>
                <a:gd name="T6" fmla="*/ 159 w 160"/>
                <a:gd name="T7" fmla="*/ 34 h 56"/>
                <a:gd name="T8" fmla="*/ 156 w 160"/>
                <a:gd name="T9" fmla="*/ 36 h 56"/>
                <a:gd name="T10" fmla="*/ 154 w 160"/>
                <a:gd name="T11" fmla="*/ 39 h 56"/>
                <a:gd name="T12" fmla="*/ 147 w 160"/>
                <a:gd name="T13" fmla="*/ 44 h 56"/>
                <a:gd name="T14" fmla="*/ 137 w 160"/>
                <a:gd name="T15" fmla="*/ 48 h 56"/>
                <a:gd name="T16" fmla="*/ 126 w 160"/>
                <a:gd name="T17" fmla="*/ 51 h 56"/>
                <a:gd name="T18" fmla="*/ 111 w 160"/>
                <a:gd name="T19" fmla="*/ 54 h 56"/>
                <a:gd name="T20" fmla="*/ 97 w 160"/>
                <a:gd name="T21" fmla="*/ 56 h 56"/>
                <a:gd name="T22" fmla="*/ 80 w 160"/>
                <a:gd name="T23" fmla="*/ 56 h 56"/>
                <a:gd name="T24" fmla="*/ 64 w 160"/>
                <a:gd name="T25" fmla="*/ 56 h 56"/>
                <a:gd name="T26" fmla="*/ 49 w 160"/>
                <a:gd name="T27" fmla="*/ 54 h 56"/>
                <a:gd name="T28" fmla="*/ 35 w 160"/>
                <a:gd name="T29" fmla="*/ 51 h 56"/>
                <a:gd name="T30" fmla="*/ 23 w 160"/>
                <a:gd name="T31" fmla="*/ 48 h 56"/>
                <a:gd name="T32" fmla="*/ 13 w 160"/>
                <a:gd name="T33" fmla="*/ 44 h 56"/>
                <a:gd name="T34" fmla="*/ 6 w 160"/>
                <a:gd name="T35" fmla="*/ 39 h 56"/>
                <a:gd name="T36" fmla="*/ 4 w 160"/>
                <a:gd name="T37" fmla="*/ 36 h 56"/>
                <a:gd name="T38" fmla="*/ 2 w 160"/>
                <a:gd name="T39" fmla="*/ 34 h 56"/>
                <a:gd name="T40" fmla="*/ 0 w 160"/>
                <a:gd name="T41" fmla="*/ 31 h 56"/>
                <a:gd name="T42" fmla="*/ 0 w 160"/>
                <a:gd name="T43" fmla="*/ 28 h 56"/>
                <a:gd name="T44" fmla="*/ 0 w 160"/>
                <a:gd name="T45" fmla="*/ 26 h 56"/>
                <a:gd name="T46" fmla="*/ 2 w 160"/>
                <a:gd name="T47" fmla="*/ 23 h 56"/>
                <a:gd name="T48" fmla="*/ 4 w 160"/>
                <a:gd name="T49" fmla="*/ 20 h 56"/>
                <a:gd name="T50" fmla="*/ 6 w 160"/>
                <a:gd name="T51" fmla="*/ 17 h 56"/>
                <a:gd name="T52" fmla="*/ 13 w 160"/>
                <a:gd name="T53" fmla="*/ 13 h 56"/>
                <a:gd name="T54" fmla="*/ 23 w 160"/>
                <a:gd name="T55" fmla="*/ 9 h 56"/>
                <a:gd name="T56" fmla="*/ 35 w 160"/>
                <a:gd name="T57" fmla="*/ 6 h 56"/>
                <a:gd name="T58" fmla="*/ 49 w 160"/>
                <a:gd name="T59" fmla="*/ 3 h 56"/>
                <a:gd name="T60" fmla="*/ 64 w 160"/>
                <a:gd name="T61" fmla="*/ 1 h 56"/>
                <a:gd name="T62" fmla="*/ 80 w 160"/>
                <a:gd name="T63" fmla="*/ 0 h 56"/>
                <a:gd name="T64" fmla="*/ 97 w 160"/>
                <a:gd name="T65" fmla="*/ 1 h 56"/>
                <a:gd name="T66" fmla="*/ 111 w 160"/>
                <a:gd name="T67" fmla="*/ 3 h 56"/>
                <a:gd name="T68" fmla="*/ 126 w 160"/>
                <a:gd name="T69" fmla="*/ 6 h 56"/>
                <a:gd name="T70" fmla="*/ 137 w 160"/>
                <a:gd name="T71" fmla="*/ 9 h 56"/>
                <a:gd name="T72" fmla="*/ 147 w 160"/>
                <a:gd name="T73" fmla="*/ 13 h 56"/>
                <a:gd name="T74" fmla="*/ 154 w 160"/>
                <a:gd name="T75" fmla="*/ 17 h 56"/>
                <a:gd name="T76" fmla="*/ 156 w 160"/>
                <a:gd name="T77" fmla="*/ 20 h 56"/>
                <a:gd name="T78" fmla="*/ 159 w 160"/>
                <a:gd name="T79" fmla="*/ 23 h 56"/>
                <a:gd name="T80" fmla="*/ 160 w 160"/>
                <a:gd name="T81" fmla="*/ 26 h 56"/>
                <a:gd name="T82" fmla="*/ 160 w 160"/>
                <a:gd name="T83" fmla="*/ 28 h 5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0"/>
                <a:gd name="T127" fmla="*/ 0 h 56"/>
                <a:gd name="T128" fmla="*/ 160 w 160"/>
                <a:gd name="T129" fmla="*/ 56 h 5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0" h="56">
                  <a:moveTo>
                    <a:pt x="160" y="28"/>
                  </a:moveTo>
                  <a:lnTo>
                    <a:pt x="160" y="28"/>
                  </a:lnTo>
                  <a:lnTo>
                    <a:pt x="160" y="31"/>
                  </a:lnTo>
                  <a:lnTo>
                    <a:pt x="159" y="34"/>
                  </a:lnTo>
                  <a:lnTo>
                    <a:pt x="156" y="36"/>
                  </a:lnTo>
                  <a:lnTo>
                    <a:pt x="154" y="39"/>
                  </a:lnTo>
                  <a:lnTo>
                    <a:pt x="147" y="44"/>
                  </a:lnTo>
                  <a:lnTo>
                    <a:pt x="137" y="48"/>
                  </a:lnTo>
                  <a:lnTo>
                    <a:pt x="126" y="51"/>
                  </a:lnTo>
                  <a:lnTo>
                    <a:pt x="111" y="54"/>
                  </a:lnTo>
                  <a:lnTo>
                    <a:pt x="97" y="56"/>
                  </a:lnTo>
                  <a:lnTo>
                    <a:pt x="80" y="56"/>
                  </a:lnTo>
                  <a:lnTo>
                    <a:pt x="64" y="56"/>
                  </a:lnTo>
                  <a:lnTo>
                    <a:pt x="49" y="54"/>
                  </a:lnTo>
                  <a:lnTo>
                    <a:pt x="35" y="51"/>
                  </a:lnTo>
                  <a:lnTo>
                    <a:pt x="23" y="48"/>
                  </a:lnTo>
                  <a:lnTo>
                    <a:pt x="13" y="44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3"/>
                  </a:lnTo>
                  <a:lnTo>
                    <a:pt x="4" y="20"/>
                  </a:lnTo>
                  <a:lnTo>
                    <a:pt x="6" y="17"/>
                  </a:lnTo>
                  <a:lnTo>
                    <a:pt x="13" y="13"/>
                  </a:lnTo>
                  <a:lnTo>
                    <a:pt x="23" y="9"/>
                  </a:lnTo>
                  <a:lnTo>
                    <a:pt x="35" y="6"/>
                  </a:lnTo>
                  <a:lnTo>
                    <a:pt x="49" y="3"/>
                  </a:lnTo>
                  <a:lnTo>
                    <a:pt x="64" y="1"/>
                  </a:lnTo>
                  <a:lnTo>
                    <a:pt x="80" y="0"/>
                  </a:lnTo>
                  <a:lnTo>
                    <a:pt x="97" y="1"/>
                  </a:lnTo>
                  <a:lnTo>
                    <a:pt x="111" y="3"/>
                  </a:lnTo>
                  <a:lnTo>
                    <a:pt x="126" y="6"/>
                  </a:lnTo>
                  <a:lnTo>
                    <a:pt x="137" y="9"/>
                  </a:lnTo>
                  <a:lnTo>
                    <a:pt x="147" y="13"/>
                  </a:lnTo>
                  <a:lnTo>
                    <a:pt x="154" y="17"/>
                  </a:lnTo>
                  <a:lnTo>
                    <a:pt x="156" y="20"/>
                  </a:lnTo>
                  <a:lnTo>
                    <a:pt x="159" y="23"/>
                  </a:lnTo>
                  <a:lnTo>
                    <a:pt x="160" y="26"/>
                  </a:lnTo>
                  <a:lnTo>
                    <a:pt x="160" y="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159" name="Freeform 555"/>
            <p:cNvSpPr>
              <a:spLocks/>
            </p:cNvSpPr>
            <p:nvPr/>
          </p:nvSpPr>
          <p:spPr bwMode="auto">
            <a:xfrm>
              <a:off x="6075312" y="2565973"/>
              <a:ext cx="329652" cy="271666"/>
            </a:xfrm>
            <a:custGeom>
              <a:avLst/>
              <a:gdLst>
                <a:gd name="T0" fmla="*/ 81 w 161"/>
                <a:gd name="T1" fmla="*/ 0 h 175"/>
                <a:gd name="T2" fmla="*/ 81 w 161"/>
                <a:gd name="T3" fmla="*/ 0 h 175"/>
                <a:gd name="T4" fmla="*/ 64 w 161"/>
                <a:gd name="T5" fmla="*/ 1 h 175"/>
                <a:gd name="T6" fmla="*/ 50 w 161"/>
                <a:gd name="T7" fmla="*/ 2 h 175"/>
                <a:gd name="T8" fmla="*/ 35 w 161"/>
                <a:gd name="T9" fmla="*/ 6 h 175"/>
                <a:gd name="T10" fmla="*/ 24 w 161"/>
                <a:gd name="T11" fmla="*/ 9 h 175"/>
                <a:gd name="T12" fmla="*/ 14 w 161"/>
                <a:gd name="T13" fmla="*/ 12 h 175"/>
                <a:gd name="T14" fmla="*/ 6 w 161"/>
                <a:gd name="T15" fmla="*/ 17 h 175"/>
                <a:gd name="T16" fmla="*/ 5 w 161"/>
                <a:gd name="T17" fmla="*/ 20 h 175"/>
                <a:gd name="T18" fmla="*/ 2 w 161"/>
                <a:gd name="T19" fmla="*/ 22 h 175"/>
                <a:gd name="T20" fmla="*/ 0 w 161"/>
                <a:gd name="T21" fmla="*/ 26 h 175"/>
                <a:gd name="T22" fmla="*/ 0 w 161"/>
                <a:gd name="T23" fmla="*/ 28 h 175"/>
                <a:gd name="T24" fmla="*/ 0 w 161"/>
                <a:gd name="T25" fmla="*/ 148 h 175"/>
                <a:gd name="T26" fmla="*/ 0 w 161"/>
                <a:gd name="T27" fmla="*/ 151 h 175"/>
                <a:gd name="T28" fmla="*/ 2 w 161"/>
                <a:gd name="T29" fmla="*/ 153 h 175"/>
                <a:gd name="T30" fmla="*/ 5 w 161"/>
                <a:gd name="T31" fmla="*/ 156 h 175"/>
                <a:gd name="T32" fmla="*/ 6 w 161"/>
                <a:gd name="T33" fmla="*/ 159 h 175"/>
                <a:gd name="T34" fmla="*/ 14 w 161"/>
                <a:gd name="T35" fmla="*/ 163 h 175"/>
                <a:gd name="T36" fmla="*/ 24 w 161"/>
                <a:gd name="T37" fmla="*/ 168 h 175"/>
                <a:gd name="T38" fmla="*/ 35 w 161"/>
                <a:gd name="T39" fmla="*/ 171 h 175"/>
                <a:gd name="T40" fmla="*/ 50 w 161"/>
                <a:gd name="T41" fmla="*/ 173 h 175"/>
                <a:gd name="T42" fmla="*/ 64 w 161"/>
                <a:gd name="T43" fmla="*/ 175 h 175"/>
                <a:gd name="T44" fmla="*/ 81 w 161"/>
                <a:gd name="T45" fmla="*/ 175 h 175"/>
                <a:gd name="T46" fmla="*/ 97 w 161"/>
                <a:gd name="T47" fmla="*/ 175 h 175"/>
                <a:gd name="T48" fmla="*/ 112 w 161"/>
                <a:gd name="T49" fmla="*/ 173 h 175"/>
                <a:gd name="T50" fmla="*/ 126 w 161"/>
                <a:gd name="T51" fmla="*/ 171 h 175"/>
                <a:gd name="T52" fmla="*/ 137 w 161"/>
                <a:gd name="T53" fmla="*/ 168 h 175"/>
                <a:gd name="T54" fmla="*/ 148 w 161"/>
                <a:gd name="T55" fmla="*/ 163 h 175"/>
                <a:gd name="T56" fmla="*/ 155 w 161"/>
                <a:gd name="T57" fmla="*/ 159 h 175"/>
                <a:gd name="T58" fmla="*/ 157 w 161"/>
                <a:gd name="T59" fmla="*/ 156 h 175"/>
                <a:gd name="T60" fmla="*/ 159 w 161"/>
                <a:gd name="T61" fmla="*/ 153 h 175"/>
                <a:gd name="T62" fmla="*/ 161 w 161"/>
                <a:gd name="T63" fmla="*/ 151 h 175"/>
                <a:gd name="T64" fmla="*/ 161 w 161"/>
                <a:gd name="T65" fmla="*/ 148 h 175"/>
                <a:gd name="T66" fmla="*/ 161 w 161"/>
                <a:gd name="T67" fmla="*/ 28 h 175"/>
                <a:gd name="T68" fmla="*/ 161 w 161"/>
                <a:gd name="T69" fmla="*/ 26 h 175"/>
                <a:gd name="T70" fmla="*/ 159 w 161"/>
                <a:gd name="T71" fmla="*/ 22 h 175"/>
                <a:gd name="T72" fmla="*/ 157 w 161"/>
                <a:gd name="T73" fmla="*/ 20 h 175"/>
                <a:gd name="T74" fmla="*/ 155 w 161"/>
                <a:gd name="T75" fmla="*/ 17 h 175"/>
                <a:gd name="T76" fmla="*/ 148 w 161"/>
                <a:gd name="T77" fmla="*/ 12 h 175"/>
                <a:gd name="T78" fmla="*/ 137 w 161"/>
                <a:gd name="T79" fmla="*/ 9 h 175"/>
                <a:gd name="T80" fmla="*/ 126 w 161"/>
                <a:gd name="T81" fmla="*/ 6 h 175"/>
                <a:gd name="T82" fmla="*/ 112 w 161"/>
                <a:gd name="T83" fmla="*/ 2 h 175"/>
                <a:gd name="T84" fmla="*/ 97 w 161"/>
                <a:gd name="T85" fmla="*/ 1 h 175"/>
                <a:gd name="T86" fmla="*/ 81 w 161"/>
                <a:gd name="T87" fmla="*/ 0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1"/>
                <a:gd name="T133" fmla="*/ 0 h 175"/>
                <a:gd name="T134" fmla="*/ 161 w 161"/>
                <a:gd name="T135" fmla="*/ 175 h 1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1" h="175">
                  <a:moveTo>
                    <a:pt x="81" y="0"/>
                  </a:moveTo>
                  <a:lnTo>
                    <a:pt x="81" y="0"/>
                  </a:lnTo>
                  <a:lnTo>
                    <a:pt x="64" y="1"/>
                  </a:lnTo>
                  <a:lnTo>
                    <a:pt x="50" y="2"/>
                  </a:lnTo>
                  <a:lnTo>
                    <a:pt x="35" y="6"/>
                  </a:lnTo>
                  <a:lnTo>
                    <a:pt x="24" y="9"/>
                  </a:lnTo>
                  <a:lnTo>
                    <a:pt x="14" y="12"/>
                  </a:lnTo>
                  <a:lnTo>
                    <a:pt x="6" y="17"/>
                  </a:lnTo>
                  <a:lnTo>
                    <a:pt x="5" y="20"/>
                  </a:lnTo>
                  <a:lnTo>
                    <a:pt x="2" y="22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3"/>
                  </a:lnTo>
                  <a:lnTo>
                    <a:pt x="5" y="156"/>
                  </a:lnTo>
                  <a:lnTo>
                    <a:pt x="6" y="159"/>
                  </a:lnTo>
                  <a:lnTo>
                    <a:pt x="14" y="163"/>
                  </a:lnTo>
                  <a:lnTo>
                    <a:pt x="24" y="168"/>
                  </a:lnTo>
                  <a:lnTo>
                    <a:pt x="35" y="171"/>
                  </a:lnTo>
                  <a:lnTo>
                    <a:pt x="50" y="173"/>
                  </a:lnTo>
                  <a:lnTo>
                    <a:pt x="64" y="175"/>
                  </a:lnTo>
                  <a:lnTo>
                    <a:pt x="81" y="175"/>
                  </a:lnTo>
                  <a:lnTo>
                    <a:pt x="97" y="175"/>
                  </a:lnTo>
                  <a:lnTo>
                    <a:pt x="112" y="173"/>
                  </a:lnTo>
                  <a:lnTo>
                    <a:pt x="126" y="171"/>
                  </a:lnTo>
                  <a:lnTo>
                    <a:pt x="137" y="168"/>
                  </a:lnTo>
                  <a:lnTo>
                    <a:pt x="148" y="163"/>
                  </a:lnTo>
                  <a:lnTo>
                    <a:pt x="155" y="159"/>
                  </a:lnTo>
                  <a:lnTo>
                    <a:pt x="157" y="156"/>
                  </a:lnTo>
                  <a:lnTo>
                    <a:pt x="159" y="153"/>
                  </a:lnTo>
                  <a:lnTo>
                    <a:pt x="161" y="151"/>
                  </a:lnTo>
                  <a:lnTo>
                    <a:pt x="161" y="148"/>
                  </a:lnTo>
                  <a:lnTo>
                    <a:pt x="161" y="28"/>
                  </a:lnTo>
                  <a:lnTo>
                    <a:pt x="161" y="26"/>
                  </a:lnTo>
                  <a:lnTo>
                    <a:pt x="159" y="22"/>
                  </a:lnTo>
                  <a:lnTo>
                    <a:pt x="157" y="20"/>
                  </a:lnTo>
                  <a:lnTo>
                    <a:pt x="155" y="17"/>
                  </a:lnTo>
                  <a:lnTo>
                    <a:pt x="148" y="12"/>
                  </a:lnTo>
                  <a:lnTo>
                    <a:pt x="137" y="9"/>
                  </a:lnTo>
                  <a:lnTo>
                    <a:pt x="126" y="6"/>
                  </a:lnTo>
                  <a:lnTo>
                    <a:pt x="112" y="2"/>
                  </a:lnTo>
                  <a:lnTo>
                    <a:pt x="97" y="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160" name="Freeform 556"/>
            <p:cNvSpPr>
              <a:spLocks noEditPoints="1"/>
            </p:cNvSpPr>
            <p:nvPr/>
          </p:nvSpPr>
          <p:spPr bwMode="auto">
            <a:xfrm>
              <a:off x="6060979" y="2553554"/>
              <a:ext cx="360365" cy="296504"/>
            </a:xfrm>
            <a:custGeom>
              <a:avLst/>
              <a:gdLst>
                <a:gd name="T0" fmla="*/ 72 w 560"/>
                <a:gd name="T1" fmla="*/ 16 h 608"/>
                <a:gd name="T2" fmla="*/ 44 w 560"/>
                <a:gd name="T3" fmla="*/ 20 h 608"/>
                <a:gd name="T4" fmla="*/ 24 w 560"/>
                <a:gd name="T5" fmla="*/ 27 h 608"/>
                <a:gd name="T6" fmla="*/ 18 w 560"/>
                <a:gd name="T7" fmla="*/ 31 h 608"/>
                <a:gd name="T8" fmla="*/ 18 w 560"/>
                <a:gd name="T9" fmla="*/ 32 h 608"/>
                <a:gd name="T10" fmla="*/ 14 w 560"/>
                <a:gd name="T11" fmla="*/ 37 h 608"/>
                <a:gd name="T12" fmla="*/ 15 w 560"/>
                <a:gd name="T13" fmla="*/ 35 h 608"/>
                <a:gd name="T14" fmla="*/ 15 w 560"/>
                <a:gd name="T15" fmla="*/ 159 h 608"/>
                <a:gd name="T16" fmla="*/ 15 w 560"/>
                <a:gd name="T17" fmla="*/ 156 h 608"/>
                <a:gd name="T18" fmla="*/ 19 w 560"/>
                <a:gd name="T19" fmla="*/ 161 h 608"/>
                <a:gd name="T20" fmla="*/ 25 w 560"/>
                <a:gd name="T21" fmla="*/ 165 h 608"/>
                <a:gd name="T22" fmla="*/ 35 w 560"/>
                <a:gd name="T23" fmla="*/ 169 h 608"/>
                <a:gd name="T24" fmla="*/ 45 w 560"/>
                <a:gd name="T25" fmla="*/ 172 h 608"/>
                <a:gd name="T26" fmla="*/ 73 w 560"/>
                <a:gd name="T27" fmla="*/ 175 h 608"/>
                <a:gd name="T28" fmla="*/ 104 w 560"/>
                <a:gd name="T29" fmla="*/ 175 h 608"/>
                <a:gd name="T30" fmla="*/ 132 w 560"/>
                <a:gd name="T31" fmla="*/ 172 h 608"/>
                <a:gd name="T32" fmla="*/ 142 w 560"/>
                <a:gd name="T33" fmla="*/ 169 h 608"/>
                <a:gd name="T34" fmla="*/ 151 w 560"/>
                <a:gd name="T35" fmla="*/ 165 h 608"/>
                <a:gd name="T36" fmla="*/ 157 w 560"/>
                <a:gd name="T37" fmla="*/ 161 h 608"/>
                <a:gd name="T38" fmla="*/ 160 w 560"/>
                <a:gd name="T39" fmla="*/ 157 h 608"/>
                <a:gd name="T40" fmla="*/ 161 w 560"/>
                <a:gd name="T41" fmla="*/ 159 h 608"/>
                <a:gd name="T42" fmla="*/ 161 w 560"/>
                <a:gd name="T43" fmla="*/ 35 h 608"/>
                <a:gd name="T44" fmla="*/ 162 w 560"/>
                <a:gd name="T45" fmla="*/ 37 h 608"/>
                <a:gd name="T46" fmla="*/ 159 w 560"/>
                <a:gd name="T47" fmla="*/ 33 h 608"/>
                <a:gd name="T48" fmla="*/ 158 w 560"/>
                <a:gd name="T49" fmla="*/ 31 h 608"/>
                <a:gd name="T50" fmla="*/ 152 w 560"/>
                <a:gd name="T51" fmla="*/ 27 h 608"/>
                <a:gd name="T52" fmla="*/ 132 w 560"/>
                <a:gd name="T53" fmla="*/ 20 h 608"/>
                <a:gd name="T54" fmla="*/ 104 w 560"/>
                <a:gd name="T55" fmla="*/ 16 h 608"/>
                <a:gd name="T56" fmla="*/ 106 w 560"/>
                <a:gd name="T57" fmla="*/ 1 h 608"/>
                <a:gd name="T58" fmla="*/ 135 w 560"/>
                <a:gd name="T59" fmla="*/ 6 h 608"/>
                <a:gd name="T60" fmla="*/ 158 w 560"/>
                <a:gd name="T61" fmla="*/ 13 h 608"/>
                <a:gd name="T62" fmla="*/ 167 w 560"/>
                <a:gd name="T63" fmla="*/ 19 h 608"/>
                <a:gd name="T64" fmla="*/ 170 w 560"/>
                <a:gd name="T65" fmla="*/ 23 h 608"/>
                <a:gd name="T66" fmla="*/ 175 w 560"/>
                <a:gd name="T67" fmla="*/ 29 h 608"/>
                <a:gd name="T68" fmla="*/ 176 w 560"/>
                <a:gd name="T69" fmla="*/ 35 h 608"/>
                <a:gd name="T70" fmla="*/ 176 w 560"/>
                <a:gd name="T71" fmla="*/ 159 h 608"/>
                <a:gd name="T72" fmla="*/ 173 w 560"/>
                <a:gd name="T73" fmla="*/ 165 h 608"/>
                <a:gd name="T74" fmla="*/ 168 w 560"/>
                <a:gd name="T75" fmla="*/ 172 h 608"/>
                <a:gd name="T76" fmla="*/ 159 w 560"/>
                <a:gd name="T77" fmla="*/ 177 h 608"/>
                <a:gd name="T78" fmla="*/ 148 w 560"/>
                <a:gd name="T79" fmla="*/ 183 h 608"/>
                <a:gd name="T80" fmla="*/ 135 w 560"/>
                <a:gd name="T81" fmla="*/ 186 h 608"/>
                <a:gd name="T82" fmla="*/ 105 w 560"/>
                <a:gd name="T83" fmla="*/ 190 h 608"/>
                <a:gd name="T84" fmla="*/ 71 w 560"/>
                <a:gd name="T85" fmla="*/ 190 h 608"/>
                <a:gd name="T86" fmla="*/ 41 w 560"/>
                <a:gd name="T87" fmla="*/ 186 h 608"/>
                <a:gd name="T88" fmla="*/ 28 w 560"/>
                <a:gd name="T89" fmla="*/ 183 h 608"/>
                <a:gd name="T90" fmla="*/ 17 w 560"/>
                <a:gd name="T91" fmla="*/ 177 h 608"/>
                <a:gd name="T92" fmla="*/ 8 w 560"/>
                <a:gd name="T93" fmla="*/ 172 h 608"/>
                <a:gd name="T94" fmla="*/ 4 w 560"/>
                <a:gd name="T95" fmla="*/ 166 h 608"/>
                <a:gd name="T96" fmla="*/ 0 w 560"/>
                <a:gd name="T97" fmla="*/ 159 h 608"/>
                <a:gd name="T98" fmla="*/ 0 w 560"/>
                <a:gd name="T99" fmla="*/ 35 h 608"/>
                <a:gd name="T100" fmla="*/ 1 w 560"/>
                <a:gd name="T101" fmla="*/ 29 h 608"/>
                <a:gd name="T102" fmla="*/ 6 w 560"/>
                <a:gd name="T103" fmla="*/ 24 h 608"/>
                <a:gd name="T104" fmla="*/ 10 w 560"/>
                <a:gd name="T105" fmla="*/ 19 h 608"/>
                <a:gd name="T106" fmla="*/ 19 w 560"/>
                <a:gd name="T107" fmla="*/ 13 h 608"/>
                <a:gd name="T108" fmla="*/ 41 w 560"/>
                <a:gd name="T109" fmla="*/ 6 h 608"/>
                <a:gd name="T110" fmla="*/ 71 w 560"/>
                <a:gd name="T111" fmla="*/ 1 h 608"/>
                <a:gd name="T112" fmla="*/ 106 w 560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60"/>
                <a:gd name="T172" fmla="*/ 0 h 608"/>
                <a:gd name="T173" fmla="*/ 560 w 560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60" h="608">
                  <a:moveTo>
                    <a:pt x="279" y="48"/>
                  </a:moveTo>
                  <a:lnTo>
                    <a:pt x="229" y="51"/>
                  </a:lnTo>
                  <a:lnTo>
                    <a:pt x="185" y="56"/>
                  </a:lnTo>
                  <a:lnTo>
                    <a:pt x="141" y="65"/>
                  </a:lnTo>
                  <a:lnTo>
                    <a:pt x="106" y="75"/>
                  </a:lnTo>
                  <a:lnTo>
                    <a:pt x="76" y="86"/>
                  </a:lnTo>
                  <a:lnTo>
                    <a:pt x="80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8" y="102"/>
                  </a:lnTo>
                  <a:lnTo>
                    <a:pt x="49" y="112"/>
                  </a:lnTo>
                  <a:lnTo>
                    <a:pt x="44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2" y="490"/>
                  </a:lnTo>
                  <a:lnTo>
                    <a:pt x="49" y="497"/>
                  </a:lnTo>
                  <a:lnTo>
                    <a:pt x="58" y="510"/>
                  </a:lnTo>
                  <a:lnTo>
                    <a:pt x="62" y="514"/>
                  </a:lnTo>
                  <a:lnTo>
                    <a:pt x="57" y="510"/>
                  </a:lnTo>
                  <a:lnTo>
                    <a:pt x="80" y="525"/>
                  </a:lnTo>
                  <a:lnTo>
                    <a:pt x="77" y="523"/>
                  </a:lnTo>
                  <a:lnTo>
                    <a:pt x="110" y="538"/>
                  </a:lnTo>
                  <a:lnTo>
                    <a:pt x="106" y="537"/>
                  </a:lnTo>
                  <a:lnTo>
                    <a:pt x="142" y="547"/>
                  </a:lnTo>
                  <a:lnTo>
                    <a:pt x="186" y="553"/>
                  </a:lnTo>
                  <a:lnTo>
                    <a:pt x="231" y="558"/>
                  </a:lnTo>
                  <a:lnTo>
                    <a:pt x="282" y="560"/>
                  </a:lnTo>
                  <a:lnTo>
                    <a:pt x="332" y="558"/>
                  </a:lnTo>
                  <a:lnTo>
                    <a:pt x="376" y="553"/>
                  </a:lnTo>
                  <a:lnTo>
                    <a:pt x="421" y="546"/>
                  </a:lnTo>
                  <a:lnTo>
                    <a:pt x="455" y="537"/>
                  </a:lnTo>
                  <a:lnTo>
                    <a:pt x="451" y="538"/>
                  </a:lnTo>
                  <a:lnTo>
                    <a:pt x="484" y="523"/>
                  </a:lnTo>
                  <a:lnTo>
                    <a:pt x="481" y="525"/>
                  </a:lnTo>
                  <a:lnTo>
                    <a:pt x="504" y="510"/>
                  </a:lnTo>
                  <a:lnTo>
                    <a:pt x="499" y="514"/>
                  </a:lnTo>
                  <a:lnTo>
                    <a:pt x="505" y="507"/>
                  </a:lnTo>
                  <a:lnTo>
                    <a:pt x="510" y="500"/>
                  </a:lnTo>
                  <a:lnTo>
                    <a:pt x="519" y="490"/>
                  </a:lnTo>
                  <a:lnTo>
                    <a:pt x="512" y="506"/>
                  </a:lnTo>
                  <a:lnTo>
                    <a:pt x="512" y="496"/>
                  </a:lnTo>
                  <a:lnTo>
                    <a:pt x="512" y="113"/>
                  </a:lnTo>
                  <a:lnTo>
                    <a:pt x="512" y="106"/>
                  </a:lnTo>
                  <a:lnTo>
                    <a:pt x="516" y="119"/>
                  </a:lnTo>
                  <a:lnTo>
                    <a:pt x="510" y="109"/>
                  </a:lnTo>
                  <a:lnTo>
                    <a:pt x="505" y="105"/>
                  </a:lnTo>
                  <a:lnTo>
                    <a:pt x="497" y="92"/>
                  </a:lnTo>
                  <a:lnTo>
                    <a:pt x="504" y="99"/>
                  </a:lnTo>
                  <a:lnTo>
                    <a:pt x="481" y="84"/>
                  </a:lnTo>
                  <a:lnTo>
                    <a:pt x="485" y="86"/>
                  </a:lnTo>
                  <a:lnTo>
                    <a:pt x="453" y="74"/>
                  </a:lnTo>
                  <a:lnTo>
                    <a:pt x="419" y="65"/>
                  </a:lnTo>
                  <a:lnTo>
                    <a:pt x="374" y="55"/>
                  </a:lnTo>
                  <a:lnTo>
                    <a:pt x="330" y="51"/>
                  </a:lnTo>
                  <a:lnTo>
                    <a:pt x="279" y="48"/>
                  </a:lnTo>
                  <a:close/>
                  <a:moveTo>
                    <a:pt x="336" y="3"/>
                  </a:moveTo>
                  <a:lnTo>
                    <a:pt x="384" y="8"/>
                  </a:lnTo>
                  <a:lnTo>
                    <a:pt x="431" y="19"/>
                  </a:lnTo>
                  <a:lnTo>
                    <a:pt x="469" y="29"/>
                  </a:lnTo>
                  <a:lnTo>
                    <a:pt x="502" y="41"/>
                  </a:lnTo>
                  <a:cubicBezTo>
                    <a:pt x="504" y="42"/>
                    <a:pt x="505" y="43"/>
                    <a:pt x="507" y="44"/>
                  </a:cubicBezTo>
                  <a:lnTo>
                    <a:pt x="530" y="59"/>
                  </a:lnTo>
                  <a:cubicBezTo>
                    <a:pt x="533" y="60"/>
                    <a:pt x="535" y="63"/>
                    <a:pt x="537" y="65"/>
                  </a:cubicBezTo>
                  <a:lnTo>
                    <a:pt x="541" y="73"/>
                  </a:lnTo>
                  <a:lnTo>
                    <a:pt x="550" y="83"/>
                  </a:lnTo>
                  <a:lnTo>
                    <a:pt x="556" y="93"/>
                  </a:lnTo>
                  <a:cubicBezTo>
                    <a:pt x="559" y="97"/>
                    <a:pt x="560" y="101"/>
                    <a:pt x="560" y="106"/>
                  </a:cubicBezTo>
                  <a:lnTo>
                    <a:pt x="560" y="113"/>
                  </a:lnTo>
                  <a:lnTo>
                    <a:pt x="560" y="496"/>
                  </a:lnTo>
                  <a:lnTo>
                    <a:pt x="560" y="506"/>
                  </a:lnTo>
                  <a:cubicBezTo>
                    <a:pt x="560" y="511"/>
                    <a:pt x="558" y="517"/>
                    <a:pt x="554" y="521"/>
                  </a:cubicBezTo>
                  <a:lnTo>
                    <a:pt x="550" y="526"/>
                  </a:lnTo>
                  <a:lnTo>
                    <a:pt x="541" y="539"/>
                  </a:lnTo>
                  <a:lnTo>
                    <a:pt x="535" y="546"/>
                  </a:lnTo>
                  <a:cubicBezTo>
                    <a:pt x="533" y="548"/>
                    <a:pt x="532" y="549"/>
                    <a:pt x="530" y="550"/>
                  </a:cubicBezTo>
                  <a:lnTo>
                    <a:pt x="507" y="565"/>
                  </a:lnTo>
                  <a:cubicBezTo>
                    <a:pt x="506" y="566"/>
                    <a:pt x="505" y="566"/>
                    <a:pt x="504" y="567"/>
                  </a:cubicBezTo>
                  <a:lnTo>
                    <a:pt x="471" y="582"/>
                  </a:lnTo>
                  <a:cubicBezTo>
                    <a:pt x="470" y="582"/>
                    <a:pt x="469" y="583"/>
                    <a:pt x="467" y="583"/>
                  </a:cubicBezTo>
                  <a:lnTo>
                    <a:pt x="429" y="593"/>
                  </a:lnTo>
                  <a:lnTo>
                    <a:pt x="381" y="601"/>
                  </a:lnTo>
                  <a:lnTo>
                    <a:pt x="334" y="606"/>
                  </a:lnTo>
                  <a:lnTo>
                    <a:pt x="279" y="608"/>
                  </a:lnTo>
                  <a:lnTo>
                    <a:pt x="225" y="606"/>
                  </a:lnTo>
                  <a:lnTo>
                    <a:pt x="178" y="601"/>
                  </a:lnTo>
                  <a:lnTo>
                    <a:pt x="130" y="593"/>
                  </a:lnTo>
                  <a:lnTo>
                    <a:pt x="94" y="583"/>
                  </a:lnTo>
                  <a:cubicBezTo>
                    <a:pt x="92" y="583"/>
                    <a:pt x="91" y="582"/>
                    <a:pt x="90" y="582"/>
                  </a:cubicBezTo>
                  <a:lnTo>
                    <a:pt x="57" y="567"/>
                  </a:lnTo>
                  <a:cubicBezTo>
                    <a:pt x="56" y="566"/>
                    <a:pt x="55" y="566"/>
                    <a:pt x="54" y="565"/>
                  </a:cubicBezTo>
                  <a:lnTo>
                    <a:pt x="31" y="550"/>
                  </a:lnTo>
                  <a:cubicBezTo>
                    <a:pt x="29" y="549"/>
                    <a:pt x="28" y="548"/>
                    <a:pt x="26" y="546"/>
                  </a:cubicBezTo>
                  <a:lnTo>
                    <a:pt x="18" y="536"/>
                  </a:lnTo>
                  <a:lnTo>
                    <a:pt x="13" y="529"/>
                  </a:lnTo>
                  <a:lnTo>
                    <a:pt x="7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8" y="75"/>
                  </a:lnTo>
                  <a:lnTo>
                    <a:pt x="24" y="65"/>
                  </a:lnTo>
                  <a:cubicBezTo>
                    <a:pt x="26" y="63"/>
                    <a:pt x="28" y="60"/>
                    <a:pt x="31" y="59"/>
                  </a:cubicBezTo>
                  <a:lnTo>
                    <a:pt x="54" y="44"/>
                  </a:lnTo>
                  <a:cubicBezTo>
                    <a:pt x="56" y="43"/>
                    <a:pt x="57" y="42"/>
                    <a:pt x="59" y="41"/>
                  </a:cubicBezTo>
                  <a:lnTo>
                    <a:pt x="94" y="28"/>
                  </a:lnTo>
                  <a:lnTo>
                    <a:pt x="131" y="18"/>
                  </a:lnTo>
                  <a:lnTo>
                    <a:pt x="179" y="8"/>
                  </a:lnTo>
                  <a:lnTo>
                    <a:pt x="227" y="3"/>
                  </a:lnTo>
                  <a:lnTo>
                    <a:pt x="282" y="0"/>
                  </a:lnTo>
                  <a:lnTo>
                    <a:pt x="33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161" name="Rectangle 557"/>
            <p:cNvSpPr>
              <a:spLocks noChangeArrowheads="1"/>
            </p:cNvSpPr>
            <p:nvPr/>
          </p:nvSpPr>
          <p:spPr bwMode="auto">
            <a:xfrm>
              <a:off x="6065074" y="2604783"/>
              <a:ext cx="10238" cy="225095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2" name="Rectangle 558"/>
            <p:cNvSpPr>
              <a:spLocks noChangeArrowheads="1"/>
            </p:cNvSpPr>
            <p:nvPr/>
          </p:nvSpPr>
          <p:spPr bwMode="auto">
            <a:xfrm>
              <a:off x="6075312" y="2604783"/>
              <a:ext cx="10238" cy="225095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3" name="Rectangle 559"/>
            <p:cNvSpPr>
              <a:spLocks noChangeArrowheads="1"/>
            </p:cNvSpPr>
            <p:nvPr/>
          </p:nvSpPr>
          <p:spPr bwMode="auto">
            <a:xfrm>
              <a:off x="6085550" y="2604783"/>
              <a:ext cx="10238" cy="225095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4" name="Rectangle 560"/>
            <p:cNvSpPr>
              <a:spLocks noChangeArrowheads="1"/>
            </p:cNvSpPr>
            <p:nvPr/>
          </p:nvSpPr>
          <p:spPr bwMode="auto">
            <a:xfrm>
              <a:off x="6095787" y="2604783"/>
              <a:ext cx="10238" cy="225095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5" name="Rectangle 561"/>
            <p:cNvSpPr>
              <a:spLocks noChangeArrowheads="1"/>
            </p:cNvSpPr>
            <p:nvPr/>
          </p:nvSpPr>
          <p:spPr bwMode="auto">
            <a:xfrm>
              <a:off x="6106025" y="2604783"/>
              <a:ext cx="10238" cy="225095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6" name="Rectangle 562"/>
            <p:cNvSpPr>
              <a:spLocks noChangeArrowheads="1"/>
            </p:cNvSpPr>
            <p:nvPr/>
          </p:nvSpPr>
          <p:spPr bwMode="auto">
            <a:xfrm>
              <a:off x="6116263" y="2604783"/>
              <a:ext cx="10238" cy="225095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7" name="Rectangle 563"/>
            <p:cNvSpPr>
              <a:spLocks noChangeArrowheads="1"/>
            </p:cNvSpPr>
            <p:nvPr/>
          </p:nvSpPr>
          <p:spPr bwMode="auto">
            <a:xfrm>
              <a:off x="6126500" y="2604783"/>
              <a:ext cx="10238" cy="225095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8" name="Rectangle 564"/>
            <p:cNvSpPr>
              <a:spLocks noChangeArrowheads="1"/>
            </p:cNvSpPr>
            <p:nvPr/>
          </p:nvSpPr>
          <p:spPr bwMode="auto">
            <a:xfrm>
              <a:off x="6136738" y="2604783"/>
              <a:ext cx="10238" cy="225095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69" name="Rectangle 565"/>
            <p:cNvSpPr>
              <a:spLocks noChangeArrowheads="1"/>
            </p:cNvSpPr>
            <p:nvPr/>
          </p:nvSpPr>
          <p:spPr bwMode="auto">
            <a:xfrm>
              <a:off x="6146976" y="2604783"/>
              <a:ext cx="10238" cy="225095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70" name="Rectangle 566"/>
            <p:cNvSpPr>
              <a:spLocks noChangeArrowheads="1"/>
            </p:cNvSpPr>
            <p:nvPr/>
          </p:nvSpPr>
          <p:spPr bwMode="auto">
            <a:xfrm>
              <a:off x="6157213" y="2604783"/>
              <a:ext cx="10238" cy="225095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71" name="Rectangle 567"/>
            <p:cNvSpPr>
              <a:spLocks noChangeArrowheads="1"/>
            </p:cNvSpPr>
            <p:nvPr/>
          </p:nvSpPr>
          <p:spPr bwMode="auto">
            <a:xfrm>
              <a:off x="6167451" y="2604783"/>
              <a:ext cx="10238" cy="225095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72" name="Rectangle 568"/>
            <p:cNvSpPr>
              <a:spLocks noChangeArrowheads="1"/>
            </p:cNvSpPr>
            <p:nvPr/>
          </p:nvSpPr>
          <p:spPr bwMode="auto">
            <a:xfrm>
              <a:off x="6177689" y="2604783"/>
              <a:ext cx="10238" cy="225095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73" name="Rectangle 569"/>
            <p:cNvSpPr>
              <a:spLocks noChangeArrowheads="1"/>
            </p:cNvSpPr>
            <p:nvPr/>
          </p:nvSpPr>
          <p:spPr bwMode="auto">
            <a:xfrm>
              <a:off x="6187926" y="2604783"/>
              <a:ext cx="10238" cy="225095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74" name="Rectangle 570"/>
            <p:cNvSpPr>
              <a:spLocks noChangeArrowheads="1"/>
            </p:cNvSpPr>
            <p:nvPr/>
          </p:nvSpPr>
          <p:spPr bwMode="auto">
            <a:xfrm>
              <a:off x="6198164" y="2604783"/>
              <a:ext cx="12285" cy="225095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175" name="Rectangle 571"/>
            <p:cNvSpPr>
              <a:spLocks noChangeArrowheads="1"/>
            </p:cNvSpPr>
            <p:nvPr/>
          </p:nvSpPr>
          <p:spPr bwMode="auto">
            <a:xfrm>
              <a:off x="6210449" y="2604783"/>
              <a:ext cx="10238" cy="225095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76" name="Rectangle 573"/>
            <p:cNvSpPr>
              <a:spLocks noChangeArrowheads="1"/>
            </p:cNvSpPr>
            <p:nvPr/>
          </p:nvSpPr>
          <p:spPr bwMode="auto">
            <a:xfrm>
              <a:off x="6517580" y="2284057"/>
              <a:ext cx="10238" cy="225095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77" name="Rectangle 574"/>
            <p:cNvSpPr>
              <a:spLocks noChangeArrowheads="1"/>
            </p:cNvSpPr>
            <p:nvPr/>
          </p:nvSpPr>
          <p:spPr bwMode="auto">
            <a:xfrm>
              <a:off x="6527817" y="2284057"/>
              <a:ext cx="10238" cy="225095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78" name="Rectangle 575"/>
            <p:cNvSpPr>
              <a:spLocks noChangeArrowheads="1"/>
            </p:cNvSpPr>
            <p:nvPr/>
          </p:nvSpPr>
          <p:spPr bwMode="auto">
            <a:xfrm>
              <a:off x="6538055" y="2284057"/>
              <a:ext cx="10238" cy="225095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79" name="Rectangle 576"/>
            <p:cNvSpPr>
              <a:spLocks noChangeArrowheads="1"/>
            </p:cNvSpPr>
            <p:nvPr/>
          </p:nvSpPr>
          <p:spPr bwMode="auto">
            <a:xfrm>
              <a:off x="6548293" y="2284057"/>
              <a:ext cx="10238" cy="225095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0" name="Rectangle 577"/>
            <p:cNvSpPr>
              <a:spLocks noChangeArrowheads="1"/>
            </p:cNvSpPr>
            <p:nvPr/>
          </p:nvSpPr>
          <p:spPr bwMode="auto">
            <a:xfrm>
              <a:off x="6558530" y="2284057"/>
              <a:ext cx="10238" cy="225095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1" name="Rectangle 578"/>
            <p:cNvSpPr>
              <a:spLocks noChangeArrowheads="1"/>
            </p:cNvSpPr>
            <p:nvPr/>
          </p:nvSpPr>
          <p:spPr bwMode="auto">
            <a:xfrm>
              <a:off x="6568768" y="2284057"/>
              <a:ext cx="10238" cy="225095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2" name="Rectangle 579"/>
            <p:cNvSpPr>
              <a:spLocks noChangeArrowheads="1"/>
            </p:cNvSpPr>
            <p:nvPr/>
          </p:nvSpPr>
          <p:spPr bwMode="auto">
            <a:xfrm>
              <a:off x="6579005" y="2284057"/>
              <a:ext cx="10238" cy="225095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3" name="Rectangle 580"/>
            <p:cNvSpPr>
              <a:spLocks noChangeArrowheads="1"/>
            </p:cNvSpPr>
            <p:nvPr/>
          </p:nvSpPr>
          <p:spPr bwMode="auto">
            <a:xfrm>
              <a:off x="6589243" y="2284057"/>
              <a:ext cx="10238" cy="225095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4" name="Rectangle 581"/>
            <p:cNvSpPr>
              <a:spLocks noChangeArrowheads="1"/>
            </p:cNvSpPr>
            <p:nvPr/>
          </p:nvSpPr>
          <p:spPr bwMode="auto">
            <a:xfrm>
              <a:off x="6599481" y="2284057"/>
              <a:ext cx="10238" cy="225095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5" name="Rectangle 582"/>
            <p:cNvSpPr>
              <a:spLocks noChangeArrowheads="1"/>
            </p:cNvSpPr>
            <p:nvPr/>
          </p:nvSpPr>
          <p:spPr bwMode="auto">
            <a:xfrm>
              <a:off x="6609718" y="2284057"/>
              <a:ext cx="10238" cy="225095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6" name="Rectangle 583"/>
            <p:cNvSpPr>
              <a:spLocks noChangeArrowheads="1"/>
            </p:cNvSpPr>
            <p:nvPr/>
          </p:nvSpPr>
          <p:spPr bwMode="auto">
            <a:xfrm>
              <a:off x="6619956" y="2284057"/>
              <a:ext cx="10238" cy="225095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7" name="Rectangle 584"/>
            <p:cNvSpPr>
              <a:spLocks noChangeArrowheads="1"/>
            </p:cNvSpPr>
            <p:nvPr/>
          </p:nvSpPr>
          <p:spPr bwMode="auto">
            <a:xfrm>
              <a:off x="6630194" y="2284057"/>
              <a:ext cx="10238" cy="225095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8" name="Rectangle 585"/>
            <p:cNvSpPr>
              <a:spLocks noChangeArrowheads="1"/>
            </p:cNvSpPr>
            <p:nvPr/>
          </p:nvSpPr>
          <p:spPr bwMode="auto">
            <a:xfrm>
              <a:off x="6640431" y="2284057"/>
              <a:ext cx="10238" cy="225095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89" name="Rectangle 586"/>
            <p:cNvSpPr>
              <a:spLocks noChangeArrowheads="1"/>
            </p:cNvSpPr>
            <p:nvPr/>
          </p:nvSpPr>
          <p:spPr bwMode="auto">
            <a:xfrm>
              <a:off x="6650669" y="2284057"/>
              <a:ext cx="10238" cy="225095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90" name="Rectangle 587"/>
            <p:cNvSpPr>
              <a:spLocks noChangeArrowheads="1"/>
            </p:cNvSpPr>
            <p:nvPr/>
          </p:nvSpPr>
          <p:spPr bwMode="auto">
            <a:xfrm>
              <a:off x="6660907" y="2284057"/>
              <a:ext cx="10238" cy="225095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91" name="Rectangle 588"/>
            <p:cNvSpPr>
              <a:spLocks noChangeArrowheads="1"/>
            </p:cNvSpPr>
            <p:nvPr/>
          </p:nvSpPr>
          <p:spPr bwMode="auto">
            <a:xfrm>
              <a:off x="6671144" y="2284057"/>
              <a:ext cx="10238" cy="225095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92" name="Rectangle 589"/>
            <p:cNvSpPr>
              <a:spLocks noChangeArrowheads="1"/>
            </p:cNvSpPr>
            <p:nvPr/>
          </p:nvSpPr>
          <p:spPr bwMode="auto">
            <a:xfrm>
              <a:off x="6681382" y="2284057"/>
              <a:ext cx="10238" cy="225095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93" name="Rectangle 590"/>
            <p:cNvSpPr>
              <a:spLocks noChangeArrowheads="1"/>
            </p:cNvSpPr>
            <p:nvPr/>
          </p:nvSpPr>
          <p:spPr bwMode="auto">
            <a:xfrm>
              <a:off x="6691620" y="2284057"/>
              <a:ext cx="10238" cy="225095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94" name="Freeform 591"/>
            <p:cNvSpPr>
              <a:spLocks/>
            </p:cNvSpPr>
            <p:nvPr/>
          </p:nvSpPr>
          <p:spPr bwMode="auto">
            <a:xfrm>
              <a:off x="6368110" y="2240590"/>
              <a:ext cx="329652" cy="86933"/>
            </a:xfrm>
            <a:custGeom>
              <a:avLst/>
              <a:gdLst>
                <a:gd name="T0" fmla="*/ 161 w 161"/>
                <a:gd name="T1" fmla="*/ 28 h 56"/>
                <a:gd name="T2" fmla="*/ 161 w 161"/>
                <a:gd name="T3" fmla="*/ 28 h 56"/>
                <a:gd name="T4" fmla="*/ 161 w 161"/>
                <a:gd name="T5" fmla="*/ 31 h 56"/>
                <a:gd name="T6" fmla="*/ 159 w 161"/>
                <a:gd name="T7" fmla="*/ 34 h 56"/>
                <a:gd name="T8" fmla="*/ 156 w 161"/>
                <a:gd name="T9" fmla="*/ 36 h 56"/>
                <a:gd name="T10" fmla="*/ 155 w 161"/>
                <a:gd name="T11" fmla="*/ 39 h 56"/>
                <a:gd name="T12" fmla="*/ 147 w 161"/>
                <a:gd name="T13" fmla="*/ 44 h 56"/>
                <a:gd name="T14" fmla="*/ 137 w 161"/>
                <a:gd name="T15" fmla="*/ 48 h 56"/>
                <a:gd name="T16" fmla="*/ 126 w 161"/>
                <a:gd name="T17" fmla="*/ 51 h 56"/>
                <a:gd name="T18" fmla="*/ 111 w 161"/>
                <a:gd name="T19" fmla="*/ 54 h 56"/>
                <a:gd name="T20" fmla="*/ 97 w 161"/>
                <a:gd name="T21" fmla="*/ 56 h 56"/>
                <a:gd name="T22" fmla="*/ 80 w 161"/>
                <a:gd name="T23" fmla="*/ 56 h 56"/>
                <a:gd name="T24" fmla="*/ 64 w 161"/>
                <a:gd name="T25" fmla="*/ 56 h 56"/>
                <a:gd name="T26" fmla="*/ 49 w 161"/>
                <a:gd name="T27" fmla="*/ 54 h 56"/>
                <a:gd name="T28" fmla="*/ 35 w 161"/>
                <a:gd name="T29" fmla="*/ 51 h 56"/>
                <a:gd name="T30" fmla="*/ 24 w 161"/>
                <a:gd name="T31" fmla="*/ 48 h 56"/>
                <a:gd name="T32" fmla="*/ 13 w 161"/>
                <a:gd name="T33" fmla="*/ 44 h 56"/>
                <a:gd name="T34" fmla="*/ 6 w 161"/>
                <a:gd name="T35" fmla="*/ 39 h 56"/>
                <a:gd name="T36" fmla="*/ 4 w 161"/>
                <a:gd name="T37" fmla="*/ 36 h 56"/>
                <a:gd name="T38" fmla="*/ 2 w 161"/>
                <a:gd name="T39" fmla="*/ 34 h 56"/>
                <a:gd name="T40" fmla="*/ 0 w 161"/>
                <a:gd name="T41" fmla="*/ 31 h 56"/>
                <a:gd name="T42" fmla="*/ 0 w 161"/>
                <a:gd name="T43" fmla="*/ 28 h 56"/>
                <a:gd name="T44" fmla="*/ 0 w 161"/>
                <a:gd name="T45" fmla="*/ 26 h 56"/>
                <a:gd name="T46" fmla="*/ 2 w 161"/>
                <a:gd name="T47" fmla="*/ 23 h 56"/>
                <a:gd name="T48" fmla="*/ 4 w 161"/>
                <a:gd name="T49" fmla="*/ 20 h 56"/>
                <a:gd name="T50" fmla="*/ 6 w 161"/>
                <a:gd name="T51" fmla="*/ 17 h 56"/>
                <a:gd name="T52" fmla="*/ 13 w 161"/>
                <a:gd name="T53" fmla="*/ 13 h 56"/>
                <a:gd name="T54" fmla="*/ 24 w 161"/>
                <a:gd name="T55" fmla="*/ 9 h 56"/>
                <a:gd name="T56" fmla="*/ 35 w 161"/>
                <a:gd name="T57" fmla="*/ 6 h 56"/>
                <a:gd name="T58" fmla="*/ 49 w 161"/>
                <a:gd name="T59" fmla="*/ 3 h 56"/>
                <a:gd name="T60" fmla="*/ 64 w 161"/>
                <a:gd name="T61" fmla="*/ 1 h 56"/>
                <a:gd name="T62" fmla="*/ 80 w 161"/>
                <a:gd name="T63" fmla="*/ 0 h 56"/>
                <a:gd name="T64" fmla="*/ 97 w 161"/>
                <a:gd name="T65" fmla="*/ 1 h 56"/>
                <a:gd name="T66" fmla="*/ 111 w 161"/>
                <a:gd name="T67" fmla="*/ 3 h 56"/>
                <a:gd name="T68" fmla="*/ 126 w 161"/>
                <a:gd name="T69" fmla="*/ 6 h 56"/>
                <a:gd name="T70" fmla="*/ 137 w 161"/>
                <a:gd name="T71" fmla="*/ 9 h 56"/>
                <a:gd name="T72" fmla="*/ 147 w 161"/>
                <a:gd name="T73" fmla="*/ 13 h 56"/>
                <a:gd name="T74" fmla="*/ 155 w 161"/>
                <a:gd name="T75" fmla="*/ 17 h 56"/>
                <a:gd name="T76" fmla="*/ 156 w 161"/>
                <a:gd name="T77" fmla="*/ 20 h 56"/>
                <a:gd name="T78" fmla="*/ 159 w 161"/>
                <a:gd name="T79" fmla="*/ 23 h 56"/>
                <a:gd name="T80" fmla="*/ 161 w 161"/>
                <a:gd name="T81" fmla="*/ 26 h 56"/>
                <a:gd name="T82" fmla="*/ 161 w 161"/>
                <a:gd name="T83" fmla="*/ 28 h 5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1"/>
                <a:gd name="T127" fmla="*/ 0 h 56"/>
                <a:gd name="T128" fmla="*/ 161 w 161"/>
                <a:gd name="T129" fmla="*/ 56 h 5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1" h="56">
                  <a:moveTo>
                    <a:pt x="161" y="28"/>
                  </a:moveTo>
                  <a:lnTo>
                    <a:pt x="161" y="28"/>
                  </a:lnTo>
                  <a:lnTo>
                    <a:pt x="161" y="31"/>
                  </a:lnTo>
                  <a:lnTo>
                    <a:pt x="159" y="34"/>
                  </a:lnTo>
                  <a:lnTo>
                    <a:pt x="156" y="36"/>
                  </a:lnTo>
                  <a:lnTo>
                    <a:pt x="155" y="39"/>
                  </a:lnTo>
                  <a:lnTo>
                    <a:pt x="147" y="44"/>
                  </a:lnTo>
                  <a:lnTo>
                    <a:pt x="137" y="48"/>
                  </a:lnTo>
                  <a:lnTo>
                    <a:pt x="126" y="51"/>
                  </a:lnTo>
                  <a:lnTo>
                    <a:pt x="111" y="54"/>
                  </a:lnTo>
                  <a:lnTo>
                    <a:pt x="97" y="56"/>
                  </a:lnTo>
                  <a:lnTo>
                    <a:pt x="80" y="56"/>
                  </a:lnTo>
                  <a:lnTo>
                    <a:pt x="64" y="56"/>
                  </a:lnTo>
                  <a:lnTo>
                    <a:pt x="49" y="54"/>
                  </a:lnTo>
                  <a:lnTo>
                    <a:pt x="35" y="51"/>
                  </a:lnTo>
                  <a:lnTo>
                    <a:pt x="24" y="48"/>
                  </a:lnTo>
                  <a:lnTo>
                    <a:pt x="13" y="44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3"/>
                  </a:lnTo>
                  <a:lnTo>
                    <a:pt x="4" y="20"/>
                  </a:lnTo>
                  <a:lnTo>
                    <a:pt x="6" y="17"/>
                  </a:lnTo>
                  <a:lnTo>
                    <a:pt x="13" y="13"/>
                  </a:lnTo>
                  <a:lnTo>
                    <a:pt x="24" y="9"/>
                  </a:lnTo>
                  <a:lnTo>
                    <a:pt x="35" y="6"/>
                  </a:lnTo>
                  <a:lnTo>
                    <a:pt x="49" y="3"/>
                  </a:lnTo>
                  <a:lnTo>
                    <a:pt x="64" y="1"/>
                  </a:lnTo>
                  <a:lnTo>
                    <a:pt x="80" y="0"/>
                  </a:lnTo>
                  <a:lnTo>
                    <a:pt x="97" y="1"/>
                  </a:lnTo>
                  <a:lnTo>
                    <a:pt x="111" y="3"/>
                  </a:lnTo>
                  <a:lnTo>
                    <a:pt x="126" y="6"/>
                  </a:lnTo>
                  <a:lnTo>
                    <a:pt x="137" y="9"/>
                  </a:lnTo>
                  <a:lnTo>
                    <a:pt x="147" y="13"/>
                  </a:lnTo>
                  <a:lnTo>
                    <a:pt x="155" y="17"/>
                  </a:lnTo>
                  <a:lnTo>
                    <a:pt x="156" y="20"/>
                  </a:lnTo>
                  <a:lnTo>
                    <a:pt x="159" y="23"/>
                  </a:lnTo>
                  <a:lnTo>
                    <a:pt x="161" y="26"/>
                  </a:lnTo>
                  <a:lnTo>
                    <a:pt x="161" y="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795" name="Freeform 592"/>
            <p:cNvSpPr>
              <a:spLocks/>
            </p:cNvSpPr>
            <p:nvPr/>
          </p:nvSpPr>
          <p:spPr bwMode="auto">
            <a:xfrm>
              <a:off x="6599481" y="2315104"/>
              <a:ext cx="329652" cy="273218"/>
            </a:xfrm>
            <a:custGeom>
              <a:avLst/>
              <a:gdLst>
                <a:gd name="T0" fmla="*/ 80 w 161"/>
                <a:gd name="T1" fmla="*/ 0 h 176"/>
                <a:gd name="T2" fmla="*/ 80 w 161"/>
                <a:gd name="T3" fmla="*/ 0 h 176"/>
                <a:gd name="T4" fmla="*/ 64 w 161"/>
                <a:gd name="T5" fmla="*/ 1 h 176"/>
                <a:gd name="T6" fmla="*/ 49 w 161"/>
                <a:gd name="T7" fmla="*/ 3 h 176"/>
                <a:gd name="T8" fmla="*/ 35 w 161"/>
                <a:gd name="T9" fmla="*/ 6 h 176"/>
                <a:gd name="T10" fmla="*/ 24 w 161"/>
                <a:gd name="T11" fmla="*/ 9 h 176"/>
                <a:gd name="T12" fmla="*/ 13 w 161"/>
                <a:gd name="T13" fmla="*/ 13 h 176"/>
                <a:gd name="T14" fmla="*/ 6 w 161"/>
                <a:gd name="T15" fmla="*/ 17 h 176"/>
                <a:gd name="T16" fmla="*/ 4 w 161"/>
                <a:gd name="T17" fmla="*/ 20 h 176"/>
                <a:gd name="T18" fmla="*/ 2 w 161"/>
                <a:gd name="T19" fmla="*/ 23 h 176"/>
                <a:gd name="T20" fmla="*/ 0 w 161"/>
                <a:gd name="T21" fmla="*/ 26 h 176"/>
                <a:gd name="T22" fmla="*/ 0 w 161"/>
                <a:gd name="T23" fmla="*/ 28 h 176"/>
                <a:gd name="T24" fmla="*/ 0 w 161"/>
                <a:gd name="T25" fmla="*/ 148 h 176"/>
                <a:gd name="T26" fmla="*/ 0 w 161"/>
                <a:gd name="T27" fmla="*/ 151 h 176"/>
                <a:gd name="T28" fmla="*/ 2 w 161"/>
                <a:gd name="T29" fmla="*/ 153 h 176"/>
                <a:gd name="T30" fmla="*/ 4 w 161"/>
                <a:gd name="T31" fmla="*/ 157 h 176"/>
                <a:gd name="T32" fmla="*/ 6 w 161"/>
                <a:gd name="T33" fmla="*/ 159 h 176"/>
                <a:gd name="T34" fmla="*/ 13 w 161"/>
                <a:gd name="T35" fmla="*/ 163 h 176"/>
                <a:gd name="T36" fmla="*/ 24 w 161"/>
                <a:gd name="T37" fmla="*/ 168 h 176"/>
                <a:gd name="T38" fmla="*/ 35 w 161"/>
                <a:gd name="T39" fmla="*/ 171 h 176"/>
                <a:gd name="T40" fmla="*/ 49 w 161"/>
                <a:gd name="T41" fmla="*/ 173 h 176"/>
                <a:gd name="T42" fmla="*/ 64 w 161"/>
                <a:gd name="T43" fmla="*/ 175 h 176"/>
                <a:gd name="T44" fmla="*/ 80 w 161"/>
                <a:gd name="T45" fmla="*/ 176 h 176"/>
                <a:gd name="T46" fmla="*/ 97 w 161"/>
                <a:gd name="T47" fmla="*/ 175 h 176"/>
                <a:gd name="T48" fmla="*/ 111 w 161"/>
                <a:gd name="T49" fmla="*/ 173 h 176"/>
                <a:gd name="T50" fmla="*/ 126 w 161"/>
                <a:gd name="T51" fmla="*/ 171 h 176"/>
                <a:gd name="T52" fmla="*/ 137 w 161"/>
                <a:gd name="T53" fmla="*/ 168 h 176"/>
                <a:gd name="T54" fmla="*/ 147 w 161"/>
                <a:gd name="T55" fmla="*/ 163 h 176"/>
                <a:gd name="T56" fmla="*/ 155 w 161"/>
                <a:gd name="T57" fmla="*/ 159 h 176"/>
                <a:gd name="T58" fmla="*/ 157 w 161"/>
                <a:gd name="T59" fmla="*/ 157 h 176"/>
                <a:gd name="T60" fmla="*/ 159 w 161"/>
                <a:gd name="T61" fmla="*/ 153 h 176"/>
                <a:gd name="T62" fmla="*/ 161 w 161"/>
                <a:gd name="T63" fmla="*/ 151 h 176"/>
                <a:gd name="T64" fmla="*/ 161 w 161"/>
                <a:gd name="T65" fmla="*/ 148 h 176"/>
                <a:gd name="T66" fmla="*/ 161 w 161"/>
                <a:gd name="T67" fmla="*/ 28 h 176"/>
                <a:gd name="T68" fmla="*/ 161 w 161"/>
                <a:gd name="T69" fmla="*/ 26 h 176"/>
                <a:gd name="T70" fmla="*/ 159 w 161"/>
                <a:gd name="T71" fmla="*/ 23 h 176"/>
                <a:gd name="T72" fmla="*/ 157 w 161"/>
                <a:gd name="T73" fmla="*/ 20 h 176"/>
                <a:gd name="T74" fmla="*/ 155 w 161"/>
                <a:gd name="T75" fmla="*/ 17 h 176"/>
                <a:gd name="T76" fmla="*/ 147 w 161"/>
                <a:gd name="T77" fmla="*/ 13 h 176"/>
                <a:gd name="T78" fmla="*/ 137 w 161"/>
                <a:gd name="T79" fmla="*/ 9 h 176"/>
                <a:gd name="T80" fmla="*/ 126 w 161"/>
                <a:gd name="T81" fmla="*/ 6 h 176"/>
                <a:gd name="T82" fmla="*/ 111 w 161"/>
                <a:gd name="T83" fmla="*/ 3 h 176"/>
                <a:gd name="T84" fmla="*/ 97 w 161"/>
                <a:gd name="T85" fmla="*/ 1 h 176"/>
                <a:gd name="T86" fmla="*/ 80 w 161"/>
                <a:gd name="T87" fmla="*/ 0 h 1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1"/>
                <a:gd name="T133" fmla="*/ 0 h 176"/>
                <a:gd name="T134" fmla="*/ 161 w 161"/>
                <a:gd name="T135" fmla="*/ 176 h 17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1" h="176">
                  <a:moveTo>
                    <a:pt x="80" y="0"/>
                  </a:moveTo>
                  <a:lnTo>
                    <a:pt x="80" y="0"/>
                  </a:lnTo>
                  <a:lnTo>
                    <a:pt x="64" y="1"/>
                  </a:lnTo>
                  <a:lnTo>
                    <a:pt x="49" y="3"/>
                  </a:lnTo>
                  <a:lnTo>
                    <a:pt x="35" y="6"/>
                  </a:lnTo>
                  <a:lnTo>
                    <a:pt x="24" y="9"/>
                  </a:lnTo>
                  <a:lnTo>
                    <a:pt x="13" y="13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3"/>
                  </a:lnTo>
                  <a:lnTo>
                    <a:pt x="4" y="157"/>
                  </a:lnTo>
                  <a:lnTo>
                    <a:pt x="6" y="159"/>
                  </a:lnTo>
                  <a:lnTo>
                    <a:pt x="13" y="163"/>
                  </a:lnTo>
                  <a:lnTo>
                    <a:pt x="24" y="168"/>
                  </a:lnTo>
                  <a:lnTo>
                    <a:pt x="35" y="171"/>
                  </a:lnTo>
                  <a:lnTo>
                    <a:pt x="49" y="173"/>
                  </a:lnTo>
                  <a:lnTo>
                    <a:pt x="64" y="175"/>
                  </a:lnTo>
                  <a:lnTo>
                    <a:pt x="80" y="176"/>
                  </a:lnTo>
                  <a:lnTo>
                    <a:pt x="97" y="175"/>
                  </a:lnTo>
                  <a:lnTo>
                    <a:pt x="111" y="173"/>
                  </a:lnTo>
                  <a:lnTo>
                    <a:pt x="126" y="171"/>
                  </a:lnTo>
                  <a:lnTo>
                    <a:pt x="137" y="168"/>
                  </a:lnTo>
                  <a:lnTo>
                    <a:pt x="147" y="163"/>
                  </a:lnTo>
                  <a:lnTo>
                    <a:pt x="155" y="159"/>
                  </a:lnTo>
                  <a:lnTo>
                    <a:pt x="157" y="157"/>
                  </a:lnTo>
                  <a:lnTo>
                    <a:pt x="159" y="153"/>
                  </a:lnTo>
                  <a:lnTo>
                    <a:pt x="161" y="151"/>
                  </a:lnTo>
                  <a:lnTo>
                    <a:pt x="161" y="148"/>
                  </a:lnTo>
                  <a:lnTo>
                    <a:pt x="161" y="28"/>
                  </a:lnTo>
                  <a:lnTo>
                    <a:pt x="161" y="26"/>
                  </a:lnTo>
                  <a:lnTo>
                    <a:pt x="159" y="23"/>
                  </a:lnTo>
                  <a:lnTo>
                    <a:pt x="157" y="20"/>
                  </a:lnTo>
                  <a:lnTo>
                    <a:pt x="155" y="17"/>
                  </a:lnTo>
                  <a:lnTo>
                    <a:pt x="147" y="13"/>
                  </a:lnTo>
                  <a:lnTo>
                    <a:pt x="137" y="9"/>
                  </a:lnTo>
                  <a:lnTo>
                    <a:pt x="126" y="6"/>
                  </a:lnTo>
                  <a:lnTo>
                    <a:pt x="111" y="3"/>
                  </a:lnTo>
                  <a:lnTo>
                    <a:pt x="97" y="1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796" name="Freeform 593"/>
            <p:cNvSpPr>
              <a:spLocks noEditPoints="1"/>
            </p:cNvSpPr>
            <p:nvPr/>
          </p:nvSpPr>
          <p:spPr bwMode="auto">
            <a:xfrm>
              <a:off x="6583101" y="2304237"/>
              <a:ext cx="360365" cy="294952"/>
            </a:xfrm>
            <a:custGeom>
              <a:avLst/>
              <a:gdLst>
                <a:gd name="T0" fmla="*/ 72 w 560"/>
                <a:gd name="T1" fmla="*/ 16 h 608"/>
                <a:gd name="T2" fmla="*/ 44 w 560"/>
                <a:gd name="T3" fmla="*/ 20 h 608"/>
                <a:gd name="T4" fmla="*/ 24 w 560"/>
                <a:gd name="T5" fmla="*/ 27 h 608"/>
                <a:gd name="T6" fmla="*/ 18 w 560"/>
                <a:gd name="T7" fmla="*/ 31 h 608"/>
                <a:gd name="T8" fmla="*/ 18 w 560"/>
                <a:gd name="T9" fmla="*/ 32 h 608"/>
                <a:gd name="T10" fmla="*/ 14 w 560"/>
                <a:gd name="T11" fmla="*/ 37 h 608"/>
                <a:gd name="T12" fmla="*/ 15 w 560"/>
                <a:gd name="T13" fmla="*/ 35 h 608"/>
                <a:gd name="T14" fmla="*/ 15 w 560"/>
                <a:gd name="T15" fmla="*/ 158 h 608"/>
                <a:gd name="T16" fmla="*/ 15 w 560"/>
                <a:gd name="T17" fmla="*/ 155 h 608"/>
                <a:gd name="T18" fmla="*/ 19 w 560"/>
                <a:gd name="T19" fmla="*/ 161 h 608"/>
                <a:gd name="T20" fmla="*/ 25 w 560"/>
                <a:gd name="T21" fmla="*/ 164 h 608"/>
                <a:gd name="T22" fmla="*/ 35 w 560"/>
                <a:gd name="T23" fmla="*/ 168 h 608"/>
                <a:gd name="T24" fmla="*/ 45 w 560"/>
                <a:gd name="T25" fmla="*/ 171 h 608"/>
                <a:gd name="T26" fmla="*/ 73 w 560"/>
                <a:gd name="T27" fmla="*/ 174 h 608"/>
                <a:gd name="T28" fmla="*/ 104 w 560"/>
                <a:gd name="T29" fmla="*/ 174 h 608"/>
                <a:gd name="T30" fmla="*/ 132 w 560"/>
                <a:gd name="T31" fmla="*/ 171 h 608"/>
                <a:gd name="T32" fmla="*/ 142 w 560"/>
                <a:gd name="T33" fmla="*/ 168 h 608"/>
                <a:gd name="T34" fmla="*/ 151 w 560"/>
                <a:gd name="T35" fmla="*/ 164 h 608"/>
                <a:gd name="T36" fmla="*/ 157 w 560"/>
                <a:gd name="T37" fmla="*/ 161 h 608"/>
                <a:gd name="T38" fmla="*/ 160 w 560"/>
                <a:gd name="T39" fmla="*/ 156 h 608"/>
                <a:gd name="T40" fmla="*/ 161 w 560"/>
                <a:gd name="T41" fmla="*/ 158 h 608"/>
                <a:gd name="T42" fmla="*/ 161 w 560"/>
                <a:gd name="T43" fmla="*/ 35 h 608"/>
                <a:gd name="T44" fmla="*/ 162 w 560"/>
                <a:gd name="T45" fmla="*/ 37 h 608"/>
                <a:gd name="T46" fmla="*/ 159 w 560"/>
                <a:gd name="T47" fmla="*/ 33 h 608"/>
                <a:gd name="T48" fmla="*/ 158 w 560"/>
                <a:gd name="T49" fmla="*/ 31 h 608"/>
                <a:gd name="T50" fmla="*/ 152 w 560"/>
                <a:gd name="T51" fmla="*/ 27 h 608"/>
                <a:gd name="T52" fmla="*/ 132 w 560"/>
                <a:gd name="T53" fmla="*/ 20 h 608"/>
                <a:gd name="T54" fmla="*/ 104 w 560"/>
                <a:gd name="T55" fmla="*/ 16 h 608"/>
                <a:gd name="T56" fmla="*/ 106 w 560"/>
                <a:gd name="T57" fmla="*/ 1 h 608"/>
                <a:gd name="T58" fmla="*/ 135 w 560"/>
                <a:gd name="T59" fmla="*/ 6 h 608"/>
                <a:gd name="T60" fmla="*/ 158 w 560"/>
                <a:gd name="T61" fmla="*/ 13 h 608"/>
                <a:gd name="T62" fmla="*/ 167 w 560"/>
                <a:gd name="T63" fmla="*/ 18 h 608"/>
                <a:gd name="T64" fmla="*/ 170 w 560"/>
                <a:gd name="T65" fmla="*/ 23 h 608"/>
                <a:gd name="T66" fmla="*/ 175 w 560"/>
                <a:gd name="T67" fmla="*/ 29 h 608"/>
                <a:gd name="T68" fmla="*/ 176 w 560"/>
                <a:gd name="T69" fmla="*/ 35 h 608"/>
                <a:gd name="T70" fmla="*/ 176 w 560"/>
                <a:gd name="T71" fmla="*/ 158 h 608"/>
                <a:gd name="T72" fmla="*/ 173 w 560"/>
                <a:gd name="T73" fmla="*/ 164 h 608"/>
                <a:gd name="T74" fmla="*/ 168 w 560"/>
                <a:gd name="T75" fmla="*/ 171 h 608"/>
                <a:gd name="T76" fmla="*/ 159 w 560"/>
                <a:gd name="T77" fmla="*/ 177 h 608"/>
                <a:gd name="T78" fmla="*/ 148 w 560"/>
                <a:gd name="T79" fmla="*/ 182 h 608"/>
                <a:gd name="T80" fmla="*/ 135 w 560"/>
                <a:gd name="T81" fmla="*/ 185 h 608"/>
                <a:gd name="T82" fmla="*/ 105 w 560"/>
                <a:gd name="T83" fmla="*/ 189 h 608"/>
                <a:gd name="T84" fmla="*/ 71 w 560"/>
                <a:gd name="T85" fmla="*/ 189 h 608"/>
                <a:gd name="T86" fmla="*/ 41 w 560"/>
                <a:gd name="T87" fmla="*/ 185 h 608"/>
                <a:gd name="T88" fmla="*/ 28 w 560"/>
                <a:gd name="T89" fmla="*/ 182 h 608"/>
                <a:gd name="T90" fmla="*/ 17 w 560"/>
                <a:gd name="T91" fmla="*/ 177 h 608"/>
                <a:gd name="T92" fmla="*/ 8 w 560"/>
                <a:gd name="T93" fmla="*/ 171 h 608"/>
                <a:gd name="T94" fmla="*/ 4 w 560"/>
                <a:gd name="T95" fmla="*/ 165 h 608"/>
                <a:gd name="T96" fmla="*/ 0 w 560"/>
                <a:gd name="T97" fmla="*/ 158 h 608"/>
                <a:gd name="T98" fmla="*/ 0 w 560"/>
                <a:gd name="T99" fmla="*/ 35 h 608"/>
                <a:gd name="T100" fmla="*/ 1 w 560"/>
                <a:gd name="T101" fmla="*/ 29 h 608"/>
                <a:gd name="T102" fmla="*/ 6 w 560"/>
                <a:gd name="T103" fmla="*/ 23 h 608"/>
                <a:gd name="T104" fmla="*/ 10 w 560"/>
                <a:gd name="T105" fmla="*/ 18 h 608"/>
                <a:gd name="T106" fmla="*/ 19 w 560"/>
                <a:gd name="T107" fmla="*/ 13 h 608"/>
                <a:gd name="T108" fmla="*/ 41 w 560"/>
                <a:gd name="T109" fmla="*/ 6 h 608"/>
                <a:gd name="T110" fmla="*/ 71 w 560"/>
                <a:gd name="T111" fmla="*/ 1 h 608"/>
                <a:gd name="T112" fmla="*/ 106 w 560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60"/>
                <a:gd name="T172" fmla="*/ 0 h 608"/>
                <a:gd name="T173" fmla="*/ 560 w 560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60" h="608">
                  <a:moveTo>
                    <a:pt x="279" y="48"/>
                  </a:moveTo>
                  <a:lnTo>
                    <a:pt x="229" y="51"/>
                  </a:lnTo>
                  <a:lnTo>
                    <a:pt x="185" y="56"/>
                  </a:lnTo>
                  <a:lnTo>
                    <a:pt x="141" y="65"/>
                  </a:lnTo>
                  <a:lnTo>
                    <a:pt x="106" y="75"/>
                  </a:lnTo>
                  <a:lnTo>
                    <a:pt x="76" y="86"/>
                  </a:lnTo>
                  <a:lnTo>
                    <a:pt x="80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8" y="102"/>
                  </a:lnTo>
                  <a:lnTo>
                    <a:pt x="49" y="112"/>
                  </a:lnTo>
                  <a:lnTo>
                    <a:pt x="44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2" y="490"/>
                  </a:lnTo>
                  <a:lnTo>
                    <a:pt x="49" y="497"/>
                  </a:lnTo>
                  <a:lnTo>
                    <a:pt x="58" y="510"/>
                  </a:lnTo>
                  <a:lnTo>
                    <a:pt x="62" y="514"/>
                  </a:lnTo>
                  <a:lnTo>
                    <a:pt x="57" y="510"/>
                  </a:lnTo>
                  <a:lnTo>
                    <a:pt x="80" y="525"/>
                  </a:lnTo>
                  <a:lnTo>
                    <a:pt x="77" y="523"/>
                  </a:lnTo>
                  <a:lnTo>
                    <a:pt x="110" y="538"/>
                  </a:lnTo>
                  <a:lnTo>
                    <a:pt x="106" y="537"/>
                  </a:lnTo>
                  <a:lnTo>
                    <a:pt x="142" y="547"/>
                  </a:lnTo>
                  <a:lnTo>
                    <a:pt x="186" y="553"/>
                  </a:lnTo>
                  <a:lnTo>
                    <a:pt x="231" y="558"/>
                  </a:lnTo>
                  <a:lnTo>
                    <a:pt x="282" y="560"/>
                  </a:lnTo>
                  <a:lnTo>
                    <a:pt x="332" y="558"/>
                  </a:lnTo>
                  <a:lnTo>
                    <a:pt x="376" y="553"/>
                  </a:lnTo>
                  <a:lnTo>
                    <a:pt x="421" y="546"/>
                  </a:lnTo>
                  <a:lnTo>
                    <a:pt x="455" y="537"/>
                  </a:lnTo>
                  <a:lnTo>
                    <a:pt x="451" y="538"/>
                  </a:lnTo>
                  <a:lnTo>
                    <a:pt x="484" y="523"/>
                  </a:lnTo>
                  <a:lnTo>
                    <a:pt x="481" y="525"/>
                  </a:lnTo>
                  <a:lnTo>
                    <a:pt x="504" y="510"/>
                  </a:lnTo>
                  <a:lnTo>
                    <a:pt x="499" y="514"/>
                  </a:lnTo>
                  <a:lnTo>
                    <a:pt x="505" y="507"/>
                  </a:lnTo>
                  <a:lnTo>
                    <a:pt x="510" y="500"/>
                  </a:lnTo>
                  <a:lnTo>
                    <a:pt x="519" y="490"/>
                  </a:lnTo>
                  <a:lnTo>
                    <a:pt x="512" y="506"/>
                  </a:lnTo>
                  <a:lnTo>
                    <a:pt x="512" y="496"/>
                  </a:lnTo>
                  <a:lnTo>
                    <a:pt x="512" y="113"/>
                  </a:lnTo>
                  <a:lnTo>
                    <a:pt x="512" y="106"/>
                  </a:lnTo>
                  <a:lnTo>
                    <a:pt x="516" y="119"/>
                  </a:lnTo>
                  <a:lnTo>
                    <a:pt x="510" y="109"/>
                  </a:lnTo>
                  <a:lnTo>
                    <a:pt x="505" y="105"/>
                  </a:lnTo>
                  <a:lnTo>
                    <a:pt x="497" y="92"/>
                  </a:lnTo>
                  <a:lnTo>
                    <a:pt x="504" y="99"/>
                  </a:lnTo>
                  <a:lnTo>
                    <a:pt x="481" y="84"/>
                  </a:lnTo>
                  <a:lnTo>
                    <a:pt x="485" y="86"/>
                  </a:lnTo>
                  <a:lnTo>
                    <a:pt x="453" y="74"/>
                  </a:lnTo>
                  <a:lnTo>
                    <a:pt x="419" y="65"/>
                  </a:lnTo>
                  <a:lnTo>
                    <a:pt x="374" y="55"/>
                  </a:lnTo>
                  <a:lnTo>
                    <a:pt x="330" y="51"/>
                  </a:lnTo>
                  <a:lnTo>
                    <a:pt x="279" y="48"/>
                  </a:lnTo>
                  <a:close/>
                  <a:moveTo>
                    <a:pt x="336" y="3"/>
                  </a:moveTo>
                  <a:lnTo>
                    <a:pt x="384" y="8"/>
                  </a:lnTo>
                  <a:lnTo>
                    <a:pt x="431" y="19"/>
                  </a:lnTo>
                  <a:lnTo>
                    <a:pt x="469" y="29"/>
                  </a:lnTo>
                  <a:lnTo>
                    <a:pt x="502" y="41"/>
                  </a:lnTo>
                  <a:cubicBezTo>
                    <a:pt x="504" y="42"/>
                    <a:pt x="505" y="43"/>
                    <a:pt x="507" y="44"/>
                  </a:cubicBezTo>
                  <a:lnTo>
                    <a:pt x="530" y="59"/>
                  </a:lnTo>
                  <a:cubicBezTo>
                    <a:pt x="533" y="60"/>
                    <a:pt x="535" y="63"/>
                    <a:pt x="537" y="65"/>
                  </a:cubicBezTo>
                  <a:lnTo>
                    <a:pt x="541" y="73"/>
                  </a:lnTo>
                  <a:lnTo>
                    <a:pt x="550" y="83"/>
                  </a:lnTo>
                  <a:lnTo>
                    <a:pt x="556" y="93"/>
                  </a:lnTo>
                  <a:cubicBezTo>
                    <a:pt x="559" y="97"/>
                    <a:pt x="560" y="101"/>
                    <a:pt x="560" y="106"/>
                  </a:cubicBezTo>
                  <a:lnTo>
                    <a:pt x="560" y="113"/>
                  </a:lnTo>
                  <a:lnTo>
                    <a:pt x="560" y="496"/>
                  </a:lnTo>
                  <a:lnTo>
                    <a:pt x="560" y="506"/>
                  </a:lnTo>
                  <a:cubicBezTo>
                    <a:pt x="560" y="511"/>
                    <a:pt x="558" y="517"/>
                    <a:pt x="554" y="521"/>
                  </a:cubicBezTo>
                  <a:lnTo>
                    <a:pt x="550" y="526"/>
                  </a:lnTo>
                  <a:lnTo>
                    <a:pt x="541" y="539"/>
                  </a:lnTo>
                  <a:lnTo>
                    <a:pt x="535" y="546"/>
                  </a:lnTo>
                  <a:cubicBezTo>
                    <a:pt x="533" y="548"/>
                    <a:pt x="532" y="549"/>
                    <a:pt x="530" y="550"/>
                  </a:cubicBezTo>
                  <a:lnTo>
                    <a:pt x="507" y="565"/>
                  </a:lnTo>
                  <a:cubicBezTo>
                    <a:pt x="506" y="566"/>
                    <a:pt x="505" y="566"/>
                    <a:pt x="504" y="567"/>
                  </a:cubicBezTo>
                  <a:lnTo>
                    <a:pt x="471" y="582"/>
                  </a:lnTo>
                  <a:cubicBezTo>
                    <a:pt x="470" y="582"/>
                    <a:pt x="469" y="583"/>
                    <a:pt x="467" y="583"/>
                  </a:cubicBezTo>
                  <a:lnTo>
                    <a:pt x="429" y="593"/>
                  </a:lnTo>
                  <a:lnTo>
                    <a:pt x="381" y="601"/>
                  </a:lnTo>
                  <a:lnTo>
                    <a:pt x="334" y="606"/>
                  </a:lnTo>
                  <a:lnTo>
                    <a:pt x="279" y="608"/>
                  </a:lnTo>
                  <a:lnTo>
                    <a:pt x="225" y="606"/>
                  </a:lnTo>
                  <a:lnTo>
                    <a:pt x="178" y="601"/>
                  </a:lnTo>
                  <a:lnTo>
                    <a:pt x="130" y="593"/>
                  </a:lnTo>
                  <a:lnTo>
                    <a:pt x="94" y="583"/>
                  </a:lnTo>
                  <a:cubicBezTo>
                    <a:pt x="92" y="583"/>
                    <a:pt x="91" y="582"/>
                    <a:pt x="90" y="582"/>
                  </a:cubicBezTo>
                  <a:lnTo>
                    <a:pt x="57" y="567"/>
                  </a:lnTo>
                  <a:cubicBezTo>
                    <a:pt x="56" y="566"/>
                    <a:pt x="55" y="566"/>
                    <a:pt x="54" y="565"/>
                  </a:cubicBezTo>
                  <a:lnTo>
                    <a:pt x="31" y="550"/>
                  </a:lnTo>
                  <a:cubicBezTo>
                    <a:pt x="29" y="549"/>
                    <a:pt x="28" y="548"/>
                    <a:pt x="26" y="546"/>
                  </a:cubicBezTo>
                  <a:lnTo>
                    <a:pt x="18" y="536"/>
                  </a:lnTo>
                  <a:lnTo>
                    <a:pt x="13" y="529"/>
                  </a:lnTo>
                  <a:lnTo>
                    <a:pt x="7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8" y="75"/>
                  </a:lnTo>
                  <a:lnTo>
                    <a:pt x="24" y="65"/>
                  </a:lnTo>
                  <a:cubicBezTo>
                    <a:pt x="26" y="63"/>
                    <a:pt x="28" y="60"/>
                    <a:pt x="31" y="59"/>
                  </a:cubicBezTo>
                  <a:lnTo>
                    <a:pt x="54" y="44"/>
                  </a:lnTo>
                  <a:cubicBezTo>
                    <a:pt x="56" y="43"/>
                    <a:pt x="57" y="42"/>
                    <a:pt x="59" y="41"/>
                  </a:cubicBezTo>
                  <a:lnTo>
                    <a:pt x="94" y="28"/>
                  </a:lnTo>
                  <a:lnTo>
                    <a:pt x="131" y="18"/>
                  </a:lnTo>
                  <a:lnTo>
                    <a:pt x="179" y="8"/>
                  </a:lnTo>
                  <a:lnTo>
                    <a:pt x="227" y="3"/>
                  </a:lnTo>
                  <a:lnTo>
                    <a:pt x="282" y="0"/>
                  </a:lnTo>
                  <a:lnTo>
                    <a:pt x="33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797" name="Rectangle 594"/>
            <p:cNvSpPr>
              <a:spLocks noChangeArrowheads="1"/>
            </p:cNvSpPr>
            <p:nvPr/>
          </p:nvSpPr>
          <p:spPr bwMode="auto">
            <a:xfrm>
              <a:off x="6589243" y="2353913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98" name="Rectangle 595"/>
            <p:cNvSpPr>
              <a:spLocks noChangeArrowheads="1"/>
            </p:cNvSpPr>
            <p:nvPr/>
          </p:nvSpPr>
          <p:spPr bwMode="auto">
            <a:xfrm>
              <a:off x="6599481" y="2353913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799" name="Rectangle 596"/>
            <p:cNvSpPr>
              <a:spLocks noChangeArrowheads="1"/>
            </p:cNvSpPr>
            <p:nvPr/>
          </p:nvSpPr>
          <p:spPr bwMode="auto">
            <a:xfrm>
              <a:off x="6609718" y="2353913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0" name="Rectangle 597"/>
            <p:cNvSpPr>
              <a:spLocks noChangeArrowheads="1"/>
            </p:cNvSpPr>
            <p:nvPr/>
          </p:nvSpPr>
          <p:spPr bwMode="auto">
            <a:xfrm>
              <a:off x="6619956" y="2353913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1" name="Rectangle 598"/>
            <p:cNvSpPr>
              <a:spLocks noChangeArrowheads="1"/>
            </p:cNvSpPr>
            <p:nvPr/>
          </p:nvSpPr>
          <p:spPr bwMode="auto">
            <a:xfrm>
              <a:off x="6630194" y="2353913"/>
              <a:ext cx="10238" cy="23440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2" name="Rectangle 599"/>
            <p:cNvSpPr>
              <a:spLocks noChangeArrowheads="1"/>
            </p:cNvSpPr>
            <p:nvPr/>
          </p:nvSpPr>
          <p:spPr bwMode="auto">
            <a:xfrm>
              <a:off x="6640431" y="2353913"/>
              <a:ext cx="10238" cy="23440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3" name="Rectangle 600"/>
            <p:cNvSpPr>
              <a:spLocks noChangeArrowheads="1"/>
            </p:cNvSpPr>
            <p:nvPr/>
          </p:nvSpPr>
          <p:spPr bwMode="auto">
            <a:xfrm>
              <a:off x="6650669" y="2353913"/>
              <a:ext cx="10238" cy="23440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4" name="Rectangle 601"/>
            <p:cNvSpPr>
              <a:spLocks noChangeArrowheads="1"/>
            </p:cNvSpPr>
            <p:nvPr/>
          </p:nvSpPr>
          <p:spPr bwMode="auto">
            <a:xfrm>
              <a:off x="6660907" y="2353913"/>
              <a:ext cx="10238" cy="234409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5" name="Rectangle 602"/>
            <p:cNvSpPr>
              <a:spLocks noChangeArrowheads="1"/>
            </p:cNvSpPr>
            <p:nvPr/>
          </p:nvSpPr>
          <p:spPr bwMode="auto">
            <a:xfrm>
              <a:off x="6671144" y="2353913"/>
              <a:ext cx="10238" cy="234409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6" name="Rectangle 603"/>
            <p:cNvSpPr>
              <a:spLocks noChangeArrowheads="1"/>
            </p:cNvSpPr>
            <p:nvPr/>
          </p:nvSpPr>
          <p:spPr bwMode="auto">
            <a:xfrm>
              <a:off x="6681382" y="2353913"/>
              <a:ext cx="10238" cy="23440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7" name="Rectangle 604"/>
            <p:cNvSpPr>
              <a:spLocks noChangeArrowheads="1"/>
            </p:cNvSpPr>
            <p:nvPr/>
          </p:nvSpPr>
          <p:spPr bwMode="auto">
            <a:xfrm>
              <a:off x="6691620" y="2353913"/>
              <a:ext cx="10238" cy="23440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8" name="Rectangle 605"/>
            <p:cNvSpPr>
              <a:spLocks noChangeArrowheads="1"/>
            </p:cNvSpPr>
            <p:nvPr/>
          </p:nvSpPr>
          <p:spPr bwMode="auto">
            <a:xfrm>
              <a:off x="6701857" y="2353913"/>
              <a:ext cx="10238" cy="234409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09" name="Rectangle 606"/>
            <p:cNvSpPr>
              <a:spLocks noChangeArrowheads="1"/>
            </p:cNvSpPr>
            <p:nvPr/>
          </p:nvSpPr>
          <p:spPr bwMode="auto">
            <a:xfrm>
              <a:off x="6712095" y="2353913"/>
              <a:ext cx="10238" cy="234409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0" name="Rectangle 607"/>
            <p:cNvSpPr>
              <a:spLocks noChangeArrowheads="1"/>
            </p:cNvSpPr>
            <p:nvPr/>
          </p:nvSpPr>
          <p:spPr bwMode="auto">
            <a:xfrm>
              <a:off x="6722333" y="2353913"/>
              <a:ext cx="10238" cy="23440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1" name="Rectangle 608"/>
            <p:cNvSpPr>
              <a:spLocks noChangeArrowheads="1"/>
            </p:cNvSpPr>
            <p:nvPr/>
          </p:nvSpPr>
          <p:spPr bwMode="auto">
            <a:xfrm>
              <a:off x="6732570" y="2353913"/>
              <a:ext cx="10238" cy="23440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2" name="Rectangle 609"/>
            <p:cNvSpPr>
              <a:spLocks noChangeArrowheads="1"/>
            </p:cNvSpPr>
            <p:nvPr/>
          </p:nvSpPr>
          <p:spPr bwMode="auto">
            <a:xfrm>
              <a:off x="6742808" y="2353913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3" name="Rectangle 610"/>
            <p:cNvSpPr>
              <a:spLocks noChangeArrowheads="1"/>
            </p:cNvSpPr>
            <p:nvPr/>
          </p:nvSpPr>
          <p:spPr bwMode="auto">
            <a:xfrm>
              <a:off x="6753046" y="2353913"/>
              <a:ext cx="10238" cy="23440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4" name="Rectangle 611"/>
            <p:cNvSpPr>
              <a:spLocks noChangeArrowheads="1"/>
            </p:cNvSpPr>
            <p:nvPr/>
          </p:nvSpPr>
          <p:spPr bwMode="auto">
            <a:xfrm>
              <a:off x="6763283" y="2353913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5" name="Rectangle 612"/>
            <p:cNvSpPr>
              <a:spLocks noChangeArrowheads="1"/>
            </p:cNvSpPr>
            <p:nvPr/>
          </p:nvSpPr>
          <p:spPr bwMode="auto">
            <a:xfrm>
              <a:off x="6773521" y="2353913"/>
              <a:ext cx="10238" cy="23440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6" name="Rectangle 613"/>
            <p:cNvSpPr>
              <a:spLocks noChangeArrowheads="1"/>
            </p:cNvSpPr>
            <p:nvPr/>
          </p:nvSpPr>
          <p:spPr bwMode="auto">
            <a:xfrm>
              <a:off x="6783758" y="2353913"/>
              <a:ext cx="10238" cy="23440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7" name="Rectangle 614"/>
            <p:cNvSpPr>
              <a:spLocks noChangeArrowheads="1"/>
            </p:cNvSpPr>
            <p:nvPr/>
          </p:nvSpPr>
          <p:spPr bwMode="auto">
            <a:xfrm>
              <a:off x="6793996" y="2353913"/>
              <a:ext cx="10238" cy="234409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8" name="Rectangle 615"/>
            <p:cNvSpPr>
              <a:spLocks noChangeArrowheads="1"/>
            </p:cNvSpPr>
            <p:nvPr/>
          </p:nvSpPr>
          <p:spPr bwMode="auto">
            <a:xfrm>
              <a:off x="6804234" y="2353913"/>
              <a:ext cx="10238" cy="234409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19" name="Rectangle 616"/>
            <p:cNvSpPr>
              <a:spLocks noChangeArrowheads="1"/>
            </p:cNvSpPr>
            <p:nvPr/>
          </p:nvSpPr>
          <p:spPr bwMode="auto">
            <a:xfrm>
              <a:off x="6814471" y="2353913"/>
              <a:ext cx="10238" cy="23440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0" name="Rectangle 617"/>
            <p:cNvSpPr>
              <a:spLocks noChangeArrowheads="1"/>
            </p:cNvSpPr>
            <p:nvPr/>
          </p:nvSpPr>
          <p:spPr bwMode="auto">
            <a:xfrm>
              <a:off x="6824709" y="2353913"/>
              <a:ext cx="10238" cy="23440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1" name="Rectangle 618"/>
            <p:cNvSpPr>
              <a:spLocks noChangeArrowheads="1"/>
            </p:cNvSpPr>
            <p:nvPr/>
          </p:nvSpPr>
          <p:spPr bwMode="auto">
            <a:xfrm>
              <a:off x="6834947" y="2353913"/>
              <a:ext cx="10238" cy="234409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2" name="Rectangle 619"/>
            <p:cNvSpPr>
              <a:spLocks noChangeArrowheads="1"/>
            </p:cNvSpPr>
            <p:nvPr/>
          </p:nvSpPr>
          <p:spPr bwMode="auto">
            <a:xfrm>
              <a:off x="6845184" y="2353913"/>
              <a:ext cx="10238" cy="234409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3" name="Rectangle 620"/>
            <p:cNvSpPr>
              <a:spLocks noChangeArrowheads="1"/>
            </p:cNvSpPr>
            <p:nvPr/>
          </p:nvSpPr>
          <p:spPr bwMode="auto">
            <a:xfrm>
              <a:off x="6855422" y="2353913"/>
              <a:ext cx="12285" cy="23440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4" name="Rectangle 621"/>
            <p:cNvSpPr>
              <a:spLocks noChangeArrowheads="1"/>
            </p:cNvSpPr>
            <p:nvPr/>
          </p:nvSpPr>
          <p:spPr bwMode="auto">
            <a:xfrm>
              <a:off x="6867707" y="2353913"/>
              <a:ext cx="10238" cy="23440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5" name="Rectangle 622"/>
            <p:cNvSpPr>
              <a:spLocks noChangeArrowheads="1"/>
            </p:cNvSpPr>
            <p:nvPr/>
          </p:nvSpPr>
          <p:spPr bwMode="auto">
            <a:xfrm>
              <a:off x="6877945" y="2353913"/>
              <a:ext cx="10238" cy="23440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6" name="Rectangle 623"/>
            <p:cNvSpPr>
              <a:spLocks noChangeArrowheads="1"/>
            </p:cNvSpPr>
            <p:nvPr/>
          </p:nvSpPr>
          <p:spPr bwMode="auto">
            <a:xfrm>
              <a:off x="6888183" y="2353913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7" name="Rectangle 624"/>
            <p:cNvSpPr>
              <a:spLocks noChangeArrowheads="1"/>
            </p:cNvSpPr>
            <p:nvPr/>
          </p:nvSpPr>
          <p:spPr bwMode="auto">
            <a:xfrm>
              <a:off x="6898420" y="2353913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8" name="Rectangle 625"/>
            <p:cNvSpPr>
              <a:spLocks noChangeArrowheads="1"/>
            </p:cNvSpPr>
            <p:nvPr/>
          </p:nvSpPr>
          <p:spPr bwMode="auto">
            <a:xfrm>
              <a:off x="6908658" y="2353913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29" name="Rectangle 626"/>
            <p:cNvSpPr>
              <a:spLocks noChangeArrowheads="1"/>
            </p:cNvSpPr>
            <p:nvPr/>
          </p:nvSpPr>
          <p:spPr bwMode="auto">
            <a:xfrm>
              <a:off x="6918895" y="2353913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30" name="Freeform 627"/>
            <p:cNvSpPr>
              <a:spLocks/>
            </p:cNvSpPr>
            <p:nvPr/>
          </p:nvSpPr>
          <p:spPr bwMode="auto">
            <a:xfrm>
              <a:off x="6593338" y="2311999"/>
              <a:ext cx="329652" cy="85381"/>
            </a:xfrm>
            <a:custGeom>
              <a:avLst/>
              <a:gdLst>
                <a:gd name="T0" fmla="*/ 161 w 161"/>
                <a:gd name="T1" fmla="*/ 27 h 55"/>
                <a:gd name="T2" fmla="*/ 161 w 161"/>
                <a:gd name="T3" fmla="*/ 27 h 55"/>
                <a:gd name="T4" fmla="*/ 161 w 161"/>
                <a:gd name="T5" fmla="*/ 30 h 55"/>
                <a:gd name="T6" fmla="*/ 159 w 161"/>
                <a:gd name="T7" fmla="*/ 33 h 55"/>
                <a:gd name="T8" fmla="*/ 157 w 161"/>
                <a:gd name="T9" fmla="*/ 36 h 55"/>
                <a:gd name="T10" fmla="*/ 155 w 161"/>
                <a:gd name="T11" fmla="*/ 38 h 55"/>
                <a:gd name="T12" fmla="*/ 148 w 161"/>
                <a:gd name="T13" fmla="*/ 43 h 55"/>
                <a:gd name="T14" fmla="*/ 138 w 161"/>
                <a:gd name="T15" fmla="*/ 47 h 55"/>
                <a:gd name="T16" fmla="*/ 126 w 161"/>
                <a:gd name="T17" fmla="*/ 50 h 55"/>
                <a:gd name="T18" fmla="*/ 112 w 161"/>
                <a:gd name="T19" fmla="*/ 53 h 55"/>
                <a:gd name="T20" fmla="*/ 97 w 161"/>
                <a:gd name="T21" fmla="*/ 55 h 55"/>
                <a:gd name="T22" fmla="*/ 81 w 161"/>
                <a:gd name="T23" fmla="*/ 55 h 55"/>
                <a:gd name="T24" fmla="*/ 64 w 161"/>
                <a:gd name="T25" fmla="*/ 55 h 55"/>
                <a:gd name="T26" fmla="*/ 50 w 161"/>
                <a:gd name="T27" fmla="*/ 53 h 55"/>
                <a:gd name="T28" fmla="*/ 35 w 161"/>
                <a:gd name="T29" fmla="*/ 50 h 55"/>
                <a:gd name="T30" fmla="*/ 24 w 161"/>
                <a:gd name="T31" fmla="*/ 47 h 55"/>
                <a:gd name="T32" fmla="*/ 14 w 161"/>
                <a:gd name="T33" fmla="*/ 43 h 55"/>
                <a:gd name="T34" fmla="*/ 7 w 161"/>
                <a:gd name="T35" fmla="*/ 38 h 55"/>
                <a:gd name="T36" fmla="*/ 5 w 161"/>
                <a:gd name="T37" fmla="*/ 36 h 55"/>
                <a:gd name="T38" fmla="*/ 2 w 161"/>
                <a:gd name="T39" fmla="*/ 33 h 55"/>
                <a:gd name="T40" fmla="*/ 0 w 161"/>
                <a:gd name="T41" fmla="*/ 30 h 55"/>
                <a:gd name="T42" fmla="*/ 0 w 161"/>
                <a:gd name="T43" fmla="*/ 27 h 55"/>
                <a:gd name="T44" fmla="*/ 0 w 161"/>
                <a:gd name="T45" fmla="*/ 25 h 55"/>
                <a:gd name="T46" fmla="*/ 2 w 161"/>
                <a:gd name="T47" fmla="*/ 22 h 55"/>
                <a:gd name="T48" fmla="*/ 5 w 161"/>
                <a:gd name="T49" fmla="*/ 20 h 55"/>
                <a:gd name="T50" fmla="*/ 7 w 161"/>
                <a:gd name="T51" fmla="*/ 16 h 55"/>
                <a:gd name="T52" fmla="*/ 14 w 161"/>
                <a:gd name="T53" fmla="*/ 12 h 55"/>
                <a:gd name="T54" fmla="*/ 24 w 161"/>
                <a:gd name="T55" fmla="*/ 8 h 55"/>
                <a:gd name="T56" fmla="*/ 35 w 161"/>
                <a:gd name="T57" fmla="*/ 5 h 55"/>
                <a:gd name="T58" fmla="*/ 50 w 161"/>
                <a:gd name="T59" fmla="*/ 2 h 55"/>
                <a:gd name="T60" fmla="*/ 64 w 161"/>
                <a:gd name="T61" fmla="*/ 0 h 55"/>
                <a:gd name="T62" fmla="*/ 81 w 161"/>
                <a:gd name="T63" fmla="*/ 0 h 55"/>
                <a:gd name="T64" fmla="*/ 97 w 161"/>
                <a:gd name="T65" fmla="*/ 0 h 55"/>
                <a:gd name="T66" fmla="*/ 112 w 161"/>
                <a:gd name="T67" fmla="*/ 2 h 55"/>
                <a:gd name="T68" fmla="*/ 126 w 161"/>
                <a:gd name="T69" fmla="*/ 5 h 55"/>
                <a:gd name="T70" fmla="*/ 138 w 161"/>
                <a:gd name="T71" fmla="*/ 8 h 55"/>
                <a:gd name="T72" fmla="*/ 148 w 161"/>
                <a:gd name="T73" fmla="*/ 12 h 55"/>
                <a:gd name="T74" fmla="*/ 155 w 161"/>
                <a:gd name="T75" fmla="*/ 16 h 55"/>
                <a:gd name="T76" fmla="*/ 157 w 161"/>
                <a:gd name="T77" fmla="*/ 20 h 55"/>
                <a:gd name="T78" fmla="*/ 159 w 161"/>
                <a:gd name="T79" fmla="*/ 22 h 55"/>
                <a:gd name="T80" fmla="*/ 161 w 161"/>
                <a:gd name="T81" fmla="*/ 25 h 55"/>
                <a:gd name="T82" fmla="*/ 161 w 161"/>
                <a:gd name="T83" fmla="*/ 27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1"/>
                <a:gd name="T127" fmla="*/ 0 h 55"/>
                <a:gd name="T128" fmla="*/ 161 w 161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1" h="55">
                  <a:moveTo>
                    <a:pt x="161" y="27"/>
                  </a:moveTo>
                  <a:lnTo>
                    <a:pt x="161" y="27"/>
                  </a:lnTo>
                  <a:lnTo>
                    <a:pt x="161" y="30"/>
                  </a:lnTo>
                  <a:lnTo>
                    <a:pt x="159" y="33"/>
                  </a:lnTo>
                  <a:lnTo>
                    <a:pt x="157" y="36"/>
                  </a:lnTo>
                  <a:lnTo>
                    <a:pt x="155" y="38"/>
                  </a:lnTo>
                  <a:lnTo>
                    <a:pt x="148" y="43"/>
                  </a:lnTo>
                  <a:lnTo>
                    <a:pt x="138" y="47"/>
                  </a:lnTo>
                  <a:lnTo>
                    <a:pt x="126" y="50"/>
                  </a:lnTo>
                  <a:lnTo>
                    <a:pt x="112" y="53"/>
                  </a:lnTo>
                  <a:lnTo>
                    <a:pt x="97" y="55"/>
                  </a:lnTo>
                  <a:lnTo>
                    <a:pt x="81" y="55"/>
                  </a:lnTo>
                  <a:lnTo>
                    <a:pt x="64" y="55"/>
                  </a:lnTo>
                  <a:lnTo>
                    <a:pt x="50" y="53"/>
                  </a:lnTo>
                  <a:lnTo>
                    <a:pt x="35" y="50"/>
                  </a:lnTo>
                  <a:lnTo>
                    <a:pt x="24" y="47"/>
                  </a:lnTo>
                  <a:lnTo>
                    <a:pt x="14" y="43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2" y="33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2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14" y="12"/>
                  </a:lnTo>
                  <a:lnTo>
                    <a:pt x="24" y="8"/>
                  </a:lnTo>
                  <a:lnTo>
                    <a:pt x="35" y="5"/>
                  </a:lnTo>
                  <a:lnTo>
                    <a:pt x="50" y="2"/>
                  </a:lnTo>
                  <a:lnTo>
                    <a:pt x="64" y="0"/>
                  </a:lnTo>
                  <a:lnTo>
                    <a:pt x="81" y="0"/>
                  </a:lnTo>
                  <a:lnTo>
                    <a:pt x="97" y="0"/>
                  </a:lnTo>
                  <a:lnTo>
                    <a:pt x="112" y="2"/>
                  </a:lnTo>
                  <a:lnTo>
                    <a:pt x="126" y="5"/>
                  </a:lnTo>
                  <a:lnTo>
                    <a:pt x="138" y="8"/>
                  </a:lnTo>
                  <a:lnTo>
                    <a:pt x="148" y="12"/>
                  </a:lnTo>
                  <a:lnTo>
                    <a:pt x="155" y="16"/>
                  </a:lnTo>
                  <a:lnTo>
                    <a:pt x="157" y="20"/>
                  </a:lnTo>
                  <a:lnTo>
                    <a:pt x="159" y="22"/>
                  </a:lnTo>
                  <a:lnTo>
                    <a:pt x="161" y="25"/>
                  </a:lnTo>
                  <a:lnTo>
                    <a:pt x="161" y="2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31" name="Freeform 628"/>
            <p:cNvSpPr>
              <a:spLocks/>
            </p:cNvSpPr>
            <p:nvPr/>
          </p:nvSpPr>
          <p:spPr bwMode="auto">
            <a:xfrm>
              <a:off x="6855422" y="2384961"/>
              <a:ext cx="319415" cy="273218"/>
            </a:xfrm>
            <a:custGeom>
              <a:avLst/>
              <a:gdLst>
                <a:gd name="T0" fmla="*/ 78 w 156"/>
                <a:gd name="T1" fmla="*/ 0 h 176"/>
                <a:gd name="T2" fmla="*/ 78 w 156"/>
                <a:gd name="T3" fmla="*/ 0 h 176"/>
                <a:gd name="T4" fmla="*/ 63 w 156"/>
                <a:gd name="T5" fmla="*/ 1 h 176"/>
                <a:gd name="T6" fmla="*/ 49 w 156"/>
                <a:gd name="T7" fmla="*/ 3 h 176"/>
                <a:gd name="T8" fmla="*/ 35 w 156"/>
                <a:gd name="T9" fmla="*/ 6 h 176"/>
                <a:gd name="T10" fmla="*/ 24 w 156"/>
                <a:gd name="T11" fmla="*/ 9 h 176"/>
                <a:gd name="T12" fmla="*/ 14 w 156"/>
                <a:gd name="T13" fmla="*/ 13 h 176"/>
                <a:gd name="T14" fmla="*/ 7 w 156"/>
                <a:gd name="T15" fmla="*/ 17 h 176"/>
                <a:gd name="T16" fmla="*/ 5 w 156"/>
                <a:gd name="T17" fmla="*/ 21 h 176"/>
                <a:gd name="T18" fmla="*/ 3 w 156"/>
                <a:gd name="T19" fmla="*/ 23 h 176"/>
                <a:gd name="T20" fmla="*/ 0 w 156"/>
                <a:gd name="T21" fmla="*/ 26 h 176"/>
                <a:gd name="T22" fmla="*/ 0 w 156"/>
                <a:gd name="T23" fmla="*/ 28 h 176"/>
                <a:gd name="T24" fmla="*/ 0 w 156"/>
                <a:gd name="T25" fmla="*/ 148 h 176"/>
                <a:gd name="T26" fmla="*/ 0 w 156"/>
                <a:gd name="T27" fmla="*/ 151 h 176"/>
                <a:gd name="T28" fmla="*/ 3 w 156"/>
                <a:gd name="T29" fmla="*/ 154 h 176"/>
                <a:gd name="T30" fmla="*/ 5 w 156"/>
                <a:gd name="T31" fmla="*/ 157 h 176"/>
                <a:gd name="T32" fmla="*/ 7 w 156"/>
                <a:gd name="T33" fmla="*/ 159 h 176"/>
                <a:gd name="T34" fmla="*/ 14 w 156"/>
                <a:gd name="T35" fmla="*/ 164 h 176"/>
                <a:gd name="T36" fmla="*/ 24 w 156"/>
                <a:gd name="T37" fmla="*/ 168 h 176"/>
                <a:gd name="T38" fmla="*/ 35 w 156"/>
                <a:gd name="T39" fmla="*/ 171 h 176"/>
                <a:gd name="T40" fmla="*/ 49 w 156"/>
                <a:gd name="T41" fmla="*/ 174 h 176"/>
                <a:gd name="T42" fmla="*/ 63 w 156"/>
                <a:gd name="T43" fmla="*/ 175 h 176"/>
                <a:gd name="T44" fmla="*/ 78 w 156"/>
                <a:gd name="T45" fmla="*/ 176 h 176"/>
                <a:gd name="T46" fmla="*/ 94 w 156"/>
                <a:gd name="T47" fmla="*/ 175 h 176"/>
                <a:gd name="T48" fmla="*/ 109 w 156"/>
                <a:gd name="T49" fmla="*/ 174 h 176"/>
                <a:gd name="T50" fmla="*/ 122 w 156"/>
                <a:gd name="T51" fmla="*/ 171 h 176"/>
                <a:gd name="T52" fmla="*/ 133 w 156"/>
                <a:gd name="T53" fmla="*/ 168 h 176"/>
                <a:gd name="T54" fmla="*/ 143 w 156"/>
                <a:gd name="T55" fmla="*/ 164 h 176"/>
                <a:gd name="T56" fmla="*/ 150 w 156"/>
                <a:gd name="T57" fmla="*/ 159 h 176"/>
                <a:gd name="T58" fmla="*/ 153 w 156"/>
                <a:gd name="T59" fmla="*/ 157 h 176"/>
                <a:gd name="T60" fmla="*/ 154 w 156"/>
                <a:gd name="T61" fmla="*/ 154 h 176"/>
                <a:gd name="T62" fmla="*/ 156 w 156"/>
                <a:gd name="T63" fmla="*/ 151 h 176"/>
                <a:gd name="T64" fmla="*/ 156 w 156"/>
                <a:gd name="T65" fmla="*/ 148 h 176"/>
                <a:gd name="T66" fmla="*/ 156 w 156"/>
                <a:gd name="T67" fmla="*/ 28 h 176"/>
                <a:gd name="T68" fmla="*/ 156 w 156"/>
                <a:gd name="T69" fmla="*/ 26 h 176"/>
                <a:gd name="T70" fmla="*/ 154 w 156"/>
                <a:gd name="T71" fmla="*/ 23 h 176"/>
                <a:gd name="T72" fmla="*/ 153 w 156"/>
                <a:gd name="T73" fmla="*/ 21 h 176"/>
                <a:gd name="T74" fmla="*/ 150 w 156"/>
                <a:gd name="T75" fmla="*/ 17 h 176"/>
                <a:gd name="T76" fmla="*/ 143 w 156"/>
                <a:gd name="T77" fmla="*/ 13 h 176"/>
                <a:gd name="T78" fmla="*/ 133 w 156"/>
                <a:gd name="T79" fmla="*/ 9 h 176"/>
                <a:gd name="T80" fmla="*/ 122 w 156"/>
                <a:gd name="T81" fmla="*/ 6 h 176"/>
                <a:gd name="T82" fmla="*/ 109 w 156"/>
                <a:gd name="T83" fmla="*/ 3 h 176"/>
                <a:gd name="T84" fmla="*/ 94 w 156"/>
                <a:gd name="T85" fmla="*/ 1 h 176"/>
                <a:gd name="T86" fmla="*/ 78 w 156"/>
                <a:gd name="T87" fmla="*/ 0 h 1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6"/>
                <a:gd name="T133" fmla="*/ 0 h 176"/>
                <a:gd name="T134" fmla="*/ 156 w 156"/>
                <a:gd name="T135" fmla="*/ 176 h 17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6" h="176">
                  <a:moveTo>
                    <a:pt x="78" y="0"/>
                  </a:moveTo>
                  <a:lnTo>
                    <a:pt x="78" y="0"/>
                  </a:lnTo>
                  <a:lnTo>
                    <a:pt x="63" y="1"/>
                  </a:lnTo>
                  <a:lnTo>
                    <a:pt x="49" y="3"/>
                  </a:lnTo>
                  <a:lnTo>
                    <a:pt x="35" y="6"/>
                  </a:lnTo>
                  <a:lnTo>
                    <a:pt x="24" y="9"/>
                  </a:lnTo>
                  <a:lnTo>
                    <a:pt x="14" y="13"/>
                  </a:lnTo>
                  <a:lnTo>
                    <a:pt x="7" y="17"/>
                  </a:lnTo>
                  <a:lnTo>
                    <a:pt x="5" y="21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3" y="154"/>
                  </a:lnTo>
                  <a:lnTo>
                    <a:pt x="5" y="157"/>
                  </a:lnTo>
                  <a:lnTo>
                    <a:pt x="7" y="159"/>
                  </a:lnTo>
                  <a:lnTo>
                    <a:pt x="14" y="164"/>
                  </a:lnTo>
                  <a:lnTo>
                    <a:pt x="24" y="168"/>
                  </a:lnTo>
                  <a:lnTo>
                    <a:pt x="35" y="171"/>
                  </a:lnTo>
                  <a:lnTo>
                    <a:pt x="49" y="174"/>
                  </a:lnTo>
                  <a:lnTo>
                    <a:pt x="63" y="175"/>
                  </a:lnTo>
                  <a:lnTo>
                    <a:pt x="78" y="176"/>
                  </a:lnTo>
                  <a:lnTo>
                    <a:pt x="94" y="175"/>
                  </a:lnTo>
                  <a:lnTo>
                    <a:pt x="109" y="174"/>
                  </a:lnTo>
                  <a:lnTo>
                    <a:pt x="122" y="171"/>
                  </a:lnTo>
                  <a:lnTo>
                    <a:pt x="133" y="168"/>
                  </a:lnTo>
                  <a:lnTo>
                    <a:pt x="143" y="164"/>
                  </a:lnTo>
                  <a:lnTo>
                    <a:pt x="150" y="159"/>
                  </a:lnTo>
                  <a:lnTo>
                    <a:pt x="153" y="157"/>
                  </a:lnTo>
                  <a:lnTo>
                    <a:pt x="154" y="154"/>
                  </a:lnTo>
                  <a:lnTo>
                    <a:pt x="156" y="151"/>
                  </a:lnTo>
                  <a:lnTo>
                    <a:pt x="156" y="14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3"/>
                  </a:lnTo>
                  <a:lnTo>
                    <a:pt x="153" y="21"/>
                  </a:lnTo>
                  <a:lnTo>
                    <a:pt x="150" y="17"/>
                  </a:lnTo>
                  <a:lnTo>
                    <a:pt x="143" y="13"/>
                  </a:lnTo>
                  <a:lnTo>
                    <a:pt x="133" y="9"/>
                  </a:lnTo>
                  <a:lnTo>
                    <a:pt x="122" y="6"/>
                  </a:lnTo>
                  <a:lnTo>
                    <a:pt x="109" y="3"/>
                  </a:lnTo>
                  <a:lnTo>
                    <a:pt x="94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32" name="Freeform 629"/>
            <p:cNvSpPr>
              <a:spLocks noEditPoints="1"/>
            </p:cNvSpPr>
            <p:nvPr/>
          </p:nvSpPr>
          <p:spPr bwMode="auto">
            <a:xfrm>
              <a:off x="6841089" y="2374094"/>
              <a:ext cx="350128" cy="294952"/>
            </a:xfrm>
            <a:custGeom>
              <a:avLst/>
              <a:gdLst>
                <a:gd name="T0" fmla="*/ 70 w 544"/>
                <a:gd name="T1" fmla="*/ 16 h 608"/>
                <a:gd name="T2" fmla="*/ 43 w 544"/>
                <a:gd name="T3" fmla="*/ 20 h 608"/>
                <a:gd name="T4" fmla="*/ 23 w 544"/>
                <a:gd name="T5" fmla="*/ 27 h 608"/>
                <a:gd name="T6" fmla="*/ 18 w 544"/>
                <a:gd name="T7" fmla="*/ 31 h 608"/>
                <a:gd name="T8" fmla="*/ 18 w 544"/>
                <a:gd name="T9" fmla="*/ 32 h 608"/>
                <a:gd name="T10" fmla="*/ 14 w 544"/>
                <a:gd name="T11" fmla="*/ 37 h 608"/>
                <a:gd name="T12" fmla="*/ 15 w 544"/>
                <a:gd name="T13" fmla="*/ 35 h 608"/>
                <a:gd name="T14" fmla="*/ 15 w 544"/>
                <a:gd name="T15" fmla="*/ 158 h 608"/>
                <a:gd name="T16" fmla="*/ 15 w 544"/>
                <a:gd name="T17" fmla="*/ 155 h 608"/>
                <a:gd name="T18" fmla="*/ 19 w 544"/>
                <a:gd name="T19" fmla="*/ 161 h 608"/>
                <a:gd name="T20" fmla="*/ 25 w 544"/>
                <a:gd name="T21" fmla="*/ 164 h 608"/>
                <a:gd name="T22" fmla="*/ 34 w 544"/>
                <a:gd name="T23" fmla="*/ 168 h 608"/>
                <a:gd name="T24" fmla="*/ 44 w 544"/>
                <a:gd name="T25" fmla="*/ 171 h 608"/>
                <a:gd name="T26" fmla="*/ 70 w 544"/>
                <a:gd name="T27" fmla="*/ 174 h 608"/>
                <a:gd name="T28" fmla="*/ 101 w 544"/>
                <a:gd name="T29" fmla="*/ 174 h 608"/>
                <a:gd name="T30" fmla="*/ 128 w 544"/>
                <a:gd name="T31" fmla="*/ 171 h 608"/>
                <a:gd name="T32" fmla="*/ 137 w 544"/>
                <a:gd name="T33" fmla="*/ 168 h 608"/>
                <a:gd name="T34" fmla="*/ 146 w 544"/>
                <a:gd name="T35" fmla="*/ 164 h 608"/>
                <a:gd name="T36" fmla="*/ 152 w 544"/>
                <a:gd name="T37" fmla="*/ 161 h 608"/>
                <a:gd name="T38" fmla="*/ 155 w 544"/>
                <a:gd name="T39" fmla="*/ 156 h 608"/>
                <a:gd name="T40" fmla="*/ 156 w 544"/>
                <a:gd name="T41" fmla="*/ 158 h 608"/>
                <a:gd name="T42" fmla="*/ 156 w 544"/>
                <a:gd name="T43" fmla="*/ 35 h 608"/>
                <a:gd name="T44" fmla="*/ 157 w 544"/>
                <a:gd name="T45" fmla="*/ 37 h 608"/>
                <a:gd name="T46" fmla="*/ 154 w 544"/>
                <a:gd name="T47" fmla="*/ 32 h 608"/>
                <a:gd name="T48" fmla="*/ 153 w 544"/>
                <a:gd name="T49" fmla="*/ 31 h 608"/>
                <a:gd name="T50" fmla="*/ 148 w 544"/>
                <a:gd name="T51" fmla="*/ 27 h 608"/>
                <a:gd name="T52" fmla="*/ 128 w 544"/>
                <a:gd name="T53" fmla="*/ 20 h 608"/>
                <a:gd name="T54" fmla="*/ 101 w 544"/>
                <a:gd name="T55" fmla="*/ 16 h 608"/>
                <a:gd name="T56" fmla="*/ 102 w 544"/>
                <a:gd name="T57" fmla="*/ 1 h 608"/>
                <a:gd name="T58" fmla="*/ 132 w 544"/>
                <a:gd name="T59" fmla="*/ 6 h 608"/>
                <a:gd name="T60" fmla="*/ 153 w 544"/>
                <a:gd name="T61" fmla="*/ 13 h 608"/>
                <a:gd name="T62" fmla="*/ 162 w 544"/>
                <a:gd name="T63" fmla="*/ 18 h 608"/>
                <a:gd name="T64" fmla="*/ 165 w 544"/>
                <a:gd name="T65" fmla="*/ 23 h 608"/>
                <a:gd name="T66" fmla="*/ 170 w 544"/>
                <a:gd name="T67" fmla="*/ 29 h 608"/>
                <a:gd name="T68" fmla="*/ 171 w 544"/>
                <a:gd name="T69" fmla="*/ 35 h 608"/>
                <a:gd name="T70" fmla="*/ 171 w 544"/>
                <a:gd name="T71" fmla="*/ 158 h 608"/>
                <a:gd name="T72" fmla="*/ 168 w 544"/>
                <a:gd name="T73" fmla="*/ 164 h 608"/>
                <a:gd name="T74" fmla="*/ 163 w 544"/>
                <a:gd name="T75" fmla="*/ 171 h 608"/>
                <a:gd name="T76" fmla="*/ 155 w 544"/>
                <a:gd name="T77" fmla="*/ 177 h 608"/>
                <a:gd name="T78" fmla="*/ 144 w 544"/>
                <a:gd name="T79" fmla="*/ 182 h 608"/>
                <a:gd name="T80" fmla="*/ 131 w 544"/>
                <a:gd name="T81" fmla="*/ 185 h 608"/>
                <a:gd name="T82" fmla="*/ 102 w 544"/>
                <a:gd name="T83" fmla="*/ 189 h 608"/>
                <a:gd name="T84" fmla="*/ 69 w 544"/>
                <a:gd name="T85" fmla="*/ 189 h 608"/>
                <a:gd name="T86" fmla="*/ 40 w 544"/>
                <a:gd name="T87" fmla="*/ 185 h 608"/>
                <a:gd name="T88" fmla="*/ 27 w 544"/>
                <a:gd name="T89" fmla="*/ 182 h 608"/>
                <a:gd name="T90" fmla="*/ 17 w 544"/>
                <a:gd name="T91" fmla="*/ 177 h 608"/>
                <a:gd name="T92" fmla="*/ 8 w 544"/>
                <a:gd name="T93" fmla="*/ 171 h 608"/>
                <a:gd name="T94" fmla="*/ 4 w 544"/>
                <a:gd name="T95" fmla="*/ 165 h 608"/>
                <a:gd name="T96" fmla="*/ 0 w 544"/>
                <a:gd name="T97" fmla="*/ 158 h 608"/>
                <a:gd name="T98" fmla="*/ 0 w 544"/>
                <a:gd name="T99" fmla="*/ 35 h 608"/>
                <a:gd name="T100" fmla="*/ 1 w 544"/>
                <a:gd name="T101" fmla="*/ 29 h 608"/>
                <a:gd name="T102" fmla="*/ 5 w 544"/>
                <a:gd name="T103" fmla="*/ 24 h 608"/>
                <a:gd name="T104" fmla="*/ 9 w 544"/>
                <a:gd name="T105" fmla="*/ 18 h 608"/>
                <a:gd name="T106" fmla="*/ 18 w 544"/>
                <a:gd name="T107" fmla="*/ 13 h 608"/>
                <a:gd name="T108" fmla="*/ 40 w 544"/>
                <a:gd name="T109" fmla="*/ 6 h 608"/>
                <a:gd name="T110" fmla="*/ 69 w 544"/>
                <a:gd name="T111" fmla="*/ 1 h 608"/>
                <a:gd name="T112" fmla="*/ 102 w 544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44"/>
                <a:gd name="T172" fmla="*/ 0 h 608"/>
                <a:gd name="T173" fmla="*/ 544 w 544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44" h="608">
                  <a:moveTo>
                    <a:pt x="271" y="48"/>
                  </a:moveTo>
                  <a:lnTo>
                    <a:pt x="223" y="51"/>
                  </a:lnTo>
                  <a:lnTo>
                    <a:pt x="180" y="56"/>
                  </a:lnTo>
                  <a:lnTo>
                    <a:pt x="138" y="65"/>
                  </a:lnTo>
                  <a:lnTo>
                    <a:pt x="104" y="75"/>
                  </a:lnTo>
                  <a:lnTo>
                    <a:pt x="74" y="86"/>
                  </a:lnTo>
                  <a:lnTo>
                    <a:pt x="79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7" y="102"/>
                  </a:lnTo>
                  <a:lnTo>
                    <a:pt x="49" y="112"/>
                  </a:lnTo>
                  <a:lnTo>
                    <a:pt x="45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3" y="490"/>
                  </a:lnTo>
                  <a:lnTo>
                    <a:pt x="49" y="497"/>
                  </a:lnTo>
                  <a:lnTo>
                    <a:pt x="57" y="510"/>
                  </a:lnTo>
                  <a:lnTo>
                    <a:pt x="62" y="515"/>
                  </a:lnTo>
                  <a:lnTo>
                    <a:pt x="57" y="510"/>
                  </a:lnTo>
                  <a:lnTo>
                    <a:pt x="79" y="525"/>
                  </a:lnTo>
                  <a:lnTo>
                    <a:pt x="76" y="523"/>
                  </a:lnTo>
                  <a:lnTo>
                    <a:pt x="108" y="538"/>
                  </a:lnTo>
                  <a:lnTo>
                    <a:pt x="104" y="537"/>
                  </a:lnTo>
                  <a:lnTo>
                    <a:pt x="139" y="547"/>
                  </a:lnTo>
                  <a:lnTo>
                    <a:pt x="181" y="553"/>
                  </a:lnTo>
                  <a:lnTo>
                    <a:pt x="224" y="558"/>
                  </a:lnTo>
                  <a:lnTo>
                    <a:pt x="274" y="560"/>
                  </a:lnTo>
                  <a:lnTo>
                    <a:pt x="322" y="558"/>
                  </a:lnTo>
                  <a:lnTo>
                    <a:pt x="365" y="553"/>
                  </a:lnTo>
                  <a:lnTo>
                    <a:pt x="408" y="546"/>
                  </a:lnTo>
                  <a:lnTo>
                    <a:pt x="441" y="537"/>
                  </a:lnTo>
                  <a:lnTo>
                    <a:pt x="437" y="538"/>
                  </a:lnTo>
                  <a:lnTo>
                    <a:pt x="469" y="523"/>
                  </a:lnTo>
                  <a:lnTo>
                    <a:pt x="466" y="525"/>
                  </a:lnTo>
                  <a:lnTo>
                    <a:pt x="488" y="510"/>
                  </a:lnTo>
                  <a:lnTo>
                    <a:pt x="483" y="515"/>
                  </a:lnTo>
                  <a:lnTo>
                    <a:pt x="490" y="507"/>
                  </a:lnTo>
                  <a:lnTo>
                    <a:pt x="494" y="500"/>
                  </a:lnTo>
                  <a:lnTo>
                    <a:pt x="502" y="490"/>
                  </a:lnTo>
                  <a:lnTo>
                    <a:pt x="496" y="506"/>
                  </a:lnTo>
                  <a:lnTo>
                    <a:pt x="496" y="496"/>
                  </a:lnTo>
                  <a:lnTo>
                    <a:pt x="496" y="113"/>
                  </a:lnTo>
                  <a:lnTo>
                    <a:pt x="496" y="106"/>
                  </a:lnTo>
                  <a:lnTo>
                    <a:pt x="500" y="119"/>
                  </a:lnTo>
                  <a:lnTo>
                    <a:pt x="494" y="109"/>
                  </a:lnTo>
                  <a:lnTo>
                    <a:pt x="490" y="104"/>
                  </a:lnTo>
                  <a:lnTo>
                    <a:pt x="481" y="92"/>
                  </a:lnTo>
                  <a:lnTo>
                    <a:pt x="488" y="99"/>
                  </a:lnTo>
                  <a:lnTo>
                    <a:pt x="466" y="84"/>
                  </a:lnTo>
                  <a:lnTo>
                    <a:pt x="470" y="86"/>
                  </a:lnTo>
                  <a:lnTo>
                    <a:pt x="439" y="74"/>
                  </a:lnTo>
                  <a:lnTo>
                    <a:pt x="406" y="65"/>
                  </a:lnTo>
                  <a:lnTo>
                    <a:pt x="363" y="55"/>
                  </a:lnTo>
                  <a:lnTo>
                    <a:pt x="321" y="51"/>
                  </a:lnTo>
                  <a:lnTo>
                    <a:pt x="271" y="48"/>
                  </a:lnTo>
                  <a:close/>
                  <a:moveTo>
                    <a:pt x="326" y="3"/>
                  </a:moveTo>
                  <a:lnTo>
                    <a:pt x="373" y="8"/>
                  </a:lnTo>
                  <a:lnTo>
                    <a:pt x="419" y="19"/>
                  </a:lnTo>
                  <a:lnTo>
                    <a:pt x="456" y="29"/>
                  </a:lnTo>
                  <a:lnTo>
                    <a:pt x="488" y="42"/>
                  </a:lnTo>
                  <a:cubicBezTo>
                    <a:pt x="489" y="42"/>
                    <a:pt x="491" y="43"/>
                    <a:pt x="492" y="44"/>
                  </a:cubicBezTo>
                  <a:lnTo>
                    <a:pt x="515" y="59"/>
                  </a:lnTo>
                  <a:cubicBezTo>
                    <a:pt x="517" y="61"/>
                    <a:pt x="520" y="63"/>
                    <a:pt x="522" y="66"/>
                  </a:cubicBezTo>
                  <a:lnTo>
                    <a:pt x="526" y="73"/>
                  </a:lnTo>
                  <a:lnTo>
                    <a:pt x="534" y="83"/>
                  </a:lnTo>
                  <a:lnTo>
                    <a:pt x="541" y="93"/>
                  </a:lnTo>
                  <a:cubicBezTo>
                    <a:pt x="543" y="97"/>
                    <a:pt x="544" y="101"/>
                    <a:pt x="544" y="106"/>
                  </a:cubicBezTo>
                  <a:lnTo>
                    <a:pt x="544" y="113"/>
                  </a:lnTo>
                  <a:lnTo>
                    <a:pt x="544" y="496"/>
                  </a:lnTo>
                  <a:lnTo>
                    <a:pt x="544" y="506"/>
                  </a:lnTo>
                  <a:cubicBezTo>
                    <a:pt x="544" y="511"/>
                    <a:pt x="542" y="517"/>
                    <a:pt x="539" y="521"/>
                  </a:cubicBezTo>
                  <a:lnTo>
                    <a:pt x="534" y="526"/>
                  </a:lnTo>
                  <a:lnTo>
                    <a:pt x="526" y="538"/>
                  </a:lnTo>
                  <a:lnTo>
                    <a:pt x="520" y="546"/>
                  </a:lnTo>
                  <a:cubicBezTo>
                    <a:pt x="518" y="548"/>
                    <a:pt x="517" y="549"/>
                    <a:pt x="515" y="550"/>
                  </a:cubicBezTo>
                  <a:lnTo>
                    <a:pt x="492" y="565"/>
                  </a:lnTo>
                  <a:cubicBezTo>
                    <a:pt x="491" y="566"/>
                    <a:pt x="490" y="566"/>
                    <a:pt x="489" y="567"/>
                  </a:cubicBezTo>
                  <a:lnTo>
                    <a:pt x="457" y="582"/>
                  </a:lnTo>
                  <a:cubicBezTo>
                    <a:pt x="456" y="582"/>
                    <a:pt x="455" y="583"/>
                    <a:pt x="454" y="583"/>
                  </a:cubicBezTo>
                  <a:lnTo>
                    <a:pt x="416" y="593"/>
                  </a:lnTo>
                  <a:lnTo>
                    <a:pt x="370" y="601"/>
                  </a:lnTo>
                  <a:lnTo>
                    <a:pt x="324" y="606"/>
                  </a:lnTo>
                  <a:lnTo>
                    <a:pt x="271" y="608"/>
                  </a:lnTo>
                  <a:lnTo>
                    <a:pt x="219" y="606"/>
                  </a:lnTo>
                  <a:lnTo>
                    <a:pt x="173" y="601"/>
                  </a:lnTo>
                  <a:lnTo>
                    <a:pt x="126" y="593"/>
                  </a:lnTo>
                  <a:lnTo>
                    <a:pt x="91" y="583"/>
                  </a:lnTo>
                  <a:cubicBezTo>
                    <a:pt x="90" y="583"/>
                    <a:pt x="89" y="582"/>
                    <a:pt x="87" y="582"/>
                  </a:cubicBezTo>
                  <a:lnTo>
                    <a:pt x="56" y="567"/>
                  </a:lnTo>
                  <a:cubicBezTo>
                    <a:pt x="55" y="566"/>
                    <a:pt x="54" y="566"/>
                    <a:pt x="53" y="565"/>
                  </a:cubicBezTo>
                  <a:lnTo>
                    <a:pt x="30" y="550"/>
                  </a:lnTo>
                  <a:cubicBezTo>
                    <a:pt x="28" y="549"/>
                    <a:pt x="27" y="548"/>
                    <a:pt x="25" y="546"/>
                  </a:cubicBezTo>
                  <a:lnTo>
                    <a:pt x="17" y="536"/>
                  </a:lnTo>
                  <a:lnTo>
                    <a:pt x="13" y="529"/>
                  </a:lnTo>
                  <a:lnTo>
                    <a:pt x="6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7" y="76"/>
                  </a:lnTo>
                  <a:lnTo>
                    <a:pt x="23" y="66"/>
                  </a:lnTo>
                  <a:cubicBezTo>
                    <a:pt x="25" y="63"/>
                    <a:pt x="27" y="61"/>
                    <a:pt x="30" y="59"/>
                  </a:cubicBezTo>
                  <a:lnTo>
                    <a:pt x="53" y="44"/>
                  </a:lnTo>
                  <a:cubicBezTo>
                    <a:pt x="54" y="43"/>
                    <a:pt x="55" y="42"/>
                    <a:pt x="57" y="42"/>
                  </a:cubicBezTo>
                  <a:lnTo>
                    <a:pt x="91" y="29"/>
                  </a:lnTo>
                  <a:lnTo>
                    <a:pt x="127" y="18"/>
                  </a:lnTo>
                  <a:lnTo>
                    <a:pt x="174" y="8"/>
                  </a:lnTo>
                  <a:lnTo>
                    <a:pt x="220" y="3"/>
                  </a:lnTo>
                  <a:lnTo>
                    <a:pt x="274" y="0"/>
                  </a:lnTo>
                  <a:lnTo>
                    <a:pt x="32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33" name="Rectangle 630"/>
            <p:cNvSpPr>
              <a:spLocks noChangeArrowheads="1"/>
            </p:cNvSpPr>
            <p:nvPr/>
          </p:nvSpPr>
          <p:spPr bwMode="auto">
            <a:xfrm>
              <a:off x="6845184" y="2423770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34" name="Rectangle 631"/>
            <p:cNvSpPr>
              <a:spLocks noChangeArrowheads="1"/>
            </p:cNvSpPr>
            <p:nvPr/>
          </p:nvSpPr>
          <p:spPr bwMode="auto">
            <a:xfrm>
              <a:off x="6855422" y="2423770"/>
              <a:ext cx="12285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35" name="Rectangle 632"/>
            <p:cNvSpPr>
              <a:spLocks noChangeArrowheads="1"/>
            </p:cNvSpPr>
            <p:nvPr/>
          </p:nvSpPr>
          <p:spPr bwMode="auto">
            <a:xfrm>
              <a:off x="6867707" y="2423770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36" name="Rectangle 633"/>
            <p:cNvSpPr>
              <a:spLocks noChangeArrowheads="1"/>
            </p:cNvSpPr>
            <p:nvPr/>
          </p:nvSpPr>
          <p:spPr bwMode="auto">
            <a:xfrm>
              <a:off x="6877945" y="2423770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37" name="Rectangle 634"/>
            <p:cNvSpPr>
              <a:spLocks noChangeArrowheads="1"/>
            </p:cNvSpPr>
            <p:nvPr/>
          </p:nvSpPr>
          <p:spPr bwMode="auto">
            <a:xfrm>
              <a:off x="6888183" y="2423770"/>
              <a:ext cx="10238" cy="234409"/>
            </a:xfrm>
            <a:prstGeom prst="rect">
              <a:avLst/>
            </a:prstGeom>
            <a:solidFill>
              <a:srgbClr val="D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38" name="Rectangle 635"/>
            <p:cNvSpPr>
              <a:spLocks noChangeArrowheads="1"/>
            </p:cNvSpPr>
            <p:nvPr/>
          </p:nvSpPr>
          <p:spPr bwMode="auto">
            <a:xfrm>
              <a:off x="6898420" y="2423770"/>
              <a:ext cx="10238" cy="234409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39" name="Rectangle 636"/>
            <p:cNvSpPr>
              <a:spLocks noChangeArrowheads="1"/>
            </p:cNvSpPr>
            <p:nvPr/>
          </p:nvSpPr>
          <p:spPr bwMode="auto">
            <a:xfrm>
              <a:off x="6908658" y="2423770"/>
              <a:ext cx="10238" cy="234409"/>
            </a:xfrm>
            <a:prstGeom prst="rect">
              <a:avLst/>
            </a:prstGeom>
            <a:solidFill>
              <a:srgbClr val="D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0" name="Rectangle 637"/>
            <p:cNvSpPr>
              <a:spLocks noChangeArrowheads="1"/>
            </p:cNvSpPr>
            <p:nvPr/>
          </p:nvSpPr>
          <p:spPr bwMode="auto">
            <a:xfrm>
              <a:off x="6918895" y="2423770"/>
              <a:ext cx="10238" cy="234409"/>
            </a:xfrm>
            <a:prstGeom prst="rect">
              <a:avLst/>
            </a:prstGeom>
            <a:solidFill>
              <a:srgbClr val="E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1" name="Rectangle 638"/>
            <p:cNvSpPr>
              <a:spLocks noChangeArrowheads="1"/>
            </p:cNvSpPr>
            <p:nvPr/>
          </p:nvSpPr>
          <p:spPr bwMode="auto">
            <a:xfrm>
              <a:off x="6929133" y="2423770"/>
              <a:ext cx="10238" cy="234409"/>
            </a:xfrm>
            <a:prstGeom prst="rect">
              <a:avLst/>
            </a:prstGeom>
            <a:solidFill>
              <a:srgbClr val="E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2" name="Rectangle 639"/>
            <p:cNvSpPr>
              <a:spLocks noChangeArrowheads="1"/>
            </p:cNvSpPr>
            <p:nvPr/>
          </p:nvSpPr>
          <p:spPr bwMode="auto">
            <a:xfrm>
              <a:off x="6939371" y="2423770"/>
              <a:ext cx="10238" cy="234409"/>
            </a:xfrm>
            <a:prstGeom prst="rect">
              <a:avLst/>
            </a:prstGeom>
            <a:solidFill>
              <a:srgbClr val="E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3" name="Rectangle 640"/>
            <p:cNvSpPr>
              <a:spLocks noChangeArrowheads="1"/>
            </p:cNvSpPr>
            <p:nvPr/>
          </p:nvSpPr>
          <p:spPr bwMode="auto">
            <a:xfrm>
              <a:off x="6949608" y="2423770"/>
              <a:ext cx="10238" cy="234409"/>
            </a:xfrm>
            <a:prstGeom prst="rect">
              <a:avLst/>
            </a:prstGeom>
            <a:solidFill>
              <a:srgbClr val="F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4" name="Rectangle 641"/>
            <p:cNvSpPr>
              <a:spLocks noChangeArrowheads="1"/>
            </p:cNvSpPr>
            <p:nvPr/>
          </p:nvSpPr>
          <p:spPr bwMode="auto">
            <a:xfrm>
              <a:off x="6959846" y="2423770"/>
              <a:ext cx="10238" cy="234409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5" name="Rectangle 642"/>
            <p:cNvSpPr>
              <a:spLocks noChangeArrowheads="1"/>
            </p:cNvSpPr>
            <p:nvPr/>
          </p:nvSpPr>
          <p:spPr bwMode="auto">
            <a:xfrm>
              <a:off x="6970084" y="2423770"/>
              <a:ext cx="10238" cy="23440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6" name="Rectangle 643"/>
            <p:cNvSpPr>
              <a:spLocks noChangeArrowheads="1"/>
            </p:cNvSpPr>
            <p:nvPr/>
          </p:nvSpPr>
          <p:spPr bwMode="auto">
            <a:xfrm>
              <a:off x="6980321" y="2423770"/>
              <a:ext cx="10238" cy="23440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7" name="Rectangle 644"/>
            <p:cNvSpPr>
              <a:spLocks noChangeArrowheads="1"/>
            </p:cNvSpPr>
            <p:nvPr/>
          </p:nvSpPr>
          <p:spPr bwMode="auto">
            <a:xfrm>
              <a:off x="6990559" y="2423770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8" name="Rectangle 645"/>
            <p:cNvSpPr>
              <a:spLocks noChangeArrowheads="1"/>
            </p:cNvSpPr>
            <p:nvPr/>
          </p:nvSpPr>
          <p:spPr bwMode="auto">
            <a:xfrm>
              <a:off x="7000797" y="2423770"/>
              <a:ext cx="20475" cy="23440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49" name="Rectangle 646"/>
            <p:cNvSpPr>
              <a:spLocks noChangeArrowheads="1"/>
            </p:cNvSpPr>
            <p:nvPr/>
          </p:nvSpPr>
          <p:spPr bwMode="auto">
            <a:xfrm>
              <a:off x="7021272" y="2423770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0" name="Rectangle 647"/>
            <p:cNvSpPr>
              <a:spLocks noChangeArrowheads="1"/>
            </p:cNvSpPr>
            <p:nvPr/>
          </p:nvSpPr>
          <p:spPr bwMode="auto">
            <a:xfrm>
              <a:off x="7031510" y="2423770"/>
              <a:ext cx="10238" cy="23440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1" name="Rectangle 648"/>
            <p:cNvSpPr>
              <a:spLocks noChangeArrowheads="1"/>
            </p:cNvSpPr>
            <p:nvPr/>
          </p:nvSpPr>
          <p:spPr bwMode="auto">
            <a:xfrm>
              <a:off x="7041747" y="2423770"/>
              <a:ext cx="10238" cy="23440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2" name="Rectangle 649"/>
            <p:cNvSpPr>
              <a:spLocks noChangeArrowheads="1"/>
            </p:cNvSpPr>
            <p:nvPr/>
          </p:nvSpPr>
          <p:spPr bwMode="auto">
            <a:xfrm>
              <a:off x="7051985" y="2423770"/>
              <a:ext cx="10238" cy="234409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3" name="Rectangle 650"/>
            <p:cNvSpPr>
              <a:spLocks noChangeArrowheads="1"/>
            </p:cNvSpPr>
            <p:nvPr/>
          </p:nvSpPr>
          <p:spPr bwMode="auto">
            <a:xfrm>
              <a:off x="7062223" y="2423770"/>
              <a:ext cx="10238" cy="234409"/>
            </a:xfrm>
            <a:prstGeom prst="rect">
              <a:avLst/>
            </a:prstGeom>
            <a:solidFill>
              <a:srgbClr val="F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4" name="Rectangle 651"/>
            <p:cNvSpPr>
              <a:spLocks noChangeArrowheads="1"/>
            </p:cNvSpPr>
            <p:nvPr/>
          </p:nvSpPr>
          <p:spPr bwMode="auto">
            <a:xfrm>
              <a:off x="7072460" y="2423770"/>
              <a:ext cx="10238" cy="234409"/>
            </a:xfrm>
            <a:prstGeom prst="rect">
              <a:avLst/>
            </a:prstGeom>
            <a:solidFill>
              <a:srgbClr val="E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5" name="Rectangle 652"/>
            <p:cNvSpPr>
              <a:spLocks noChangeArrowheads="1"/>
            </p:cNvSpPr>
            <p:nvPr/>
          </p:nvSpPr>
          <p:spPr bwMode="auto">
            <a:xfrm>
              <a:off x="7082698" y="2423770"/>
              <a:ext cx="10238" cy="234409"/>
            </a:xfrm>
            <a:prstGeom prst="rect">
              <a:avLst/>
            </a:prstGeom>
            <a:solidFill>
              <a:srgbClr val="E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6" name="Rectangle 653"/>
            <p:cNvSpPr>
              <a:spLocks noChangeArrowheads="1"/>
            </p:cNvSpPr>
            <p:nvPr/>
          </p:nvSpPr>
          <p:spPr bwMode="auto">
            <a:xfrm>
              <a:off x="7092936" y="2423770"/>
              <a:ext cx="10238" cy="234409"/>
            </a:xfrm>
            <a:prstGeom prst="rect">
              <a:avLst/>
            </a:prstGeom>
            <a:solidFill>
              <a:srgbClr val="E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7" name="Rectangle 654"/>
            <p:cNvSpPr>
              <a:spLocks noChangeArrowheads="1"/>
            </p:cNvSpPr>
            <p:nvPr/>
          </p:nvSpPr>
          <p:spPr bwMode="auto">
            <a:xfrm>
              <a:off x="7103173" y="2423770"/>
              <a:ext cx="10238" cy="234409"/>
            </a:xfrm>
            <a:prstGeom prst="rect">
              <a:avLst/>
            </a:prstGeom>
            <a:solidFill>
              <a:srgbClr val="D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8" name="Rectangle 655"/>
            <p:cNvSpPr>
              <a:spLocks noChangeArrowheads="1"/>
            </p:cNvSpPr>
            <p:nvPr/>
          </p:nvSpPr>
          <p:spPr bwMode="auto">
            <a:xfrm>
              <a:off x="7113411" y="2423770"/>
              <a:ext cx="10238" cy="234409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59" name="Rectangle 656"/>
            <p:cNvSpPr>
              <a:spLocks noChangeArrowheads="1"/>
            </p:cNvSpPr>
            <p:nvPr/>
          </p:nvSpPr>
          <p:spPr bwMode="auto">
            <a:xfrm>
              <a:off x="7123649" y="2423770"/>
              <a:ext cx="10238" cy="234409"/>
            </a:xfrm>
            <a:prstGeom prst="rect">
              <a:avLst/>
            </a:prstGeom>
            <a:solidFill>
              <a:srgbClr val="D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60" name="Rectangle 657"/>
            <p:cNvSpPr>
              <a:spLocks noChangeArrowheads="1"/>
            </p:cNvSpPr>
            <p:nvPr/>
          </p:nvSpPr>
          <p:spPr bwMode="auto">
            <a:xfrm>
              <a:off x="7133886" y="2423770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61" name="Rectangle 658"/>
            <p:cNvSpPr>
              <a:spLocks noChangeArrowheads="1"/>
            </p:cNvSpPr>
            <p:nvPr/>
          </p:nvSpPr>
          <p:spPr bwMode="auto">
            <a:xfrm>
              <a:off x="7144124" y="2423770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62" name="Rectangle 659"/>
            <p:cNvSpPr>
              <a:spLocks noChangeArrowheads="1"/>
            </p:cNvSpPr>
            <p:nvPr/>
          </p:nvSpPr>
          <p:spPr bwMode="auto">
            <a:xfrm>
              <a:off x="7154361" y="2423770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63" name="Rectangle 660"/>
            <p:cNvSpPr>
              <a:spLocks noChangeArrowheads="1"/>
            </p:cNvSpPr>
            <p:nvPr/>
          </p:nvSpPr>
          <p:spPr bwMode="auto">
            <a:xfrm>
              <a:off x="7164599" y="2423770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864" name="Freeform 661"/>
            <p:cNvSpPr>
              <a:spLocks/>
            </p:cNvSpPr>
            <p:nvPr/>
          </p:nvSpPr>
          <p:spPr bwMode="auto">
            <a:xfrm>
              <a:off x="6851327" y="2381856"/>
              <a:ext cx="319415" cy="85381"/>
            </a:xfrm>
            <a:custGeom>
              <a:avLst/>
              <a:gdLst>
                <a:gd name="T0" fmla="*/ 156 w 156"/>
                <a:gd name="T1" fmla="*/ 27 h 55"/>
                <a:gd name="T2" fmla="*/ 156 w 156"/>
                <a:gd name="T3" fmla="*/ 27 h 55"/>
                <a:gd name="T4" fmla="*/ 156 w 156"/>
                <a:gd name="T5" fmla="*/ 30 h 55"/>
                <a:gd name="T6" fmla="*/ 154 w 156"/>
                <a:gd name="T7" fmla="*/ 34 h 55"/>
                <a:gd name="T8" fmla="*/ 152 w 156"/>
                <a:gd name="T9" fmla="*/ 36 h 55"/>
                <a:gd name="T10" fmla="*/ 150 w 156"/>
                <a:gd name="T11" fmla="*/ 38 h 55"/>
                <a:gd name="T12" fmla="*/ 143 w 156"/>
                <a:gd name="T13" fmla="*/ 44 h 55"/>
                <a:gd name="T14" fmla="*/ 133 w 156"/>
                <a:gd name="T15" fmla="*/ 47 h 55"/>
                <a:gd name="T16" fmla="*/ 122 w 156"/>
                <a:gd name="T17" fmla="*/ 50 h 55"/>
                <a:gd name="T18" fmla="*/ 108 w 156"/>
                <a:gd name="T19" fmla="*/ 54 h 55"/>
                <a:gd name="T20" fmla="*/ 94 w 156"/>
                <a:gd name="T21" fmla="*/ 55 h 55"/>
                <a:gd name="T22" fmla="*/ 78 w 156"/>
                <a:gd name="T23" fmla="*/ 55 h 55"/>
                <a:gd name="T24" fmla="*/ 62 w 156"/>
                <a:gd name="T25" fmla="*/ 55 h 55"/>
                <a:gd name="T26" fmla="*/ 48 w 156"/>
                <a:gd name="T27" fmla="*/ 54 h 55"/>
                <a:gd name="T28" fmla="*/ 34 w 156"/>
                <a:gd name="T29" fmla="*/ 50 h 55"/>
                <a:gd name="T30" fmla="*/ 23 w 156"/>
                <a:gd name="T31" fmla="*/ 47 h 55"/>
                <a:gd name="T32" fmla="*/ 13 w 156"/>
                <a:gd name="T33" fmla="*/ 44 h 55"/>
                <a:gd name="T34" fmla="*/ 6 w 156"/>
                <a:gd name="T35" fmla="*/ 38 h 55"/>
                <a:gd name="T36" fmla="*/ 4 w 156"/>
                <a:gd name="T37" fmla="*/ 36 h 55"/>
                <a:gd name="T38" fmla="*/ 2 w 156"/>
                <a:gd name="T39" fmla="*/ 34 h 55"/>
                <a:gd name="T40" fmla="*/ 0 w 156"/>
                <a:gd name="T41" fmla="*/ 30 h 55"/>
                <a:gd name="T42" fmla="*/ 0 w 156"/>
                <a:gd name="T43" fmla="*/ 27 h 55"/>
                <a:gd name="T44" fmla="*/ 0 w 156"/>
                <a:gd name="T45" fmla="*/ 25 h 55"/>
                <a:gd name="T46" fmla="*/ 2 w 156"/>
                <a:gd name="T47" fmla="*/ 22 h 55"/>
                <a:gd name="T48" fmla="*/ 4 w 156"/>
                <a:gd name="T49" fmla="*/ 20 h 55"/>
                <a:gd name="T50" fmla="*/ 6 w 156"/>
                <a:gd name="T51" fmla="*/ 17 h 55"/>
                <a:gd name="T52" fmla="*/ 13 w 156"/>
                <a:gd name="T53" fmla="*/ 12 h 55"/>
                <a:gd name="T54" fmla="*/ 23 w 156"/>
                <a:gd name="T55" fmla="*/ 8 h 55"/>
                <a:gd name="T56" fmla="*/ 34 w 156"/>
                <a:gd name="T57" fmla="*/ 5 h 55"/>
                <a:gd name="T58" fmla="*/ 48 w 156"/>
                <a:gd name="T59" fmla="*/ 2 h 55"/>
                <a:gd name="T60" fmla="*/ 62 w 156"/>
                <a:gd name="T61" fmla="*/ 1 h 55"/>
                <a:gd name="T62" fmla="*/ 78 w 156"/>
                <a:gd name="T63" fmla="*/ 0 h 55"/>
                <a:gd name="T64" fmla="*/ 94 w 156"/>
                <a:gd name="T65" fmla="*/ 1 h 55"/>
                <a:gd name="T66" fmla="*/ 108 w 156"/>
                <a:gd name="T67" fmla="*/ 2 h 55"/>
                <a:gd name="T68" fmla="*/ 122 w 156"/>
                <a:gd name="T69" fmla="*/ 5 h 55"/>
                <a:gd name="T70" fmla="*/ 133 w 156"/>
                <a:gd name="T71" fmla="*/ 8 h 55"/>
                <a:gd name="T72" fmla="*/ 143 w 156"/>
                <a:gd name="T73" fmla="*/ 12 h 55"/>
                <a:gd name="T74" fmla="*/ 150 w 156"/>
                <a:gd name="T75" fmla="*/ 17 h 55"/>
                <a:gd name="T76" fmla="*/ 152 w 156"/>
                <a:gd name="T77" fmla="*/ 20 h 55"/>
                <a:gd name="T78" fmla="*/ 154 w 156"/>
                <a:gd name="T79" fmla="*/ 22 h 55"/>
                <a:gd name="T80" fmla="*/ 156 w 156"/>
                <a:gd name="T81" fmla="*/ 25 h 55"/>
                <a:gd name="T82" fmla="*/ 156 w 156"/>
                <a:gd name="T83" fmla="*/ 27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6"/>
                <a:gd name="T127" fmla="*/ 0 h 55"/>
                <a:gd name="T128" fmla="*/ 156 w 156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6" h="55">
                  <a:moveTo>
                    <a:pt x="156" y="27"/>
                  </a:moveTo>
                  <a:lnTo>
                    <a:pt x="156" y="27"/>
                  </a:lnTo>
                  <a:lnTo>
                    <a:pt x="156" y="30"/>
                  </a:lnTo>
                  <a:lnTo>
                    <a:pt x="154" y="34"/>
                  </a:lnTo>
                  <a:lnTo>
                    <a:pt x="152" y="36"/>
                  </a:lnTo>
                  <a:lnTo>
                    <a:pt x="150" y="38"/>
                  </a:lnTo>
                  <a:lnTo>
                    <a:pt x="143" y="44"/>
                  </a:lnTo>
                  <a:lnTo>
                    <a:pt x="133" y="47"/>
                  </a:lnTo>
                  <a:lnTo>
                    <a:pt x="122" y="50"/>
                  </a:lnTo>
                  <a:lnTo>
                    <a:pt x="108" y="54"/>
                  </a:lnTo>
                  <a:lnTo>
                    <a:pt x="94" y="55"/>
                  </a:lnTo>
                  <a:lnTo>
                    <a:pt x="78" y="55"/>
                  </a:lnTo>
                  <a:lnTo>
                    <a:pt x="62" y="55"/>
                  </a:lnTo>
                  <a:lnTo>
                    <a:pt x="48" y="54"/>
                  </a:lnTo>
                  <a:lnTo>
                    <a:pt x="34" y="50"/>
                  </a:lnTo>
                  <a:lnTo>
                    <a:pt x="23" y="47"/>
                  </a:lnTo>
                  <a:lnTo>
                    <a:pt x="13" y="44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3" y="8"/>
                  </a:lnTo>
                  <a:lnTo>
                    <a:pt x="34" y="5"/>
                  </a:lnTo>
                  <a:lnTo>
                    <a:pt x="48" y="2"/>
                  </a:lnTo>
                  <a:lnTo>
                    <a:pt x="62" y="1"/>
                  </a:lnTo>
                  <a:lnTo>
                    <a:pt x="78" y="0"/>
                  </a:lnTo>
                  <a:lnTo>
                    <a:pt x="94" y="1"/>
                  </a:lnTo>
                  <a:lnTo>
                    <a:pt x="108" y="2"/>
                  </a:lnTo>
                  <a:lnTo>
                    <a:pt x="122" y="5"/>
                  </a:lnTo>
                  <a:lnTo>
                    <a:pt x="133" y="8"/>
                  </a:lnTo>
                  <a:lnTo>
                    <a:pt x="143" y="12"/>
                  </a:lnTo>
                  <a:lnTo>
                    <a:pt x="150" y="17"/>
                  </a:lnTo>
                  <a:lnTo>
                    <a:pt x="152" y="20"/>
                  </a:lnTo>
                  <a:lnTo>
                    <a:pt x="154" y="22"/>
                  </a:lnTo>
                  <a:lnTo>
                    <a:pt x="156" y="25"/>
                  </a:lnTo>
                  <a:lnTo>
                    <a:pt x="156" y="2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865" name="Picture 662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58275" y="2501389"/>
              <a:ext cx="554881" cy="180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6" name="Freeform 663"/>
            <p:cNvSpPr>
              <a:spLocks/>
            </p:cNvSpPr>
            <p:nvPr/>
          </p:nvSpPr>
          <p:spPr bwMode="auto">
            <a:xfrm>
              <a:off x="6042553" y="2307342"/>
              <a:ext cx="350128" cy="280980"/>
            </a:xfrm>
            <a:custGeom>
              <a:avLst/>
              <a:gdLst>
                <a:gd name="T0" fmla="*/ 87 w 171"/>
                <a:gd name="T1" fmla="*/ 0 h 181"/>
                <a:gd name="T2" fmla="*/ 0 w 171"/>
                <a:gd name="T3" fmla="*/ 30 h 181"/>
                <a:gd name="T4" fmla="*/ 0 w 171"/>
                <a:gd name="T5" fmla="*/ 146 h 181"/>
                <a:gd name="T6" fmla="*/ 86 w 171"/>
                <a:gd name="T7" fmla="*/ 181 h 181"/>
                <a:gd name="T8" fmla="*/ 171 w 171"/>
                <a:gd name="T9" fmla="*/ 151 h 181"/>
                <a:gd name="T10" fmla="*/ 171 w 171"/>
                <a:gd name="T11" fmla="*/ 36 h 181"/>
                <a:gd name="T12" fmla="*/ 87 w 171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1"/>
                <a:gd name="T22" fmla="*/ 0 h 181"/>
                <a:gd name="T23" fmla="*/ 171 w 171"/>
                <a:gd name="T24" fmla="*/ 181 h 1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1" h="181">
                  <a:moveTo>
                    <a:pt x="87" y="0"/>
                  </a:moveTo>
                  <a:lnTo>
                    <a:pt x="0" y="30"/>
                  </a:lnTo>
                  <a:lnTo>
                    <a:pt x="0" y="146"/>
                  </a:lnTo>
                  <a:lnTo>
                    <a:pt x="86" y="181"/>
                  </a:lnTo>
                  <a:lnTo>
                    <a:pt x="171" y="151"/>
                  </a:lnTo>
                  <a:lnTo>
                    <a:pt x="171" y="36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67" name="Freeform 664"/>
            <p:cNvSpPr>
              <a:spLocks noEditPoints="1"/>
            </p:cNvSpPr>
            <p:nvPr/>
          </p:nvSpPr>
          <p:spPr bwMode="auto">
            <a:xfrm>
              <a:off x="6028220" y="2296476"/>
              <a:ext cx="380841" cy="302713"/>
            </a:xfrm>
            <a:custGeom>
              <a:avLst/>
              <a:gdLst>
                <a:gd name="T0" fmla="*/ 91 w 592"/>
                <a:gd name="T1" fmla="*/ 15 h 625"/>
                <a:gd name="T2" fmla="*/ 97 w 592"/>
                <a:gd name="T3" fmla="*/ 15 h 625"/>
                <a:gd name="T4" fmla="*/ 10 w 592"/>
                <a:gd name="T5" fmla="*/ 45 h 625"/>
                <a:gd name="T6" fmla="*/ 15 w 592"/>
                <a:gd name="T7" fmla="*/ 38 h 625"/>
                <a:gd name="T8" fmla="*/ 15 w 592"/>
                <a:gd name="T9" fmla="*/ 153 h 625"/>
                <a:gd name="T10" fmla="*/ 11 w 592"/>
                <a:gd name="T11" fmla="*/ 146 h 625"/>
                <a:gd name="T12" fmla="*/ 96 w 592"/>
                <a:gd name="T13" fmla="*/ 180 h 625"/>
                <a:gd name="T14" fmla="*/ 90 w 592"/>
                <a:gd name="T15" fmla="*/ 180 h 625"/>
                <a:gd name="T16" fmla="*/ 176 w 592"/>
                <a:gd name="T17" fmla="*/ 150 h 625"/>
                <a:gd name="T18" fmla="*/ 171 w 592"/>
                <a:gd name="T19" fmla="*/ 157 h 625"/>
                <a:gd name="T20" fmla="*/ 171 w 592"/>
                <a:gd name="T21" fmla="*/ 43 h 625"/>
                <a:gd name="T22" fmla="*/ 176 w 592"/>
                <a:gd name="T23" fmla="*/ 50 h 625"/>
                <a:gd name="T24" fmla="*/ 91 w 592"/>
                <a:gd name="T25" fmla="*/ 15 h 625"/>
                <a:gd name="T26" fmla="*/ 182 w 592"/>
                <a:gd name="T27" fmla="*/ 36 h 625"/>
                <a:gd name="T28" fmla="*/ 186 w 592"/>
                <a:gd name="T29" fmla="*/ 43 h 625"/>
                <a:gd name="T30" fmla="*/ 186 w 592"/>
                <a:gd name="T31" fmla="*/ 157 h 625"/>
                <a:gd name="T32" fmla="*/ 181 w 592"/>
                <a:gd name="T33" fmla="*/ 164 h 625"/>
                <a:gd name="T34" fmla="*/ 96 w 592"/>
                <a:gd name="T35" fmla="*/ 194 h 625"/>
                <a:gd name="T36" fmla="*/ 90 w 592"/>
                <a:gd name="T37" fmla="*/ 194 h 625"/>
                <a:gd name="T38" fmla="*/ 5 w 592"/>
                <a:gd name="T39" fmla="*/ 160 h 625"/>
                <a:gd name="T40" fmla="*/ 0 w 592"/>
                <a:gd name="T41" fmla="*/ 153 h 625"/>
                <a:gd name="T42" fmla="*/ 0 w 592"/>
                <a:gd name="T43" fmla="*/ 38 h 625"/>
                <a:gd name="T44" fmla="*/ 5 w 592"/>
                <a:gd name="T45" fmla="*/ 31 h 625"/>
                <a:gd name="T46" fmla="*/ 92 w 592"/>
                <a:gd name="T47" fmla="*/ 1 h 625"/>
                <a:gd name="T48" fmla="*/ 97 w 592"/>
                <a:gd name="T49" fmla="*/ 1 h 625"/>
                <a:gd name="T50" fmla="*/ 182 w 592"/>
                <a:gd name="T51" fmla="*/ 36 h 6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2"/>
                <a:gd name="T79" fmla="*/ 0 h 625"/>
                <a:gd name="T80" fmla="*/ 592 w 592"/>
                <a:gd name="T81" fmla="*/ 625 h 62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2" h="625">
                  <a:moveTo>
                    <a:pt x="290" y="47"/>
                  </a:moveTo>
                  <a:lnTo>
                    <a:pt x="308" y="47"/>
                  </a:lnTo>
                  <a:lnTo>
                    <a:pt x="32" y="144"/>
                  </a:lnTo>
                  <a:lnTo>
                    <a:pt x="48" y="121"/>
                  </a:lnTo>
                  <a:lnTo>
                    <a:pt x="48" y="490"/>
                  </a:lnTo>
                  <a:lnTo>
                    <a:pt x="34" y="467"/>
                  </a:lnTo>
                  <a:lnTo>
                    <a:pt x="306" y="578"/>
                  </a:lnTo>
                  <a:lnTo>
                    <a:pt x="288" y="578"/>
                  </a:lnTo>
                  <a:lnTo>
                    <a:pt x="560" y="481"/>
                  </a:lnTo>
                  <a:lnTo>
                    <a:pt x="544" y="504"/>
                  </a:lnTo>
                  <a:lnTo>
                    <a:pt x="544" y="138"/>
                  </a:lnTo>
                  <a:lnTo>
                    <a:pt x="559" y="160"/>
                  </a:lnTo>
                  <a:lnTo>
                    <a:pt x="290" y="47"/>
                  </a:lnTo>
                  <a:close/>
                  <a:moveTo>
                    <a:pt x="578" y="116"/>
                  </a:moveTo>
                  <a:cubicBezTo>
                    <a:pt x="587" y="119"/>
                    <a:pt x="592" y="128"/>
                    <a:pt x="592" y="138"/>
                  </a:cubicBezTo>
                  <a:lnTo>
                    <a:pt x="592" y="504"/>
                  </a:lnTo>
                  <a:cubicBezTo>
                    <a:pt x="592" y="514"/>
                    <a:pt x="586" y="523"/>
                    <a:pt x="576" y="527"/>
                  </a:cubicBezTo>
                  <a:lnTo>
                    <a:pt x="304" y="623"/>
                  </a:lnTo>
                  <a:cubicBezTo>
                    <a:pt x="299" y="625"/>
                    <a:pt x="293" y="625"/>
                    <a:pt x="287" y="623"/>
                  </a:cubicBezTo>
                  <a:lnTo>
                    <a:pt x="15" y="512"/>
                  </a:lnTo>
                  <a:cubicBezTo>
                    <a:pt x="6" y="508"/>
                    <a:pt x="0" y="499"/>
                    <a:pt x="0" y="490"/>
                  </a:cubicBezTo>
                  <a:lnTo>
                    <a:pt x="0" y="121"/>
                  </a:lnTo>
                  <a:cubicBezTo>
                    <a:pt x="0" y="111"/>
                    <a:pt x="7" y="102"/>
                    <a:pt x="17" y="98"/>
                  </a:cubicBezTo>
                  <a:lnTo>
                    <a:pt x="292" y="2"/>
                  </a:lnTo>
                  <a:cubicBezTo>
                    <a:pt x="297" y="0"/>
                    <a:pt x="303" y="0"/>
                    <a:pt x="309" y="2"/>
                  </a:cubicBezTo>
                  <a:lnTo>
                    <a:pt x="578" y="11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68" name="Freeform 665"/>
            <p:cNvSpPr>
              <a:spLocks/>
            </p:cNvSpPr>
            <p:nvPr/>
          </p:nvSpPr>
          <p:spPr bwMode="auto">
            <a:xfrm>
              <a:off x="6038457" y="2350809"/>
              <a:ext cx="174040" cy="232856"/>
            </a:xfrm>
            <a:custGeom>
              <a:avLst/>
              <a:gdLst>
                <a:gd name="T0" fmla="*/ 85 w 85"/>
                <a:gd name="T1" fmla="*/ 150 h 150"/>
                <a:gd name="T2" fmla="*/ 0 w 85"/>
                <a:gd name="T3" fmla="*/ 116 h 150"/>
                <a:gd name="T4" fmla="*/ 0 w 85"/>
                <a:gd name="T5" fmla="*/ 0 h 150"/>
                <a:gd name="T6" fmla="*/ 85 w 85"/>
                <a:gd name="T7" fmla="*/ 35 h 150"/>
                <a:gd name="T8" fmla="*/ 85 w 85"/>
                <a:gd name="T9" fmla="*/ 15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150"/>
                <a:gd name="T17" fmla="*/ 85 w 85"/>
                <a:gd name="T18" fmla="*/ 150 h 1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150">
                  <a:moveTo>
                    <a:pt x="85" y="150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85" y="35"/>
                  </a:lnTo>
                  <a:lnTo>
                    <a:pt x="85" y="15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69" name="Freeform 666"/>
            <p:cNvSpPr>
              <a:spLocks/>
            </p:cNvSpPr>
            <p:nvPr/>
          </p:nvSpPr>
          <p:spPr bwMode="auto">
            <a:xfrm>
              <a:off x="6069170" y="2381856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3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3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70" name="Freeform 667"/>
            <p:cNvSpPr>
              <a:spLocks/>
            </p:cNvSpPr>
            <p:nvPr/>
          </p:nvSpPr>
          <p:spPr bwMode="auto">
            <a:xfrm>
              <a:off x="6069170" y="2428428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71" name="Freeform 668"/>
            <p:cNvSpPr>
              <a:spLocks/>
            </p:cNvSpPr>
            <p:nvPr/>
          </p:nvSpPr>
          <p:spPr bwMode="auto">
            <a:xfrm>
              <a:off x="6069170" y="2474999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872" name="Picture 669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8640" y="2353913"/>
              <a:ext cx="184278" cy="2344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73" name="Freeform 670"/>
            <p:cNvSpPr>
              <a:spLocks/>
            </p:cNvSpPr>
            <p:nvPr/>
          </p:nvSpPr>
          <p:spPr bwMode="auto">
            <a:xfrm>
              <a:off x="6038457" y="2304237"/>
              <a:ext cx="350128" cy="100904"/>
            </a:xfrm>
            <a:custGeom>
              <a:avLst/>
              <a:gdLst>
                <a:gd name="T0" fmla="*/ 171 w 171"/>
                <a:gd name="T1" fmla="*/ 35 h 65"/>
                <a:gd name="T2" fmla="*/ 85 w 171"/>
                <a:gd name="T3" fmla="*/ 65 h 65"/>
                <a:gd name="T4" fmla="*/ 0 w 171"/>
                <a:gd name="T5" fmla="*/ 30 h 65"/>
                <a:gd name="T6" fmla="*/ 86 w 171"/>
                <a:gd name="T7" fmla="*/ 0 h 65"/>
                <a:gd name="T8" fmla="*/ 171 w 171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65"/>
                <a:gd name="T17" fmla="*/ 171 w 171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65">
                  <a:moveTo>
                    <a:pt x="171" y="35"/>
                  </a:moveTo>
                  <a:lnTo>
                    <a:pt x="85" y="65"/>
                  </a:lnTo>
                  <a:lnTo>
                    <a:pt x="0" y="30"/>
                  </a:lnTo>
                  <a:lnTo>
                    <a:pt x="86" y="0"/>
                  </a:lnTo>
                  <a:lnTo>
                    <a:pt x="171" y="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874" name="Picture 671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4691" y="2596084"/>
              <a:ext cx="556928" cy="178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75" name="Freeform 672"/>
            <p:cNvSpPr>
              <a:spLocks/>
            </p:cNvSpPr>
            <p:nvPr/>
          </p:nvSpPr>
          <p:spPr bwMode="auto">
            <a:xfrm>
              <a:off x="6321017" y="2400485"/>
              <a:ext cx="360365" cy="280980"/>
            </a:xfrm>
            <a:custGeom>
              <a:avLst/>
              <a:gdLst>
                <a:gd name="T0" fmla="*/ 89 w 176"/>
                <a:gd name="T1" fmla="*/ 0 h 181"/>
                <a:gd name="T2" fmla="*/ 0 w 176"/>
                <a:gd name="T3" fmla="*/ 31 h 181"/>
                <a:gd name="T4" fmla="*/ 0 w 176"/>
                <a:gd name="T5" fmla="*/ 146 h 181"/>
                <a:gd name="T6" fmla="*/ 88 w 176"/>
                <a:gd name="T7" fmla="*/ 181 h 181"/>
                <a:gd name="T8" fmla="*/ 176 w 176"/>
                <a:gd name="T9" fmla="*/ 151 h 181"/>
                <a:gd name="T10" fmla="*/ 176 w 176"/>
                <a:gd name="T11" fmla="*/ 36 h 181"/>
                <a:gd name="T12" fmla="*/ 89 w 176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6"/>
                <a:gd name="T22" fmla="*/ 0 h 181"/>
                <a:gd name="T23" fmla="*/ 176 w 176"/>
                <a:gd name="T24" fmla="*/ 181 h 1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6" h="181">
                  <a:moveTo>
                    <a:pt x="89" y="0"/>
                  </a:moveTo>
                  <a:lnTo>
                    <a:pt x="0" y="31"/>
                  </a:lnTo>
                  <a:lnTo>
                    <a:pt x="0" y="146"/>
                  </a:lnTo>
                  <a:lnTo>
                    <a:pt x="88" y="181"/>
                  </a:lnTo>
                  <a:lnTo>
                    <a:pt x="176" y="151"/>
                  </a:lnTo>
                  <a:lnTo>
                    <a:pt x="176" y="36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76" name="Freeform 673"/>
            <p:cNvSpPr>
              <a:spLocks noEditPoints="1"/>
            </p:cNvSpPr>
            <p:nvPr/>
          </p:nvSpPr>
          <p:spPr bwMode="auto">
            <a:xfrm>
              <a:off x="6304636" y="2389618"/>
              <a:ext cx="393126" cy="304266"/>
            </a:xfrm>
            <a:custGeom>
              <a:avLst/>
              <a:gdLst>
                <a:gd name="T0" fmla="*/ 94 w 608"/>
                <a:gd name="T1" fmla="*/ 15 h 625"/>
                <a:gd name="T2" fmla="*/ 99 w 608"/>
                <a:gd name="T3" fmla="*/ 15 h 625"/>
                <a:gd name="T4" fmla="*/ 10 w 608"/>
                <a:gd name="T5" fmla="*/ 45 h 625"/>
                <a:gd name="T6" fmla="*/ 15 w 608"/>
                <a:gd name="T7" fmla="*/ 38 h 625"/>
                <a:gd name="T8" fmla="*/ 15 w 608"/>
                <a:gd name="T9" fmla="*/ 154 h 625"/>
                <a:gd name="T10" fmla="*/ 10 w 608"/>
                <a:gd name="T11" fmla="*/ 146 h 625"/>
                <a:gd name="T12" fmla="*/ 99 w 608"/>
                <a:gd name="T13" fmla="*/ 181 h 625"/>
                <a:gd name="T14" fmla="*/ 94 w 608"/>
                <a:gd name="T15" fmla="*/ 181 h 625"/>
                <a:gd name="T16" fmla="*/ 182 w 608"/>
                <a:gd name="T17" fmla="*/ 151 h 625"/>
                <a:gd name="T18" fmla="*/ 177 w 608"/>
                <a:gd name="T19" fmla="*/ 158 h 625"/>
                <a:gd name="T20" fmla="*/ 177 w 608"/>
                <a:gd name="T21" fmla="*/ 43 h 625"/>
                <a:gd name="T22" fmla="*/ 182 w 608"/>
                <a:gd name="T23" fmla="*/ 50 h 625"/>
                <a:gd name="T24" fmla="*/ 94 w 608"/>
                <a:gd name="T25" fmla="*/ 15 h 625"/>
                <a:gd name="T26" fmla="*/ 188 w 608"/>
                <a:gd name="T27" fmla="*/ 36 h 625"/>
                <a:gd name="T28" fmla="*/ 192 w 608"/>
                <a:gd name="T29" fmla="*/ 43 h 625"/>
                <a:gd name="T30" fmla="*/ 192 w 608"/>
                <a:gd name="T31" fmla="*/ 158 h 625"/>
                <a:gd name="T32" fmla="*/ 187 w 608"/>
                <a:gd name="T33" fmla="*/ 165 h 625"/>
                <a:gd name="T34" fmla="*/ 99 w 608"/>
                <a:gd name="T35" fmla="*/ 195 h 625"/>
                <a:gd name="T36" fmla="*/ 93 w 608"/>
                <a:gd name="T37" fmla="*/ 195 h 625"/>
                <a:gd name="T38" fmla="*/ 5 w 608"/>
                <a:gd name="T39" fmla="*/ 161 h 625"/>
                <a:gd name="T40" fmla="*/ 0 w 608"/>
                <a:gd name="T41" fmla="*/ 154 h 625"/>
                <a:gd name="T42" fmla="*/ 0 w 608"/>
                <a:gd name="T43" fmla="*/ 38 h 625"/>
                <a:gd name="T44" fmla="*/ 5 w 608"/>
                <a:gd name="T45" fmla="*/ 31 h 625"/>
                <a:gd name="T46" fmla="*/ 95 w 608"/>
                <a:gd name="T47" fmla="*/ 1 h 625"/>
                <a:gd name="T48" fmla="*/ 100 w 608"/>
                <a:gd name="T49" fmla="*/ 1 h 625"/>
                <a:gd name="T50" fmla="*/ 188 w 608"/>
                <a:gd name="T51" fmla="*/ 36 h 6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08"/>
                <a:gd name="T79" fmla="*/ 0 h 625"/>
                <a:gd name="T80" fmla="*/ 608 w 608"/>
                <a:gd name="T81" fmla="*/ 625 h 62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08" h="625">
                  <a:moveTo>
                    <a:pt x="299" y="47"/>
                  </a:moveTo>
                  <a:lnTo>
                    <a:pt x="315" y="47"/>
                  </a:lnTo>
                  <a:lnTo>
                    <a:pt x="32" y="144"/>
                  </a:lnTo>
                  <a:lnTo>
                    <a:pt x="48" y="121"/>
                  </a:lnTo>
                  <a:lnTo>
                    <a:pt x="48" y="490"/>
                  </a:lnTo>
                  <a:lnTo>
                    <a:pt x="33" y="467"/>
                  </a:lnTo>
                  <a:lnTo>
                    <a:pt x="313" y="578"/>
                  </a:lnTo>
                  <a:lnTo>
                    <a:pt x="297" y="578"/>
                  </a:lnTo>
                  <a:lnTo>
                    <a:pt x="577" y="481"/>
                  </a:lnTo>
                  <a:lnTo>
                    <a:pt x="560" y="504"/>
                  </a:lnTo>
                  <a:lnTo>
                    <a:pt x="560" y="138"/>
                  </a:lnTo>
                  <a:lnTo>
                    <a:pt x="575" y="160"/>
                  </a:lnTo>
                  <a:lnTo>
                    <a:pt x="299" y="47"/>
                  </a:lnTo>
                  <a:close/>
                  <a:moveTo>
                    <a:pt x="594" y="116"/>
                  </a:moveTo>
                  <a:cubicBezTo>
                    <a:pt x="603" y="119"/>
                    <a:pt x="608" y="128"/>
                    <a:pt x="608" y="138"/>
                  </a:cubicBezTo>
                  <a:lnTo>
                    <a:pt x="608" y="504"/>
                  </a:lnTo>
                  <a:cubicBezTo>
                    <a:pt x="608" y="514"/>
                    <a:pt x="602" y="523"/>
                    <a:pt x="592" y="527"/>
                  </a:cubicBezTo>
                  <a:lnTo>
                    <a:pt x="312" y="623"/>
                  </a:lnTo>
                  <a:cubicBezTo>
                    <a:pt x="307" y="625"/>
                    <a:pt x="301" y="625"/>
                    <a:pt x="296" y="623"/>
                  </a:cubicBezTo>
                  <a:lnTo>
                    <a:pt x="16" y="512"/>
                  </a:lnTo>
                  <a:cubicBezTo>
                    <a:pt x="6" y="508"/>
                    <a:pt x="0" y="499"/>
                    <a:pt x="0" y="490"/>
                  </a:cubicBezTo>
                  <a:lnTo>
                    <a:pt x="0" y="121"/>
                  </a:lnTo>
                  <a:cubicBezTo>
                    <a:pt x="0" y="111"/>
                    <a:pt x="7" y="101"/>
                    <a:pt x="17" y="98"/>
                  </a:cubicBezTo>
                  <a:lnTo>
                    <a:pt x="300" y="2"/>
                  </a:lnTo>
                  <a:cubicBezTo>
                    <a:pt x="306" y="0"/>
                    <a:pt x="311" y="0"/>
                    <a:pt x="317" y="2"/>
                  </a:cubicBezTo>
                  <a:lnTo>
                    <a:pt x="594" y="11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77" name="Freeform 674"/>
            <p:cNvSpPr>
              <a:spLocks/>
            </p:cNvSpPr>
            <p:nvPr/>
          </p:nvSpPr>
          <p:spPr bwMode="auto">
            <a:xfrm>
              <a:off x="6314874" y="2443951"/>
              <a:ext cx="186325" cy="232856"/>
            </a:xfrm>
            <a:custGeom>
              <a:avLst/>
              <a:gdLst>
                <a:gd name="T0" fmla="*/ 91 w 91"/>
                <a:gd name="T1" fmla="*/ 150 h 150"/>
                <a:gd name="T2" fmla="*/ 0 w 91"/>
                <a:gd name="T3" fmla="*/ 116 h 150"/>
                <a:gd name="T4" fmla="*/ 0 w 91"/>
                <a:gd name="T5" fmla="*/ 0 h 150"/>
                <a:gd name="T6" fmla="*/ 91 w 91"/>
                <a:gd name="T7" fmla="*/ 36 h 150"/>
                <a:gd name="T8" fmla="*/ 91 w 91"/>
                <a:gd name="T9" fmla="*/ 15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"/>
                <a:gd name="T16" fmla="*/ 0 h 150"/>
                <a:gd name="T17" fmla="*/ 91 w 91"/>
                <a:gd name="T18" fmla="*/ 150 h 1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" h="150">
                  <a:moveTo>
                    <a:pt x="91" y="150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91" y="36"/>
                  </a:lnTo>
                  <a:lnTo>
                    <a:pt x="91" y="15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78" name="Freeform 675"/>
            <p:cNvSpPr>
              <a:spLocks/>
            </p:cNvSpPr>
            <p:nvPr/>
          </p:nvSpPr>
          <p:spPr bwMode="auto">
            <a:xfrm>
              <a:off x="6347635" y="2474999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3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3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79" name="Freeform 676"/>
            <p:cNvSpPr>
              <a:spLocks/>
            </p:cNvSpPr>
            <p:nvPr/>
          </p:nvSpPr>
          <p:spPr bwMode="auto">
            <a:xfrm>
              <a:off x="6347635" y="2521570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80" name="Freeform 677"/>
            <p:cNvSpPr>
              <a:spLocks/>
            </p:cNvSpPr>
            <p:nvPr/>
          </p:nvSpPr>
          <p:spPr bwMode="auto">
            <a:xfrm>
              <a:off x="6347635" y="2568141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881" name="Picture 678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95057" y="2447056"/>
              <a:ext cx="186325" cy="2344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82" name="Freeform 679"/>
            <p:cNvSpPr>
              <a:spLocks/>
            </p:cNvSpPr>
            <p:nvPr/>
          </p:nvSpPr>
          <p:spPr bwMode="auto">
            <a:xfrm>
              <a:off x="6314874" y="2397380"/>
              <a:ext cx="360365" cy="100904"/>
            </a:xfrm>
            <a:custGeom>
              <a:avLst/>
              <a:gdLst>
                <a:gd name="T0" fmla="*/ 176 w 176"/>
                <a:gd name="T1" fmla="*/ 35 h 65"/>
                <a:gd name="T2" fmla="*/ 88 w 176"/>
                <a:gd name="T3" fmla="*/ 65 h 65"/>
                <a:gd name="T4" fmla="*/ 0 w 176"/>
                <a:gd name="T5" fmla="*/ 30 h 65"/>
                <a:gd name="T6" fmla="*/ 90 w 176"/>
                <a:gd name="T7" fmla="*/ 0 h 65"/>
                <a:gd name="T8" fmla="*/ 176 w 176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6"/>
                <a:gd name="T16" fmla="*/ 0 h 65"/>
                <a:gd name="T17" fmla="*/ 176 w 176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6" h="65">
                  <a:moveTo>
                    <a:pt x="176" y="35"/>
                  </a:moveTo>
                  <a:lnTo>
                    <a:pt x="88" y="65"/>
                  </a:lnTo>
                  <a:lnTo>
                    <a:pt x="0" y="30"/>
                  </a:lnTo>
                  <a:lnTo>
                    <a:pt x="90" y="0"/>
                  </a:lnTo>
                  <a:lnTo>
                    <a:pt x="176" y="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883" name="Picture 680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3156" y="2681465"/>
              <a:ext cx="556928" cy="186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84" name="Freeform 681"/>
            <p:cNvSpPr>
              <a:spLocks/>
            </p:cNvSpPr>
            <p:nvPr/>
          </p:nvSpPr>
          <p:spPr bwMode="auto">
            <a:xfrm>
              <a:off x="6599481" y="2478104"/>
              <a:ext cx="360365" cy="288742"/>
            </a:xfrm>
            <a:custGeom>
              <a:avLst/>
              <a:gdLst>
                <a:gd name="T0" fmla="*/ 89 w 176"/>
                <a:gd name="T1" fmla="*/ 0 h 186"/>
                <a:gd name="T2" fmla="*/ 0 w 176"/>
                <a:gd name="T3" fmla="*/ 32 h 186"/>
                <a:gd name="T4" fmla="*/ 0 w 176"/>
                <a:gd name="T5" fmla="*/ 151 h 186"/>
                <a:gd name="T6" fmla="*/ 88 w 176"/>
                <a:gd name="T7" fmla="*/ 186 h 186"/>
                <a:gd name="T8" fmla="*/ 176 w 176"/>
                <a:gd name="T9" fmla="*/ 155 h 186"/>
                <a:gd name="T10" fmla="*/ 176 w 176"/>
                <a:gd name="T11" fmla="*/ 37 h 186"/>
                <a:gd name="T12" fmla="*/ 89 w 176"/>
                <a:gd name="T13" fmla="*/ 0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6"/>
                <a:gd name="T22" fmla="*/ 0 h 186"/>
                <a:gd name="T23" fmla="*/ 176 w 176"/>
                <a:gd name="T24" fmla="*/ 186 h 18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6" h="186">
                  <a:moveTo>
                    <a:pt x="89" y="0"/>
                  </a:moveTo>
                  <a:lnTo>
                    <a:pt x="0" y="32"/>
                  </a:lnTo>
                  <a:lnTo>
                    <a:pt x="0" y="151"/>
                  </a:lnTo>
                  <a:lnTo>
                    <a:pt x="88" y="186"/>
                  </a:lnTo>
                  <a:lnTo>
                    <a:pt x="176" y="155"/>
                  </a:lnTo>
                  <a:lnTo>
                    <a:pt x="176" y="37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85" name="Freeform 682"/>
            <p:cNvSpPr>
              <a:spLocks noEditPoints="1"/>
            </p:cNvSpPr>
            <p:nvPr/>
          </p:nvSpPr>
          <p:spPr bwMode="auto">
            <a:xfrm>
              <a:off x="6583101" y="2467237"/>
              <a:ext cx="391078" cy="312028"/>
            </a:xfrm>
            <a:custGeom>
              <a:avLst/>
              <a:gdLst>
                <a:gd name="T0" fmla="*/ 94 w 608"/>
                <a:gd name="T1" fmla="*/ 15 h 641"/>
                <a:gd name="T2" fmla="*/ 99 w 608"/>
                <a:gd name="T3" fmla="*/ 15 h 641"/>
                <a:gd name="T4" fmla="*/ 10 w 608"/>
                <a:gd name="T5" fmla="*/ 46 h 641"/>
                <a:gd name="T6" fmla="*/ 15 w 608"/>
                <a:gd name="T7" fmla="*/ 39 h 641"/>
                <a:gd name="T8" fmla="*/ 15 w 608"/>
                <a:gd name="T9" fmla="*/ 158 h 641"/>
                <a:gd name="T10" fmla="*/ 11 w 608"/>
                <a:gd name="T11" fmla="*/ 151 h 641"/>
                <a:gd name="T12" fmla="*/ 99 w 608"/>
                <a:gd name="T13" fmla="*/ 186 h 641"/>
                <a:gd name="T14" fmla="*/ 93 w 608"/>
                <a:gd name="T15" fmla="*/ 186 h 641"/>
                <a:gd name="T16" fmla="*/ 181 w 608"/>
                <a:gd name="T17" fmla="*/ 155 h 641"/>
                <a:gd name="T18" fmla="*/ 176 w 608"/>
                <a:gd name="T19" fmla="*/ 162 h 641"/>
                <a:gd name="T20" fmla="*/ 176 w 608"/>
                <a:gd name="T21" fmla="*/ 44 h 641"/>
                <a:gd name="T22" fmla="*/ 181 w 608"/>
                <a:gd name="T23" fmla="*/ 51 h 641"/>
                <a:gd name="T24" fmla="*/ 94 w 608"/>
                <a:gd name="T25" fmla="*/ 15 h 641"/>
                <a:gd name="T26" fmla="*/ 187 w 608"/>
                <a:gd name="T27" fmla="*/ 37 h 641"/>
                <a:gd name="T28" fmla="*/ 191 w 608"/>
                <a:gd name="T29" fmla="*/ 44 h 641"/>
                <a:gd name="T30" fmla="*/ 191 w 608"/>
                <a:gd name="T31" fmla="*/ 162 h 641"/>
                <a:gd name="T32" fmla="*/ 186 w 608"/>
                <a:gd name="T33" fmla="*/ 169 h 641"/>
                <a:gd name="T34" fmla="*/ 98 w 608"/>
                <a:gd name="T35" fmla="*/ 200 h 641"/>
                <a:gd name="T36" fmla="*/ 93 w 608"/>
                <a:gd name="T37" fmla="*/ 200 h 641"/>
                <a:gd name="T38" fmla="*/ 5 w 608"/>
                <a:gd name="T39" fmla="*/ 165 h 641"/>
                <a:gd name="T40" fmla="*/ 0 w 608"/>
                <a:gd name="T41" fmla="*/ 158 h 641"/>
                <a:gd name="T42" fmla="*/ 0 w 608"/>
                <a:gd name="T43" fmla="*/ 39 h 641"/>
                <a:gd name="T44" fmla="*/ 5 w 608"/>
                <a:gd name="T45" fmla="*/ 32 h 641"/>
                <a:gd name="T46" fmla="*/ 94 w 608"/>
                <a:gd name="T47" fmla="*/ 1 h 641"/>
                <a:gd name="T48" fmla="*/ 100 w 608"/>
                <a:gd name="T49" fmla="*/ 1 h 641"/>
                <a:gd name="T50" fmla="*/ 187 w 608"/>
                <a:gd name="T51" fmla="*/ 37 h 6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08"/>
                <a:gd name="T79" fmla="*/ 0 h 641"/>
                <a:gd name="T80" fmla="*/ 608 w 608"/>
                <a:gd name="T81" fmla="*/ 641 h 6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08" h="641">
                  <a:moveTo>
                    <a:pt x="298" y="47"/>
                  </a:moveTo>
                  <a:lnTo>
                    <a:pt x="316" y="47"/>
                  </a:lnTo>
                  <a:lnTo>
                    <a:pt x="32" y="146"/>
                  </a:lnTo>
                  <a:lnTo>
                    <a:pt x="48" y="124"/>
                  </a:lnTo>
                  <a:lnTo>
                    <a:pt x="48" y="503"/>
                  </a:lnTo>
                  <a:lnTo>
                    <a:pt x="34" y="480"/>
                  </a:lnTo>
                  <a:lnTo>
                    <a:pt x="314" y="594"/>
                  </a:lnTo>
                  <a:lnTo>
                    <a:pt x="296" y="594"/>
                  </a:lnTo>
                  <a:lnTo>
                    <a:pt x="576" y="495"/>
                  </a:lnTo>
                  <a:lnTo>
                    <a:pt x="560" y="517"/>
                  </a:lnTo>
                  <a:lnTo>
                    <a:pt x="560" y="141"/>
                  </a:lnTo>
                  <a:lnTo>
                    <a:pt x="575" y="163"/>
                  </a:lnTo>
                  <a:lnTo>
                    <a:pt x="298" y="47"/>
                  </a:lnTo>
                  <a:close/>
                  <a:moveTo>
                    <a:pt x="594" y="119"/>
                  </a:moveTo>
                  <a:cubicBezTo>
                    <a:pt x="603" y="123"/>
                    <a:pt x="608" y="131"/>
                    <a:pt x="608" y="141"/>
                  </a:cubicBezTo>
                  <a:lnTo>
                    <a:pt x="608" y="517"/>
                  </a:lnTo>
                  <a:cubicBezTo>
                    <a:pt x="608" y="528"/>
                    <a:pt x="602" y="537"/>
                    <a:pt x="592" y="540"/>
                  </a:cubicBezTo>
                  <a:lnTo>
                    <a:pt x="312" y="639"/>
                  </a:lnTo>
                  <a:cubicBezTo>
                    <a:pt x="307" y="641"/>
                    <a:pt x="301" y="641"/>
                    <a:pt x="295" y="639"/>
                  </a:cubicBezTo>
                  <a:lnTo>
                    <a:pt x="15" y="525"/>
                  </a:lnTo>
                  <a:cubicBezTo>
                    <a:pt x="6" y="521"/>
                    <a:pt x="0" y="512"/>
                    <a:pt x="0" y="503"/>
                  </a:cubicBezTo>
                  <a:lnTo>
                    <a:pt x="0" y="124"/>
                  </a:lnTo>
                  <a:cubicBezTo>
                    <a:pt x="0" y="113"/>
                    <a:pt x="7" y="104"/>
                    <a:pt x="17" y="101"/>
                  </a:cubicBezTo>
                  <a:lnTo>
                    <a:pt x="300" y="2"/>
                  </a:lnTo>
                  <a:cubicBezTo>
                    <a:pt x="305" y="0"/>
                    <a:pt x="312" y="0"/>
                    <a:pt x="317" y="2"/>
                  </a:cubicBezTo>
                  <a:lnTo>
                    <a:pt x="594" y="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86" name="Freeform 683"/>
            <p:cNvSpPr>
              <a:spLocks/>
            </p:cNvSpPr>
            <p:nvPr/>
          </p:nvSpPr>
          <p:spPr bwMode="auto">
            <a:xfrm>
              <a:off x="6593338" y="2521570"/>
              <a:ext cx="186325" cy="242171"/>
            </a:xfrm>
            <a:custGeom>
              <a:avLst/>
              <a:gdLst>
                <a:gd name="T0" fmla="*/ 91 w 91"/>
                <a:gd name="T1" fmla="*/ 156 h 156"/>
                <a:gd name="T2" fmla="*/ 0 w 91"/>
                <a:gd name="T3" fmla="*/ 120 h 156"/>
                <a:gd name="T4" fmla="*/ 0 w 91"/>
                <a:gd name="T5" fmla="*/ 0 h 156"/>
                <a:gd name="T6" fmla="*/ 91 w 91"/>
                <a:gd name="T7" fmla="*/ 37 h 156"/>
                <a:gd name="T8" fmla="*/ 91 w 91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"/>
                <a:gd name="T16" fmla="*/ 0 h 156"/>
                <a:gd name="T17" fmla="*/ 91 w 91"/>
                <a:gd name="T18" fmla="*/ 156 h 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" h="156">
                  <a:moveTo>
                    <a:pt x="91" y="156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91" y="37"/>
                  </a:lnTo>
                  <a:lnTo>
                    <a:pt x="91" y="15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87" name="Freeform 684"/>
            <p:cNvSpPr>
              <a:spLocks/>
            </p:cNvSpPr>
            <p:nvPr/>
          </p:nvSpPr>
          <p:spPr bwMode="auto">
            <a:xfrm>
              <a:off x="6624051" y="2552618"/>
              <a:ext cx="124899" cy="69857"/>
            </a:xfrm>
            <a:custGeom>
              <a:avLst/>
              <a:gdLst>
                <a:gd name="T0" fmla="*/ 61 w 61"/>
                <a:gd name="T1" fmla="*/ 45 h 45"/>
                <a:gd name="T2" fmla="*/ 0 w 61"/>
                <a:gd name="T3" fmla="*/ 19 h 45"/>
                <a:gd name="T4" fmla="*/ 0 w 61"/>
                <a:gd name="T5" fmla="*/ 0 h 45"/>
                <a:gd name="T6" fmla="*/ 61 w 61"/>
                <a:gd name="T7" fmla="*/ 26 h 45"/>
                <a:gd name="T8" fmla="*/ 61 w 61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"/>
                <a:gd name="T16" fmla="*/ 0 h 45"/>
                <a:gd name="T17" fmla="*/ 61 w 61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" h="45">
                  <a:moveTo>
                    <a:pt x="61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1" y="26"/>
                  </a:lnTo>
                  <a:lnTo>
                    <a:pt x="61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88" name="Freeform 685"/>
            <p:cNvSpPr>
              <a:spLocks/>
            </p:cNvSpPr>
            <p:nvPr/>
          </p:nvSpPr>
          <p:spPr bwMode="auto">
            <a:xfrm>
              <a:off x="6624051" y="2599189"/>
              <a:ext cx="124899" cy="69857"/>
            </a:xfrm>
            <a:custGeom>
              <a:avLst/>
              <a:gdLst>
                <a:gd name="T0" fmla="*/ 61 w 61"/>
                <a:gd name="T1" fmla="*/ 45 h 45"/>
                <a:gd name="T2" fmla="*/ 0 w 61"/>
                <a:gd name="T3" fmla="*/ 19 h 45"/>
                <a:gd name="T4" fmla="*/ 0 w 61"/>
                <a:gd name="T5" fmla="*/ 0 h 45"/>
                <a:gd name="T6" fmla="*/ 61 w 61"/>
                <a:gd name="T7" fmla="*/ 27 h 45"/>
                <a:gd name="T8" fmla="*/ 61 w 61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"/>
                <a:gd name="T16" fmla="*/ 0 h 45"/>
                <a:gd name="T17" fmla="*/ 61 w 61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" h="45">
                  <a:moveTo>
                    <a:pt x="61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1" y="27"/>
                  </a:lnTo>
                  <a:lnTo>
                    <a:pt x="61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89" name="Freeform 686"/>
            <p:cNvSpPr>
              <a:spLocks/>
            </p:cNvSpPr>
            <p:nvPr/>
          </p:nvSpPr>
          <p:spPr bwMode="auto">
            <a:xfrm>
              <a:off x="6624051" y="2645760"/>
              <a:ext cx="124899" cy="69857"/>
            </a:xfrm>
            <a:custGeom>
              <a:avLst/>
              <a:gdLst>
                <a:gd name="T0" fmla="*/ 61 w 61"/>
                <a:gd name="T1" fmla="*/ 45 h 45"/>
                <a:gd name="T2" fmla="*/ 0 w 61"/>
                <a:gd name="T3" fmla="*/ 19 h 45"/>
                <a:gd name="T4" fmla="*/ 0 w 61"/>
                <a:gd name="T5" fmla="*/ 0 h 45"/>
                <a:gd name="T6" fmla="*/ 61 w 61"/>
                <a:gd name="T7" fmla="*/ 27 h 45"/>
                <a:gd name="T8" fmla="*/ 61 w 61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"/>
                <a:gd name="T16" fmla="*/ 0 h 45"/>
                <a:gd name="T17" fmla="*/ 61 w 61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" h="45">
                  <a:moveTo>
                    <a:pt x="61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1" y="27"/>
                  </a:lnTo>
                  <a:lnTo>
                    <a:pt x="61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890" name="Picture 687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3521" y="2533989"/>
              <a:ext cx="186325" cy="2250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1" name="Freeform 688"/>
            <p:cNvSpPr>
              <a:spLocks/>
            </p:cNvSpPr>
            <p:nvPr/>
          </p:nvSpPr>
          <p:spPr bwMode="auto">
            <a:xfrm>
              <a:off x="6593338" y="2474999"/>
              <a:ext cx="360365" cy="108666"/>
            </a:xfrm>
            <a:custGeom>
              <a:avLst/>
              <a:gdLst>
                <a:gd name="T0" fmla="*/ 176 w 176"/>
                <a:gd name="T1" fmla="*/ 38 h 70"/>
                <a:gd name="T2" fmla="*/ 88 w 176"/>
                <a:gd name="T3" fmla="*/ 70 h 70"/>
                <a:gd name="T4" fmla="*/ 0 w 176"/>
                <a:gd name="T5" fmla="*/ 32 h 70"/>
                <a:gd name="T6" fmla="*/ 90 w 176"/>
                <a:gd name="T7" fmla="*/ 0 h 70"/>
                <a:gd name="T8" fmla="*/ 176 w 176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6"/>
                <a:gd name="T16" fmla="*/ 0 h 70"/>
                <a:gd name="T17" fmla="*/ 176 w 176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6" h="70">
                  <a:moveTo>
                    <a:pt x="176" y="38"/>
                  </a:moveTo>
                  <a:lnTo>
                    <a:pt x="88" y="70"/>
                  </a:lnTo>
                  <a:lnTo>
                    <a:pt x="0" y="32"/>
                  </a:lnTo>
                  <a:lnTo>
                    <a:pt x="90" y="0"/>
                  </a:lnTo>
                  <a:lnTo>
                    <a:pt x="176" y="3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892" name="Picture 689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9811" y="2627132"/>
              <a:ext cx="544643" cy="178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3" name="Freeform 690"/>
            <p:cNvSpPr>
              <a:spLocks/>
            </p:cNvSpPr>
            <p:nvPr/>
          </p:nvSpPr>
          <p:spPr bwMode="auto">
            <a:xfrm>
              <a:off x="5764088" y="2431532"/>
              <a:ext cx="350128" cy="288742"/>
            </a:xfrm>
            <a:custGeom>
              <a:avLst/>
              <a:gdLst>
                <a:gd name="T0" fmla="*/ 87 w 171"/>
                <a:gd name="T1" fmla="*/ 0 h 186"/>
                <a:gd name="T2" fmla="*/ 0 w 171"/>
                <a:gd name="T3" fmla="*/ 32 h 186"/>
                <a:gd name="T4" fmla="*/ 0 w 171"/>
                <a:gd name="T5" fmla="*/ 150 h 186"/>
                <a:gd name="T6" fmla="*/ 86 w 171"/>
                <a:gd name="T7" fmla="*/ 186 h 186"/>
                <a:gd name="T8" fmla="*/ 171 w 171"/>
                <a:gd name="T9" fmla="*/ 155 h 186"/>
                <a:gd name="T10" fmla="*/ 171 w 171"/>
                <a:gd name="T11" fmla="*/ 37 h 186"/>
                <a:gd name="T12" fmla="*/ 87 w 171"/>
                <a:gd name="T13" fmla="*/ 0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1"/>
                <a:gd name="T22" fmla="*/ 0 h 186"/>
                <a:gd name="T23" fmla="*/ 171 w 171"/>
                <a:gd name="T24" fmla="*/ 186 h 18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1" h="186">
                  <a:moveTo>
                    <a:pt x="87" y="0"/>
                  </a:moveTo>
                  <a:lnTo>
                    <a:pt x="0" y="32"/>
                  </a:lnTo>
                  <a:lnTo>
                    <a:pt x="0" y="150"/>
                  </a:lnTo>
                  <a:lnTo>
                    <a:pt x="86" y="186"/>
                  </a:lnTo>
                  <a:lnTo>
                    <a:pt x="171" y="155"/>
                  </a:lnTo>
                  <a:lnTo>
                    <a:pt x="171" y="37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94" name="Freeform 691"/>
            <p:cNvSpPr>
              <a:spLocks noEditPoints="1"/>
            </p:cNvSpPr>
            <p:nvPr/>
          </p:nvSpPr>
          <p:spPr bwMode="auto">
            <a:xfrm>
              <a:off x="5749756" y="2420666"/>
              <a:ext cx="380841" cy="312028"/>
            </a:xfrm>
            <a:custGeom>
              <a:avLst/>
              <a:gdLst>
                <a:gd name="T0" fmla="*/ 91 w 592"/>
                <a:gd name="T1" fmla="*/ 14 h 641"/>
                <a:gd name="T2" fmla="*/ 97 w 592"/>
                <a:gd name="T3" fmla="*/ 15 h 641"/>
                <a:gd name="T4" fmla="*/ 10 w 592"/>
                <a:gd name="T5" fmla="*/ 46 h 641"/>
                <a:gd name="T6" fmla="*/ 15 w 592"/>
                <a:gd name="T7" fmla="*/ 39 h 641"/>
                <a:gd name="T8" fmla="*/ 15 w 592"/>
                <a:gd name="T9" fmla="*/ 158 h 641"/>
                <a:gd name="T10" fmla="*/ 11 w 592"/>
                <a:gd name="T11" fmla="*/ 151 h 641"/>
                <a:gd name="T12" fmla="*/ 96 w 592"/>
                <a:gd name="T13" fmla="*/ 186 h 641"/>
                <a:gd name="T14" fmla="*/ 90 w 592"/>
                <a:gd name="T15" fmla="*/ 186 h 641"/>
                <a:gd name="T16" fmla="*/ 176 w 592"/>
                <a:gd name="T17" fmla="*/ 155 h 641"/>
                <a:gd name="T18" fmla="*/ 171 w 592"/>
                <a:gd name="T19" fmla="*/ 162 h 641"/>
                <a:gd name="T20" fmla="*/ 171 w 592"/>
                <a:gd name="T21" fmla="*/ 44 h 641"/>
                <a:gd name="T22" fmla="*/ 176 w 592"/>
                <a:gd name="T23" fmla="*/ 51 h 641"/>
                <a:gd name="T24" fmla="*/ 91 w 592"/>
                <a:gd name="T25" fmla="*/ 14 h 641"/>
                <a:gd name="T26" fmla="*/ 182 w 592"/>
                <a:gd name="T27" fmla="*/ 37 h 641"/>
                <a:gd name="T28" fmla="*/ 186 w 592"/>
                <a:gd name="T29" fmla="*/ 44 h 641"/>
                <a:gd name="T30" fmla="*/ 186 w 592"/>
                <a:gd name="T31" fmla="*/ 162 h 641"/>
                <a:gd name="T32" fmla="*/ 181 w 592"/>
                <a:gd name="T33" fmla="*/ 169 h 641"/>
                <a:gd name="T34" fmla="*/ 96 w 592"/>
                <a:gd name="T35" fmla="*/ 200 h 641"/>
                <a:gd name="T36" fmla="*/ 90 w 592"/>
                <a:gd name="T37" fmla="*/ 200 h 641"/>
                <a:gd name="T38" fmla="*/ 5 w 592"/>
                <a:gd name="T39" fmla="*/ 165 h 641"/>
                <a:gd name="T40" fmla="*/ 0 w 592"/>
                <a:gd name="T41" fmla="*/ 158 h 641"/>
                <a:gd name="T42" fmla="*/ 0 w 592"/>
                <a:gd name="T43" fmla="*/ 39 h 641"/>
                <a:gd name="T44" fmla="*/ 5 w 592"/>
                <a:gd name="T45" fmla="*/ 32 h 641"/>
                <a:gd name="T46" fmla="*/ 92 w 592"/>
                <a:gd name="T47" fmla="*/ 1 h 641"/>
                <a:gd name="T48" fmla="*/ 97 w 592"/>
                <a:gd name="T49" fmla="*/ 1 h 641"/>
                <a:gd name="T50" fmla="*/ 182 w 592"/>
                <a:gd name="T51" fmla="*/ 37 h 6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2"/>
                <a:gd name="T79" fmla="*/ 0 h 641"/>
                <a:gd name="T80" fmla="*/ 592 w 592"/>
                <a:gd name="T81" fmla="*/ 641 h 6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2" h="641">
                  <a:moveTo>
                    <a:pt x="290" y="46"/>
                  </a:moveTo>
                  <a:lnTo>
                    <a:pt x="308" y="47"/>
                  </a:lnTo>
                  <a:lnTo>
                    <a:pt x="33" y="146"/>
                  </a:lnTo>
                  <a:lnTo>
                    <a:pt x="48" y="124"/>
                  </a:lnTo>
                  <a:lnTo>
                    <a:pt x="48" y="503"/>
                  </a:lnTo>
                  <a:lnTo>
                    <a:pt x="34" y="480"/>
                  </a:lnTo>
                  <a:lnTo>
                    <a:pt x="306" y="594"/>
                  </a:lnTo>
                  <a:lnTo>
                    <a:pt x="288" y="594"/>
                  </a:lnTo>
                  <a:lnTo>
                    <a:pt x="560" y="495"/>
                  </a:lnTo>
                  <a:lnTo>
                    <a:pt x="544" y="517"/>
                  </a:lnTo>
                  <a:lnTo>
                    <a:pt x="544" y="141"/>
                  </a:lnTo>
                  <a:lnTo>
                    <a:pt x="559" y="163"/>
                  </a:lnTo>
                  <a:lnTo>
                    <a:pt x="290" y="46"/>
                  </a:lnTo>
                  <a:close/>
                  <a:moveTo>
                    <a:pt x="578" y="119"/>
                  </a:moveTo>
                  <a:cubicBezTo>
                    <a:pt x="587" y="123"/>
                    <a:pt x="592" y="131"/>
                    <a:pt x="592" y="141"/>
                  </a:cubicBezTo>
                  <a:lnTo>
                    <a:pt x="592" y="517"/>
                  </a:lnTo>
                  <a:cubicBezTo>
                    <a:pt x="592" y="527"/>
                    <a:pt x="586" y="536"/>
                    <a:pt x="577" y="540"/>
                  </a:cubicBezTo>
                  <a:lnTo>
                    <a:pt x="305" y="639"/>
                  </a:lnTo>
                  <a:cubicBezTo>
                    <a:pt x="299" y="641"/>
                    <a:pt x="293" y="641"/>
                    <a:pt x="287" y="639"/>
                  </a:cubicBezTo>
                  <a:lnTo>
                    <a:pt x="15" y="525"/>
                  </a:lnTo>
                  <a:cubicBezTo>
                    <a:pt x="6" y="521"/>
                    <a:pt x="0" y="512"/>
                    <a:pt x="0" y="503"/>
                  </a:cubicBezTo>
                  <a:lnTo>
                    <a:pt x="0" y="124"/>
                  </a:lnTo>
                  <a:cubicBezTo>
                    <a:pt x="0" y="113"/>
                    <a:pt x="7" y="104"/>
                    <a:pt x="16" y="101"/>
                  </a:cubicBezTo>
                  <a:lnTo>
                    <a:pt x="292" y="2"/>
                  </a:lnTo>
                  <a:cubicBezTo>
                    <a:pt x="297" y="0"/>
                    <a:pt x="304" y="0"/>
                    <a:pt x="309" y="2"/>
                  </a:cubicBezTo>
                  <a:lnTo>
                    <a:pt x="578" y="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95" name="Freeform 692"/>
            <p:cNvSpPr>
              <a:spLocks/>
            </p:cNvSpPr>
            <p:nvPr/>
          </p:nvSpPr>
          <p:spPr bwMode="auto">
            <a:xfrm>
              <a:off x="5759993" y="2474999"/>
              <a:ext cx="174040" cy="240618"/>
            </a:xfrm>
            <a:custGeom>
              <a:avLst/>
              <a:gdLst>
                <a:gd name="T0" fmla="*/ 85 w 85"/>
                <a:gd name="T1" fmla="*/ 155 h 155"/>
                <a:gd name="T2" fmla="*/ 0 w 85"/>
                <a:gd name="T3" fmla="*/ 120 h 155"/>
                <a:gd name="T4" fmla="*/ 0 w 85"/>
                <a:gd name="T5" fmla="*/ 0 h 155"/>
                <a:gd name="T6" fmla="*/ 85 w 85"/>
                <a:gd name="T7" fmla="*/ 37 h 155"/>
                <a:gd name="T8" fmla="*/ 85 w 85"/>
                <a:gd name="T9" fmla="*/ 15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155"/>
                <a:gd name="T17" fmla="*/ 85 w 85"/>
                <a:gd name="T18" fmla="*/ 155 h 1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155">
                  <a:moveTo>
                    <a:pt x="85" y="155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85" y="37"/>
                  </a:lnTo>
                  <a:lnTo>
                    <a:pt x="85" y="15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96" name="Freeform 693"/>
            <p:cNvSpPr>
              <a:spLocks/>
            </p:cNvSpPr>
            <p:nvPr/>
          </p:nvSpPr>
          <p:spPr bwMode="auto">
            <a:xfrm>
              <a:off x="5780469" y="2506046"/>
              <a:ext cx="133089" cy="69857"/>
            </a:xfrm>
            <a:custGeom>
              <a:avLst/>
              <a:gdLst>
                <a:gd name="T0" fmla="*/ 65 w 65"/>
                <a:gd name="T1" fmla="*/ 45 h 45"/>
                <a:gd name="T2" fmla="*/ 0 w 65"/>
                <a:gd name="T3" fmla="*/ 19 h 45"/>
                <a:gd name="T4" fmla="*/ 0 w 65"/>
                <a:gd name="T5" fmla="*/ 0 h 45"/>
                <a:gd name="T6" fmla="*/ 65 w 65"/>
                <a:gd name="T7" fmla="*/ 26 h 45"/>
                <a:gd name="T8" fmla="*/ 65 w 65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5"/>
                <a:gd name="T17" fmla="*/ 65 w 65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5">
                  <a:moveTo>
                    <a:pt x="65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5" y="26"/>
                  </a:lnTo>
                  <a:lnTo>
                    <a:pt x="65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97" name="Freeform 694"/>
            <p:cNvSpPr>
              <a:spLocks/>
            </p:cNvSpPr>
            <p:nvPr/>
          </p:nvSpPr>
          <p:spPr bwMode="auto">
            <a:xfrm>
              <a:off x="5780469" y="2552618"/>
              <a:ext cx="133089" cy="69857"/>
            </a:xfrm>
            <a:custGeom>
              <a:avLst/>
              <a:gdLst>
                <a:gd name="T0" fmla="*/ 65 w 65"/>
                <a:gd name="T1" fmla="*/ 45 h 45"/>
                <a:gd name="T2" fmla="*/ 0 w 65"/>
                <a:gd name="T3" fmla="*/ 19 h 45"/>
                <a:gd name="T4" fmla="*/ 0 w 65"/>
                <a:gd name="T5" fmla="*/ 0 h 45"/>
                <a:gd name="T6" fmla="*/ 65 w 65"/>
                <a:gd name="T7" fmla="*/ 27 h 45"/>
                <a:gd name="T8" fmla="*/ 65 w 65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5"/>
                <a:gd name="T17" fmla="*/ 65 w 65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5">
                  <a:moveTo>
                    <a:pt x="65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5" y="27"/>
                  </a:lnTo>
                  <a:lnTo>
                    <a:pt x="65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898" name="Freeform 695"/>
            <p:cNvSpPr>
              <a:spLocks/>
            </p:cNvSpPr>
            <p:nvPr/>
          </p:nvSpPr>
          <p:spPr bwMode="auto">
            <a:xfrm>
              <a:off x="5780469" y="2599189"/>
              <a:ext cx="133089" cy="69857"/>
            </a:xfrm>
            <a:custGeom>
              <a:avLst/>
              <a:gdLst>
                <a:gd name="T0" fmla="*/ 65 w 65"/>
                <a:gd name="T1" fmla="*/ 45 h 45"/>
                <a:gd name="T2" fmla="*/ 0 w 65"/>
                <a:gd name="T3" fmla="*/ 19 h 45"/>
                <a:gd name="T4" fmla="*/ 0 w 65"/>
                <a:gd name="T5" fmla="*/ 0 h 45"/>
                <a:gd name="T6" fmla="*/ 65 w 65"/>
                <a:gd name="T7" fmla="*/ 27 h 45"/>
                <a:gd name="T8" fmla="*/ 65 w 65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5"/>
                <a:gd name="T17" fmla="*/ 65 w 65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5">
                  <a:moveTo>
                    <a:pt x="65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5" y="27"/>
                  </a:lnTo>
                  <a:lnTo>
                    <a:pt x="65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899" name="Picture 696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29938" y="2478104"/>
              <a:ext cx="184278" cy="2344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0" name="Freeform 697"/>
            <p:cNvSpPr>
              <a:spLocks/>
            </p:cNvSpPr>
            <p:nvPr/>
          </p:nvSpPr>
          <p:spPr bwMode="auto">
            <a:xfrm>
              <a:off x="5759993" y="2428428"/>
              <a:ext cx="350128" cy="100904"/>
            </a:xfrm>
            <a:custGeom>
              <a:avLst/>
              <a:gdLst>
                <a:gd name="T0" fmla="*/ 171 w 171"/>
                <a:gd name="T1" fmla="*/ 35 h 65"/>
                <a:gd name="T2" fmla="*/ 85 w 171"/>
                <a:gd name="T3" fmla="*/ 65 h 65"/>
                <a:gd name="T4" fmla="*/ 0 w 171"/>
                <a:gd name="T5" fmla="*/ 30 h 65"/>
                <a:gd name="T6" fmla="*/ 87 w 171"/>
                <a:gd name="T7" fmla="*/ 0 h 65"/>
                <a:gd name="T8" fmla="*/ 171 w 171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65"/>
                <a:gd name="T17" fmla="*/ 171 w 171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65">
                  <a:moveTo>
                    <a:pt x="171" y="35"/>
                  </a:moveTo>
                  <a:lnTo>
                    <a:pt x="85" y="65"/>
                  </a:lnTo>
                  <a:lnTo>
                    <a:pt x="0" y="30"/>
                  </a:lnTo>
                  <a:lnTo>
                    <a:pt x="87" y="0"/>
                  </a:lnTo>
                  <a:lnTo>
                    <a:pt x="171" y="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901" name="Picture 698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48037" y="2712512"/>
              <a:ext cx="554881" cy="186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2" name="Freeform 699"/>
            <p:cNvSpPr>
              <a:spLocks/>
            </p:cNvSpPr>
            <p:nvPr/>
          </p:nvSpPr>
          <p:spPr bwMode="auto">
            <a:xfrm>
              <a:off x="6042553" y="2526227"/>
              <a:ext cx="350128" cy="279428"/>
            </a:xfrm>
            <a:custGeom>
              <a:avLst/>
              <a:gdLst>
                <a:gd name="T0" fmla="*/ 87 w 171"/>
                <a:gd name="T1" fmla="*/ 0 h 180"/>
                <a:gd name="T2" fmla="*/ 0 w 171"/>
                <a:gd name="T3" fmla="*/ 30 h 180"/>
                <a:gd name="T4" fmla="*/ 0 w 171"/>
                <a:gd name="T5" fmla="*/ 146 h 180"/>
                <a:gd name="T6" fmla="*/ 86 w 171"/>
                <a:gd name="T7" fmla="*/ 180 h 180"/>
                <a:gd name="T8" fmla="*/ 171 w 171"/>
                <a:gd name="T9" fmla="*/ 150 h 180"/>
                <a:gd name="T10" fmla="*/ 171 w 171"/>
                <a:gd name="T11" fmla="*/ 35 h 180"/>
                <a:gd name="T12" fmla="*/ 87 w 17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1"/>
                <a:gd name="T22" fmla="*/ 0 h 180"/>
                <a:gd name="T23" fmla="*/ 171 w 171"/>
                <a:gd name="T24" fmla="*/ 180 h 1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1" h="180">
                  <a:moveTo>
                    <a:pt x="87" y="0"/>
                  </a:moveTo>
                  <a:lnTo>
                    <a:pt x="0" y="30"/>
                  </a:lnTo>
                  <a:lnTo>
                    <a:pt x="0" y="146"/>
                  </a:lnTo>
                  <a:lnTo>
                    <a:pt x="86" y="180"/>
                  </a:lnTo>
                  <a:lnTo>
                    <a:pt x="171" y="150"/>
                  </a:lnTo>
                  <a:lnTo>
                    <a:pt x="171" y="35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03" name="Freeform 700"/>
            <p:cNvSpPr>
              <a:spLocks noEditPoints="1"/>
            </p:cNvSpPr>
            <p:nvPr/>
          </p:nvSpPr>
          <p:spPr bwMode="auto">
            <a:xfrm>
              <a:off x="6028220" y="2513808"/>
              <a:ext cx="380841" cy="304266"/>
            </a:xfrm>
            <a:custGeom>
              <a:avLst/>
              <a:gdLst>
                <a:gd name="T0" fmla="*/ 91 w 592"/>
                <a:gd name="T1" fmla="*/ 15 h 625"/>
                <a:gd name="T2" fmla="*/ 97 w 592"/>
                <a:gd name="T3" fmla="*/ 15 h 625"/>
                <a:gd name="T4" fmla="*/ 10 w 592"/>
                <a:gd name="T5" fmla="*/ 45 h 625"/>
                <a:gd name="T6" fmla="*/ 15 w 592"/>
                <a:gd name="T7" fmla="*/ 38 h 625"/>
                <a:gd name="T8" fmla="*/ 15 w 592"/>
                <a:gd name="T9" fmla="*/ 154 h 625"/>
                <a:gd name="T10" fmla="*/ 11 w 592"/>
                <a:gd name="T11" fmla="*/ 146 h 625"/>
                <a:gd name="T12" fmla="*/ 96 w 592"/>
                <a:gd name="T13" fmla="*/ 181 h 625"/>
                <a:gd name="T14" fmla="*/ 90 w 592"/>
                <a:gd name="T15" fmla="*/ 181 h 625"/>
                <a:gd name="T16" fmla="*/ 176 w 592"/>
                <a:gd name="T17" fmla="*/ 151 h 625"/>
                <a:gd name="T18" fmla="*/ 171 w 592"/>
                <a:gd name="T19" fmla="*/ 158 h 625"/>
                <a:gd name="T20" fmla="*/ 171 w 592"/>
                <a:gd name="T21" fmla="*/ 43 h 625"/>
                <a:gd name="T22" fmla="*/ 176 w 592"/>
                <a:gd name="T23" fmla="*/ 50 h 625"/>
                <a:gd name="T24" fmla="*/ 91 w 592"/>
                <a:gd name="T25" fmla="*/ 15 h 625"/>
                <a:gd name="T26" fmla="*/ 182 w 592"/>
                <a:gd name="T27" fmla="*/ 36 h 625"/>
                <a:gd name="T28" fmla="*/ 186 w 592"/>
                <a:gd name="T29" fmla="*/ 43 h 625"/>
                <a:gd name="T30" fmla="*/ 186 w 592"/>
                <a:gd name="T31" fmla="*/ 158 h 625"/>
                <a:gd name="T32" fmla="*/ 181 w 592"/>
                <a:gd name="T33" fmla="*/ 165 h 625"/>
                <a:gd name="T34" fmla="*/ 96 w 592"/>
                <a:gd name="T35" fmla="*/ 195 h 625"/>
                <a:gd name="T36" fmla="*/ 90 w 592"/>
                <a:gd name="T37" fmla="*/ 195 h 625"/>
                <a:gd name="T38" fmla="*/ 5 w 592"/>
                <a:gd name="T39" fmla="*/ 161 h 625"/>
                <a:gd name="T40" fmla="*/ 0 w 592"/>
                <a:gd name="T41" fmla="*/ 154 h 625"/>
                <a:gd name="T42" fmla="*/ 0 w 592"/>
                <a:gd name="T43" fmla="*/ 38 h 625"/>
                <a:gd name="T44" fmla="*/ 5 w 592"/>
                <a:gd name="T45" fmla="*/ 31 h 625"/>
                <a:gd name="T46" fmla="*/ 92 w 592"/>
                <a:gd name="T47" fmla="*/ 1 h 625"/>
                <a:gd name="T48" fmla="*/ 97 w 592"/>
                <a:gd name="T49" fmla="*/ 1 h 625"/>
                <a:gd name="T50" fmla="*/ 182 w 592"/>
                <a:gd name="T51" fmla="*/ 36 h 6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2"/>
                <a:gd name="T79" fmla="*/ 0 h 625"/>
                <a:gd name="T80" fmla="*/ 592 w 592"/>
                <a:gd name="T81" fmla="*/ 625 h 62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2" h="625">
                  <a:moveTo>
                    <a:pt x="290" y="47"/>
                  </a:moveTo>
                  <a:lnTo>
                    <a:pt x="308" y="47"/>
                  </a:lnTo>
                  <a:lnTo>
                    <a:pt x="32" y="144"/>
                  </a:lnTo>
                  <a:lnTo>
                    <a:pt x="48" y="121"/>
                  </a:lnTo>
                  <a:lnTo>
                    <a:pt x="48" y="490"/>
                  </a:lnTo>
                  <a:lnTo>
                    <a:pt x="34" y="467"/>
                  </a:lnTo>
                  <a:lnTo>
                    <a:pt x="306" y="578"/>
                  </a:lnTo>
                  <a:lnTo>
                    <a:pt x="288" y="578"/>
                  </a:lnTo>
                  <a:lnTo>
                    <a:pt x="560" y="481"/>
                  </a:lnTo>
                  <a:lnTo>
                    <a:pt x="544" y="504"/>
                  </a:lnTo>
                  <a:lnTo>
                    <a:pt x="544" y="138"/>
                  </a:lnTo>
                  <a:lnTo>
                    <a:pt x="559" y="160"/>
                  </a:lnTo>
                  <a:lnTo>
                    <a:pt x="290" y="47"/>
                  </a:lnTo>
                  <a:close/>
                  <a:moveTo>
                    <a:pt x="578" y="116"/>
                  </a:moveTo>
                  <a:cubicBezTo>
                    <a:pt x="587" y="119"/>
                    <a:pt x="592" y="128"/>
                    <a:pt x="592" y="138"/>
                  </a:cubicBezTo>
                  <a:lnTo>
                    <a:pt x="592" y="504"/>
                  </a:lnTo>
                  <a:cubicBezTo>
                    <a:pt x="592" y="514"/>
                    <a:pt x="586" y="523"/>
                    <a:pt x="576" y="527"/>
                  </a:cubicBezTo>
                  <a:lnTo>
                    <a:pt x="304" y="623"/>
                  </a:lnTo>
                  <a:cubicBezTo>
                    <a:pt x="299" y="625"/>
                    <a:pt x="293" y="625"/>
                    <a:pt x="287" y="623"/>
                  </a:cubicBezTo>
                  <a:lnTo>
                    <a:pt x="15" y="512"/>
                  </a:lnTo>
                  <a:cubicBezTo>
                    <a:pt x="6" y="508"/>
                    <a:pt x="0" y="499"/>
                    <a:pt x="0" y="490"/>
                  </a:cubicBezTo>
                  <a:lnTo>
                    <a:pt x="0" y="121"/>
                  </a:lnTo>
                  <a:cubicBezTo>
                    <a:pt x="0" y="111"/>
                    <a:pt x="7" y="102"/>
                    <a:pt x="17" y="98"/>
                  </a:cubicBezTo>
                  <a:lnTo>
                    <a:pt x="292" y="2"/>
                  </a:lnTo>
                  <a:cubicBezTo>
                    <a:pt x="297" y="0"/>
                    <a:pt x="303" y="0"/>
                    <a:pt x="309" y="2"/>
                  </a:cubicBezTo>
                  <a:lnTo>
                    <a:pt x="578" y="11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04" name="Freeform 701"/>
            <p:cNvSpPr>
              <a:spLocks/>
            </p:cNvSpPr>
            <p:nvPr/>
          </p:nvSpPr>
          <p:spPr bwMode="auto">
            <a:xfrm>
              <a:off x="6038457" y="2568141"/>
              <a:ext cx="174040" cy="234409"/>
            </a:xfrm>
            <a:custGeom>
              <a:avLst/>
              <a:gdLst>
                <a:gd name="T0" fmla="*/ 85 w 85"/>
                <a:gd name="T1" fmla="*/ 151 h 151"/>
                <a:gd name="T2" fmla="*/ 0 w 85"/>
                <a:gd name="T3" fmla="*/ 116 h 151"/>
                <a:gd name="T4" fmla="*/ 0 w 85"/>
                <a:gd name="T5" fmla="*/ 0 h 151"/>
                <a:gd name="T6" fmla="*/ 85 w 85"/>
                <a:gd name="T7" fmla="*/ 36 h 151"/>
                <a:gd name="T8" fmla="*/ 85 w 8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151"/>
                <a:gd name="T17" fmla="*/ 85 w 8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151">
                  <a:moveTo>
                    <a:pt x="85" y="151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85" y="36"/>
                  </a:lnTo>
                  <a:lnTo>
                    <a:pt x="85" y="151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05" name="Freeform 702"/>
            <p:cNvSpPr>
              <a:spLocks/>
            </p:cNvSpPr>
            <p:nvPr/>
          </p:nvSpPr>
          <p:spPr bwMode="auto">
            <a:xfrm>
              <a:off x="6069170" y="2599189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06" name="Freeform 703"/>
            <p:cNvSpPr>
              <a:spLocks/>
            </p:cNvSpPr>
            <p:nvPr/>
          </p:nvSpPr>
          <p:spPr bwMode="auto">
            <a:xfrm>
              <a:off x="6069170" y="2645760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07" name="Freeform 704"/>
            <p:cNvSpPr>
              <a:spLocks/>
            </p:cNvSpPr>
            <p:nvPr/>
          </p:nvSpPr>
          <p:spPr bwMode="auto">
            <a:xfrm>
              <a:off x="6069170" y="2692332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908" name="Picture 705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8402" y="2572799"/>
              <a:ext cx="184278" cy="2328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9" name="Freeform 706"/>
            <p:cNvSpPr>
              <a:spLocks/>
            </p:cNvSpPr>
            <p:nvPr/>
          </p:nvSpPr>
          <p:spPr bwMode="auto">
            <a:xfrm>
              <a:off x="6038457" y="2521570"/>
              <a:ext cx="350128" cy="100904"/>
            </a:xfrm>
            <a:custGeom>
              <a:avLst/>
              <a:gdLst>
                <a:gd name="T0" fmla="*/ 171 w 171"/>
                <a:gd name="T1" fmla="*/ 35 h 65"/>
                <a:gd name="T2" fmla="*/ 85 w 171"/>
                <a:gd name="T3" fmla="*/ 65 h 65"/>
                <a:gd name="T4" fmla="*/ 0 w 171"/>
                <a:gd name="T5" fmla="*/ 30 h 65"/>
                <a:gd name="T6" fmla="*/ 86 w 171"/>
                <a:gd name="T7" fmla="*/ 0 h 65"/>
                <a:gd name="T8" fmla="*/ 171 w 171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65"/>
                <a:gd name="T17" fmla="*/ 171 w 171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65">
                  <a:moveTo>
                    <a:pt x="171" y="35"/>
                  </a:moveTo>
                  <a:lnTo>
                    <a:pt x="85" y="65"/>
                  </a:lnTo>
                  <a:lnTo>
                    <a:pt x="0" y="30"/>
                  </a:lnTo>
                  <a:lnTo>
                    <a:pt x="86" y="0"/>
                  </a:lnTo>
                  <a:lnTo>
                    <a:pt x="171" y="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910" name="Picture 707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4691" y="2805655"/>
              <a:ext cx="556928" cy="186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1" name="Freeform 708"/>
            <p:cNvSpPr>
              <a:spLocks/>
            </p:cNvSpPr>
            <p:nvPr/>
          </p:nvSpPr>
          <p:spPr bwMode="auto">
            <a:xfrm>
              <a:off x="6321017" y="2603846"/>
              <a:ext cx="350128" cy="287190"/>
            </a:xfrm>
            <a:custGeom>
              <a:avLst/>
              <a:gdLst>
                <a:gd name="T0" fmla="*/ 87 w 171"/>
                <a:gd name="T1" fmla="*/ 0 h 185"/>
                <a:gd name="T2" fmla="*/ 0 w 171"/>
                <a:gd name="T3" fmla="*/ 31 h 185"/>
                <a:gd name="T4" fmla="*/ 0 w 171"/>
                <a:gd name="T5" fmla="*/ 150 h 185"/>
                <a:gd name="T6" fmla="*/ 85 w 171"/>
                <a:gd name="T7" fmla="*/ 185 h 185"/>
                <a:gd name="T8" fmla="*/ 171 w 171"/>
                <a:gd name="T9" fmla="*/ 154 h 185"/>
                <a:gd name="T10" fmla="*/ 171 w 171"/>
                <a:gd name="T11" fmla="*/ 36 h 185"/>
                <a:gd name="T12" fmla="*/ 87 w 171"/>
                <a:gd name="T13" fmla="*/ 0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1"/>
                <a:gd name="T22" fmla="*/ 0 h 185"/>
                <a:gd name="T23" fmla="*/ 171 w 171"/>
                <a:gd name="T24" fmla="*/ 185 h 18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1" h="185">
                  <a:moveTo>
                    <a:pt x="87" y="0"/>
                  </a:moveTo>
                  <a:lnTo>
                    <a:pt x="0" y="31"/>
                  </a:lnTo>
                  <a:lnTo>
                    <a:pt x="0" y="150"/>
                  </a:lnTo>
                  <a:lnTo>
                    <a:pt x="85" y="185"/>
                  </a:lnTo>
                  <a:lnTo>
                    <a:pt x="171" y="154"/>
                  </a:lnTo>
                  <a:lnTo>
                    <a:pt x="171" y="36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12" name="Freeform 709"/>
            <p:cNvSpPr>
              <a:spLocks noEditPoints="1"/>
            </p:cNvSpPr>
            <p:nvPr/>
          </p:nvSpPr>
          <p:spPr bwMode="auto">
            <a:xfrm>
              <a:off x="6304636" y="2591427"/>
              <a:ext cx="382888" cy="312028"/>
            </a:xfrm>
            <a:custGeom>
              <a:avLst/>
              <a:gdLst>
                <a:gd name="T0" fmla="*/ 92 w 592"/>
                <a:gd name="T1" fmla="*/ 14 h 641"/>
                <a:gd name="T2" fmla="*/ 97 w 592"/>
                <a:gd name="T3" fmla="*/ 15 h 641"/>
                <a:gd name="T4" fmla="*/ 10 w 592"/>
                <a:gd name="T5" fmla="*/ 46 h 641"/>
                <a:gd name="T6" fmla="*/ 15 w 592"/>
                <a:gd name="T7" fmla="*/ 39 h 641"/>
                <a:gd name="T8" fmla="*/ 15 w 592"/>
                <a:gd name="T9" fmla="*/ 158 h 641"/>
                <a:gd name="T10" fmla="*/ 11 w 592"/>
                <a:gd name="T11" fmla="*/ 151 h 641"/>
                <a:gd name="T12" fmla="*/ 97 w 592"/>
                <a:gd name="T13" fmla="*/ 186 h 641"/>
                <a:gd name="T14" fmla="*/ 91 w 592"/>
                <a:gd name="T15" fmla="*/ 186 h 641"/>
                <a:gd name="T16" fmla="*/ 177 w 592"/>
                <a:gd name="T17" fmla="*/ 155 h 641"/>
                <a:gd name="T18" fmla="*/ 172 w 592"/>
                <a:gd name="T19" fmla="*/ 162 h 641"/>
                <a:gd name="T20" fmla="*/ 172 w 592"/>
                <a:gd name="T21" fmla="*/ 44 h 641"/>
                <a:gd name="T22" fmla="*/ 177 w 592"/>
                <a:gd name="T23" fmla="*/ 51 h 641"/>
                <a:gd name="T24" fmla="*/ 92 w 592"/>
                <a:gd name="T25" fmla="*/ 14 h 641"/>
                <a:gd name="T26" fmla="*/ 183 w 592"/>
                <a:gd name="T27" fmla="*/ 37 h 641"/>
                <a:gd name="T28" fmla="*/ 187 w 592"/>
                <a:gd name="T29" fmla="*/ 44 h 641"/>
                <a:gd name="T30" fmla="*/ 187 w 592"/>
                <a:gd name="T31" fmla="*/ 162 h 641"/>
                <a:gd name="T32" fmla="*/ 182 w 592"/>
                <a:gd name="T33" fmla="*/ 169 h 641"/>
                <a:gd name="T34" fmla="*/ 96 w 592"/>
                <a:gd name="T35" fmla="*/ 200 h 641"/>
                <a:gd name="T36" fmla="*/ 91 w 592"/>
                <a:gd name="T37" fmla="*/ 200 h 641"/>
                <a:gd name="T38" fmla="*/ 5 w 592"/>
                <a:gd name="T39" fmla="*/ 165 h 641"/>
                <a:gd name="T40" fmla="*/ 0 w 592"/>
                <a:gd name="T41" fmla="*/ 158 h 641"/>
                <a:gd name="T42" fmla="*/ 0 w 592"/>
                <a:gd name="T43" fmla="*/ 39 h 641"/>
                <a:gd name="T44" fmla="*/ 5 w 592"/>
                <a:gd name="T45" fmla="*/ 32 h 641"/>
                <a:gd name="T46" fmla="*/ 92 w 592"/>
                <a:gd name="T47" fmla="*/ 1 h 641"/>
                <a:gd name="T48" fmla="*/ 98 w 592"/>
                <a:gd name="T49" fmla="*/ 1 h 641"/>
                <a:gd name="T50" fmla="*/ 183 w 592"/>
                <a:gd name="T51" fmla="*/ 37 h 6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2"/>
                <a:gd name="T79" fmla="*/ 0 h 641"/>
                <a:gd name="T80" fmla="*/ 592 w 592"/>
                <a:gd name="T81" fmla="*/ 641 h 6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2" h="641">
                  <a:moveTo>
                    <a:pt x="290" y="46"/>
                  </a:moveTo>
                  <a:lnTo>
                    <a:pt x="308" y="47"/>
                  </a:lnTo>
                  <a:lnTo>
                    <a:pt x="33" y="146"/>
                  </a:lnTo>
                  <a:lnTo>
                    <a:pt x="48" y="124"/>
                  </a:lnTo>
                  <a:lnTo>
                    <a:pt x="48" y="503"/>
                  </a:lnTo>
                  <a:lnTo>
                    <a:pt x="34" y="480"/>
                  </a:lnTo>
                  <a:lnTo>
                    <a:pt x="306" y="594"/>
                  </a:lnTo>
                  <a:lnTo>
                    <a:pt x="288" y="594"/>
                  </a:lnTo>
                  <a:lnTo>
                    <a:pt x="560" y="495"/>
                  </a:lnTo>
                  <a:lnTo>
                    <a:pt x="544" y="517"/>
                  </a:lnTo>
                  <a:lnTo>
                    <a:pt x="544" y="141"/>
                  </a:lnTo>
                  <a:lnTo>
                    <a:pt x="559" y="163"/>
                  </a:lnTo>
                  <a:lnTo>
                    <a:pt x="290" y="46"/>
                  </a:lnTo>
                  <a:close/>
                  <a:moveTo>
                    <a:pt x="578" y="119"/>
                  </a:moveTo>
                  <a:cubicBezTo>
                    <a:pt x="587" y="123"/>
                    <a:pt x="592" y="131"/>
                    <a:pt x="592" y="141"/>
                  </a:cubicBezTo>
                  <a:lnTo>
                    <a:pt x="592" y="517"/>
                  </a:lnTo>
                  <a:cubicBezTo>
                    <a:pt x="592" y="527"/>
                    <a:pt x="586" y="536"/>
                    <a:pt x="577" y="540"/>
                  </a:cubicBezTo>
                  <a:lnTo>
                    <a:pt x="305" y="639"/>
                  </a:lnTo>
                  <a:cubicBezTo>
                    <a:pt x="299" y="641"/>
                    <a:pt x="293" y="641"/>
                    <a:pt x="287" y="639"/>
                  </a:cubicBezTo>
                  <a:lnTo>
                    <a:pt x="15" y="525"/>
                  </a:lnTo>
                  <a:cubicBezTo>
                    <a:pt x="6" y="521"/>
                    <a:pt x="0" y="512"/>
                    <a:pt x="0" y="503"/>
                  </a:cubicBezTo>
                  <a:lnTo>
                    <a:pt x="0" y="124"/>
                  </a:lnTo>
                  <a:cubicBezTo>
                    <a:pt x="0" y="113"/>
                    <a:pt x="7" y="104"/>
                    <a:pt x="16" y="101"/>
                  </a:cubicBezTo>
                  <a:lnTo>
                    <a:pt x="292" y="2"/>
                  </a:lnTo>
                  <a:cubicBezTo>
                    <a:pt x="297" y="0"/>
                    <a:pt x="304" y="0"/>
                    <a:pt x="309" y="2"/>
                  </a:cubicBezTo>
                  <a:lnTo>
                    <a:pt x="578" y="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13" name="Freeform 710"/>
            <p:cNvSpPr>
              <a:spLocks/>
            </p:cNvSpPr>
            <p:nvPr/>
          </p:nvSpPr>
          <p:spPr bwMode="auto">
            <a:xfrm>
              <a:off x="6314874" y="2645760"/>
              <a:ext cx="176088" cy="242171"/>
            </a:xfrm>
            <a:custGeom>
              <a:avLst/>
              <a:gdLst>
                <a:gd name="T0" fmla="*/ 86 w 86"/>
                <a:gd name="T1" fmla="*/ 156 h 156"/>
                <a:gd name="T2" fmla="*/ 0 w 86"/>
                <a:gd name="T3" fmla="*/ 120 h 156"/>
                <a:gd name="T4" fmla="*/ 0 w 86"/>
                <a:gd name="T5" fmla="*/ 0 h 156"/>
                <a:gd name="T6" fmla="*/ 86 w 86"/>
                <a:gd name="T7" fmla="*/ 37 h 156"/>
                <a:gd name="T8" fmla="*/ 86 w 86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56"/>
                <a:gd name="T17" fmla="*/ 86 w 86"/>
                <a:gd name="T18" fmla="*/ 156 h 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56">
                  <a:moveTo>
                    <a:pt x="86" y="156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86" y="37"/>
                  </a:lnTo>
                  <a:lnTo>
                    <a:pt x="86" y="15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14" name="Freeform 711"/>
            <p:cNvSpPr>
              <a:spLocks/>
            </p:cNvSpPr>
            <p:nvPr/>
          </p:nvSpPr>
          <p:spPr bwMode="auto">
            <a:xfrm>
              <a:off x="6347635" y="2676808"/>
              <a:ext cx="122852" cy="69857"/>
            </a:xfrm>
            <a:custGeom>
              <a:avLst/>
              <a:gdLst>
                <a:gd name="T0" fmla="*/ 60 w 60"/>
                <a:gd name="T1" fmla="*/ 45 h 45"/>
                <a:gd name="T2" fmla="*/ 0 w 60"/>
                <a:gd name="T3" fmla="*/ 19 h 45"/>
                <a:gd name="T4" fmla="*/ 0 w 60"/>
                <a:gd name="T5" fmla="*/ 0 h 45"/>
                <a:gd name="T6" fmla="*/ 60 w 60"/>
                <a:gd name="T7" fmla="*/ 27 h 45"/>
                <a:gd name="T8" fmla="*/ 60 w 60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5"/>
                <a:gd name="T17" fmla="*/ 60 w 6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5">
                  <a:moveTo>
                    <a:pt x="60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0" y="27"/>
                  </a:lnTo>
                  <a:lnTo>
                    <a:pt x="60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15" name="Freeform 712"/>
            <p:cNvSpPr>
              <a:spLocks/>
            </p:cNvSpPr>
            <p:nvPr/>
          </p:nvSpPr>
          <p:spPr bwMode="auto">
            <a:xfrm>
              <a:off x="6347635" y="2723379"/>
              <a:ext cx="122852" cy="71409"/>
            </a:xfrm>
            <a:custGeom>
              <a:avLst/>
              <a:gdLst>
                <a:gd name="T0" fmla="*/ 60 w 60"/>
                <a:gd name="T1" fmla="*/ 46 h 46"/>
                <a:gd name="T2" fmla="*/ 0 w 60"/>
                <a:gd name="T3" fmla="*/ 20 h 46"/>
                <a:gd name="T4" fmla="*/ 0 w 60"/>
                <a:gd name="T5" fmla="*/ 0 h 46"/>
                <a:gd name="T6" fmla="*/ 60 w 60"/>
                <a:gd name="T7" fmla="*/ 27 h 46"/>
                <a:gd name="T8" fmla="*/ 60 w 60"/>
                <a:gd name="T9" fmla="*/ 4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6"/>
                <a:gd name="T17" fmla="*/ 60 w 60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6">
                  <a:moveTo>
                    <a:pt x="60" y="46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60" y="27"/>
                  </a:lnTo>
                  <a:lnTo>
                    <a:pt x="60" y="4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916" name="Freeform 713"/>
            <p:cNvSpPr>
              <a:spLocks/>
            </p:cNvSpPr>
            <p:nvPr/>
          </p:nvSpPr>
          <p:spPr bwMode="auto">
            <a:xfrm>
              <a:off x="6347635" y="2771503"/>
              <a:ext cx="122852" cy="69857"/>
            </a:xfrm>
            <a:custGeom>
              <a:avLst/>
              <a:gdLst>
                <a:gd name="T0" fmla="*/ 60 w 60"/>
                <a:gd name="T1" fmla="*/ 45 h 45"/>
                <a:gd name="T2" fmla="*/ 0 w 60"/>
                <a:gd name="T3" fmla="*/ 19 h 45"/>
                <a:gd name="T4" fmla="*/ 0 w 60"/>
                <a:gd name="T5" fmla="*/ 0 h 45"/>
                <a:gd name="T6" fmla="*/ 60 w 60"/>
                <a:gd name="T7" fmla="*/ 26 h 45"/>
                <a:gd name="T8" fmla="*/ 60 w 60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5"/>
                <a:gd name="T17" fmla="*/ 60 w 6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5">
                  <a:moveTo>
                    <a:pt x="60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0" y="26"/>
                  </a:lnTo>
                  <a:lnTo>
                    <a:pt x="60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917" name="Picture 714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95057" y="2658179"/>
              <a:ext cx="196563" cy="2328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8" name="Freeform 715"/>
            <p:cNvSpPr>
              <a:spLocks/>
            </p:cNvSpPr>
            <p:nvPr/>
          </p:nvSpPr>
          <p:spPr bwMode="auto">
            <a:xfrm>
              <a:off x="6314874" y="2599189"/>
              <a:ext cx="350128" cy="108666"/>
            </a:xfrm>
            <a:custGeom>
              <a:avLst/>
              <a:gdLst>
                <a:gd name="T0" fmla="*/ 171 w 171"/>
                <a:gd name="T1" fmla="*/ 38 h 70"/>
                <a:gd name="T2" fmla="*/ 86 w 171"/>
                <a:gd name="T3" fmla="*/ 70 h 70"/>
                <a:gd name="T4" fmla="*/ 0 w 171"/>
                <a:gd name="T5" fmla="*/ 32 h 70"/>
                <a:gd name="T6" fmla="*/ 87 w 171"/>
                <a:gd name="T7" fmla="*/ 0 h 70"/>
                <a:gd name="T8" fmla="*/ 171 w 171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70"/>
                <a:gd name="T17" fmla="*/ 171 w 171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70">
                  <a:moveTo>
                    <a:pt x="171" y="38"/>
                  </a:moveTo>
                  <a:lnTo>
                    <a:pt x="86" y="70"/>
                  </a:lnTo>
                  <a:lnTo>
                    <a:pt x="0" y="32"/>
                  </a:lnTo>
                  <a:lnTo>
                    <a:pt x="87" y="0"/>
                  </a:lnTo>
                  <a:lnTo>
                    <a:pt x="171" y="3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grpSp>
          <p:nvGrpSpPr>
            <p:cNvPr id="28" name="그룹 27"/>
            <p:cNvGrpSpPr/>
            <p:nvPr/>
          </p:nvGrpSpPr>
          <p:grpSpPr>
            <a:xfrm>
              <a:off x="5020834" y="2553554"/>
              <a:ext cx="771919" cy="156791"/>
              <a:chOff x="5317726" y="2232827"/>
              <a:chExt cx="771919" cy="156791"/>
            </a:xfrm>
          </p:grpSpPr>
          <p:sp>
            <p:nvSpPr>
              <p:cNvPr id="702" name="Rectangle 1178"/>
              <p:cNvSpPr>
                <a:spLocks noChangeArrowheads="1"/>
              </p:cNvSpPr>
              <p:nvPr/>
            </p:nvSpPr>
            <p:spPr bwMode="auto">
              <a:xfrm>
                <a:off x="5321821" y="2237485"/>
                <a:ext cx="761681" cy="14747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703" name="Freeform 1179"/>
              <p:cNvSpPr>
                <a:spLocks noEditPoints="1"/>
              </p:cNvSpPr>
              <p:nvPr/>
            </p:nvSpPr>
            <p:spPr bwMode="auto">
              <a:xfrm>
                <a:off x="5317726" y="2232827"/>
                <a:ext cx="771919" cy="156791"/>
              </a:xfrm>
              <a:custGeom>
                <a:avLst/>
                <a:gdLst>
                  <a:gd name="T0" fmla="*/ 0 w 377"/>
                  <a:gd name="T1" fmla="*/ 0 h 101"/>
                  <a:gd name="T2" fmla="*/ 598488 w 377"/>
                  <a:gd name="T3" fmla="*/ 0 h 101"/>
                  <a:gd name="T4" fmla="*/ 598488 w 377"/>
                  <a:gd name="T5" fmla="*/ 160338 h 101"/>
                  <a:gd name="T6" fmla="*/ 0 w 377"/>
                  <a:gd name="T7" fmla="*/ 160338 h 101"/>
                  <a:gd name="T8" fmla="*/ 0 w 377"/>
                  <a:gd name="T9" fmla="*/ 0 h 101"/>
                  <a:gd name="T10" fmla="*/ 7938 w 377"/>
                  <a:gd name="T11" fmla="*/ 155575 h 101"/>
                  <a:gd name="T12" fmla="*/ 3175 w 377"/>
                  <a:gd name="T13" fmla="*/ 152400 h 101"/>
                  <a:gd name="T14" fmla="*/ 593725 w 377"/>
                  <a:gd name="T15" fmla="*/ 152400 h 101"/>
                  <a:gd name="T16" fmla="*/ 590550 w 377"/>
                  <a:gd name="T17" fmla="*/ 155575 h 101"/>
                  <a:gd name="T18" fmla="*/ 590550 w 377"/>
                  <a:gd name="T19" fmla="*/ 4763 h 101"/>
                  <a:gd name="T20" fmla="*/ 593725 w 377"/>
                  <a:gd name="T21" fmla="*/ 7938 h 101"/>
                  <a:gd name="T22" fmla="*/ 3175 w 377"/>
                  <a:gd name="T23" fmla="*/ 7938 h 101"/>
                  <a:gd name="T24" fmla="*/ 7938 w 377"/>
                  <a:gd name="T25" fmla="*/ 4763 h 101"/>
                  <a:gd name="T26" fmla="*/ 7938 w 377"/>
                  <a:gd name="T27" fmla="*/ 155575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77"/>
                  <a:gd name="T43" fmla="*/ 0 h 101"/>
                  <a:gd name="T44" fmla="*/ 377 w 377"/>
                  <a:gd name="T45" fmla="*/ 101 h 10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77" h="101">
                    <a:moveTo>
                      <a:pt x="0" y="0"/>
                    </a:moveTo>
                    <a:lnTo>
                      <a:pt x="377" y="0"/>
                    </a:lnTo>
                    <a:lnTo>
                      <a:pt x="377" y="101"/>
                    </a:lnTo>
                    <a:lnTo>
                      <a:pt x="0" y="101"/>
                    </a:lnTo>
                    <a:lnTo>
                      <a:pt x="0" y="0"/>
                    </a:lnTo>
                    <a:close/>
                    <a:moveTo>
                      <a:pt x="5" y="98"/>
                    </a:moveTo>
                    <a:lnTo>
                      <a:pt x="2" y="96"/>
                    </a:lnTo>
                    <a:lnTo>
                      <a:pt x="374" y="96"/>
                    </a:lnTo>
                    <a:lnTo>
                      <a:pt x="372" y="98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777777"/>
              </a:solidFill>
              <a:ln w="0" cap="flat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704" name="Rectangle 1180"/>
              <p:cNvSpPr>
                <a:spLocks noChangeArrowheads="1"/>
              </p:cNvSpPr>
              <p:nvPr/>
            </p:nvSpPr>
            <p:spPr bwMode="auto">
              <a:xfrm>
                <a:off x="5336154" y="2245245"/>
                <a:ext cx="62998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b="1" dirty="0">
                    <a:solidFill>
                      <a:srgbClr val="000000"/>
                    </a:solidFill>
                    <a:latin typeface="+mn-ea"/>
                  </a:rPr>
                  <a:t>Provider </a:t>
                </a:r>
                <a:r>
                  <a:rPr lang="en-US" altLang="ko-KR" sz="900" b="1" dirty="0" smtClean="0">
                    <a:solidFill>
                      <a:srgbClr val="000000"/>
                    </a:solidFill>
                    <a:latin typeface="+mn-ea"/>
                  </a:rPr>
                  <a:t>D</a:t>
                </a:r>
                <a:r>
                  <a:rPr lang="ko-KR" altLang="ko-KR" sz="900" b="1" dirty="0" smtClean="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lang="ko-KR" altLang="ko-KR" sz="2000" dirty="0">
                  <a:latin typeface="+mn-ea"/>
                </a:endParaRPr>
              </a:p>
            </p:txBody>
          </p:sp>
        </p:grpSp>
      </p:grpSp>
      <p:cxnSp>
        <p:nvCxnSpPr>
          <p:cNvPr id="10" name="직선 화살표 연결선 9"/>
          <p:cNvCxnSpPr>
            <a:stCxn id="2203" idx="3"/>
          </p:cNvCxnSpPr>
          <p:nvPr/>
        </p:nvCxnSpPr>
        <p:spPr>
          <a:xfrm flipV="1">
            <a:off x="4399084" y="2886696"/>
            <a:ext cx="766327" cy="593518"/>
          </a:xfrm>
          <a:prstGeom prst="straightConnector1">
            <a:avLst/>
          </a:prstGeom>
          <a:ln w="22225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3" name="직선 화살표 연결선 1242"/>
          <p:cNvCxnSpPr>
            <a:endCxn id="1248" idx="2"/>
          </p:cNvCxnSpPr>
          <p:nvPr/>
        </p:nvCxnSpPr>
        <p:spPr>
          <a:xfrm>
            <a:off x="4399084" y="3654575"/>
            <a:ext cx="2536527" cy="36117"/>
          </a:xfrm>
          <a:prstGeom prst="straightConnector1">
            <a:avLst/>
          </a:prstGeom>
          <a:ln w="22225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4" name="직선 화살표 연결선 1243"/>
          <p:cNvCxnSpPr/>
          <p:nvPr/>
        </p:nvCxnSpPr>
        <p:spPr>
          <a:xfrm>
            <a:off x="4399084" y="3834359"/>
            <a:ext cx="1798264" cy="1139965"/>
          </a:xfrm>
          <a:prstGeom prst="straightConnector1">
            <a:avLst/>
          </a:prstGeom>
          <a:ln w="31750">
            <a:solidFill>
              <a:srgbClr val="C00000"/>
            </a:solidFill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5" name="직선 화살표 연결선 1244"/>
          <p:cNvCxnSpPr/>
          <p:nvPr/>
        </p:nvCxnSpPr>
        <p:spPr>
          <a:xfrm>
            <a:off x="4399084" y="3726595"/>
            <a:ext cx="2662360" cy="551290"/>
          </a:xfrm>
          <a:prstGeom prst="straightConnector1">
            <a:avLst/>
          </a:prstGeom>
          <a:ln w="22225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6" name="직선 화살표 연결선 1245"/>
          <p:cNvCxnSpPr/>
          <p:nvPr/>
        </p:nvCxnSpPr>
        <p:spPr>
          <a:xfrm flipV="1">
            <a:off x="4428392" y="2981741"/>
            <a:ext cx="1840964" cy="565542"/>
          </a:xfrm>
          <a:prstGeom prst="straightConnector1">
            <a:avLst/>
          </a:prstGeom>
          <a:ln w="22225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7" name="직선 화살표 연결선 1246"/>
          <p:cNvCxnSpPr/>
          <p:nvPr/>
        </p:nvCxnSpPr>
        <p:spPr>
          <a:xfrm>
            <a:off x="4328111" y="3901949"/>
            <a:ext cx="245592" cy="1733297"/>
          </a:xfrm>
          <a:prstGeom prst="straightConnector1">
            <a:avLst/>
          </a:prstGeom>
          <a:ln w="22225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0" name="그룹 1249"/>
          <p:cNvGrpSpPr/>
          <p:nvPr/>
        </p:nvGrpSpPr>
        <p:grpSpPr>
          <a:xfrm>
            <a:off x="6821595" y="4084790"/>
            <a:ext cx="2029438" cy="787055"/>
            <a:chOff x="4261785" y="4990624"/>
            <a:chExt cx="2029438" cy="787055"/>
          </a:xfrm>
        </p:grpSpPr>
        <p:sp>
          <p:nvSpPr>
            <p:cNvPr id="1251" name="타원 1250"/>
            <p:cNvSpPr/>
            <p:nvPr/>
          </p:nvSpPr>
          <p:spPr>
            <a:xfrm>
              <a:off x="4261785" y="5264620"/>
              <a:ext cx="2029438" cy="4843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grpSp>
          <p:nvGrpSpPr>
            <p:cNvPr id="1252" name="그룹 1251"/>
            <p:cNvGrpSpPr/>
            <p:nvPr/>
          </p:nvGrpSpPr>
          <p:grpSpPr>
            <a:xfrm>
              <a:off x="4535298" y="4990624"/>
              <a:ext cx="1455793" cy="642684"/>
              <a:chOff x="4535298" y="4990624"/>
              <a:chExt cx="1455793" cy="642684"/>
            </a:xfrm>
          </p:grpSpPr>
          <p:sp>
            <p:nvSpPr>
              <p:cNvPr id="1256" name="Freeform 721"/>
              <p:cNvSpPr>
                <a:spLocks/>
              </p:cNvSpPr>
              <p:nvPr/>
            </p:nvSpPr>
            <p:spPr bwMode="auto">
              <a:xfrm>
                <a:off x="5090179" y="5003043"/>
                <a:ext cx="176088" cy="147476"/>
              </a:xfrm>
              <a:custGeom>
                <a:avLst/>
                <a:gdLst>
                  <a:gd name="T0" fmla="*/ 43 w 86"/>
                  <a:gd name="T1" fmla="*/ 0 h 95"/>
                  <a:gd name="T2" fmla="*/ 43 w 86"/>
                  <a:gd name="T3" fmla="*/ 0 h 95"/>
                  <a:gd name="T4" fmla="*/ 35 w 86"/>
                  <a:gd name="T5" fmla="*/ 0 h 95"/>
                  <a:gd name="T6" fmla="*/ 27 w 86"/>
                  <a:gd name="T7" fmla="*/ 1 h 95"/>
                  <a:gd name="T8" fmla="*/ 19 w 86"/>
                  <a:gd name="T9" fmla="*/ 3 h 95"/>
                  <a:gd name="T10" fmla="*/ 13 w 86"/>
                  <a:gd name="T11" fmla="*/ 4 h 95"/>
                  <a:gd name="T12" fmla="*/ 8 w 86"/>
                  <a:gd name="T13" fmla="*/ 7 h 95"/>
                  <a:gd name="T14" fmla="*/ 4 w 86"/>
                  <a:gd name="T15" fmla="*/ 9 h 95"/>
                  <a:gd name="T16" fmla="*/ 3 w 86"/>
                  <a:gd name="T17" fmla="*/ 11 h 95"/>
                  <a:gd name="T18" fmla="*/ 2 w 86"/>
                  <a:gd name="T19" fmla="*/ 12 h 95"/>
                  <a:gd name="T20" fmla="*/ 0 w 86"/>
                  <a:gd name="T21" fmla="*/ 14 h 95"/>
                  <a:gd name="T22" fmla="*/ 0 w 86"/>
                  <a:gd name="T23" fmla="*/ 15 h 95"/>
                  <a:gd name="T24" fmla="*/ 0 w 86"/>
                  <a:gd name="T25" fmla="*/ 80 h 95"/>
                  <a:gd name="T26" fmla="*/ 0 w 86"/>
                  <a:gd name="T27" fmla="*/ 82 h 95"/>
                  <a:gd name="T28" fmla="*/ 2 w 86"/>
                  <a:gd name="T29" fmla="*/ 83 h 95"/>
                  <a:gd name="T30" fmla="*/ 3 w 86"/>
                  <a:gd name="T31" fmla="*/ 85 h 95"/>
                  <a:gd name="T32" fmla="*/ 4 w 86"/>
                  <a:gd name="T33" fmla="*/ 86 h 95"/>
                  <a:gd name="T34" fmla="*/ 8 w 86"/>
                  <a:gd name="T35" fmla="*/ 88 h 95"/>
                  <a:gd name="T36" fmla="*/ 13 w 86"/>
                  <a:gd name="T37" fmla="*/ 91 h 95"/>
                  <a:gd name="T38" fmla="*/ 19 w 86"/>
                  <a:gd name="T39" fmla="*/ 92 h 95"/>
                  <a:gd name="T40" fmla="*/ 27 w 86"/>
                  <a:gd name="T41" fmla="*/ 94 h 95"/>
                  <a:gd name="T42" fmla="*/ 35 w 86"/>
                  <a:gd name="T43" fmla="*/ 95 h 95"/>
                  <a:gd name="T44" fmla="*/ 43 w 86"/>
                  <a:gd name="T45" fmla="*/ 95 h 95"/>
                  <a:gd name="T46" fmla="*/ 52 w 86"/>
                  <a:gd name="T47" fmla="*/ 95 h 95"/>
                  <a:gd name="T48" fmla="*/ 60 w 86"/>
                  <a:gd name="T49" fmla="*/ 94 h 95"/>
                  <a:gd name="T50" fmla="*/ 67 w 86"/>
                  <a:gd name="T51" fmla="*/ 92 h 95"/>
                  <a:gd name="T52" fmla="*/ 73 w 86"/>
                  <a:gd name="T53" fmla="*/ 91 h 95"/>
                  <a:gd name="T54" fmla="*/ 79 w 86"/>
                  <a:gd name="T55" fmla="*/ 88 h 95"/>
                  <a:gd name="T56" fmla="*/ 83 w 86"/>
                  <a:gd name="T57" fmla="*/ 86 h 95"/>
                  <a:gd name="T58" fmla="*/ 84 w 86"/>
                  <a:gd name="T59" fmla="*/ 85 h 95"/>
                  <a:gd name="T60" fmla="*/ 85 w 86"/>
                  <a:gd name="T61" fmla="*/ 83 h 95"/>
                  <a:gd name="T62" fmla="*/ 86 w 86"/>
                  <a:gd name="T63" fmla="*/ 82 h 95"/>
                  <a:gd name="T64" fmla="*/ 86 w 86"/>
                  <a:gd name="T65" fmla="*/ 80 h 95"/>
                  <a:gd name="T66" fmla="*/ 86 w 86"/>
                  <a:gd name="T67" fmla="*/ 15 h 95"/>
                  <a:gd name="T68" fmla="*/ 86 w 86"/>
                  <a:gd name="T69" fmla="*/ 14 h 95"/>
                  <a:gd name="T70" fmla="*/ 85 w 86"/>
                  <a:gd name="T71" fmla="*/ 12 h 95"/>
                  <a:gd name="T72" fmla="*/ 84 w 86"/>
                  <a:gd name="T73" fmla="*/ 11 h 95"/>
                  <a:gd name="T74" fmla="*/ 83 w 86"/>
                  <a:gd name="T75" fmla="*/ 9 h 95"/>
                  <a:gd name="T76" fmla="*/ 79 w 86"/>
                  <a:gd name="T77" fmla="*/ 7 h 95"/>
                  <a:gd name="T78" fmla="*/ 73 w 86"/>
                  <a:gd name="T79" fmla="*/ 4 h 95"/>
                  <a:gd name="T80" fmla="*/ 67 w 86"/>
                  <a:gd name="T81" fmla="*/ 3 h 95"/>
                  <a:gd name="T82" fmla="*/ 60 w 86"/>
                  <a:gd name="T83" fmla="*/ 1 h 95"/>
                  <a:gd name="T84" fmla="*/ 52 w 86"/>
                  <a:gd name="T85" fmla="*/ 0 h 95"/>
                  <a:gd name="T86" fmla="*/ 4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5" y="0"/>
                    </a:lnTo>
                    <a:lnTo>
                      <a:pt x="27" y="1"/>
                    </a:lnTo>
                    <a:lnTo>
                      <a:pt x="19" y="3"/>
                    </a:lnTo>
                    <a:lnTo>
                      <a:pt x="13" y="4"/>
                    </a:lnTo>
                    <a:lnTo>
                      <a:pt x="8" y="7"/>
                    </a:lnTo>
                    <a:lnTo>
                      <a:pt x="4" y="9"/>
                    </a:lnTo>
                    <a:lnTo>
                      <a:pt x="3" y="11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2" y="83"/>
                    </a:lnTo>
                    <a:lnTo>
                      <a:pt x="3" y="85"/>
                    </a:lnTo>
                    <a:lnTo>
                      <a:pt x="4" y="86"/>
                    </a:lnTo>
                    <a:lnTo>
                      <a:pt x="8" y="88"/>
                    </a:lnTo>
                    <a:lnTo>
                      <a:pt x="13" y="91"/>
                    </a:lnTo>
                    <a:lnTo>
                      <a:pt x="19" y="92"/>
                    </a:lnTo>
                    <a:lnTo>
                      <a:pt x="27" y="94"/>
                    </a:lnTo>
                    <a:lnTo>
                      <a:pt x="35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60" y="94"/>
                    </a:lnTo>
                    <a:lnTo>
                      <a:pt x="67" y="92"/>
                    </a:lnTo>
                    <a:lnTo>
                      <a:pt x="73" y="91"/>
                    </a:lnTo>
                    <a:lnTo>
                      <a:pt x="79" y="88"/>
                    </a:lnTo>
                    <a:lnTo>
                      <a:pt x="83" y="86"/>
                    </a:lnTo>
                    <a:lnTo>
                      <a:pt x="84" y="85"/>
                    </a:lnTo>
                    <a:lnTo>
                      <a:pt x="85" y="83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3" y="9"/>
                    </a:lnTo>
                    <a:lnTo>
                      <a:pt x="79" y="7"/>
                    </a:lnTo>
                    <a:lnTo>
                      <a:pt x="73" y="4"/>
                    </a:lnTo>
                    <a:lnTo>
                      <a:pt x="67" y="3"/>
                    </a:lnTo>
                    <a:lnTo>
                      <a:pt x="60" y="1"/>
                    </a:lnTo>
                    <a:lnTo>
                      <a:pt x="52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57" name="Freeform 722"/>
              <p:cNvSpPr>
                <a:spLocks noEditPoints="1"/>
              </p:cNvSpPr>
              <p:nvPr/>
            </p:nvSpPr>
            <p:spPr bwMode="auto">
              <a:xfrm>
                <a:off x="5075846" y="4990624"/>
                <a:ext cx="204753" cy="170761"/>
              </a:xfrm>
              <a:custGeom>
                <a:avLst/>
                <a:gdLst>
                  <a:gd name="T0" fmla="*/ 42 w 320"/>
                  <a:gd name="T1" fmla="*/ 16 h 352"/>
                  <a:gd name="T2" fmla="*/ 28 w 320"/>
                  <a:gd name="T3" fmla="*/ 18 h 352"/>
                  <a:gd name="T4" fmla="*/ 17 w 320"/>
                  <a:gd name="T5" fmla="*/ 21 h 352"/>
                  <a:gd name="T6" fmla="*/ 15 w 320"/>
                  <a:gd name="T7" fmla="*/ 23 h 352"/>
                  <a:gd name="T8" fmla="*/ 16 w 320"/>
                  <a:gd name="T9" fmla="*/ 23 h 352"/>
                  <a:gd name="T10" fmla="*/ 14 w 320"/>
                  <a:gd name="T11" fmla="*/ 26 h 352"/>
                  <a:gd name="T12" fmla="*/ 15 w 320"/>
                  <a:gd name="T13" fmla="*/ 23 h 352"/>
                  <a:gd name="T14" fmla="*/ 15 w 320"/>
                  <a:gd name="T15" fmla="*/ 89 h 352"/>
                  <a:gd name="T16" fmla="*/ 14 w 320"/>
                  <a:gd name="T17" fmla="*/ 86 h 352"/>
                  <a:gd name="T18" fmla="*/ 17 w 320"/>
                  <a:gd name="T19" fmla="*/ 88 h 352"/>
                  <a:gd name="T20" fmla="*/ 19 w 320"/>
                  <a:gd name="T21" fmla="*/ 90 h 352"/>
                  <a:gd name="T22" fmla="*/ 23 w 320"/>
                  <a:gd name="T23" fmla="*/ 92 h 352"/>
                  <a:gd name="T24" fmla="*/ 28 w 320"/>
                  <a:gd name="T25" fmla="*/ 93 h 352"/>
                  <a:gd name="T26" fmla="*/ 42 w 320"/>
                  <a:gd name="T27" fmla="*/ 95 h 352"/>
                  <a:gd name="T28" fmla="*/ 58 w 320"/>
                  <a:gd name="T29" fmla="*/ 95 h 352"/>
                  <a:gd name="T30" fmla="*/ 73 w 320"/>
                  <a:gd name="T31" fmla="*/ 93 h 352"/>
                  <a:gd name="T32" fmla="*/ 77 w 320"/>
                  <a:gd name="T33" fmla="*/ 92 h 352"/>
                  <a:gd name="T34" fmla="*/ 82 w 320"/>
                  <a:gd name="T35" fmla="*/ 90 h 352"/>
                  <a:gd name="T36" fmla="*/ 84 w 320"/>
                  <a:gd name="T37" fmla="*/ 88 h 352"/>
                  <a:gd name="T38" fmla="*/ 85 w 320"/>
                  <a:gd name="T39" fmla="*/ 87 h 352"/>
                  <a:gd name="T40" fmla="*/ 85 w 320"/>
                  <a:gd name="T41" fmla="*/ 89 h 352"/>
                  <a:gd name="T42" fmla="*/ 85 w 320"/>
                  <a:gd name="T43" fmla="*/ 23 h 352"/>
                  <a:gd name="T44" fmla="*/ 86 w 320"/>
                  <a:gd name="T45" fmla="*/ 26 h 352"/>
                  <a:gd name="T46" fmla="*/ 85 w 320"/>
                  <a:gd name="T47" fmla="*/ 23 h 352"/>
                  <a:gd name="T48" fmla="*/ 85 w 320"/>
                  <a:gd name="T49" fmla="*/ 23 h 352"/>
                  <a:gd name="T50" fmla="*/ 83 w 320"/>
                  <a:gd name="T51" fmla="*/ 21 h 352"/>
                  <a:gd name="T52" fmla="*/ 72 w 320"/>
                  <a:gd name="T53" fmla="*/ 18 h 352"/>
                  <a:gd name="T54" fmla="*/ 58 w 320"/>
                  <a:gd name="T55" fmla="*/ 16 h 352"/>
                  <a:gd name="T56" fmla="*/ 60 w 320"/>
                  <a:gd name="T57" fmla="*/ 1 h 352"/>
                  <a:gd name="T58" fmla="*/ 76 w 320"/>
                  <a:gd name="T59" fmla="*/ 3 h 352"/>
                  <a:gd name="T60" fmla="*/ 88 w 320"/>
                  <a:gd name="T61" fmla="*/ 7 h 352"/>
                  <a:gd name="T62" fmla="*/ 93 w 320"/>
                  <a:gd name="T63" fmla="*/ 11 h 352"/>
                  <a:gd name="T64" fmla="*/ 96 w 320"/>
                  <a:gd name="T65" fmla="*/ 14 h 352"/>
                  <a:gd name="T66" fmla="*/ 99 w 320"/>
                  <a:gd name="T67" fmla="*/ 17 h 352"/>
                  <a:gd name="T68" fmla="*/ 100 w 320"/>
                  <a:gd name="T69" fmla="*/ 23 h 352"/>
                  <a:gd name="T70" fmla="*/ 100 w 320"/>
                  <a:gd name="T71" fmla="*/ 89 h 352"/>
                  <a:gd name="T72" fmla="*/ 98 w 320"/>
                  <a:gd name="T73" fmla="*/ 95 h 352"/>
                  <a:gd name="T74" fmla="*/ 95 w 320"/>
                  <a:gd name="T75" fmla="*/ 98 h 352"/>
                  <a:gd name="T76" fmla="*/ 90 w 320"/>
                  <a:gd name="T77" fmla="*/ 102 h 352"/>
                  <a:gd name="T78" fmla="*/ 83 w 320"/>
                  <a:gd name="T79" fmla="*/ 105 h 352"/>
                  <a:gd name="T80" fmla="*/ 75 w 320"/>
                  <a:gd name="T81" fmla="*/ 108 h 352"/>
                  <a:gd name="T82" fmla="*/ 59 w 320"/>
                  <a:gd name="T83" fmla="*/ 110 h 352"/>
                  <a:gd name="T84" fmla="*/ 41 w 320"/>
                  <a:gd name="T85" fmla="*/ 110 h 352"/>
                  <a:gd name="T86" fmla="*/ 24 w 320"/>
                  <a:gd name="T87" fmla="*/ 108 h 352"/>
                  <a:gd name="T88" fmla="*/ 17 w 320"/>
                  <a:gd name="T89" fmla="*/ 105 h 352"/>
                  <a:gd name="T90" fmla="*/ 11 w 320"/>
                  <a:gd name="T91" fmla="*/ 102 h 352"/>
                  <a:gd name="T92" fmla="*/ 5 w 320"/>
                  <a:gd name="T93" fmla="*/ 98 h 352"/>
                  <a:gd name="T94" fmla="*/ 3 w 320"/>
                  <a:gd name="T95" fmla="*/ 95 h 352"/>
                  <a:gd name="T96" fmla="*/ 0 w 320"/>
                  <a:gd name="T97" fmla="*/ 89 h 352"/>
                  <a:gd name="T98" fmla="*/ 0 w 320"/>
                  <a:gd name="T99" fmla="*/ 23 h 352"/>
                  <a:gd name="T100" fmla="*/ 1 w 320"/>
                  <a:gd name="T101" fmla="*/ 17 h 352"/>
                  <a:gd name="T102" fmla="*/ 3 w 320"/>
                  <a:gd name="T103" fmla="*/ 14 h 352"/>
                  <a:gd name="T104" fmla="*/ 7 w 320"/>
                  <a:gd name="T105" fmla="*/ 11 h 352"/>
                  <a:gd name="T106" fmla="*/ 12 w 320"/>
                  <a:gd name="T107" fmla="*/ 7 h 352"/>
                  <a:gd name="T108" fmla="*/ 25 w 320"/>
                  <a:gd name="T109" fmla="*/ 3 h 352"/>
                  <a:gd name="T110" fmla="*/ 41 w 320"/>
                  <a:gd name="T111" fmla="*/ 1 h 352"/>
                  <a:gd name="T112" fmla="*/ 60 w 320"/>
                  <a:gd name="T113" fmla="*/ 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58" name="Rectangle 723"/>
              <p:cNvSpPr>
                <a:spLocks noChangeArrowheads="1"/>
              </p:cNvSpPr>
              <p:nvPr/>
            </p:nvSpPr>
            <p:spPr bwMode="auto">
              <a:xfrm>
                <a:off x="5079942" y="5018566"/>
                <a:ext cx="10238" cy="131952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59" name="Rectangle 724"/>
              <p:cNvSpPr>
                <a:spLocks noChangeArrowheads="1"/>
              </p:cNvSpPr>
              <p:nvPr/>
            </p:nvSpPr>
            <p:spPr bwMode="auto">
              <a:xfrm>
                <a:off x="5090179" y="5018566"/>
                <a:ext cx="10238" cy="131952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0" name="Rectangle 725"/>
              <p:cNvSpPr>
                <a:spLocks noChangeArrowheads="1"/>
              </p:cNvSpPr>
              <p:nvPr/>
            </p:nvSpPr>
            <p:spPr bwMode="auto">
              <a:xfrm>
                <a:off x="5100417" y="5018566"/>
                <a:ext cx="10238" cy="131952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1" name="Rectangle 726"/>
              <p:cNvSpPr>
                <a:spLocks noChangeArrowheads="1"/>
              </p:cNvSpPr>
              <p:nvPr/>
            </p:nvSpPr>
            <p:spPr bwMode="auto">
              <a:xfrm>
                <a:off x="5110655" y="5018566"/>
                <a:ext cx="10238" cy="131952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2" name="Rectangle 727"/>
              <p:cNvSpPr>
                <a:spLocks noChangeArrowheads="1"/>
              </p:cNvSpPr>
              <p:nvPr/>
            </p:nvSpPr>
            <p:spPr bwMode="auto">
              <a:xfrm>
                <a:off x="5120892" y="5018566"/>
                <a:ext cx="10238" cy="131952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3" name="Rectangle 728"/>
              <p:cNvSpPr>
                <a:spLocks noChangeArrowheads="1"/>
              </p:cNvSpPr>
              <p:nvPr/>
            </p:nvSpPr>
            <p:spPr bwMode="auto">
              <a:xfrm>
                <a:off x="5131130" y="5018566"/>
                <a:ext cx="10238" cy="131952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4" name="Rectangle 729"/>
              <p:cNvSpPr>
                <a:spLocks noChangeArrowheads="1"/>
              </p:cNvSpPr>
              <p:nvPr/>
            </p:nvSpPr>
            <p:spPr bwMode="auto">
              <a:xfrm>
                <a:off x="5141367" y="5018566"/>
                <a:ext cx="10238" cy="131952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5" name="Rectangle 730"/>
              <p:cNvSpPr>
                <a:spLocks noChangeArrowheads="1"/>
              </p:cNvSpPr>
              <p:nvPr/>
            </p:nvSpPr>
            <p:spPr bwMode="auto">
              <a:xfrm>
                <a:off x="5151605" y="5018566"/>
                <a:ext cx="12285" cy="131952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6" name="Rectangle 731"/>
              <p:cNvSpPr>
                <a:spLocks noChangeArrowheads="1"/>
              </p:cNvSpPr>
              <p:nvPr/>
            </p:nvSpPr>
            <p:spPr bwMode="auto">
              <a:xfrm>
                <a:off x="5163890" y="5018566"/>
                <a:ext cx="20475" cy="131952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7" name="Rectangle 732"/>
              <p:cNvSpPr>
                <a:spLocks noChangeArrowheads="1"/>
              </p:cNvSpPr>
              <p:nvPr/>
            </p:nvSpPr>
            <p:spPr bwMode="auto">
              <a:xfrm>
                <a:off x="5184366" y="5018566"/>
                <a:ext cx="10238" cy="131952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8" name="Rectangle 733"/>
              <p:cNvSpPr>
                <a:spLocks noChangeArrowheads="1"/>
              </p:cNvSpPr>
              <p:nvPr/>
            </p:nvSpPr>
            <p:spPr bwMode="auto">
              <a:xfrm>
                <a:off x="5194603" y="5018566"/>
                <a:ext cx="10238" cy="131952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69" name="Rectangle 734"/>
              <p:cNvSpPr>
                <a:spLocks noChangeArrowheads="1"/>
              </p:cNvSpPr>
              <p:nvPr/>
            </p:nvSpPr>
            <p:spPr bwMode="auto">
              <a:xfrm>
                <a:off x="5204841" y="5018566"/>
                <a:ext cx="10238" cy="131952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70" name="Rectangle 735"/>
              <p:cNvSpPr>
                <a:spLocks noChangeArrowheads="1"/>
              </p:cNvSpPr>
              <p:nvPr/>
            </p:nvSpPr>
            <p:spPr bwMode="auto">
              <a:xfrm>
                <a:off x="5215079" y="5018566"/>
                <a:ext cx="10238" cy="131952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71" name="Rectangle 736"/>
              <p:cNvSpPr>
                <a:spLocks noChangeArrowheads="1"/>
              </p:cNvSpPr>
              <p:nvPr/>
            </p:nvSpPr>
            <p:spPr bwMode="auto">
              <a:xfrm>
                <a:off x="5225316" y="5018566"/>
                <a:ext cx="10238" cy="131952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72" name="Rectangle 737"/>
              <p:cNvSpPr>
                <a:spLocks noChangeArrowheads="1"/>
              </p:cNvSpPr>
              <p:nvPr/>
            </p:nvSpPr>
            <p:spPr bwMode="auto">
              <a:xfrm>
                <a:off x="5235554" y="5018566"/>
                <a:ext cx="10238" cy="131952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73" name="Rectangle 738"/>
              <p:cNvSpPr>
                <a:spLocks noChangeArrowheads="1"/>
              </p:cNvSpPr>
              <p:nvPr/>
            </p:nvSpPr>
            <p:spPr bwMode="auto">
              <a:xfrm>
                <a:off x="5245792" y="5018566"/>
                <a:ext cx="10238" cy="131952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74" name="Rectangle 739"/>
              <p:cNvSpPr>
                <a:spLocks noChangeArrowheads="1"/>
              </p:cNvSpPr>
              <p:nvPr/>
            </p:nvSpPr>
            <p:spPr bwMode="auto">
              <a:xfrm>
                <a:off x="5256029" y="5018566"/>
                <a:ext cx="10238" cy="131952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75" name="Freeform 740"/>
              <p:cNvSpPr>
                <a:spLocks/>
              </p:cNvSpPr>
              <p:nvPr/>
            </p:nvSpPr>
            <p:spPr bwMode="auto">
              <a:xfrm>
                <a:off x="5086084" y="4998386"/>
                <a:ext cx="174040" cy="46571"/>
              </a:xfrm>
              <a:custGeom>
                <a:avLst/>
                <a:gdLst>
                  <a:gd name="T0" fmla="*/ 85 w 85"/>
                  <a:gd name="T1" fmla="*/ 15 h 30"/>
                  <a:gd name="T2" fmla="*/ 85 w 85"/>
                  <a:gd name="T3" fmla="*/ 15 h 30"/>
                  <a:gd name="T4" fmla="*/ 85 w 85"/>
                  <a:gd name="T5" fmla="*/ 17 h 30"/>
                  <a:gd name="T6" fmla="*/ 84 w 85"/>
                  <a:gd name="T7" fmla="*/ 19 h 30"/>
                  <a:gd name="T8" fmla="*/ 83 w 85"/>
                  <a:gd name="T9" fmla="*/ 20 h 30"/>
                  <a:gd name="T10" fmla="*/ 82 w 85"/>
                  <a:gd name="T11" fmla="*/ 21 h 30"/>
                  <a:gd name="T12" fmla="*/ 78 w 85"/>
                  <a:gd name="T13" fmla="*/ 24 h 30"/>
                  <a:gd name="T14" fmla="*/ 73 w 85"/>
                  <a:gd name="T15" fmla="*/ 26 h 30"/>
                  <a:gd name="T16" fmla="*/ 67 w 85"/>
                  <a:gd name="T17" fmla="*/ 28 h 30"/>
                  <a:gd name="T18" fmla="*/ 59 w 85"/>
                  <a:gd name="T19" fmla="*/ 30 h 30"/>
                  <a:gd name="T20" fmla="*/ 51 w 85"/>
                  <a:gd name="T21" fmla="*/ 30 h 30"/>
                  <a:gd name="T22" fmla="*/ 43 w 85"/>
                  <a:gd name="T23" fmla="*/ 30 h 30"/>
                  <a:gd name="T24" fmla="*/ 34 w 85"/>
                  <a:gd name="T25" fmla="*/ 30 h 30"/>
                  <a:gd name="T26" fmla="*/ 26 w 85"/>
                  <a:gd name="T27" fmla="*/ 30 h 30"/>
                  <a:gd name="T28" fmla="*/ 19 w 85"/>
                  <a:gd name="T29" fmla="*/ 28 h 30"/>
                  <a:gd name="T30" fmla="*/ 13 w 85"/>
                  <a:gd name="T31" fmla="*/ 26 h 30"/>
                  <a:gd name="T32" fmla="*/ 7 w 85"/>
                  <a:gd name="T33" fmla="*/ 24 h 30"/>
                  <a:gd name="T34" fmla="*/ 3 w 85"/>
                  <a:gd name="T35" fmla="*/ 21 h 30"/>
                  <a:gd name="T36" fmla="*/ 2 w 85"/>
                  <a:gd name="T37" fmla="*/ 20 h 30"/>
                  <a:gd name="T38" fmla="*/ 1 w 85"/>
                  <a:gd name="T39" fmla="*/ 19 h 30"/>
                  <a:gd name="T40" fmla="*/ 0 w 85"/>
                  <a:gd name="T41" fmla="*/ 17 h 30"/>
                  <a:gd name="T42" fmla="*/ 0 w 85"/>
                  <a:gd name="T43" fmla="*/ 15 h 30"/>
                  <a:gd name="T44" fmla="*/ 0 w 85"/>
                  <a:gd name="T45" fmla="*/ 14 h 30"/>
                  <a:gd name="T46" fmla="*/ 1 w 85"/>
                  <a:gd name="T47" fmla="*/ 12 h 30"/>
                  <a:gd name="T48" fmla="*/ 2 w 85"/>
                  <a:gd name="T49" fmla="*/ 11 h 30"/>
                  <a:gd name="T50" fmla="*/ 3 w 85"/>
                  <a:gd name="T51" fmla="*/ 10 h 30"/>
                  <a:gd name="T52" fmla="*/ 7 w 85"/>
                  <a:gd name="T53" fmla="*/ 7 h 30"/>
                  <a:gd name="T54" fmla="*/ 13 w 85"/>
                  <a:gd name="T55" fmla="*/ 5 h 30"/>
                  <a:gd name="T56" fmla="*/ 19 w 85"/>
                  <a:gd name="T57" fmla="*/ 3 h 30"/>
                  <a:gd name="T58" fmla="*/ 26 w 85"/>
                  <a:gd name="T59" fmla="*/ 1 h 30"/>
                  <a:gd name="T60" fmla="*/ 34 w 85"/>
                  <a:gd name="T61" fmla="*/ 1 h 30"/>
                  <a:gd name="T62" fmla="*/ 43 w 85"/>
                  <a:gd name="T63" fmla="*/ 0 h 30"/>
                  <a:gd name="T64" fmla="*/ 51 w 85"/>
                  <a:gd name="T65" fmla="*/ 1 h 30"/>
                  <a:gd name="T66" fmla="*/ 59 w 85"/>
                  <a:gd name="T67" fmla="*/ 1 h 30"/>
                  <a:gd name="T68" fmla="*/ 67 w 85"/>
                  <a:gd name="T69" fmla="*/ 3 h 30"/>
                  <a:gd name="T70" fmla="*/ 73 w 85"/>
                  <a:gd name="T71" fmla="*/ 5 h 30"/>
                  <a:gd name="T72" fmla="*/ 78 w 85"/>
                  <a:gd name="T73" fmla="*/ 7 h 30"/>
                  <a:gd name="T74" fmla="*/ 82 w 85"/>
                  <a:gd name="T75" fmla="*/ 10 h 30"/>
                  <a:gd name="T76" fmla="*/ 83 w 85"/>
                  <a:gd name="T77" fmla="*/ 11 h 30"/>
                  <a:gd name="T78" fmla="*/ 84 w 85"/>
                  <a:gd name="T79" fmla="*/ 12 h 30"/>
                  <a:gd name="T80" fmla="*/ 85 w 85"/>
                  <a:gd name="T81" fmla="*/ 14 h 30"/>
                  <a:gd name="T82" fmla="*/ 85 w 85"/>
                  <a:gd name="T83" fmla="*/ 15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8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59" y="30"/>
                    </a:lnTo>
                    <a:lnTo>
                      <a:pt x="51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6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1" y="1"/>
                    </a:lnTo>
                    <a:lnTo>
                      <a:pt x="59" y="1"/>
                    </a:lnTo>
                    <a:lnTo>
                      <a:pt x="67" y="3"/>
                    </a:lnTo>
                    <a:lnTo>
                      <a:pt x="73" y="5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4" y="12"/>
                    </a:lnTo>
                    <a:lnTo>
                      <a:pt x="85" y="14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76" name="Freeform 741"/>
              <p:cNvSpPr>
                <a:spLocks/>
              </p:cNvSpPr>
              <p:nvPr/>
            </p:nvSpPr>
            <p:spPr bwMode="auto">
              <a:xfrm>
                <a:off x="5215079" y="5041852"/>
                <a:ext cx="174040" cy="147476"/>
              </a:xfrm>
              <a:custGeom>
                <a:avLst/>
                <a:gdLst>
                  <a:gd name="T0" fmla="*/ 42 w 85"/>
                  <a:gd name="T1" fmla="*/ 0 h 95"/>
                  <a:gd name="T2" fmla="*/ 42 w 85"/>
                  <a:gd name="T3" fmla="*/ 0 h 95"/>
                  <a:gd name="T4" fmla="*/ 34 w 85"/>
                  <a:gd name="T5" fmla="*/ 0 h 95"/>
                  <a:gd name="T6" fmla="*/ 26 w 85"/>
                  <a:gd name="T7" fmla="*/ 1 h 95"/>
                  <a:gd name="T8" fmla="*/ 19 w 85"/>
                  <a:gd name="T9" fmla="*/ 3 h 95"/>
                  <a:gd name="T10" fmla="*/ 13 w 85"/>
                  <a:gd name="T11" fmla="*/ 4 h 95"/>
                  <a:gd name="T12" fmla="*/ 7 w 85"/>
                  <a:gd name="T13" fmla="*/ 7 h 95"/>
                  <a:gd name="T14" fmla="*/ 3 w 85"/>
                  <a:gd name="T15" fmla="*/ 9 h 95"/>
                  <a:gd name="T16" fmla="*/ 2 w 85"/>
                  <a:gd name="T17" fmla="*/ 11 h 95"/>
                  <a:gd name="T18" fmla="*/ 1 w 85"/>
                  <a:gd name="T19" fmla="*/ 12 h 95"/>
                  <a:gd name="T20" fmla="*/ 0 w 85"/>
                  <a:gd name="T21" fmla="*/ 14 h 95"/>
                  <a:gd name="T22" fmla="*/ 0 w 85"/>
                  <a:gd name="T23" fmla="*/ 15 h 95"/>
                  <a:gd name="T24" fmla="*/ 0 w 85"/>
                  <a:gd name="T25" fmla="*/ 80 h 95"/>
                  <a:gd name="T26" fmla="*/ 0 w 85"/>
                  <a:gd name="T27" fmla="*/ 82 h 95"/>
                  <a:gd name="T28" fmla="*/ 1 w 85"/>
                  <a:gd name="T29" fmla="*/ 83 h 95"/>
                  <a:gd name="T30" fmla="*/ 2 w 85"/>
                  <a:gd name="T31" fmla="*/ 85 h 95"/>
                  <a:gd name="T32" fmla="*/ 3 w 85"/>
                  <a:gd name="T33" fmla="*/ 86 h 95"/>
                  <a:gd name="T34" fmla="*/ 7 w 85"/>
                  <a:gd name="T35" fmla="*/ 88 h 95"/>
                  <a:gd name="T36" fmla="*/ 13 w 85"/>
                  <a:gd name="T37" fmla="*/ 91 h 95"/>
                  <a:gd name="T38" fmla="*/ 19 w 85"/>
                  <a:gd name="T39" fmla="*/ 93 h 95"/>
                  <a:gd name="T40" fmla="*/ 26 w 85"/>
                  <a:gd name="T41" fmla="*/ 94 h 95"/>
                  <a:gd name="T42" fmla="*/ 34 w 85"/>
                  <a:gd name="T43" fmla="*/ 95 h 95"/>
                  <a:gd name="T44" fmla="*/ 42 w 85"/>
                  <a:gd name="T45" fmla="*/ 95 h 95"/>
                  <a:gd name="T46" fmla="*/ 51 w 85"/>
                  <a:gd name="T47" fmla="*/ 95 h 95"/>
                  <a:gd name="T48" fmla="*/ 59 w 85"/>
                  <a:gd name="T49" fmla="*/ 94 h 95"/>
                  <a:gd name="T50" fmla="*/ 67 w 85"/>
                  <a:gd name="T51" fmla="*/ 93 h 95"/>
                  <a:gd name="T52" fmla="*/ 73 w 85"/>
                  <a:gd name="T53" fmla="*/ 91 h 95"/>
                  <a:gd name="T54" fmla="*/ 78 w 85"/>
                  <a:gd name="T55" fmla="*/ 88 h 95"/>
                  <a:gd name="T56" fmla="*/ 82 w 85"/>
                  <a:gd name="T57" fmla="*/ 86 h 95"/>
                  <a:gd name="T58" fmla="*/ 83 w 85"/>
                  <a:gd name="T59" fmla="*/ 85 h 95"/>
                  <a:gd name="T60" fmla="*/ 84 w 85"/>
                  <a:gd name="T61" fmla="*/ 83 h 95"/>
                  <a:gd name="T62" fmla="*/ 85 w 85"/>
                  <a:gd name="T63" fmla="*/ 82 h 95"/>
                  <a:gd name="T64" fmla="*/ 85 w 85"/>
                  <a:gd name="T65" fmla="*/ 80 h 95"/>
                  <a:gd name="T66" fmla="*/ 85 w 85"/>
                  <a:gd name="T67" fmla="*/ 15 h 95"/>
                  <a:gd name="T68" fmla="*/ 85 w 85"/>
                  <a:gd name="T69" fmla="*/ 14 h 95"/>
                  <a:gd name="T70" fmla="*/ 84 w 85"/>
                  <a:gd name="T71" fmla="*/ 12 h 95"/>
                  <a:gd name="T72" fmla="*/ 83 w 85"/>
                  <a:gd name="T73" fmla="*/ 11 h 95"/>
                  <a:gd name="T74" fmla="*/ 82 w 85"/>
                  <a:gd name="T75" fmla="*/ 9 h 95"/>
                  <a:gd name="T76" fmla="*/ 78 w 85"/>
                  <a:gd name="T77" fmla="*/ 7 h 95"/>
                  <a:gd name="T78" fmla="*/ 73 w 85"/>
                  <a:gd name="T79" fmla="*/ 4 h 95"/>
                  <a:gd name="T80" fmla="*/ 67 w 85"/>
                  <a:gd name="T81" fmla="*/ 3 h 95"/>
                  <a:gd name="T82" fmla="*/ 59 w 85"/>
                  <a:gd name="T83" fmla="*/ 1 h 95"/>
                  <a:gd name="T84" fmla="*/ 51 w 85"/>
                  <a:gd name="T85" fmla="*/ 0 h 95"/>
                  <a:gd name="T86" fmla="*/ 42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2" y="0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4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8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2" y="95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8" y="88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8" y="7"/>
                    </a:lnTo>
                    <a:lnTo>
                      <a:pt x="73" y="4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77" name="Freeform 742"/>
              <p:cNvSpPr>
                <a:spLocks noEditPoints="1"/>
              </p:cNvSpPr>
              <p:nvPr/>
            </p:nvSpPr>
            <p:spPr bwMode="auto">
              <a:xfrm>
                <a:off x="5198698" y="5029433"/>
                <a:ext cx="206801" cy="172314"/>
              </a:xfrm>
              <a:custGeom>
                <a:avLst/>
                <a:gdLst>
                  <a:gd name="T0" fmla="*/ 42 w 320"/>
                  <a:gd name="T1" fmla="*/ 16 h 352"/>
                  <a:gd name="T2" fmla="*/ 28 w 320"/>
                  <a:gd name="T3" fmla="*/ 18 h 352"/>
                  <a:gd name="T4" fmla="*/ 18 w 320"/>
                  <a:gd name="T5" fmla="*/ 21 h 352"/>
                  <a:gd name="T6" fmla="*/ 15 w 320"/>
                  <a:gd name="T7" fmla="*/ 23 h 352"/>
                  <a:gd name="T8" fmla="*/ 16 w 320"/>
                  <a:gd name="T9" fmla="*/ 23 h 352"/>
                  <a:gd name="T10" fmla="*/ 14 w 320"/>
                  <a:gd name="T11" fmla="*/ 26 h 352"/>
                  <a:gd name="T12" fmla="*/ 15 w 320"/>
                  <a:gd name="T13" fmla="*/ 23 h 352"/>
                  <a:gd name="T14" fmla="*/ 15 w 320"/>
                  <a:gd name="T15" fmla="*/ 90 h 352"/>
                  <a:gd name="T16" fmla="*/ 15 w 320"/>
                  <a:gd name="T17" fmla="*/ 86 h 352"/>
                  <a:gd name="T18" fmla="*/ 17 w 320"/>
                  <a:gd name="T19" fmla="*/ 89 h 352"/>
                  <a:gd name="T20" fmla="*/ 19 w 320"/>
                  <a:gd name="T21" fmla="*/ 91 h 352"/>
                  <a:gd name="T22" fmla="*/ 24 w 320"/>
                  <a:gd name="T23" fmla="*/ 92 h 352"/>
                  <a:gd name="T24" fmla="*/ 28 w 320"/>
                  <a:gd name="T25" fmla="*/ 94 h 352"/>
                  <a:gd name="T26" fmla="*/ 43 w 320"/>
                  <a:gd name="T27" fmla="*/ 96 h 352"/>
                  <a:gd name="T28" fmla="*/ 59 w 320"/>
                  <a:gd name="T29" fmla="*/ 96 h 352"/>
                  <a:gd name="T30" fmla="*/ 74 w 320"/>
                  <a:gd name="T31" fmla="*/ 94 h 352"/>
                  <a:gd name="T32" fmla="*/ 78 w 320"/>
                  <a:gd name="T33" fmla="*/ 92 h 352"/>
                  <a:gd name="T34" fmla="*/ 82 w 320"/>
                  <a:gd name="T35" fmla="*/ 91 h 352"/>
                  <a:gd name="T36" fmla="*/ 85 w 320"/>
                  <a:gd name="T37" fmla="*/ 89 h 352"/>
                  <a:gd name="T38" fmla="*/ 86 w 320"/>
                  <a:gd name="T39" fmla="*/ 87 h 352"/>
                  <a:gd name="T40" fmla="*/ 86 w 320"/>
                  <a:gd name="T41" fmla="*/ 90 h 352"/>
                  <a:gd name="T42" fmla="*/ 86 w 320"/>
                  <a:gd name="T43" fmla="*/ 23 h 352"/>
                  <a:gd name="T44" fmla="*/ 87 w 320"/>
                  <a:gd name="T45" fmla="*/ 26 h 352"/>
                  <a:gd name="T46" fmla="*/ 86 w 320"/>
                  <a:gd name="T47" fmla="*/ 24 h 352"/>
                  <a:gd name="T48" fmla="*/ 86 w 320"/>
                  <a:gd name="T49" fmla="*/ 23 h 352"/>
                  <a:gd name="T50" fmla="*/ 84 w 320"/>
                  <a:gd name="T51" fmla="*/ 21 h 352"/>
                  <a:gd name="T52" fmla="*/ 73 w 320"/>
                  <a:gd name="T53" fmla="*/ 18 h 352"/>
                  <a:gd name="T54" fmla="*/ 59 w 320"/>
                  <a:gd name="T55" fmla="*/ 16 h 352"/>
                  <a:gd name="T56" fmla="*/ 60 w 320"/>
                  <a:gd name="T57" fmla="*/ 1 h 352"/>
                  <a:gd name="T58" fmla="*/ 77 w 320"/>
                  <a:gd name="T59" fmla="*/ 3 h 352"/>
                  <a:gd name="T60" fmla="*/ 89 w 320"/>
                  <a:gd name="T61" fmla="*/ 7 h 352"/>
                  <a:gd name="T62" fmla="*/ 94 w 320"/>
                  <a:gd name="T63" fmla="*/ 11 h 352"/>
                  <a:gd name="T64" fmla="*/ 97 w 320"/>
                  <a:gd name="T65" fmla="*/ 14 h 352"/>
                  <a:gd name="T66" fmla="*/ 100 w 320"/>
                  <a:gd name="T67" fmla="*/ 18 h 352"/>
                  <a:gd name="T68" fmla="*/ 101 w 320"/>
                  <a:gd name="T69" fmla="*/ 23 h 352"/>
                  <a:gd name="T70" fmla="*/ 101 w 320"/>
                  <a:gd name="T71" fmla="*/ 90 h 352"/>
                  <a:gd name="T72" fmla="*/ 99 w 320"/>
                  <a:gd name="T73" fmla="*/ 96 h 352"/>
                  <a:gd name="T74" fmla="*/ 96 w 320"/>
                  <a:gd name="T75" fmla="*/ 99 h 352"/>
                  <a:gd name="T76" fmla="*/ 91 w 320"/>
                  <a:gd name="T77" fmla="*/ 103 h 352"/>
                  <a:gd name="T78" fmla="*/ 84 w 320"/>
                  <a:gd name="T79" fmla="*/ 106 h 352"/>
                  <a:gd name="T80" fmla="*/ 76 w 320"/>
                  <a:gd name="T81" fmla="*/ 108 h 352"/>
                  <a:gd name="T82" fmla="*/ 60 w 320"/>
                  <a:gd name="T83" fmla="*/ 111 h 352"/>
                  <a:gd name="T84" fmla="*/ 41 w 320"/>
                  <a:gd name="T85" fmla="*/ 111 h 352"/>
                  <a:gd name="T86" fmla="*/ 24 w 320"/>
                  <a:gd name="T87" fmla="*/ 108 h 352"/>
                  <a:gd name="T88" fmla="*/ 17 w 320"/>
                  <a:gd name="T89" fmla="*/ 106 h 352"/>
                  <a:gd name="T90" fmla="*/ 11 w 320"/>
                  <a:gd name="T91" fmla="*/ 103 h 352"/>
                  <a:gd name="T92" fmla="*/ 5 w 320"/>
                  <a:gd name="T93" fmla="*/ 99 h 352"/>
                  <a:gd name="T94" fmla="*/ 3 w 320"/>
                  <a:gd name="T95" fmla="*/ 96 h 352"/>
                  <a:gd name="T96" fmla="*/ 0 w 320"/>
                  <a:gd name="T97" fmla="*/ 90 h 352"/>
                  <a:gd name="T98" fmla="*/ 0 w 320"/>
                  <a:gd name="T99" fmla="*/ 23 h 352"/>
                  <a:gd name="T100" fmla="*/ 1 w 320"/>
                  <a:gd name="T101" fmla="*/ 18 h 352"/>
                  <a:gd name="T102" fmla="*/ 3 w 320"/>
                  <a:gd name="T103" fmla="*/ 15 h 352"/>
                  <a:gd name="T104" fmla="*/ 7 w 320"/>
                  <a:gd name="T105" fmla="*/ 11 h 352"/>
                  <a:gd name="T106" fmla="*/ 12 w 320"/>
                  <a:gd name="T107" fmla="*/ 7 h 352"/>
                  <a:gd name="T108" fmla="*/ 25 w 320"/>
                  <a:gd name="T109" fmla="*/ 3 h 352"/>
                  <a:gd name="T110" fmla="*/ 41 w 320"/>
                  <a:gd name="T111" fmla="*/ 1 h 352"/>
                  <a:gd name="T112" fmla="*/ 60 w 320"/>
                  <a:gd name="T113" fmla="*/ 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78" name="Rectangle 743"/>
              <p:cNvSpPr>
                <a:spLocks noChangeArrowheads="1"/>
              </p:cNvSpPr>
              <p:nvPr/>
            </p:nvSpPr>
            <p:spPr bwMode="auto">
              <a:xfrm>
                <a:off x="5204841" y="5057376"/>
                <a:ext cx="10238" cy="13971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79" name="Rectangle 744"/>
              <p:cNvSpPr>
                <a:spLocks noChangeArrowheads="1"/>
              </p:cNvSpPr>
              <p:nvPr/>
            </p:nvSpPr>
            <p:spPr bwMode="auto">
              <a:xfrm>
                <a:off x="5215079" y="5057376"/>
                <a:ext cx="10238" cy="13971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0" name="Rectangle 745"/>
              <p:cNvSpPr>
                <a:spLocks noChangeArrowheads="1"/>
              </p:cNvSpPr>
              <p:nvPr/>
            </p:nvSpPr>
            <p:spPr bwMode="auto">
              <a:xfrm>
                <a:off x="5225316" y="5057376"/>
                <a:ext cx="10238" cy="13971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1" name="Rectangle 746"/>
              <p:cNvSpPr>
                <a:spLocks noChangeArrowheads="1"/>
              </p:cNvSpPr>
              <p:nvPr/>
            </p:nvSpPr>
            <p:spPr bwMode="auto">
              <a:xfrm>
                <a:off x="5235554" y="5057376"/>
                <a:ext cx="10238" cy="13971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2" name="Rectangle 747"/>
              <p:cNvSpPr>
                <a:spLocks noChangeArrowheads="1"/>
              </p:cNvSpPr>
              <p:nvPr/>
            </p:nvSpPr>
            <p:spPr bwMode="auto">
              <a:xfrm>
                <a:off x="5245792" y="5057376"/>
                <a:ext cx="10238" cy="13971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3" name="Rectangle 748"/>
              <p:cNvSpPr>
                <a:spLocks noChangeArrowheads="1"/>
              </p:cNvSpPr>
              <p:nvPr/>
            </p:nvSpPr>
            <p:spPr bwMode="auto">
              <a:xfrm>
                <a:off x="5256029" y="5057376"/>
                <a:ext cx="10238" cy="13971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4" name="Rectangle 749"/>
              <p:cNvSpPr>
                <a:spLocks noChangeArrowheads="1"/>
              </p:cNvSpPr>
              <p:nvPr/>
            </p:nvSpPr>
            <p:spPr bwMode="auto">
              <a:xfrm>
                <a:off x="5266267" y="5057376"/>
                <a:ext cx="10238" cy="13971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5" name="Rectangle 750"/>
              <p:cNvSpPr>
                <a:spLocks noChangeArrowheads="1"/>
              </p:cNvSpPr>
              <p:nvPr/>
            </p:nvSpPr>
            <p:spPr bwMode="auto">
              <a:xfrm>
                <a:off x="5276504" y="5057376"/>
                <a:ext cx="10238" cy="13971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6" name="Rectangle 751"/>
              <p:cNvSpPr>
                <a:spLocks noChangeArrowheads="1"/>
              </p:cNvSpPr>
              <p:nvPr/>
            </p:nvSpPr>
            <p:spPr bwMode="auto">
              <a:xfrm>
                <a:off x="5286742" y="5057376"/>
                <a:ext cx="20475" cy="139714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7" name="Rectangle 752"/>
              <p:cNvSpPr>
                <a:spLocks noChangeArrowheads="1"/>
              </p:cNvSpPr>
              <p:nvPr/>
            </p:nvSpPr>
            <p:spPr bwMode="auto">
              <a:xfrm>
                <a:off x="5307217" y="5057376"/>
                <a:ext cx="10238" cy="13971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8" name="Rectangle 753"/>
              <p:cNvSpPr>
                <a:spLocks noChangeArrowheads="1"/>
              </p:cNvSpPr>
              <p:nvPr/>
            </p:nvSpPr>
            <p:spPr bwMode="auto">
              <a:xfrm>
                <a:off x="5317455" y="5057376"/>
                <a:ext cx="10238" cy="13971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89" name="Rectangle 754"/>
              <p:cNvSpPr>
                <a:spLocks noChangeArrowheads="1"/>
              </p:cNvSpPr>
              <p:nvPr/>
            </p:nvSpPr>
            <p:spPr bwMode="auto">
              <a:xfrm>
                <a:off x="5327693" y="5057376"/>
                <a:ext cx="10238" cy="13971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90" name="Rectangle 755"/>
              <p:cNvSpPr>
                <a:spLocks noChangeArrowheads="1"/>
              </p:cNvSpPr>
              <p:nvPr/>
            </p:nvSpPr>
            <p:spPr bwMode="auto">
              <a:xfrm>
                <a:off x="5337930" y="5057376"/>
                <a:ext cx="10238" cy="13971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91" name="Rectangle 756"/>
              <p:cNvSpPr>
                <a:spLocks noChangeArrowheads="1"/>
              </p:cNvSpPr>
              <p:nvPr/>
            </p:nvSpPr>
            <p:spPr bwMode="auto">
              <a:xfrm>
                <a:off x="5348168" y="5057376"/>
                <a:ext cx="10238" cy="13971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92" name="Rectangle 757"/>
              <p:cNvSpPr>
                <a:spLocks noChangeArrowheads="1"/>
              </p:cNvSpPr>
              <p:nvPr/>
            </p:nvSpPr>
            <p:spPr bwMode="auto">
              <a:xfrm>
                <a:off x="5358406" y="5057376"/>
                <a:ext cx="10238" cy="13971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93" name="Rectangle 758"/>
              <p:cNvSpPr>
                <a:spLocks noChangeArrowheads="1"/>
              </p:cNvSpPr>
              <p:nvPr/>
            </p:nvSpPr>
            <p:spPr bwMode="auto">
              <a:xfrm>
                <a:off x="5368643" y="5057376"/>
                <a:ext cx="10238" cy="13971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94" name="Rectangle 759"/>
              <p:cNvSpPr>
                <a:spLocks noChangeArrowheads="1"/>
              </p:cNvSpPr>
              <p:nvPr/>
            </p:nvSpPr>
            <p:spPr bwMode="auto">
              <a:xfrm>
                <a:off x="5378881" y="5057376"/>
                <a:ext cx="10238" cy="13971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95" name="Freeform 760"/>
              <p:cNvSpPr>
                <a:spLocks/>
              </p:cNvSpPr>
              <p:nvPr/>
            </p:nvSpPr>
            <p:spPr bwMode="auto">
              <a:xfrm>
                <a:off x="5208936" y="5037195"/>
                <a:ext cx="176088" cy="46571"/>
              </a:xfrm>
              <a:custGeom>
                <a:avLst/>
                <a:gdLst>
                  <a:gd name="T0" fmla="*/ 86 w 86"/>
                  <a:gd name="T1" fmla="*/ 15 h 30"/>
                  <a:gd name="T2" fmla="*/ 86 w 86"/>
                  <a:gd name="T3" fmla="*/ 15 h 30"/>
                  <a:gd name="T4" fmla="*/ 86 w 86"/>
                  <a:gd name="T5" fmla="*/ 17 h 30"/>
                  <a:gd name="T6" fmla="*/ 85 w 86"/>
                  <a:gd name="T7" fmla="*/ 19 h 30"/>
                  <a:gd name="T8" fmla="*/ 83 w 86"/>
                  <a:gd name="T9" fmla="*/ 20 h 30"/>
                  <a:gd name="T10" fmla="*/ 82 w 86"/>
                  <a:gd name="T11" fmla="*/ 21 h 30"/>
                  <a:gd name="T12" fmla="*/ 79 w 86"/>
                  <a:gd name="T13" fmla="*/ 24 h 30"/>
                  <a:gd name="T14" fmla="*/ 73 w 86"/>
                  <a:gd name="T15" fmla="*/ 26 h 30"/>
                  <a:gd name="T16" fmla="*/ 67 w 86"/>
                  <a:gd name="T17" fmla="*/ 28 h 30"/>
                  <a:gd name="T18" fmla="*/ 60 w 86"/>
                  <a:gd name="T19" fmla="*/ 30 h 30"/>
                  <a:gd name="T20" fmla="*/ 52 w 86"/>
                  <a:gd name="T21" fmla="*/ 30 h 30"/>
                  <a:gd name="T22" fmla="*/ 43 w 86"/>
                  <a:gd name="T23" fmla="*/ 30 h 30"/>
                  <a:gd name="T24" fmla="*/ 34 w 86"/>
                  <a:gd name="T25" fmla="*/ 30 h 30"/>
                  <a:gd name="T26" fmla="*/ 27 w 86"/>
                  <a:gd name="T27" fmla="*/ 30 h 30"/>
                  <a:gd name="T28" fmla="*/ 19 w 86"/>
                  <a:gd name="T29" fmla="*/ 28 h 30"/>
                  <a:gd name="T30" fmla="*/ 13 w 86"/>
                  <a:gd name="T31" fmla="*/ 26 h 30"/>
                  <a:gd name="T32" fmla="*/ 7 w 86"/>
                  <a:gd name="T33" fmla="*/ 24 h 30"/>
                  <a:gd name="T34" fmla="*/ 4 w 86"/>
                  <a:gd name="T35" fmla="*/ 21 h 30"/>
                  <a:gd name="T36" fmla="*/ 2 w 86"/>
                  <a:gd name="T37" fmla="*/ 20 h 30"/>
                  <a:gd name="T38" fmla="*/ 1 w 86"/>
                  <a:gd name="T39" fmla="*/ 19 h 30"/>
                  <a:gd name="T40" fmla="*/ 0 w 86"/>
                  <a:gd name="T41" fmla="*/ 17 h 30"/>
                  <a:gd name="T42" fmla="*/ 0 w 86"/>
                  <a:gd name="T43" fmla="*/ 15 h 30"/>
                  <a:gd name="T44" fmla="*/ 0 w 86"/>
                  <a:gd name="T45" fmla="*/ 14 h 30"/>
                  <a:gd name="T46" fmla="*/ 1 w 86"/>
                  <a:gd name="T47" fmla="*/ 12 h 30"/>
                  <a:gd name="T48" fmla="*/ 2 w 86"/>
                  <a:gd name="T49" fmla="*/ 11 h 30"/>
                  <a:gd name="T50" fmla="*/ 4 w 86"/>
                  <a:gd name="T51" fmla="*/ 10 h 30"/>
                  <a:gd name="T52" fmla="*/ 7 w 86"/>
                  <a:gd name="T53" fmla="*/ 7 h 30"/>
                  <a:gd name="T54" fmla="*/ 13 w 86"/>
                  <a:gd name="T55" fmla="*/ 5 h 30"/>
                  <a:gd name="T56" fmla="*/ 19 w 86"/>
                  <a:gd name="T57" fmla="*/ 3 h 30"/>
                  <a:gd name="T58" fmla="*/ 27 w 86"/>
                  <a:gd name="T59" fmla="*/ 1 h 30"/>
                  <a:gd name="T60" fmla="*/ 34 w 86"/>
                  <a:gd name="T61" fmla="*/ 1 h 30"/>
                  <a:gd name="T62" fmla="*/ 43 w 86"/>
                  <a:gd name="T63" fmla="*/ 0 h 30"/>
                  <a:gd name="T64" fmla="*/ 52 w 86"/>
                  <a:gd name="T65" fmla="*/ 1 h 30"/>
                  <a:gd name="T66" fmla="*/ 60 w 86"/>
                  <a:gd name="T67" fmla="*/ 1 h 30"/>
                  <a:gd name="T68" fmla="*/ 67 w 86"/>
                  <a:gd name="T69" fmla="*/ 3 h 30"/>
                  <a:gd name="T70" fmla="*/ 73 w 86"/>
                  <a:gd name="T71" fmla="*/ 5 h 30"/>
                  <a:gd name="T72" fmla="*/ 79 w 86"/>
                  <a:gd name="T73" fmla="*/ 7 h 30"/>
                  <a:gd name="T74" fmla="*/ 82 w 86"/>
                  <a:gd name="T75" fmla="*/ 10 h 30"/>
                  <a:gd name="T76" fmla="*/ 83 w 86"/>
                  <a:gd name="T77" fmla="*/ 11 h 30"/>
                  <a:gd name="T78" fmla="*/ 85 w 86"/>
                  <a:gd name="T79" fmla="*/ 12 h 30"/>
                  <a:gd name="T80" fmla="*/ 86 w 86"/>
                  <a:gd name="T81" fmla="*/ 14 h 30"/>
                  <a:gd name="T82" fmla="*/ 86 w 86"/>
                  <a:gd name="T83" fmla="*/ 15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7"/>
                    </a:lnTo>
                    <a:lnTo>
                      <a:pt x="85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60" y="30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7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27" y="1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2" y="1"/>
                    </a:lnTo>
                    <a:lnTo>
                      <a:pt x="60" y="1"/>
                    </a:lnTo>
                    <a:lnTo>
                      <a:pt x="67" y="3"/>
                    </a:lnTo>
                    <a:lnTo>
                      <a:pt x="73" y="5"/>
                    </a:lnTo>
                    <a:lnTo>
                      <a:pt x="79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5" y="12"/>
                    </a:lnTo>
                    <a:lnTo>
                      <a:pt x="86" y="14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96" name="Freeform 761"/>
              <p:cNvSpPr>
                <a:spLocks/>
              </p:cNvSpPr>
              <p:nvPr/>
            </p:nvSpPr>
            <p:spPr bwMode="auto">
              <a:xfrm>
                <a:off x="5348168" y="5080662"/>
                <a:ext cx="176088" cy="147476"/>
              </a:xfrm>
              <a:custGeom>
                <a:avLst/>
                <a:gdLst>
                  <a:gd name="T0" fmla="*/ 43 w 86"/>
                  <a:gd name="T1" fmla="*/ 0 h 95"/>
                  <a:gd name="T2" fmla="*/ 43 w 86"/>
                  <a:gd name="T3" fmla="*/ 0 h 95"/>
                  <a:gd name="T4" fmla="*/ 34 w 86"/>
                  <a:gd name="T5" fmla="*/ 0 h 95"/>
                  <a:gd name="T6" fmla="*/ 26 w 86"/>
                  <a:gd name="T7" fmla="*/ 1 h 95"/>
                  <a:gd name="T8" fmla="*/ 19 w 86"/>
                  <a:gd name="T9" fmla="*/ 3 h 95"/>
                  <a:gd name="T10" fmla="*/ 13 w 86"/>
                  <a:gd name="T11" fmla="*/ 5 h 95"/>
                  <a:gd name="T12" fmla="*/ 7 w 86"/>
                  <a:gd name="T13" fmla="*/ 7 h 95"/>
                  <a:gd name="T14" fmla="*/ 3 w 86"/>
                  <a:gd name="T15" fmla="*/ 9 h 95"/>
                  <a:gd name="T16" fmla="*/ 2 w 86"/>
                  <a:gd name="T17" fmla="*/ 11 h 95"/>
                  <a:gd name="T18" fmla="*/ 1 w 86"/>
                  <a:gd name="T19" fmla="*/ 12 h 95"/>
                  <a:gd name="T20" fmla="*/ 0 w 86"/>
                  <a:gd name="T21" fmla="*/ 14 h 95"/>
                  <a:gd name="T22" fmla="*/ 0 w 86"/>
                  <a:gd name="T23" fmla="*/ 15 h 95"/>
                  <a:gd name="T24" fmla="*/ 0 w 86"/>
                  <a:gd name="T25" fmla="*/ 80 h 95"/>
                  <a:gd name="T26" fmla="*/ 0 w 86"/>
                  <a:gd name="T27" fmla="*/ 82 h 95"/>
                  <a:gd name="T28" fmla="*/ 1 w 86"/>
                  <a:gd name="T29" fmla="*/ 83 h 95"/>
                  <a:gd name="T30" fmla="*/ 2 w 86"/>
                  <a:gd name="T31" fmla="*/ 85 h 95"/>
                  <a:gd name="T32" fmla="*/ 3 w 86"/>
                  <a:gd name="T33" fmla="*/ 86 h 95"/>
                  <a:gd name="T34" fmla="*/ 7 w 86"/>
                  <a:gd name="T35" fmla="*/ 89 h 95"/>
                  <a:gd name="T36" fmla="*/ 13 w 86"/>
                  <a:gd name="T37" fmla="*/ 91 h 95"/>
                  <a:gd name="T38" fmla="*/ 19 w 86"/>
                  <a:gd name="T39" fmla="*/ 93 h 95"/>
                  <a:gd name="T40" fmla="*/ 26 w 86"/>
                  <a:gd name="T41" fmla="*/ 94 h 95"/>
                  <a:gd name="T42" fmla="*/ 34 w 86"/>
                  <a:gd name="T43" fmla="*/ 95 h 95"/>
                  <a:gd name="T44" fmla="*/ 43 w 86"/>
                  <a:gd name="T45" fmla="*/ 95 h 95"/>
                  <a:gd name="T46" fmla="*/ 52 w 86"/>
                  <a:gd name="T47" fmla="*/ 95 h 95"/>
                  <a:gd name="T48" fmla="*/ 59 w 86"/>
                  <a:gd name="T49" fmla="*/ 94 h 95"/>
                  <a:gd name="T50" fmla="*/ 67 w 86"/>
                  <a:gd name="T51" fmla="*/ 93 h 95"/>
                  <a:gd name="T52" fmla="*/ 73 w 86"/>
                  <a:gd name="T53" fmla="*/ 91 h 95"/>
                  <a:gd name="T54" fmla="*/ 79 w 86"/>
                  <a:gd name="T55" fmla="*/ 89 h 95"/>
                  <a:gd name="T56" fmla="*/ 82 w 86"/>
                  <a:gd name="T57" fmla="*/ 86 h 95"/>
                  <a:gd name="T58" fmla="*/ 83 w 86"/>
                  <a:gd name="T59" fmla="*/ 85 h 95"/>
                  <a:gd name="T60" fmla="*/ 85 w 86"/>
                  <a:gd name="T61" fmla="*/ 83 h 95"/>
                  <a:gd name="T62" fmla="*/ 86 w 86"/>
                  <a:gd name="T63" fmla="*/ 82 h 95"/>
                  <a:gd name="T64" fmla="*/ 86 w 86"/>
                  <a:gd name="T65" fmla="*/ 80 h 95"/>
                  <a:gd name="T66" fmla="*/ 86 w 86"/>
                  <a:gd name="T67" fmla="*/ 15 h 95"/>
                  <a:gd name="T68" fmla="*/ 86 w 86"/>
                  <a:gd name="T69" fmla="*/ 14 h 95"/>
                  <a:gd name="T70" fmla="*/ 85 w 86"/>
                  <a:gd name="T71" fmla="*/ 12 h 95"/>
                  <a:gd name="T72" fmla="*/ 83 w 86"/>
                  <a:gd name="T73" fmla="*/ 11 h 95"/>
                  <a:gd name="T74" fmla="*/ 82 w 86"/>
                  <a:gd name="T75" fmla="*/ 9 h 95"/>
                  <a:gd name="T76" fmla="*/ 79 w 86"/>
                  <a:gd name="T77" fmla="*/ 7 h 95"/>
                  <a:gd name="T78" fmla="*/ 73 w 86"/>
                  <a:gd name="T79" fmla="*/ 5 h 95"/>
                  <a:gd name="T80" fmla="*/ 67 w 86"/>
                  <a:gd name="T81" fmla="*/ 3 h 95"/>
                  <a:gd name="T82" fmla="*/ 59 w 86"/>
                  <a:gd name="T83" fmla="*/ 1 h 95"/>
                  <a:gd name="T84" fmla="*/ 52 w 86"/>
                  <a:gd name="T85" fmla="*/ 0 h 95"/>
                  <a:gd name="T86" fmla="*/ 4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4" y="0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5" y="83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2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97" name="Freeform 762"/>
              <p:cNvSpPr>
                <a:spLocks noEditPoints="1"/>
              </p:cNvSpPr>
              <p:nvPr/>
            </p:nvSpPr>
            <p:spPr bwMode="auto">
              <a:xfrm>
                <a:off x="5331788" y="5068243"/>
                <a:ext cx="206801" cy="172314"/>
              </a:xfrm>
              <a:custGeom>
                <a:avLst/>
                <a:gdLst>
                  <a:gd name="T0" fmla="*/ 42 w 320"/>
                  <a:gd name="T1" fmla="*/ 16 h 352"/>
                  <a:gd name="T2" fmla="*/ 28 w 320"/>
                  <a:gd name="T3" fmla="*/ 18 h 352"/>
                  <a:gd name="T4" fmla="*/ 18 w 320"/>
                  <a:gd name="T5" fmla="*/ 21 h 352"/>
                  <a:gd name="T6" fmla="*/ 15 w 320"/>
                  <a:gd name="T7" fmla="*/ 23 h 352"/>
                  <a:gd name="T8" fmla="*/ 16 w 320"/>
                  <a:gd name="T9" fmla="*/ 23 h 352"/>
                  <a:gd name="T10" fmla="*/ 14 w 320"/>
                  <a:gd name="T11" fmla="*/ 26 h 352"/>
                  <a:gd name="T12" fmla="*/ 15 w 320"/>
                  <a:gd name="T13" fmla="*/ 23 h 352"/>
                  <a:gd name="T14" fmla="*/ 15 w 320"/>
                  <a:gd name="T15" fmla="*/ 90 h 352"/>
                  <a:gd name="T16" fmla="*/ 15 w 320"/>
                  <a:gd name="T17" fmla="*/ 86 h 352"/>
                  <a:gd name="T18" fmla="*/ 17 w 320"/>
                  <a:gd name="T19" fmla="*/ 89 h 352"/>
                  <a:gd name="T20" fmla="*/ 19 w 320"/>
                  <a:gd name="T21" fmla="*/ 91 h 352"/>
                  <a:gd name="T22" fmla="*/ 24 w 320"/>
                  <a:gd name="T23" fmla="*/ 92 h 352"/>
                  <a:gd name="T24" fmla="*/ 28 w 320"/>
                  <a:gd name="T25" fmla="*/ 94 h 352"/>
                  <a:gd name="T26" fmla="*/ 43 w 320"/>
                  <a:gd name="T27" fmla="*/ 96 h 352"/>
                  <a:gd name="T28" fmla="*/ 59 w 320"/>
                  <a:gd name="T29" fmla="*/ 96 h 352"/>
                  <a:gd name="T30" fmla="*/ 74 w 320"/>
                  <a:gd name="T31" fmla="*/ 94 h 352"/>
                  <a:gd name="T32" fmla="*/ 78 w 320"/>
                  <a:gd name="T33" fmla="*/ 92 h 352"/>
                  <a:gd name="T34" fmla="*/ 82 w 320"/>
                  <a:gd name="T35" fmla="*/ 91 h 352"/>
                  <a:gd name="T36" fmla="*/ 85 w 320"/>
                  <a:gd name="T37" fmla="*/ 89 h 352"/>
                  <a:gd name="T38" fmla="*/ 86 w 320"/>
                  <a:gd name="T39" fmla="*/ 87 h 352"/>
                  <a:gd name="T40" fmla="*/ 86 w 320"/>
                  <a:gd name="T41" fmla="*/ 90 h 352"/>
                  <a:gd name="T42" fmla="*/ 86 w 320"/>
                  <a:gd name="T43" fmla="*/ 23 h 352"/>
                  <a:gd name="T44" fmla="*/ 87 w 320"/>
                  <a:gd name="T45" fmla="*/ 26 h 352"/>
                  <a:gd name="T46" fmla="*/ 86 w 320"/>
                  <a:gd name="T47" fmla="*/ 24 h 352"/>
                  <a:gd name="T48" fmla="*/ 86 w 320"/>
                  <a:gd name="T49" fmla="*/ 23 h 352"/>
                  <a:gd name="T50" fmla="*/ 84 w 320"/>
                  <a:gd name="T51" fmla="*/ 21 h 352"/>
                  <a:gd name="T52" fmla="*/ 73 w 320"/>
                  <a:gd name="T53" fmla="*/ 18 h 352"/>
                  <a:gd name="T54" fmla="*/ 59 w 320"/>
                  <a:gd name="T55" fmla="*/ 16 h 352"/>
                  <a:gd name="T56" fmla="*/ 60 w 320"/>
                  <a:gd name="T57" fmla="*/ 1 h 352"/>
                  <a:gd name="T58" fmla="*/ 77 w 320"/>
                  <a:gd name="T59" fmla="*/ 3 h 352"/>
                  <a:gd name="T60" fmla="*/ 89 w 320"/>
                  <a:gd name="T61" fmla="*/ 7 h 352"/>
                  <a:gd name="T62" fmla="*/ 94 w 320"/>
                  <a:gd name="T63" fmla="*/ 11 h 352"/>
                  <a:gd name="T64" fmla="*/ 97 w 320"/>
                  <a:gd name="T65" fmla="*/ 14 h 352"/>
                  <a:gd name="T66" fmla="*/ 100 w 320"/>
                  <a:gd name="T67" fmla="*/ 18 h 352"/>
                  <a:gd name="T68" fmla="*/ 101 w 320"/>
                  <a:gd name="T69" fmla="*/ 23 h 352"/>
                  <a:gd name="T70" fmla="*/ 101 w 320"/>
                  <a:gd name="T71" fmla="*/ 90 h 352"/>
                  <a:gd name="T72" fmla="*/ 99 w 320"/>
                  <a:gd name="T73" fmla="*/ 96 h 352"/>
                  <a:gd name="T74" fmla="*/ 96 w 320"/>
                  <a:gd name="T75" fmla="*/ 99 h 352"/>
                  <a:gd name="T76" fmla="*/ 91 w 320"/>
                  <a:gd name="T77" fmla="*/ 103 h 352"/>
                  <a:gd name="T78" fmla="*/ 84 w 320"/>
                  <a:gd name="T79" fmla="*/ 106 h 352"/>
                  <a:gd name="T80" fmla="*/ 76 w 320"/>
                  <a:gd name="T81" fmla="*/ 108 h 352"/>
                  <a:gd name="T82" fmla="*/ 60 w 320"/>
                  <a:gd name="T83" fmla="*/ 111 h 352"/>
                  <a:gd name="T84" fmla="*/ 41 w 320"/>
                  <a:gd name="T85" fmla="*/ 111 h 352"/>
                  <a:gd name="T86" fmla="*/ 24 w 320"/>
                  <a:gd name="T87" fmla="*/ 108 h 352"/>
                  <a:gd name="T88" fmla="*/ 17 w 320"/>
                  <a:gd name="T89" fmla="*/ 106 h 352"/>
                  <a:gd name="T90" fmla="*/ 11 w 320"/>
                  <a:gd name="T91" fmla="*/ 103 h 352"/>
                  <a:gd name="T92" fmla="*/ 5 w 320"/>
                  <a:gd name="T93" fmla="*/ 99 h 352"/>
                  <a:gd name="T94" fmla="*/ 3 w 320"/>
                  <a:gd name="T95" fmla="*/ 96 h 352"/>
                  <a:gd name="T96" fmla="*/ 0 w 320"/>
                  <a:gd name="T97" fmla="*/ 90 h 352"/>
                  <a:gd name="T98" fmla="*/ 0 w 320"/>
                  <a:gd name="T99" fmla="*/ 23 h 352"/>
                  <a:gd name="T100" fmla="*/ 1 w 320"/>
                  <a:gd name="T101" fmla="*/ 18 h 352"/>
                  <a:gd name="T102" fmla="*/ 3 w 320"/>
                  <a:gd name="T103" fmla="*/ 15 h 352"/>
                  <a:gd name="T104" fmla="*/ 7 w 320"/>
                  <a:gd name="T105" fmla="*/ 11 h 352"/>
                  <a:gd name="T106" fmla="*/ 12 w 320"/>
                  <a:gd name="T107" fmla="*/ 7 h 352"/>
                  <a:gd name="T108" fmla="*/ 25 w 320"/>
                  <a:gd name="T109" fmla="*/ 3 h 352"/>
                  <a:gd name="T110" fmla="*/ 41 w 320"/>
                  <a:gd name="T111" fmla="*/ 1 h 352"/>
                  <a:gd name="T112" fmla="*/ 60 w 320"/>
                  <a:gd name="T113" fmla="*/ 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298" name="Rectangle 763"/>
              <p:cNvSpPr>
                <a:spLocks noChangeArrowheads="1"/>
              </p:cNvSpPr>
              <p:nvPr/>
            </p:nvSpPr>
            <p:spPr bwMode="auto">
              <a:xfrm>
                <a:off x="5337930" y="5096185"/>
                <a:ext cx="10238" cy="131952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299" name="Rectangle 764"/>
              <p:cNvSpPr>
                <a:spLocks noChangeArrowheads="1"/>
              </p:cNvSpPr>
              <p:nvPr/>
            </p:nvSpPr>
            <p:spPr bwMode="auto">
              <a:xfrm>
                <a:off x="5348168" y="5096185"/>
                <a:ext cx="10238" cy="131952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0" name="Rectangle 765"/>
              <p:cNvSpPr>
                <a:spLocks noChangeArrowheads="1"/>
              </p:cNvSpPr>
              <p:nvPr/>
            </p:nvSpPr>
            <p:spPr bwMode="auto">
              <a:xfrm>
                <a:off x="5358406" y="5096185"/>
                <a:ext cx="10238" cy="131952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1" name="Rectangle 766"/>
              <p:cNvSpPr>
                <a:spLocks noChangeArrowheads="1"/>
              </p:cNvSpPr>
              <p:nvPr/>
            </p:nvSpPr>
            <p:spPr bwMode="auto">
              <a:xfrm>
                <a:off x="5368643" y="5096185"/>
                <a:ext cx="10238" cy="131952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2" name="Rectangle 767"/>
              <p:cNvSpPr>
                <a:spLocks noChangeArrowheads="1"/>
              </p:cNvSpPr>
              <p:nvPr/>
            </p:nvSpPr>
            <p:spPr bwMode="auto">
              <a:xfrm>
                <a:off x="5378881" y="5096185"/>
                <a:ext cx="10238" cy="131952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3" name="Rectangle 768"/>
              <p:cNvSpPr>
                <a:spLocks noChangeArrowheads="1"/>
              </p:cNvSpPr>
              <p:nvPr/>
            </p:nvSpPr>
            <p:spPr bwMode="auto">
              <a:xfrm>
                <a:off x="5389119" y="5096185"/>
                <a:ext cx="10238" cy="131952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4" name="Rectangle 769"/>
              <p:cNvSpPr>
                <a:spLocks noChangeArrowheads="1"/>
              </p:cNvSpPr>
              <p:nvPr/>
            </p:nvSpPr>
            <p:spPr bwMode="auto">
              <a:xfrm>
                <a:off x="5399356" y="5096185"/>
                <a:ext cx="10238" cy="131952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5" name="Rectangle 770"/>
              <p:cNvSpPr>
                <a:spLocks noChangeArrowheads="1"/>
              </p:cNvSpPr>
              <p:nvPr/>
            </p:nvSpPr>
            <p:spPr bwMode="auto">
              <a:xfrm>
                <a:off x="5409594" y="5096185"/>
                <a:ext cx="10238" cy="131952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6" name="Rectangle 771"/>
              <p:cNvSpPr>
                <a:spLocks noChangeArrowheads="1"/>
              </p:cNvSpPr>
              <p:nvPr/>
            </p:nvSpPr>
            <p:spPr bwMode="auto">
              <a:xfrm>
                <a:off x="5419832" y="5096185"/>
                <a:ext cx="20475" cy="131952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7" name="Rectangle 772"/>
              <p:cNvSpPr>
                <a:spLocks noChangeArrowheads="1"/>
              </p:cNvSpPr>
              <p:nvPr/>
            </p:nvSpPr>
            <p:spPr bwMode="auto">
              <a:xfrm>
                <a:off x="5440307" y="5096185"/>
                <a:ext cx="10238" cy="131952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8" name="Rectangle 774"/>
              <p:cNvSpPr>
                <a:spLocks noChangeArrowheads="1"/>
              </p:cNvSpPr>
              <p:nvPr/>
            </p:nvSpPr>
            <p:spPr bwMode="auto">
              <a:xfrm>
                <a:off x="5450543" y="5096185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09" name="Rectangle 775"/>
              <p:cNvSpPr>
                <a:spLocks noChangeArrowheads="1"/>
              </p:cNvSpPr>
              <p:nvPr/>
            </p:nvSpPr>
            <p:spPr bwMode="auto">
              <a:xfrm>
                <a:off x="5460781" y="5096185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10" name="Rectangle 776"/>
              <p:cNvSpPr>
                <a:spLocks noChangeArrowheads="1"/>
              </p:cNvSpPr>
              <p:nvPr/>
            </p:nvSpPr>
            <p:spPr bwMode="auto">
              <a:xfrm>
                <a:off x="5471019" y="5096185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11" name="Rectangle 777"/>
              <p:cNvSpPr>
                <a:spLocks noChangeArrowheads="1"/>
              </p:cNvSpPr>
              <p:nvPr/>
            </p:nvSpPr>
            <p:spPr bwMode="auto">
              <a:xfrm>
                <a:off x="5481257" y="5096185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12" name="Rectangle 778"/>
              <p:cNvSpPr>
                <a:spLocks noChangeArrowheads="1"/>
              </p:cNvSpPr>
              <p:nvPr/>
            </p:nvSpPr>
            <p:spPr bwMode="auto">
              <a:xfrm>
                <a:off x="5491494" y="5096185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13" name="Rectangle 779"/>
              <p:cNvSpPr>
                <a:spLocks noChangeArrowheads="1"/>
              </p:cNvSpPr>
              <p:nvPr/>
            </p:nvSpPr>
            <p:spPr bwMode="auto">
              <a:xfrm>
                <a:off x="5501733" y="5096185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14" name="Rectangle 780"/>
              <p:cNvSpPr>
                <a:spLocks noChangeArrowheads="1"/>
              </p:cNvSpPr>
              <p:nvPr/>
            </p:nvSpPr>
            <p:spPr bwMode="auto">
              <a:xfrm>
                <a:off x="5511969" y="5096185"/>
                <a:ext cx="12285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15" name="Freeform 781"/>
              <p:cNvSpPr>
                <a:spLocks/>
              </p:cNvSpPr>
              <p:nvPr/>
            </p:nvSpPr>
            <p:spPr bwMode="auto">
              <a:xfrm>
                <a:off x="5344072" y="5076005"/>
                <a:ext cx="174040" cy="46571"/>
              </a:xfrm>
              <a:custGeom>
                <a:avLst/>
                <a:gdLst>
                  <a:gd name="T0" fmla="*/ 134938 w 85"/>
                  <a:gd name="T1" fmla="*/ 23813 h 30"/>
                  <a:gd name="T2" fmla="*/ 134938 w 85"/>
                  <a:gd name="T3" fmla="*/ 23813 h 30"/>
                  <a:gd name="T4" fmla="*/ 134938 w 85"/>
                  <a:gd name="T5" fmla="*/ 26988 h 30"/>
                  <a:gd name="T6" fmla="*/ 133350 w 85"/>
                  <a:gd name="T7" fmla="*/ 30163 h 30"/>
                  <a:gd name="T8" fmla="*/ 131763 w 85"/>
                  <a:gd name="T9" fmla="*/ 31750 h 30"/>
                  <a:gd name="T10" fmla="*/ 130175 w 85"/>
                  <a:gd name="T11" fmla="*/ 33338 h 30"/>
                  <a:gd name="T12" fmla="*/ 123825 w 85"/>
                  <a:gd name="T13" fmla="*/ 38100 h 30"/>
                  <a:gd name="T14" fmla="*/ 114300 w 85"/>
                  <a:gd name="T15" fmla="*/ 41275 h 30"/>
                  <a:gd name="T16" fmla="*/ 104775 w 85"/>
                  <a:gd name="T17" fmla="*/ 44450 h 30"/>
                  <a:gd name="T18" fmla="*/ 93663 w 85"/>
                  <a:gd name="T19" fmla="*/ 47625 h 30"/>
                  <a:gd name="T20" fmla="*/ 80963 w 85"/>
                  <a:gd name="T21" fmla="*/ 47625 h 30"/>
                  <a:gd name="T22" fmla="*/ 66675 w 85"/>
                  <a:gd name="T23" fmla="*/ 47625 h 30"/>
                  <a:gd name="T24" fmla="*/ 53975 w 85"/>
                  <a:gd name="T25" fmla="*/ 47625 h 30"/>
                  <a:gd name="T26" fmla="*/ 41275 w 85"/>
                  <a:gd name="T27" fmla="*/ 47625 h 30"/>
                  <a:gd name="T28" fmla="*/ 28575 w 85"/>
                  <a:gd name="T29" fmla="*/ 44450 h 30"/>
                  <a:gd name="T30" fmla="*/ 19050 w 85"/>
                  <a:gd name="T31" fmla="*/ 41275 h 30"/>
                  <a:gd name="T32" fmla="*/ 11113 w 85"/>
                  <a:gd name="T33" fmla="*/ 38100 h 30"/>
                  <a:gd name="T34" fmla="*/ 4763 w 85"/>
                  <a:gd name="T35" fmla="*/ 33338 h 30"/>
                  <a:gd name="T36" fmla="*/ 3175 w 85"/>
                  <a:gd name="T37" fmla="*/ 31750 h 30"/>
                  <a:gd name="T38" fmla="*/ 1588 w 85"/>
                  <a:gd name="T39" fmla="*/ 30163 h 30"/>
                  <a:gd name="T40" fmla="*/ 0 w 85"/>
                  <a:gd name="T41" fmla="*/ 26988 h 30"/>
                  <a:gd name="T42" fmla="*/ 0 w 85"/>
                  <a:gd name="T43" fmla="*/ 23813 h 30"/>
                  <a:gd name="T44" fmla="*/ 0 w 85"/>
                  <a:gd name="T45" fmla="*/ 22225 h 30"/>
                  <a:gd name="T46" fmla="*/ 1588 w 85"/>
                  <a:gd name="T47" fmla="*/ 20638 h 30"/>
                  <a:gd name="T48" fmla="*/ 3175 w 85"/>
                  <a:gd name="T49" fmla="*/ 17463 h 30"/>
                  <a:gd name="T50" fmla="*/ 4763 w 85"/>
                  <a:gd name="T51" fmla="*/ 15875 h 30"/>
                  <a:gd name="T52" fmla="*/ 11113 w 85"/>
                  <a:gd name="T53" fmla="*/ 11113 h 30"/>
                  <a:gd name="T54" fmla="*/ 19050 w 85"/>
                  <a:gd name="T55" fmla="*/ 7938 h 30"/>
                  <a:gd name="T56" fmla="*/ 28575 w 85"/>
                  <a:gd name="T57" fmla="*/ 4763 h 30"/>
                  <a:gd name="T58" fmla="*/ 41275 w 85"/>
                  <a:gd name="T59" fmla="*/ 3175 h 30"/>
                  <a:gd name="T60" fmla="*/ 53975 w 85"/>
                  <a:gd name="T61" fmla="*/ 1588 h 30"/>
                  <a:gd name="T62" fmla="*/ 66675 w 85"/>
                  <a:gd name="T63" fmla="*/ 0 h 30"/>
                  <a:gd name="T64" fmla="*/ 80963 w 85"/>
                  <a:gd name="T65" fmla="*/ 1588 h 30"/>
                  <a:gd name="T66" fmla="*/ 93663 w 85"/>
                  <a:gd name="T67" fmla="*/ 3175 h 30"/>
                  <a:gd name="T68" fmla="*/ 104775 w 85"/>
                  <a:gd name="T69" fmla="*/ 4763 h 30"/>
                  <a:gd name="T70" fmla="*/ 114300 w 85"/>
                  <a:gd name="T71" fmla="*/ 7938 h 30"/>
                  <a:gd name="T72" fmla="*/ 123825 w 85"/>
                  <a:gd name="T73" fmla="*/ 11113 h 30"/>
                  <a:gd name="T74" fmla="*/ 130175 w 85"/>
                  <a:gd name="T75" fmla="*/ 15875 h 30"/>
                  <a:gd name="T76" fmla="*/ 131763 w 85"/>
                  <a:gd name="T77" fmla="*/ 17463 h 30"/>
                  <a:gd name="T78" fmla="*/ 133350 w 85"/>
                  <a:gd name="T79" fmla="*/ 20638 h 30"/>
                  <a:gd name="T80" fmla="*/ 134938 w 85"/>
                  <a:gd name="T81" fmla="*/ 22225 h 30"/>
                  <a:gd name="T82" fmla="*/ 134938 w 85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8" y="24"/>
                    </a:lnTo>
                    <a:lnTo>
                      <a:pt x="72" y="26"/>
                    </a:lnTo>
                    <a:lnTo>
                      <a:pt x="66" y="28"/>
                    </a:lnTo>
                    <a:lnTo>
                      <a:pt x="59" y="30"/>
                    </a:lnTo>
                    <a:lnTo>
                      <a:pt x="51" y="30"/>
                    </a:lnTo>
                    <a:lnTo>
                      <a:pt x="42" y="30"/>
                    </a:lnTo>
                    <a:lnTo>
                      <a:pt x="34" y="30"/>
                    </a:lnTo>
                    <a:lnTo>
                      <a:pt x="26" y="30"/>
                    </a:lnTo>
                    <a:lnTo>
                      <a:pt x="18" y="28"/>
                    </a:lnTo>
                    <a:lnTo>
                      <a:pt x="12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7" y="7"/>
                    </a:lnTo>
                    <a:lnTo>
                      <a:pt x="12" y="5"/>
                    </a:lnTo>
                    <a:lnTo>
                      <a:pt x="18" y="3"/>
                    </a:lnTo>
                    <a:lnTo>
                      <a:pt x="26" y="2"/>
                    </a:lnTo>
                    <a:lnTo>
                      <a:pt x="34" y="1"/>
                    </a:lnTo>
                    <a:lnTo>
                      <a:pt x="42" y="0"/>
                    </a:lnTo>
                    <a:lnTo>
                      <a:pt x="51" y="1"/>
                    </a:lnTo>
                    <a:lnTo>
                      <a:pt x="59" y="2"/>
                    </a:lnTo>
                    <a:lnTo>
                      <a:pt x="66" y="3"/>
                    </a:lnTo>
                    <a:lnTo>
                      <a:pt x="72" y="5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4" y="13"/>
                    </a:lnTo>
                    <a:lnTo>
                      <a:pt x="85" y="14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16" name="Freeform 782"/>
              <p:cNvSpPr>
                <a:spLocks/>
              </p:cNvSpPr>
              <p:nvPr/>
            </p:nvSpPr>
            <p:spPr bwMode="auto">
              <a:xfrm>
                <a:off x="4977565" y="5072900"/>
                <a:ext cx="174040" cy="147476"/>
              </a:xfrm>
              <a:custGeom>
                <a:avLst/>
                <a:gdLst>
                  <a:gd name="T0" fmla="*/ 68263 w 85"/>
                  <a:gd name="T1" fmla="*/ 0 h 95"/>
                  <a:gd name="T2" fmla="*/ 68263 w 85"/>
                  <a:gd name="T3" fmla="*/ 0 h 95"/>
                  <a:gd name="T4" fmla="*/ 53975 w 85"/>
                  <a:gd name="T5" fmla="*/ 0 h 95"/>
                  <a:gd name="T6" fmla="*/ 41275 w 85"/>
                  <a:gd name="T7" fmla="*/ 1588 h 95"/>
                  <a:gd name="T8" fmla="*/ 30163 w 85"/>
                  <a:gd name="T9" fmla="*/ 4763 h 95"/>
                  <a:gd name="T10" fmla="*/ 20638 w 85"/>
                  <a:gd name="T11" fmla="*/ 7938 h 95"/>
                  <a:gd name="T12" fmla="*/ 11113 w 85"/>
                  <a:gd name="T13" fmla="*/ 11113 h 95"/>
                  <a:gd name="T14" fmla="*/ 4763 w 85"/>
                  <a:gd name="T15" fmla="*/ 14288 h 95"/>
                  <a:gd name="T16" fmla="*/ 3175 w 85"/>
                  <a:gd name="T17" fmla="*/ 17463 h 95"/>
                  <a:gd name="T18" fmla="*/ 1588 w 85"/>
                  <a:gd name="T19" fmla="*/ 19050 h 95"/>
                  <a:gd name="T20" fmla="*/ 0 w 85"/>
                  <a:gd name="T21" fmla="*/ 22225 h 95"/>
                  <a:gd name="T22" fmla="*/ 0 w 85"/>
                  <a:gd name="T23" fmla="*/ 23813 h 95"/>
                  <a:gd name="T24" fmla="*/ 0 w 85"/>
                  <a:gd name="T25" fmla="*/ 127000 h 95"/>
                  <a:gd name="T26" fmla="*/ 0 w 85"/>
                  <a:gd name="T27" fmla="*/ 130175 h 95"/>
                  <a:gd name="T28" fmla="*/ 1588 w 85"/>
                  <a:gd name="T29" fmla="*/ 131763 h 95"/>
                  <a:gd name="T30" fmla="*/ 3175 w 85"/>
                  <a:gd name="T31" fmla="*/ 134938 h 95"/>
                  <a:gd name="T32" fmla="*/ 4763 w 85"/>
                  <a:gd name="T33" fmla="*/ 136525 h 95"/>
                  <a:gd name="T34" fmla="*/ 11113 w 85"/>
                  <a:gd name="T35" fmla="*/ 141288 h 95"/>
                  <a:gd name="T36" fmla="*/ 20638 w 85"/>
                  <a:gd name="T37" fmla="*/ 144463 h 95"/>
                  <a:gd name="T38" fmla="*/ 30163 w 85"/>
                  <a:gd name="T39" fmla="*/ 147638 h 95"/>
                  <a:gd name="T40" fmla="*/ 41275 w 85"/>
                  <a:gd name="T41" fmla="*/ 149225 h 95"/>
                  <a:gd name="T42" fmla="*/ 53975 w 85"/>
                  <a:gd name="T43" fmla="*/ 150813 h 95"/>
                  <a:gd name="T44" fmla="*/ 68263 w 85"/>
                  <a:gd name="T45" fmla="*/ 150813 h 95"/>
                  <a:gd name="T46" fmla="*/ 82550 w 85"/>
                  <a:gd name="T47" fmla="*/ 150813 h 95"/>
                  <a:gd name="T48" fmla="*/ 93663 w 85"/>
                  <a:gd name="T49" fmla="*/ 149225 h 95"/>
                  <a:gd name="T50" fmla="*/ 106363 w 85"/>
                  <a:gd name="T51" fmla="*/ 147638 h 95"/>
                  <a:gd name="T52" fmla="*/ 115888 w 85"/>
                  <a:gd name="T53" fmla="*/ 144463 h 95"/>
                  <a:gd name="T54" fmla="*/ 125413 w 85"/>
                  <a:gd name="T55" fmla="*/ 141288 h 95"/>
                  <a:gd name="T56" fmla="*/ 130175 w 85"/>
                  <a:gd name="T57" fmla="*/ 136525 h 95"/>
                  <a:gd name="T58" fmla="*/ 131763 w 85"/>
                  <a:gd name="T59" fmla="*/ 134938 h 95"/>
                  <a:gd name="T60" fmla="*/ 134938 w 85"/>
                  <a:gd name="T61" fmla="*/ 131763 h 95"/>
                  <a:gd name="T62" fmla="*/ 134938 w 85"/>
                  <a:gd name="T63" fmla="*/ 130175 h 95"/>
                  <a:gd name="T64" fmla="*/ 134938 w 85"/>
                  <a:gd name="T65" fmla="*/ 127000 h 95"/>
                  <a:gd name="T66" fmla="*/ 134938 w 85"/>
                  <a:gd name="T67" fmla="*/ 23813 h 95"/>
                  <a:gd name="T68" fmla="*/ 134938 w 85"/>
                  <a:gd name="T69" fmla="*/ 22225 h 95"/>
                  <a:gd name="T70" fmla="*/ 134938 w 85"/>
                  <a:gd name="T71" fmla="*/ 19050 h 95"/>
                  <a:gd name="T72" fmla="*/ 131763 w 85"/>
                  <a:gd name="T73" fmla="*/ 17463 h 95"/>
                  <a:gd name="T74" fmla="*/ 130175 w 85"/>
                  <a:gd name="T75" fmla="*/ 14288 h 95"/>
                  <a:gd name="T76" fmla="*/ 125413 w 85"/>
                  <a:gd name="T77" fmla="*/ 11113 h 95"/>
                  <a:gd name="T78" fmla="*/ 115888 w 85"/>
                  <a:gd name="T79" fmla="*/ 7938 h 95"/>
                  <a:gd name="T80" fmla="*/ 106363 w 85"/>
                  <a:gd name="T81" fmla="*/ 4763 h 95"/>
                  <a:gd name="T82" fmla="*/ 93663 w 85"/>
                  <a:gd name="T83" fmla="*/ 1588 h 95"/>
                  <a:gd name="T84" fmla="*/ 82550 w 85"/>
                  <a:gd name="T85" fmla="*/ 0 h 95"/>
                  <a:gd name="T86" fmla="*/ 68263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3" y="0"/>
                    </a:moveTo>
                    <a:lnTo>
                      <a:pt x="43" y="0"/>
                    </a:lnTo>
                    <a:lnTo>
                      <a:pt x="34" y="0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5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2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17" name="Freeform 783"/>
              <p:cNvSpPr>
                <a:spLocks noEditPoints="1"/>
              </p:cNvSpPr>
              <p:nvPr/>
            </p:nvSpPr>
            <p:spPr bwMode="auto">
              <a:xfrm>
                <a:off x="4961185" y="5060481"/>
                <a:ext cx="206802" cy="172314"/>
              </a:xfrm>
              <a:custGeom>
                <a:avLst/>
                <a:gdLst>
                  <a:gd name="T0" fmla="*/ 67142 w 320"/>
                  <a:gd name="T1" fmla="*/ 25030 h 352"/>
                  <a:gd name="T2" fmla="*/ 44594 w 320"/>
                  <a:gd name="T3" fmla="*/ 28534 h 352"/>
                  <a:gd name="T4" fmla="*/ 28059 w 320"/>
                  <a:gd name="T5" fmla="*/ 34041 h 352"/>
                  <a:gd name="T6" fmla="*/ 24051 w 320"/>
                  <a:gd name="T7" fmla="*/ 37045 h 352"/>
                  <a:gd name="T8" fmla="*/ 26055 w 320"/>
                  <a:gd name="T9" fmla="*/ 36044 h 352"/>
                  <a:gd name="T10" fmla="*/ 22548 w 320"/>
                  <a:gd name="T11" fmla="*/ 41050 h 352"/>
                  <a:gd name="T12" fmla="*/ 24051 w 320"/>
                  <a:gd name="T13" fmla="*/ 36544 h 352"/>
                  <a:gd name="T14" fmla="*/ 24051 w 320"/>
                  <a:gd name="T15" fmla="*/ 143173 h 352"/>
                  <a:gd name="T16" fmla="*/ 23049 w 320"/>
                  <a:gd name="T17" fmla="*/ 137166 h 352"/>
                  <a:gd name="T18" fmla="*/ 26556 w 320"/>
                  <a:gd name="T19" fmla="*/ 141671 h 352"/>
                  <a:gd name="T20" fmla="*/ 30063 w 320"/>
                  <a:gd name="T21" fmla="*/ 143674 h 352"/>
                  <a:gd name="T22" fmla="*/ 37579 w 320"/>
                  <a:gd name="T23" fmla="*/ 146677 h 352"/>
                  <a:gd name="T24" fmla="*/ 45095 w 320"/>
                  <a:gd name="T25" fmla="*/ 148680 h 352"/>
                  <a:gd name="T26" fmla="*/ 67643 w 320"/>
                  <a:gd name="T27" fmla="*/ 151683 h 352"/>
                  <a:gd name="T28" fmla="*/ 93698 w 320"/>
                  <a:gd name="T29" fmla="*/ 151683 h 352"/>
                  <a:gd name="T30" fmla="*/ 116746 w 320"/>
                  <a:gd name="T31" fmla="*/ 148680 h 352"/>
                  <a:gd name="T32" fmla="*/ 123260 w 320"/>
                  <a:gd name="T33" fmla="*/ 146677 h 352"/>
                  <a:gd name="T34" fmla="*/ 130776 w 320"/>
                  <a:gd name="T35" fmla="*/ 143674 h 352"/>
                  <a:gd name="T36" fmla="*/ 134283 w 320"/>
                  <a:gd name="T37" fmla="*/ 141671 h 352"/>
                  <a:gd name="T38" fmla="*/ 136788 w 320"/>
                  <a:gd name="T39" fmla="*/ 138668 h 352"/>
                  <a:gd name="T40" fmla="*/ 136287 w 320"/>
                  <a:gd name="T41" fmla="*/ 143173 h 352"/>
                  <a:gd name="T42" fmla="*/ 136287 w 320"/>
                  <a:gd name="T43" fmla="*/ 36544 h 352"/>
                  <a:gd name="T44" fmla="*/ 138292 w 320"/>
                  <a:gd name="T45" fmla="*/ 41050 h 352"/>
                  <a:gd name="T46" fmla="*/ 135786 w 320"/>
                  <a:gd name="T47" fmla="*/ 37545 h 352"/>
                  <a:gd name="T48" fmla="*/ 136788 w 320"/>
                  <a:gd name="T49" fmla="*/ 37045 h 352"/>
                  <a:gd name="T50" fmla="*/ 132780 w 320"/>
                  <a:gd name="T51" fmla="*/ 34041 h 352"/>
                  <a:gd name="T52" fmla="*/ 115744 w 320"/>
                  <a:gd name="T53" fmla="*/ 28534 h 352"/>
                  <a:gd name="T54" fmla="*/ 93196 w 320"/>
                  <a:gd name="T55" fmla="*/ 25030 h 352"/>
                  <a:gd name="T56" fmla="*/ 95702 w 320"/>
                  <a:gd name="T57" fmla="*/ 1001 h 352"/>
                  <a:gd name="T58" fmla="*/ 122258 w 320"/>
                  <a:gd name="T59" fmla="*/ 5507 h 352"/>
                  <a:gd name="T60" fmla="*/ 141298 w 320"/>
                  <a:gd name="T61" fmla="*/ 11514 h 352"/>
                  <a:gd name="T62" fmla="*/ 149816 w 320"/>
                  <a:gd name="T63" fmla="*/ 17021 h 352"/>
                  <a:gd name="T64" fmla="*/ 154325 w 320"/>
                  <a:gd name="T65" fmla="*/ 22027 h 352"/>
                  <a:gd name="T66" fmla="*/ 158835 w 320"/>
                  <a:gd name="T67" fmla="*/ 28034 h 352"/>
                  <a:gd name="T68" fmla="*/ 160338 w 320"/>
                  <a:gd name="T69" fmla="*/ 36544 h 352"/>
                  <a:gd name="T70" fmla="*/ 160338 w 320"/>
                  <a:gd name="T71" fmla="*/ 143173 h 352"/>
                  <a:gd name="T72" fmla="*/ 156831 w 320"/>
                  <a:gd name="T73" fmla="*/ 151683 h 352"/>
                  <a:gd name="T74" fmla="*/ 152321 w 320"/>
                  <a:gd name="T75" fmla="*/ 157691 h 352"/>
                  <a:gd name="T76" fmla="*/ 143803 w 320"/>
                  <a:gd name="T77" fmla="*/ 163698 h 352"/>
                  <a:gd name="T78" fmla="*/ 133281 w 320"/>
                  <a:gd name="T79" fmla="*/ 168704 h 352"/>
                  <a:gd name="T80" fmla="*/ 120755 w 320"/>
                  <a:gd name="T81" fmla="*/ 172208 h 352"/>
                  <a:gd name="T82" fmla="*/ 95201 w 320"/>
                  <a:gd name="T83" fmla="*/ 175712 h 352"/>
                  <a:gd name="T84" fmla="*/ 65137 w 320"/>
                  <a:gd name="T85" fmla="*/ 175712 h 352"/>
                  <a:gd name="T86" fmla="*/ 38581 w 320"/>
                  <a:gd name="T87" fmla="*/ 172208 h 352"/>
                  <a:gd name="T88" fmla="*/ 27558 w 320"/>
                  <a:gd name="T89" fmla="*/ 168704 h 352"/>
                  <a:gd name="T90" fmla="*/ 17036 w 320"/>
                  <a:gd name="T91" fmla="*/ 163698 h 352"/>
                  <a:gd name="T92" fmla="*/ 8518 w 320"/>
                  <a:gd name="T93" fmla="*/ 157691 h 352"/>
                  <a:gd name="T94" fmla="*/ 5011 w 320"/>
                  <a:gd name="T95" fmla="*/ 152685 h 352"/>
                  <a:gd name="T96" fmla="*/ 0 w 320"/>
                  <a:gd name="T97" fmla="*/ 143173 h 352"/>
                  <a:gd name="T98" fmla="*/ 0 w 320"/>
                  <a:gd name="T99" fmla="*/ 36544 h 352"/>
                  <a:gd name="T100" fmla="*/ 2004 w 320"/>
                  <a:gd name="T101" fmla="*/ 28034 h 352"/>
                  <a:gd name="T102" fmla="*/ 5512 w 320"/>
                  <a:gd name="T103" fmla="*/ 23028 h 352"/>
                  <a:gd name="T104" fmla="*/ 11023 w 320"/>
                  <a:gd name="T105" fmla="*/ 17021 h 352"/>
                  <a:gd name="T106" fmla="*/ 19541 w 320"/>
                  <a:gd name="T107" fmla="*/ 11514 h 352"/>
                  <a:gd name="T108" fmla="*/ 39583 w 320"/>
                  <a:gd name="T109" fmla="*/ 5006 h 352"/>
                  <a:gd name="T110" fmla="*/ 65638 w 320"/>
                  <a:gd name="T111" fmla="*/ 1001 h 352"/>
                  <a:gd name="T112" fmla="*/ 95702 w 320"/>
                  <a:gd name="T113" fmla="*/ 100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18" name="Rectangle 784"/>
              <p:cNvSpPr>
                <a:spLocks noChangeArrowheads="1"/>
              </p:cNvSpPr>
              <p:nvPr/>
            </p:nvSpPr>
            <p:spPr bwMode="auto">
              <a:xfrm>
                <a:off x="4967326" y="5088424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19" name="Rectangle 785"/>
              <p:cNvSpPr>
                <a:spLocks noChangeArrowheads="1"/>
              </p:cNvSpPr>
              <p:nvPr/>
            </p:nvSpPr>
            <p:spPr bwMode="auto">
              <a:xfrm>
                <a:off x="4977565" y="5088424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0" name="Rectangle 786"/>
              <p:cNvSpPr>
                <a:spLocks noChangeArrowheads="1"/>
              </p:cNvSpPr>
              <p:nvPr/>
            </p:nvSpPr>
            <p:spPr bwMode="auto">
              <a:xfrm>
                <a:off x="4987802" y="5088424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1" name="Rectangle 787"/>
              <p:cNvSpPr>
                <a:spLocks noChangeArrowheads="1"/>
              </p:cNvSpPr>
              <p:nvPr/>
            </p:nvSpPr>
            <p:spPr bwMode="auto">
              <a:xfrm>
                <a:off x="4998040" y="5088424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2" name="Rectangle 788"/>
              <p:cNvSpPr>
                <a:spLocks noChangeArrowheads="1"/>
              </p:cNvSpPr>
              <p:nvPr/>
            </p:nvSpPr>
            <p:spPr bwMode="auto">
              <a:xfrm>
                <a:off x="5008277" y="5088424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3" name="Rectangle 789"/>
              <p:cNvSpPr>
                <a:spLocks noChangeArrowheads="1"/>
              </p:cNvSpPr>
              <p:nvPr/>
            </p:nvSpPr>
            <p:spPr bwMode="auto">
              <a:xfrm>
                <a:off x="5018515" y="5088424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4" name="Rectangle 790"/>
              <p:cNvSpPr>
                <a:spLocks noChangeArrowheads="1"/>
              </p:cNvSpPr>
              <p:nvPr/>
            </p:nvSpPr>
            <p:spPr bwMode="auto">
              <a:xfrm>
                <a:off x="5028752" y="5088424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5" name="Rectangle 791"/>
              <p:cNvSpPr>
                <a:spLocks noChangeArrowheads="1"/>
              </p:cNvSpPr>
              <p:nvPr/>
            </p:nvSpPr>
            <p:spPr bwMode="auto">
              <a:xfrm>
                <a:off x="5038990" y="5088424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6" name="Rectangle 792"/>
              <p:cNvSpPr>
                <a:spLocks noChangeArrowheads="1"/>
              </p:cNvSpPr>
              <p:nvPr/>
            </p:nvSpPr>
            <p:spPr bwMode="auto">
              <a:xfrm>
                <a:off x="5049228" y="5088424"/>
                <a:ext cx="20476" cy="131953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7" name="Rectangle 793"/>
              <p:cNvSpPr>
                <a:spLocks noChangeArrowheads="1"/>
              </p:cNvSpPr>
              <p:nvPr/>
            </p:nvSpPr>
            <p:spPr bwMode="auto">
              <a:xfrm>
                <a:off x="5069702" y="5088424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8" name="Rectangle 794"/>
              <p:cNvSpPr>
                <a:spLocks noChangeArrowheads="1"/>
              </p:cNvSpPr>
              <p:nvPr/>
            </p:nvSpPr>
            <p:spPr bwMode="auto">
              <a:xfrm>
                <a:off x="5079941" y="5088424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29" name="Rectangle 795"/>
              <p:cNvSpPr>
                <a:spLocks noChangeArrowheads="1"/>
              </p:cNvSpPr>
              <p:nvPr/>
            </p:nvSpPr>
            <p:spPr bwMode="auto">
              <a:xfrm>
                <a:off x="5090178" y="5088424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30" name="Rectangle 796"/>
              <p:cNvSpPr>
                <a:spLocks noChangeArrowheads="1"/>
              </p:cNvSpPr>
              <p:nvPr/>
            </p:nvSpPr>
            <p:spPr bwMode="auto">
              <a:xfrm>
                <a:off x="5100416" y="5088424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31" name="Rectangle 797"/>
              <p:cNvSpPr>
                <a:spLocks noChangeArrowheads="1"/>
              </p:cNvSpPr>
              <p:nvPr/>
            </p:nvSpPr>
            <p:spPr bwMode="auto">
              <a:xfrm>
                <a:off x="5110654" y="5088424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32" name="Rectangle 798"/>
              <p:cNvSpPr>
                <a:spLocks noChangeArrowheads="1"/>
              </p:cNvSpPr>
              <p:nvPr/>
            </p:nvSpPr>
            <p:spPr bwMode="auto">
              <a:xfrm>
                <a:off x="5120892" y="5088424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33" name="Rectangle 799"/>
              <p:cNvSpPr>
                <a:spLocks noChangeArrowheads="1"/>
              </p:cNvSpPr>
              <p:nvPr/>
            </p:nvSpPr>
            <p:spPr bwMode="auto">
              <a:xfrm>
                <a:off x="5131129" y="5088424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34" name="Rectangle 800"/>
              <p:cNvSpPr>
                <a:spLocks noChangeArrowheads="1"/>
              </p:cNvSpPr>
              <p:nvPr/>
            </p:nvSpPr>
            <p:spPr bwMode="auto">
              <a:xfrm>
                <a:off x="5141367" y="5088424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35" name="Freeform 801"/>
              <p:cNvSpPr>
                <a:spLocks/>
              </p:cNvSpPr>
              <p:nvPr/>
            </p:nvSpPr>
            <p:spPr bwMode="auto">
              <a:xfrm>
                <a:off x="4971421" y="5068242"/>
                <a:ext cx="176088" cy="46571"/>
              </a:xfrm>
              <a:custGeom>
                <a:avLst/>
                <a:gdLst>
                  <a:gd name="T0" fmla="*/ 136525 w 86"/>
                  <a:gd name="T1" fmla="*/ 23813 h 30"/>
                  <a:gd name="T2" fmla="*/ 136525 w 86"/>
                  <a:gd name="T3" fmla="*/ 23813 h 30"/>
                  <a:gd name="T4" fmla="*/ 136525 w 86"/>
                  <a:gd name="T5" fmla="*/ 26988 h 30"/>
                  <a:gd name="T6" fmla="*/ 134938 w 86"/>
                  <a:gd name="T7" fmla="*/ 30163 h 30"/>
                  <a:gd name="T8" fmla="*/ 133350 w 86"/>
                  <a:gd name="T9" fmla="*/ 31750 h 30"/>
                  <a:gd name="T10" fmla="*/ 131763 w 86"/>
                  <a:gd name="T11" fmla="*/ 33338 h 30"/>
                  <a:gd name="T12" fmla="*/ 125413 w 86"/>
                  <a:gd name="T13" fmla="*/ 38100 h 30"/>
                  <a:gd name="T14" fmla="*/ 115888 w 86"/>
                  <a:gd name="T15" fmla="*/ 41275 h 30"/>
                  <a:gd name="T16" fmla="*/ 106363 w 86"/>
                  <a:gd name="T17" fmla="*/ 44450 h 30"/>
                  <a:gd name="T18" fmla="*/ 95250 w 86"/>
                  <a:gd name="T19" fmla="*/ 47625 h 30"/>
                  <a:gd name="T20" fmla="*/ 82550 w 86"/>
                  <a:gd name="T21" fmla="*/ 47625 h 30"/>
                  <a:gd name="T22" fmla="*/ 68263 w 86"/>
                  <a:gd name="T23" fmla="*/ 47625 h 30"/>
                  <a:gd name="T24" fmla="*/ 55563 w 86"/>
                  <a:gd name="T25" fmla="*/ 47625 h 30"/>
                  <a:gd name="T26" fmla="*/ 42862 w 86"/>
                  <a:gd name="T27" fmla="*/ 47625 h 30"/>
                  <a:gd name="T28" fmla="*/ 30163 w 86"/>
                  <a:gd name="T29" fmla="*/ 44450 h 30"/>
                  <a:gd name="T30" fmla="*/ 20637 w 86"/>
                  <a:gd name="T31" fmla="*/ 41275 h 30"/>
                  <a:gd name="T32" fmla="*/ 12700 w 86"/>
                  <a:gd name="T33" fmla="*/ 38100 h 30"/>
                  <a:gd name="T34" fmla="*/ 6350 w 86"/>
                  <a:gd name="T35" fmla="*/ 33338 h 30"/>
                  <a:gd name="T36" fmla="*/ 4762 w 86"/>
                  <a:gd name="T37" fmla="*/ 31750 h 30"/>
                  <a:gd name="T38" fmla="*/ 3175 w 86"/>
                  <a:gd name="T39" fmla="*/ 30163 h 30"/>
                  <a:gd name="T40" fmla="*/ 0 w 86"/>
                  <a:gd name="T41" fmla="*/ 26988 h 30"/>
                  <a:gd name="T42" fmla="*/ 0 w 86"/>
                  <a:gd name="T43" fmla="*/ 23813 h 30"/>
                  <a:gd name="T44" fmla="*/ 0 w 86"/>
                  <a:gd name="T45" fmla="*/ 22225 h 30"/>
                  <a:gd name="T46" fmla="*/ 3175 w 86"/>
                  <a:gd name="T47" fmla="*/ 20638 h 30"/>
                  <a:gd name="T48" fmla="*/ 4762 w 86"/>
                  <a:gd name="T49" fmla="*/ 17463 h 30"/>
                  <a:gd name="T50" fmla="*/ 6350 w 86"/>
                  <a:gd name="T51" fmla="*/ 15875 h 30"/>
                  <a:gd name="T52" fmla="*/ 12700 w 86"/>
                  <a:gd name="T53" fmla="*/ 11113 h 30"/>
                  <a:gd name="T54" fmla="*/ 20637 w 86"/>
                  <a:gd name="T55" fmla="*/ 7938 h 30"/>
                  <a:gd name="T56" fmla="*/ 30163 w 86"/>
                  <a:gd name="T57" fmla="*/ 4763 h 30"/>
                  <a:gd name="T58" fmla="*/ 42862 w 86"/>
                  <a:gd name="T59" fmla="*/ 3175 h 30"/>
                  <a:gd name="T60" fmla="*/ 55563 w 86"/>
                  <a:gd name="T61" fmla="*/ 1588 h 30"/>
                  <a:gd name="T62" fmla="*/ 68263 w 86"/>
                  <a:gd name="T63" fmla="*/ 0 h 30"/>
                  <a:gd name="T64" fmla="*/ 82550 w 86"/>
                  <a:gd name="T65" fmla="*/ 1588 h 30"/>
                  <a:gd name="T66" fmla="*/ 95250 w 86"/>
                  <a:gd name="T67" fmla="*/ 3175 h 30"/>
                  <a:gd name="T68" fmla="*/ 106363 w 86"/>
                  <a:gd name="T69" fmla="*/ 4763 h 30"/>
                  <a:gd name="T70" fmla="*/ 115888 w 86"/>
                  <a:gd name="T71" fmla="*/ 7938 h 30"/>
                  <a:gd name="T72" fmla="*/ 125413 w 86"/>
                  <a:gd name="T73" fmla="*/ 11113 h 30"/>
                  <a:gd name="T74" fmla="*/ 131763 w 86"/>
                  <a:gd name="T75" fmla="*/ 15875 h 30"/>
                  <a:gd name="T76" fmla="*/ 133350 w 86"/>
                  <a:gd name="T77" fmla="*/ 17463 h 30"/>
                  <a:gd name="T78" fmla="*/ 134938 w 86"/>
                  <a:gd name="T79" fmla="*/ 20638 h 30"/>
                  <a:gd name="T80" fmla="*/ 136525 w 86"/>
                  <a:gd name="T81" fmla="*/ 22225 h 30"/>
                  <a:gd name="T82" fmla="*/ 136525 w 86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7"/>
                    </a:lnTo>
                    <a:lnTo>
                      <a:pt x="85" y="19"/>
                    </a:lnTo>
                    <a:lnTo>
                      <a:pt x="84" y="20"/>
                    </a:lnTo>
                    <a:lnTo>
                      <a:pt x="83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60" y="30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5" y="30"/>
                    </a:lnTo>
                    <a:lnTo>
                      <a:pt x="27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2" y="13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8" y="7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27" y="2"/>
                    </a:lnTo>
                    <a:lnTo>
                      <a:pt x="35" y="1"/>
                    </a:lnTo>
                    <a:lnTo>
                      <a:pt x="43" y="0"/>
                    </a:lnTo>
                    <a:lnTo>
                      <a:pt x="52" y="1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3" y="5"/>
                    </a:lnTo>
                    <a:lnTo>
                      <a:pt x="79" y="7"/>
                    </a:lnTo>
                    <a:lnTo>
                      <a:pt x="83" y="10"/>
                    </a:lnTo>
                    <a:lnTo>
                      <a:pt x="84" y="11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36" name="Freeform 802"/>
              <p:cNvSpPr>
                <a:spLocks/>
              </p:cNvSpPr>
              <p:nvPr/>
            </p:nvSpPr>
            <p:spPr bwMode="auto">
              <a:xfrm>
                <a:off x="5100416" y="5111709"/>
                <a:ext cx="176088" cy="147476"/>
              </a:xfrm>
              <a:custGeom>
                <a:avLst/>
                <a:gdLst>
                  <a:gd name="T0" fmla="*/ 68263 w 86"/>
                  <a:gd name="T1" fmla="*/ 0 h 95"/>
                  <a:gd name="T2" fmla="*/ 68263 w 86"/>
                  <a:gd name="T3" fmla="*/ 0 h 95"/>
                  <a:gd name="T4" fmla="*/ 55563 w 86"/>
                  <a:gd name="T5" fmla="*/ 1588 h 95"/>
                  <a:gd name="T6" fmla="*/ 42862 w 86"/>
                  <a:gd name="T7" fmla="*/ 1588 h 95"/>
                  <a:gd name="T8" fmla="*/ 30163 w 86"/>
                  <a:gd name="T9" fmla="*/ 4763 h 95"/>
                  <a:gd name="T10" fmla="*/ 20637 w 86"/>
                  <a:gd name="T11" fmla="*/ 7938 h 95"/>
                  <a:gd name="T12" fmla="*/ 12700 w 86"/>
                  <a:gd name="T13" fmla="*/ 11113 h 95"/>
                  <a:gd name="T14" fmla="*/ 6350 w 86"/>
                  <a:gd name="T15" fmla="*/ 14288 h 95"/>
                  <a:gd name="T16" fmla="*/ 4762 w 86"/>
                  <a:gd name="T17" fmla="*/ 17463 h 95"/>
                  <a:gd name="T18" fmla="*/ 3175 w 86"/>
                  <a:gd name="T19" fmla="*/ 19050 h 95"/>
                  <a:gd name="T20" fmla="*/ 0 w 86"/>
                  <a:gd name="T21" fmla="*/ 22225 h 95"/>
                  <a:gd name="T22" fmla="*/ 0 w 86"/>
                  <a:gd name="T23" fmla="*/ 23813 h 95"/>
                  <a:gd name="T24" fmla="*/ 0 w 86"/>
                  <a:gd name="T25" fmla="*/ 127000 h 95"/>
                  <a:gd name="T26" fmla="*/ 0 w 86"/>
                  <a:gd name="T27" fmla="*/ 130175 h 95"/>
                  <a:gd name="T28" fmla="*/ 3175 w 86"/>
                  <a:gd name="T29" fmla="*/ 131763 h 95"/>
                  <a:gd name="T30" fmla="*/ 4762 w 86"/>
                  <a:gd name="T31" fmla="*/ 134938 h 95"/>
                  <a:gd name="T32" fmla="*/ 6350 w 86"/>
                  <a:gd name="T33" fmla="*/ 136525 h 95"/>
                  <a:gd name="T34" fmla="*/ 12700 w 86"/>
                  <a:gd name="T35" fmla="*/ 141288 h 95"/>
                  <a:gd name="T36" fmla="*/ 20637 w 86"/>
                  <a:gd name="T37" fmla="*/ 144463 h 95"/>
                  <a:gd name="T38" fmla="*/ 30163 w 86"/>
                  <a:gd name="T39" fmla="*/ 147638 h 95"/>
                  <a:gd name="T40" fmla="*/ 42862 w 86"/>
                  <a:gd name="T41" fmla="*/ 149225 h 95"/>
                  <a:gd name="T42" fmla="*/ 55563 w 86"/>
                  <a:gd name="T43" fmla="*/ 150813 h 95"/>
                  <a:gd name="T44" fmla="*/ 68263 w 86"/>
                  <a:gd name="T45" fmla="*/ 150813 h 95"/>
                  <a:gd name="T46" fmla="*/ 82550 w 86"/>
                  <a:gd name="T47" fmla="*/ 150813 h 95"/>
                  <a:gd name="T48" fmla="*/ 95250 w 86"/>
                  <a:gd name="T49" fmla="*/ 149225 h 95"/>
                  <a:gd name="T50" fmla="*/ 106363 w 86"/>
                  <a:gd name="T51" fmla="*/ 147638 h 95"/>
                  <a:gd name="T52" fmla="*/ 115888 w 86"/>
                  <a:gd name="T53" fmla="*/ 144463 h 95"/>
                  <a:gd name="T54" fmla="*/ 125413 w 86"/>
                  <a:gd name="T55" fmla="*/ 141288 h 95"/>
                  <a:gd name="T56" fmla="*/ 131763 w 86"/>
                  <a:gd name="T57" fmla="*/ 136525 h 95"/>
                  <a:gd name="T58" fmla="*/ 133350 w 86"/>
                  <a:gd name="T59" fmla="*/ 134938 h 95"/>
                  <a:gd name="T60" fmla="*/ 134938 w 86"/>
                  <a:gd name="T61" fmla="*/ 131763 h 95"/>
                  <a:gd name="T62" fmla="*/ 136525 w 86"/>
                  <a:gd name="T63" fmla="*/ 130175 h 95"/>
                  <a:gd name="T64" fmla="*/ 136525 w 86"/>
                  <a:gd name="T65" fmla="*/ 127000 h 95"/>
                  <a:gd name="T66" fmla="*/ 136525 w 86"/>
                  <a:gd name="T67" fmla="*/ 23813 h 95"/>
                  <a:gd name="T68" fmla="*/ 136525 w 86"/>
                  <a:gd name="T69" fmla="*/ 22225 h 95"/>
                  <a:gd name="T70" fmla="*/ 134938 w 86"/>
                  <a:gd name="T71" fmla="*/ 19050 h 95"/>
                  <a:gd name="T72" fmla="*/ 133350 w 86"/>
                  <a:gd name="T73" fmla="*/ 17463 h 95"/>
                  <a:gd name="T74" fmla="*/ 131763 w 86"/>
                  <a:gd name="T75" fmla="*/ 14288 h 95"/>
                  <a:gd name="T76" fmla="*/ 125413 w 86"/>
                  <a:gd name="T77" fmla="*/ 11113 h 95"/>
                  <a:gd name="T78" fmla="*/ 115888 w 86"/>
                  <a:gd name="T79" fmla="*/ 7938 h 95"/>
                  <a:gd name="T80" fmla="*/ 106363 w 86"/>
                  <a:gd name="T81" fmla="*/ 4763 h 95"/>
                  <a:gd name="T82" fmla="*/ 95250 w 86"/>
                  <a:gd name="T83" fmla="*/ 1588 h 95"/>
                  <a:gd name="T84" fmla="*/ 82550 w 86"/>
                  <a:gd name="T85" fmla="*/ 1588 h 95"/>
                  <a:gd name="T86" fmla="*/ 6826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5" y="1"/>
                    </a:lnTo>
                    <a:lnTo>
                      <a:pt x="27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4" y="9"/>
                    </a:lnTo>
                    <a:lnTo>
                      <a:pt x="3" y="11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2" y="83"/>
                    </a:lnTo>
                    <a:lnTo>
                      <a:pt x="3" y="85"/>
                    </a:lnTo>
                    <a:lnTo>
                      <a:pt x="4" y="86"/>
                    </a:lnTo>
                    <a:lnTo>
                      <a:pt x="8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7" y="94"/>
                    </a:lnTo>
                    <a:lnTo>
                      <a:pt x="35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60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3" y="86"/>
                    </a:lnTo>
                    <a:lnTo>
                      <a:pt x="84" y="85"/>
                    </a:lnTo>
                    <a:lnTo>
                      <a:pt x="85" y="83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3" y="9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60" y="1"/>
                    </a:lnTo>
                    <a:lnTo>
                      <a:pt x="52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37" name="Freeform 803"/>
              <p:cNvSpPr>
                <a:spLocks noEditPoints="1"/>
              </p:cNvSpPr>
              <p:nvPr/>
            </p:nvSpPr>
            <p:spPr bwMode="auto">
              <a:xfrm>
                <a:off x="5086083" y="5099290"/>
                <a:ext cx="204753" cy="172314"/>
              </a:xfrm>
              <a:custGeom>
                <a:avLst/>
                <a:gdLst>
                  <a:gd name="T0" fmla="*/ 66477 w 320"/>
                  <a:gd name="T1" fmla="*/ 25030 h 352"/>
                  <a:gd name="T2" fmla="*/ 44152 w 320"/>
                  <a:gd name="T3" fmla="*/ 28534 h 352"/>
                  <a:gd name="T4" fmla="*/ 27781 w 320"/>
                  <a:gd name="T5" fmla="*/ 34041 h 352"/>
                  <a:gd name="T6" fmla="*/ 23812 w 320"/>
                  <a:gd name="T7" fmla="*/ 37045 h 352"/>
                  <a:gd name="T8" fmla="*/ 25797 w 320"/>
                  <a:gd name="T9" fmla="*/ 36044 h 352"/>
                  <a:gd name="T10" fmla="*/ 22324 w 320"/>
                  <a:gd name="T11" fmla="*/ 41050 h 352"/>
                  <a:gd name="T12" fmla="*/ 23812 w 320"/>
                  <a:gd name="T13" fmla="*/ 36544 h 352"/>
                  <a:gd name="T14" fmla="*/ 23812 w 320"/>
                  <a:gd name="T15" fmla="*/ 143173 h 352"/>
                  <a:gd name="T16" fmla="*/ 22820 w 320"/>
                  <a:gd name="T17" fmla="*/ 137166 h 352"/>
                  <a:gd name="T18" fmla="*/ 26293 w 320"/>
                  <a:gd name="T19" fmla="*/ 141671 h 352"/>
                  <a:gd name="T20" fmla="*/ 29766 w 320"/>
                  <a:gd name="T21" fmla="*/ 143674 h 352"/>
                  <a:gd name="T22" fmla="*/ 37207 w 320"/>
                  <a:gd name="T23" fmla="*/ 146677 h 352"/>
                  <a:gd name="T24" fmla="*/ 44648 w 320"/>
                  <a:gd name="T25" fmla="*/ 148680 h 352"/>
                  <a:gd name="T26" fmla="*/ 66973 w 320"/>
                  <a:gd name="T27" fmla="*/ 151683 h 352"/>
                  <a:gd name="T28" fmla="*/ 92770 w 320"/>
                  <a:gd name="T29" fmla="*/ 151683 h 352"/>
                  <a:gd name="T30" fmla="*/ 115590 w 320"/>
                  <a:gd name="T31" fmla="*/ 148680 h 352"/>
                  <a:gd name="T32" fmla="*/ 122039 w 320"/>
                  <a:gd name="T33" fmla="*/ 146677 h 352"/>
                  <a:gd name="T34" fmla="*/ 129480 w 320"/>
                  <a:gd name="T35" fmla="*/ 143674 h 352"/>
                  <a:gd name="T36" fmla="*/ 132953 w 320"/>
                  <a:gd name="T37" fmla="*/ 141671 h 352"/>
                  <a:gd name="T38" fmla="*/ 135434 w 320"/>
                  <a:gd name="T39" fmla="*/ 138668 h 352"/>
                  <a:gd name="T40" fmla="*/ 134938 w 320"/>
                  <a:gd name="T41" fmla="*/ 143173 h 352"/>
                  <a:gd name="T42" fmla="*/ 134938 w 320"/>
                  <a:gd name="T43" fmla="*/ 36544 h 352"/>
                  <a:gd name="T44" fmla="*/ 136922 w 320"/>
                  <a:gd name="T45" fmla="*/ 41050 h 352"/>
                  <a:gd name="T46" fmla="*/ 134441 w 320"/>
                  <a:gd name="T47" fmla="*/ 37545 h 352"/>
                  <a:gd name="T48" fmla="*/ 135434 w 320"/>
                  <a:gd name="T49" fmla="*/ 37045 h 352"/>
                  <a:gd name="T50" fmla="*/ 131465 w 320"/>
                  <a:gd name="T51" fmla="*/ 34041 h 352"/>
                  <a:gd name="T52" fmla="*/ 114598 w 320"/>
                  <a:gd name="T53" fmla="*/ 28534 h 352"/>
                  <a:gd name="T54" fmla="*/ 92273 w 320"/>
                  <a:gd name="T55" fmla="*/ 25030 h 352"/>
                  <a:gd name="T56" fmla="*/ 94754 w 320"/>
                  <a:gd name="T57" fmla="*/ 1001 h 352"/>
                  <a:gd name="T58" fmla="*/ 121047 w 320"/>
                  <a:gd name="T59" fmla="*/ 5507 h 352"/>
                  <a:gd name="T60" fmla="*/ 139898 w 320"/>
                  <a:gd name="T61" fmla="*/ 11514 h 352"/>
                  <a:gd name="T62" fmla="*/ 148332 w 320"/>
                  <a:gd name="T63" fmla="*/ 17021 h 352"/>
                  <a:gd name="T64" fmla="*/ 152797 w 320"/>
                  <a:gd name="T65" fmla="*/ 22027 h 352"/>
                  <a:gd name="T66" fmla="*/ 157262 w 320"/>
                  <a:gd name="T67" fmla="*/ 28034 h 352"/>
                  <a:gd name="T68" fmla="*/ 158750 w 320"/>
                  <a:gd name="T69" fmla="*/ 36544 h 352"/>
                  <a:gd name="T70" fmla="*/ 158750 w 320"/>
                  <a:gd name="T71" fmla="*/ 143173 h 352"/>
                  <a:gd name="T72" fmla="*/ 155277 w 320"/>
                  <a:gd name="T73" fmla="*/ 151683 h 352"/>
                  <a:gd name="T74" fmla="*/ 150813 w 320"/>
                  <a:gd name="T75" fmla="*/ 157691 h 352"/>
                  <a:gd name="T76" fmla="*/ 142379 w 320"/>
                  <a:gd name="T77" fmla="*/ 163698 h 352"/>
                  <a:gd name="T78" fmla="*/ 131961 w 320"/>
                  <a:gd name="T79" fmla="*/ 168704 h 352"/>
                  <a:gd name="T80" fmla="*/ 119559 w 320"/>
                  <a:gd name="T81" fmla="*/ 172208 h 352"/>
                  <a:gd name="T82" fmla="*/ 94258 w 320"/>
                  <a:gd name="T83" fmla="*/ 175712 h 352"/>
                  <a:gd name="T84" fmla="*/ 64492 w 320"/>
                  <a:gd name="T85" fmla="*/ 175712 h 352"/>
                  <a:gd name="T86" fmla="*/ 38199 w 320"/>
                  <a:gd name="T87" fmla="*/ 172208 h 352"/>
                  <a:gd name="T88" fmla="*/ 27285 w 320"/>
                  <a:gd name="T89" fmla="*/ 168704 h 352"/>
                  <a:gd name="T90" fmla="*/ 16867 w 320"/>
                  <a:gd name="T91" fmla="*/ 163698 h 352"/>
                  <a:gd name="T92" fmla="*/ 8434 w 320"/>
                  <a:gd name="T93" fmla="*/ 157691 h 352"/>
                  <a:gd name="T94" fmla="*/ 4961 w 320"/>
                  <a:gd name="T95" fmla="*/ 152685 h 352"/>
                  <a:gd name="T96" fmla="*/ 0 w 320"/>
                  <a:gd name="T97" fmla="*/ 143173 h 352"/>
                  <a:gd name="T98" fmla="*/ 0 w 320"/>
                  <a:gd name="T99" fmla="*/ 36544 h 352"/>
                  <a:gd name="T100" fmla="*/ 1984 w 320"/>
                  <a:gd name="T101" fmla="*/ 28034 h 352"/>
                  <a:gd name="T102" fmla="*/ 5457 w 320"/>
                  <a:gd name="T103" fmla="*/ 23028 h 352"/>
                  <a:gd name="T104" fmla="*/ 10914 w 320"/>
                  <a:gd name="T105" fmla="*/ 17021 h 352"/>
                  <a:gd name="T106" fmla="*/ 19348 w 320"/>
                  <a:gd name="T107" fmla="*/ 11514 h 352"/>
                  <a:gd name="T108" fmla="*/ 39191 w 320"/>
                  <a:gd name="T109" fmla="*/ 5006 h 352"/>
                  <a:gd name="T110" fmla="*/ 64988 w 320"/>
                  <a:gd name="T111" fmla="*/ 1001 h 352"/>
                  <a:gd name="T112" fmla="*/ 94754 w 320"/>
                  <a:gd name="T113" fmla="*/ 100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38" name="Rectangle 804"/>
              <p:cNvSpPr>
                <a:spLocks noChangeArrowheads="1"/>
              </p:cNvSpPr>
              <p:nvPr/>
            </p:nvSpPr>
            <p:spPr bwMode="auto">
              <a:xfrm>
                <a:off x="5090178" y="5127232"/>
                <a:ext cx="10238" cy="13971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39" name="Rectangle 805"/>
              <p:cNvSpPr>
                <a:spLocks noChangeArrowheads="1"/>
              </p:cNvSpPr>
              <p:nvPr/>
            </p:nvSpPr>
            <p:spPr bwMode="auto">
              <a:xfrm>
                <a:off x="5100416" y="5127232"/>
                <a:ext cx="10238" cy="13971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0" name="Rectangle 806"/>
              <p:cNvSpPr>
                <a:spLocks noChangeArrowheads="1"/>
              </p:cNvSpPr>
              <p:nvPr/>
            </p:nvSpPr>
            <p:spPr bwMode="auto">
              <a:xfrm>
                <a:off x="5110654" y="5127232"/>
                <a:ext cx="10238" cy="13971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1" name="Rectangle 807"/>
              <p:cNvSpPr>
                <a:spLocks noChangeArrowheads="1"/>
              </p:cNvSpPr>
              <p:nvPr/>
            </p:nvSpPr>
            <p:spPr bwMode="auto">
              <a:xfrm>
                <a:off x="5120892" y="5127232"/>
                <a:ext cx="10238" cy="13971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2" name="Rectangle 808"/>
              <p:cNvSpPr>
                <a:spLocks noChangeArrowheads="1"/>
              </p:cNvSpPr>
              <p:nvPr/>
            </p:nvSpPr>
            <p:spPr bwMode="auto">
              <a:xfrm>
                <a:off x="5131129" y="5127232"/>
                <a:ext cx="10238" cy="13971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3" name="Rectangle 809"/>
              <p:cNvSpPr>
                <a:spLocks noChangeArrowheads="1"/>
              </p:cNvSpPr>
              <p:nvPr/>
            </p:nvSpPr>
            <p:spPr bwMode="auto">
              <a:xfrm>
                <a:off x="5141367" y="5127232"/>
                <a:ext cx="10238" cy="13971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4" name="Rectangle 810"/>
              <p:cNvSpPr>
                <a:spLocks noChangeArrowheads="1"/>
              </p:cNvSpPr>
              <p:nvPr/>
            </p:nvSpPr>
            <p:spPr bwMode="auto">
              <a:xfrm>
                <a:off x="5151604" y="5127232"/>
                <a:ext cx="12285" cy="13971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5" name="Rectangle 811"/>
              <p:cNvSpPr>
                <a:spLocks noChangeArrowheads="1"/>
              </p:cNvSpPr>
              <p:nvPr/>
            </p:nvSpPr>
            <p:spPr bwMode="auto">
              <a:xfrm>
                <a:off x="5163890" y="5127232"/>
                <a:ext cx="10238" cy="13971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6" name="Rectangle 812"/>
              <p:cNvSpPr>
                <a:spLocks noChangeArrowheads="1"/>
              </p:cNvSpPr>
              <p:nvPr/>
            </p:nvSpPr>
            <p:spPr bwMode="auto">
              <a:xfrm>
                <a:off x="5174128" y="5127232"/>
                <a:ext cx="20476" cy="139714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7" name="Rectangle 813"/>
              <p:cNvSpPr>
                <a:spLocks noChangeArrowheads="1"/>
              </p:cNvSpPr>
              <p:nvPr/>
            </p:nvSpPr>
            <p:spPr bwMode="auto">
              <a:xfrm>
                <a:off x="5194602" y="5127232"/>
                <a:ext cx="10238" cy="13971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8" name="Rectangle 814"/>
              <p:cNvSpPr>
                <a:spLocks noChangeArrowheads="1"/>
              </p:cNvSpPr>
              <p:nvPr/>
            </p:nvSpPr>
            <p:spPr bwMode="auto">
              <a:xfrm>
                <a:off x="5204840" y="5127232"/>
                <a:ext cx="10238" cy="13971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49" name="Rectangle 815"/>
              <p:cNvSpPr>
                <a:spLocks noChangeArrowheads="1"/>
              </p:cNvSpPr>
              <p:nvPr/>
            </p:nvSpPr>
            <p:spPr bwMode="auto">
              <a:xfrm>
                <a:off x="5215078" y="5127232"/>
                <a:ext cx="10238" cy="13971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50" name="Rectangle 816"/>
              <p:cNvSpPr>
                <a:spLocks noChangeArrowheads="1"/>
              </p:cNvSpPr>
              <p:nvPr/>
            </p:nvSpPr>
            <p:spPr bwMode="auto">
              <a:xfrm>
                <a:off x="5225315" y="5127232"/>
                <a:ext cx="10238" cy="13971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51" name="Rectangle 817"/>
              <p:cNvSpPr>
                <a:spLocks noChangeArrowheads="1"/>
              </p:cNvSpPr>
              <p:nvPr/>
            </p:nvSpPr>
            <p:spPr bwMode="auto">
              <a:xfrm>
                <a:off x="5235554" y="5127232"/>
                <a:ext cx="10238" cy="13971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52" name="Rectangle 818"/>
              <p:cNvSpPr>
                <a:spLocks noChangeArrowheads="1"/>
              </p:cNvSpPr>
              <p:nvPr/>
            </p:nvSpPr>
            <p:spPr bwMode="auto">
              <a:xfrm>
                <a:off x="5245790" y="5127232"/>
                <a:ext cx="10238" cy="13971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53" name="Rectangle 819"/>
              <p:cNvSpPr>
                <a:spLocks noChangeArrowheads="1"/>
              </p:cNvSpPr>
              <p:nvPr/>
            </p:nvSpPr>
            <p:spPr bwMode="auto">
              <a:xfrm>
                <a:off x="5256028" y="5127232"/>
                <a:ext cx="10238" cy="13971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54" name="Rectangle 820"/>
              <p:cNvSpPr>
                <a:spLocks noChangeArrowheads="1"/>
              </p:cNvSpPr>
              <p:nvPr/>
            </p:nvSpPr>
            <p:spPr bwMode="auto">
              <a:xfrm>
                <a:off x="5266266" y="5127232"/>
                <a:ext cx="10238" cy="13971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55" name="Freeform 821"/>
              <p:cNvSpPr>
                <a:spLocks/>
              </p:cNvSpPr>
              <p:nvPr/>
            </p:nvSpPr>
            <p:spPr bwMode="auto">
              <a:xfrm>
                <a:off x="5096321" y="5107052"/>
                <a:ext cx="174040" cy="46571"/>
              </a:xfrm>
              <a:custGeom>
                <a:avLst/>
                <a:gdLst>
                  <a:gd name="T0" fmla="*/ 134938 w 85"/>
                  <a:gd name="T1" fmla="*/ 23813 h 30"/>
                  <a:gd name="T2" fmla="*/ 134938 w 85"/>
                  <a:gd name="T3" fmla="*/ 23813 h 30"/>
                  <a:gd name="T4" fmla="*/ 134938 w 85"/>
                  <a:gd name="T5" fmla="*/ 26988 h 30"/>
                  <a:gd name="T6" fmla="*/ 133350 w 85"/>
                  <a:gd name="T7" fmla="*/ 30163 h 30"/>
                  <a:gd name="T8" fmla="*/ 131763 w 85"/>
                  <a:gd name="T9" fmla="*/ 31750 h 30"/>
                  <a:gd name="T10" fmla="*/ 130175 w 85"/>
                  <a:gd name="T11" fmla="*/ 33338 h 30"/>
                  <a:gd name="T12" fmla="*/ 123825 w 85"/>
                  <a:gd name="T13" fmla="*/ 38100 h 30"/>
                  <a:gd name="T14" fmla="*/ 115888 w 85"/>
                  <a:gd name="T15" fmla="*/ 41275 h 30"/>
                  <a:gd name="T16" fmla="*/ 106363 w 85"/>
                  <a:gd name="T17" fmla="*/ 44450 h 30"/>
                  <a:gd name="T18" fmla="*/ 93663 w 85"/>
                  <a:gd name="T19" fmla="*/ 47625 h 30"/>
                  <a:gd name="T20" fmla="*/ 80963 w 85"/>
                  <a:gd name="T21" fmla="*/ 47625 h 30"/>
                  <a:gd name="T22" fmla="*/ 68263 w 85"/>
                  <a:gd name="T23" fmla="*/ 47625 h 30"/>
                  <a:gd name="T24" fmla="*/ 53975 w 85"/>
                  <a:gd name="T25" fmla="*/ 47625 h 30"/>
                  <a:gd name="T26" fmla="*/ 41275 w 85"/>
                  <a:gd name="T27" fmla="*/ 47625 h 30"/>
                  <a:gd name="T28" fmla="*/ 30163 w 85"/>
                  <a:gd name="T29" fmla="*/ 44450 h 30"/>
                  <a:gd name="T30" fmla="*/ 20638 w 85"/>
                  <a:gd name="T31" fmla="*/ 41275 h 30"/>
                  <a:gd name="T32" fmla="*/ 11113 w 85"/>
                  <a:gd name="T33" fmla="*/ 38100 h 30"/>
                  <a:gd name="T34" fmla="*/ 4763 w 85"/>
                  <a:gd name="T35" fmla="*/ 33338 h 30"/>
                  <a:gd name="T36" fmla="*/ 3175 w 85"/>
                  <a:gd name="T37" fmla="*/ 31750 h 30"/>
                  <a:gd name="T38" fmla="*/ 1588 w 85"/>
                  <a:gd name="T39" fmla="*/ 30163 h 30"/>
                  <a:gd name="T40" fmla="*/ 0 w 85"/>
                  <a:gd name="T41" fmla="*/ 26988 h 30"/>
                  <a:gd name="T42" fmla="*/ 0 w 85"/>
                  <a:gd name="T43" fmla="*/ 23813 h 30"/>
                  <a:gd name="T44" fmla="*/ 0 w 85"/>
                  <a:gd name="T45" fmla="*/ 22225 h 30"/>
                  <a:gd name="T46" fmla="*/ 1588 w 85"/>
                  <a:gd name="T47" fmla="*/ 20638 h 30"/>
                  <a:gd name="T48" fmla="*/ 3175 w 85"/>
                  <a:gd name="T49" fmla="*/ 17463 h 30"/>
                  <a:gd name="T50" fmla="*/ 4763 w 85"/>
                  <a:gd name="T51" fmla="*/ 15875 h 30"/>
                  <a:gd name="T52" fmla="*/ 11113 w 85"/>
                  <a:gd name="T53" fmla="*/ 11113 h 30"/>
                  <a:gd name="T54" fmla="*/ 20638 w 85"/>
                  <a:gd name="T55" fmla="*/ 7938 h 30"/>
                  <a:gd name="T56" fmla="*/ 30163 w 85"/>
                  <a:gd name="T57" fmla="*/ 6350 h 30"/>
                  <a:gd name="T58" fmla="*/ 41275 w 85"/>
                  <a:gd name="T59" fmla="*/ 3175 h 30"/>
                  <a:gd name="T60" fmla="*/ 53975 w 85"/>
                  <a:gd name="T61" fmla="*/ 1588 h 30"/>
                  <a:gd name="T62" fmla="*/ 68263 w 85"/>
                  <a:gd name="T63" fmla="*/ 0 h 30"/>
                  <a:gd name="T64" fmla="*/ 80963 w 85"/>
                  <a:gd name="T65" fmla="*/ 1588 h 30"/>
                  <a:gd name="T66" fmla="*/ 93663 w 85"/>
                  <a:gd name="T67" fmla="*/ 3175 h 30"/>
                  <a:gd name="T68" fmla="*/ 106363 w 85"/>
                  <a:gd name="T69" fmla="*/ 6350 h 30"/>
                  <a:gd name="T70" fmla="*/ 115888 w 85"/>
                  <a:gd name="T71" fmla="*/ 7938 h 30"/>
                  <a:gd name="T72" fmla="*/ 123825 w 85"/>
                  <a:gd name="T73" fmla="*/ 11113 h 30"/>
                  <a:gd name="T74" fmla="*/ 130175 w 85"/>
                  <a:gd name="T75" fmla="*/ 15875 h 30"/>
                  <a:gd name="T76" fmla="*/ 131763 w 85"/>
                  <a:gd name="T77" fmla="*/ 17463 h 30"/>
                  <a:gd name="T78" fmla="*/ 133350 w 85"/>
                  <a:gd name="T79" fmla="*/ 20638 h 30"/>
                  <a:gd name="T80" fmla="*/ 134938 w 85"/>
                  <a:gd name="T81" fmla="*/ 22225 h 30"/>
                  <a:gd name="T82" fmla="*/ 134938 w 85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8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59" y="30"/>
                    </a:lnTo>
                    <a:lnTo>
                      <a:pt x="51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6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4"/>
                    </a:lnTo>
                    <a:lnTo>
                      <a:pt x="26" y="2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1" y="1"/>
                    </a:lnTo>
                    <a:lnTo>
                      <a:pt x="59" y="2"/>
                    </a:lnTo>
                    <a:lnTo>
                      <a:pt x="67" y="4"/>
                    </a:lnTo>
                    <a:lnTo>
                      <a:pt x="73" y="5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4" y="13"/>
                    </a:lnTo>
                    <a:lnTo>
                      <a:pt x="85" y="14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56" name="Freeform 822"/>
              <p:cNvSpPr>
                <a:spLocks/>
              </p:cNvSpPr>
              <p:nvPr/>
            </p:nvSpPr>
            <p:spPr bwMode="auto">
              <a:xfrm>
                <a:off x="5235554" y="5150519"/>
                <a:ext cx="174040" cy="147476"/>
              </a:xfrm>
              <a:custGeom>
                <a:avLst/>
                <a:gdLst>
                  <a:gd name="T0" fmla="*/ 66675 w 85"/>
                  <a:gd name="T1" fmla="*/ 0 h 95"/>
                  <a:gd name="T2" fmla="*/ 66675 w 85"/>
                  <a:gd name="T3" fmla="*/ 0 h 95"/>
                  <a:gd name="T4" fmla="*/ 53975 w 85"/>
                  <a:gd name="T5" fmla="*/ 1588 h 95"/>
                  <a:gd name="T6" fmla="*/ 41275 w 85"/>
                  <a:gd name="T7" fmla="*/ 1588 h 95"/>
                  <a:gd name="T8" fmla="*/ 30163 w 85"/>
                  <a:gd name="T9" fmla="*/ 4763 h 95"/>
                  <a:gd name="T10" fmla="*/ 20638 w 85"/>
                  <a:gd name="T11" fmla="*/ 7938 h 95"/>
                  <a:gd name="T12" fmla="*/ 11113 w 85"/>
                  <a:gd name="T13" fmla="*/ 11113 h 95"/>
                  <a:gd name="T14" fmla="*/ 4763 w 85"/>
                  <a:gd name="T15" fmla="*/ 14288 h 95"/>
                  <a:gd name="T16" fmla="*/ 3175 w 85"/>
                  <a:gd name="T17" fmla="*/ 17463 h 95"/>
                  <a:gd name="T18" fmla="*/ 1588 w 85"/>
                  <a:gd name="T19" fmla="*/ 19050 h 95"/>
                  <a:gd name="T20" fmla="*/ 0 w 85"/>
                  <a:gd name="T21" fmla="*/ 22225 h 95"/>
                  <a:gd name="T22" fmla="*/ 0 w 85"/>
                  <a:gd name="T23" fmla="*/ 23813 h 95"/>
                  <a:gd name="T24" fmla="*/ 0 w 85"/>
                  <a:gd name="T25" fmla="*/ 127000 h 95"/>
                  <a:gd name="T26" fmla="*/ 0 w 85"/>
                  <a:gd name="T27" fmla="*/ 130175 h 95"/>
                  <a:gd name="T28" fmla="*/ 1588 w 85"/>
                  <a:gd name="T29" fmla="*/ 131763 h 95"/>
                  <a:gd name="T30" fmla="*/ 3175 w 85"/>
                  <a:gd name="T31" fmla="*/ 134938 h 95"/>
                  <a:gd name="T32" fmla="*/ 4763 w 85"/>
                  <a:gd name="T33" fmla="*/ 136525 h 95"/>
                  <a:gd name="T34" fmla="*/ 11113 w 85"/>
                  <a:gd name="T35" fmla="*/ 141288 h 95"/>
                  <a:gd name="T36" fmla="*/ 20638 w 85"/>
                  <a:gd name="T37" fmla="*/ 144463 h 95"/>
                  <a:gd name="T38" fmla="*/ 30163 w 85"/>
                  <a:gd name="T39" fmla="*/ 147638 h 95"/>
                  <a:gd name="T40" fmla="*/ 41275 w 85"/>
                  <a:gd name="T41" fmla="*/ 149225 h 95"/>
                  <a:gd name="T42" fmla="*/ 53975 w 85"/>
                  <a:gd name="T43" fmla="*/ 150813 h 95"/>
                  <a:gd name="T44" fmla="*/ 66675 w 85"/>
                  <a:gd name="T45" fmla="*/ 150813 h 95"/>
                  <a:gd name="T46" fmla="*/ 80963 w 85"/>
                  <a:gd name="T47" fmla="*/ 150813 h 95"/>
                  <a:gd name="T48" fmla="*/ 93663 w 85"/>
                  <a:gd name="T49" fmla="*/ 149225 h 95"/>
                  <a:gd name="T50" fmla="*/ 106363 w 85"/>
                  <a:gd name="T51" fmla="*/ 147638 h 95"/>
                  <a:gd name="T52" fmla="*/ 115888 w 85"/>
                  <a:gd name="T53" fmla="*/ 144463 h 95"/>
                  <a:gd name="T54" fmla="*/ 123825 w 85"/>
                  <a:gd name="T55" fmla="*/ 141288 h 95"/>
                  <a:gd name="T56" fmla="*/ 130175 w 85"/>
                  <a:gd name="T57" fmla="*/ 136525 h 95"/>
                  <a:gd name="T58" fmla="*/ 131763 w 85"/>
                  <a:gd name="T59" fmla="*/ 134938 h 95"/>
                  <a:gd name="T60" fmla="*/ 133350 w 85"/>
                  <a:gd name="T61" fmla="*/ 131763 h 95"/>
                  <a:gd name="T62" fmla="*/ 134938 w 85"/>
                  <a:gd name="T63" fmla="*/ 130175 h 95"/>
                  <a:gd name="T64" fmla="*/ 134938 w 85"/>
                  <a:gd name="T65" fmla="*/ 127000 h 95"/>
                  <a:gd name="T66" fmla="*/ 134938 w 85"/>
                  <a:gd name="T67" fmla="*/ 23813 h 95"/>
                  <a:gd name="T68" fmla="*/ 134938 w 85"/>
                  <a:gd name="T69" fmla="*/ 22225 h 95"/>
                  <a:gd name="T70" fmla="*/ 133350 w 85"/>
                  <a:gd name="T71" fmla="*/ 19050 h 95"/>
                  <a:gd name="T72" fmla="*/ 131763 w 85"/>
                  <a:gd name="T73" fmla="*/ 17463 h 95"/>
                  <a:gd name="T74" fmla="*/ 130175 w 85"/>
                  <a:gd name="T75" fmla="*/ 14288 h 95"/>
                  <a:gd name="T76" fmla="*/ 123825 w 85"/>
                  <a:gd name="T77" fmla="*/ 11113 h 95"/>
                  <a:gd name="T78" fmla="*/ 115888 w 85"/>
                  <a:gd name="T79" fmla="*/ 7938 h 95"/>
                  <a:gd name="T80" fmla="*/ 106363 w 85"/>
                  <a:gd name="T81" fmla="*/ 4763 h 95"/>
                  <a:gd name="T82" fmla="*/ 93663 w 85"/>
                  <a:gd name="T83" fmla="*/ 1588 h 95"/>
                  <a:gd name="T84" fmla="*/ 80963 w 85"/>
                  <a:gd name="T85" fmla="*/ 1588 h 95"/>
                  <a:gd name="T86" fmla="*/ 66675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2" y="0"/>
                    </a:moveTo>
                    <a:lnTo>
                      <a:pt x="42" y="0"/>
                    </a:lnTo>
                    <a:lnTo>
                      <a:pt x="34" y="1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2" y="95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8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8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57" name="Freeform 823"/>
              <p:cNvSpPr>
                <a:spLocks noEditPoints="1"/>
              </p:cNvSpPr>
              <p:nvPr/>
            </p:nvSpPr>
            <p:spPr bwMode="auto">
              <a:xfrm>
                <a:off x="5219173" y="5138100"/>
                <a:ext cx="206802" cy="172314"/>
              </a:xfrm>
              <a:custGeom>
                <a:avLst/>
                <a:gdLst>
                  <a:gd name="T0" fmla="*/ 67142 w 320"/>
                  <a:gd name="T1" fmla="*/ 25030 h 352"/>
                  <a:gd name="T2" fmla="*/ 44594 w 320"/>
                  <a:gd name="T3" fmla="*/ 28534 h 352"/>
                  <a:gd name="T4" fmla="*/ 28059 w 320"/>
                  <a:gd name="T5" fmla="*/ 34041 h 352"/>
                  <a:gd name="T6" fmla="*/ 24051 w 320"/>
                  <a:gd name="T7" fmla="*/ 37045 h 352"/>
                  <a:gd name="T8" fmla="*/ 26055 w 320"/>
                  <a:gd name="T9" fmla="*/ 36044 h 352"/>
                  <a:gd name="T10" fmla="*/ 22548 w 320"/>
                  <a:gd name="T11" fmla="*/ 41050 h 352"/>
                  <a:gd name="T12" fmla="*/ 24051 w 320"/>
                  <a:gd name="T13" fmla="*/ 36544 h 352"/>
                  <a:gd name="T14" fmla="*/ 24051 w 320"/>
                  <a:gd name="T15" fmla="*/ 143173 h 352"/>
                  <a:gd name="T16" fmla="*/ 23049 w 320"/>
                  <a:gd name="T17" fmla="*/ 137166 h 352"/>
                  <a:gd name="T18" fmla="*/ 26556 w 320"/>
                  <a:gd name="T19" fmla="*/ 141671 h 352"/>
                  <a:gd name="T20" fmla="*/ 30063 w 320"/>
                  <a:gd name="T21" fmla="*/ 143674 h 352"/>
                  <a:gd name="T22" fmla="*/ 37579 w 320"/>
                  <a:gd name="T23" fmla="*/ 146677 h 352"/>
                  <a:gd name="T24" fmla="*/ 45095 w 320"/>
                  <a:gd name="T25" fmla="*/ 148680 h 352"/>
                  <a:gd name="T26" fmla="*/ 67643 w 320"/>
                  <a:gd name="T27" fmla="*/ 151683 h 352"/>
                  <a:gd name="T28" fmla="*/ 93698 w 320"/>
                  <a:gd name="T29" fmla="*/ 151683 h 352"/>
                  <a:gd name="T30" fmla="*/ 116746 w 320"/>
                  <a:gd name="T31" fmla="*/ 148680 h 352"/>
                  <a:gd name="T32" fmla="*/ 123260 w 320"/>
                  <a:gd name="T33" fmla="*/ 146677 h 352"/>
                  <a:gd name="T34" fmla="*/ 130776 w 320"/>
                  <a:gd name="T35" fmla="*/ 143674 h 352"/>
                  <a:gd name="T36" fmla="*/ 134283 w 320"/>
                  <a:gd name="T37" fmla="*/ 141671 h 352"/>
                  <a:gd name="T38" fmla="*/ 136788 w 320"/>
                  <a:gd name="T39" fmla="*/ 138668 h 352"/>
                  <a:gd name="T40" fmla="*/ 136287 w 320"/>
                  <a:gd name="T41" fmla="*/ 143173 h 352"/>
                  <a:gd name="T42" fmla="*/ 136287 w 320"/>
                  <a:gd name="T43" fmla="*/ 36544 h 352"/>
                  <a:gd name="T44" fmla="*/ 138292 w 320"/>
                  <a:gd name="T45" fmla="*/ 41050 h 352"/>
                  <a:gd name="T46" fmla="*/ 135786 w 320"/>
                  <a:gd name="T47" fmla="*/ 37545 h 352"/>
                  <a:gd name="T48" fmla="*/ 136788 w 320"/>
                  <a:gd name="T49" fmla="*/ 37045 h 352"/>
                  <a:gd name="T50" fmla="*/ 132780 w 320"/>
                  <a:gd name="T51" fmla="*/ 34041 h 352"/>
                  <a:gd name="T52" fmla="*/ 115744 w 320"/>
                  <a:gd name="T53" fmla="*/ 28534 h 352"/>
                  <a:gd name="T54" fmla="*/ 93196 w 320"/>
                  <a:gd name="T55" fmla="*/ 25030 h 352"/>
                  <a:gd name="T56" fmla="*/ 95702 w 320"/>
                  <a:gd name="T57" fmla="*/ 1001 h 352"/>
                  <a:gd name="T58" fmla="*/ 122258 w 320"/>
                  <a:gd name="T59" fmla="*/ 5507 h 352"/>
                  <a:gd name="T60" fmla="*/ 141298 w 320"/>
                  <a:gd name="T61" fmla="*/ 11514 h 352"/>
                  <a:gd name="T62" fmla="*/ 149816 w 320"/>
                  <a:gd name="T63" fmla="*/ 17021 h 352"/>
                  <a:gd name="T64" fmla="*/ 154325 w 320"/>
                  <a:gd name="T65" fmla="*/ 22027 h 352"/>
                  <a:gd name="T66" fmla="*/ 158835 w 320"/>
                  <a:gd name="T67" fmla="*/ 28034 h 352"/>
                  <a:gd name="T68" fmla="*/ 160338 w 320"/>
                  <a:gd name="T69" fmla="*/ 36544 h 352"/>
                  <a:gd name="T70" fmla="*/ 160338 w 320"/>
                  <a:gd name="T71" fmla="*/ 143173 h 352"/>
                  <a:gd name="T72" fmla="*/ 156831 w 320"/>
                  <a:gd name="T73" fmla="*/ 151683 h 352"/>
                  <a:gd name="T74" fmla="*/ 152321 w 320"/>
                  <a:gd name="T75" fmla="*/ 157691 h 352"/>
                  <a:gd name="T76" fmla="*/ 143803 w 320"/>
                  <a:gd name="T77" fmla="*/ 163698 h 352"/>
                  <a:gd name="T78" fmla="*/ 133281 w 320"/>
                  <a:gd name="T79" fmla="*/ 168704 h 352"/>
                  <a:gd name="T80" fmla="*/ 120755 w 320"/>
                  <a:gd name="T81" fmla="*/ 172208 h 352"/>
                  <a:gd name="T82" fmla="*/ 95201 w 320"/>
                  <a:gd name="T83" fmla="*/ 175712 h 352"/>
                  <a:gd name="T84" fmla="*/ 65137 w 320"/>
                  <a:gd name="T85" fmla="*/ 175712 h 352"/>
                  <a:gd name="T86" fmla="*/ 38581 w 320"/>
                  <a:gd name="T87" fmla="*/ 172208 h 352"/>
                  <a:gd name="T88" fmla="*/ 27558 w 320"/>
                  <a:gd name="T89" fmla="*/ 168704 h 352"/>
                  <a:gd name="T90" fmla="*/ 17036 w 320"/>
                  <a:gd name="T91" fmla="*/ 163698 h 352"/>
                  <a:gd name="T92" fmla="*/ 8518 w 320"/>
                  <a:gd name="T93" fmla="*/ 157691 h 352"/>
                  <a:gd name="T94" fmla="*/ 5011 w 320"/>
                  <a:gd name="T95" fmla="*/ 152685 h 352"/>
                  <a:gd name="T96" fmla="*/ 0 w 320"/>
                  <a:gd name="T97" fmla="*/ 143173 h 352"/>
                  <a:gd name="T98" fmla="*/ 0 w 320"/>
                  <a:gd name="T99" fmla="*/ 36544 h 352"/>
                  <a:gd name="T100" fmla="*/ 2004 w 320"/>
                  <a:gd name="T101" fmla="*/ 28034 h 352"/>
                  <a:gd name="T102" fmla="*/ 5512 w 320"/>
                  <a:gd name="T103" fmla="*/ 23028 h 352"/>
                  <a:gd name="T104" fmla="*/ 11023 w 320"/>
                  <a:gd name="T105" fmla="*/ 17021 h 352"/>
                  <a:gd name="T106" fmla="*/ 19541 w 320"/>
                  <a:gd name="T107" fmla="*/ 11514 h 352"/>
                  <a:gd name="T108" fmla="*/ 39583 w 320"/>
                  <a:gd name="T109" fmla="*/ 5006 h 352"/>
                  <a:gd name="T110" fmla="*/ 65638 w 320"/>
                  <a:gd name="T111" fmla="*/ 1001 h 352"/>
                  <a:gd name="T112" fmla="*/ 95702 w 320"/>
                  <a:gd name="T113" fmla="*/ 100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58" name="Rectangle 824"/>
              <p:cNvSpPr>
                <a:spLocks noChangeArrowheads="1"/>
              </p:cNvSpPr>
              <p:nvPr/>
            </p:nvSpPr>
            <p:spPr bwMode="auto">
              <a:xfrm>
                <a:off x="5225315" y="5166042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59" name="Rectangle 825"/>
              <p:cNvSpPr>
                <a:spLocks noChangeArrowheads="1"/>
              </p:cNvSpPr>
              <p:nvPr/>
            </p:nvSpPr>
            <p:spPr bwMode="auto">
              <a:xfrm>
                <a:off x="5235554" y="5166042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0" name="Rectangle 826"/>
              <p:cNvSpPr>
                <a:spLocks noChangeArrowheads="1"/>
              </p:cNvSpPr>
              <p:nvPr/>
            </p:nvSpPr>
            <p:spPr bwMode="auto">
              <a:xfrm>
                <a:off x="5245790" y="5166042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1" name="Rectangle 827"/>
              <p:cNvSpPr>
                <a:spLocks noChangeArrowheads="1"/>
              </p:cNvSpPr>
              <p:nvPr/>
            </p:nvSpPr>
            <p:spPr bwMode="auto">
              <a:xfrm>
                <a:off x="5256028" y="5166042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2" name="Rectangle 828"/>
              <p:cNvSpPr>
                <a:spLocks noChangeArrowheads="1"/>
              </p:cNvSpPr>
              <p:nvPr/>
            </p:nvSpPr>
            <p:spPr bwMode="auto">
              <a:xfrm>
                <a:off x="5266266" y="5166042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3" name="Rectangle 829"/>
              <p:cNvSpPr>
                <a:spLocks noChangeArrowheads="1"/>
              </p:cNvSpPr>
              <p:nvPr/>
            </p:nvSpPr>
            <p:spPr bwMode="auto">
              <a:xfrm>
                <a:off x="5276504" y="5166042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4" name="Rectangle 830"/>
              <p:cNvSpPr>
                <a:spLocks noChangeArrowheads="1"/>
              </p:cNvSpPr>
              <p:nvPr/>
            </p:nvSpPr>
            <p:spPr bwMode="auto">
              <a:xfrm>
                <a:off x="5286741" y="5166042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5" name="Rectangle 831"/>
              <p:cNvSpPr>
                <a:spLocks noChangeArrowheads="1"/>
              </p:cNvSpPr>
              <p:nvPr/>
            </p:nvSpPr>
            <p:spPr bwMode="auto">
              <a:xfrm>
                <a:off x="5296979" y="5166042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6" name="Rectangle 832"/>
              <p:cNvSpPr>
                <a:spLocks noChangeArrowheads="1"/>
              </p:cNvSpPr>
              <p:nvPr/>
            </p:nvSpPr>
            <p:spPr bwMode="auto">
              <a:xfrm>
                <a:off x="5307216" y="5166042"/>
                <a:ext cx="20476" cy="131953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7" name="Rectangle 833"/>
              <p:cNvSpPr>
                <a:spLocks noChangeArrowheads="1"/>
              </p:cNvSpPr>
              <p:nvPr/>
            </p:nvSpPr>
            <p:spPr bwMode="auto">
              <a:xfrm>
                <a:off x="5327691" y="5166042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8" name="Rectangle 834"/>
              <p:cNvSpPr>
                <a:spLocks noChangeArrowheads="1"/>
              </p:cNvSpPr>
              <p:nvPr/>
            </p:nvSpPr>
            <p:spPr bwMode="auto">
              <a:xfrm>
                <a:off x="5337930" y="5166042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69" name="Rectangle 835"/>
              <p:cNvSpPr>
                <a:spLocks noChangeArrowheads="1"/>
              </p:cNvSpPr>
              <p:nvPr/>
            </p:nvSpPr>
            <p:spPr bwMode="auto">
              <a:xfrm>
                <a:off x="5348167" y="5166042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70" name="Rectangle 836"/>
              <p:cNvSpPr>
                <a:spLocks noChangeArrowheads="1"/>
              </p:cNvSpPr>
              <p:nvPr/>
            </p:nvSpPr>
            <p:spPr bwMode="auto">
              <a:xfrm>
                <a:off x="5358405" y="5166042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71" name="Rectangle 837"/>
              <p:cNvSpPr>
                <a:spLocks noChangeArrowheads="1"/>
              </p:cNvSpPr>
              <p:nvPr/>
            </p:nvSpPr>
            <p:spPr bwMode="auto">
              <a:xfrm>
                <a:off x="5368642" y="5166042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72" name="Rectangle 838"/>
              <p:cNvSpPr>
                <a:spLocks noChangeArrowheads="1"/>
              </p:cNvSpPr>
              <p:nvPr/>
            </p:nvSpPr>
            <p:spPr bwMode="auto">
              <a:xfrm>
                <a:off x="5378880" y="5166042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73" name="Rectangle 839"/>
              <p:cNvSpPr>
                <a:spLocks noChangeArrowheads="1"/>
              </p:cNvSpPr>
              <p:nvPr/>
            </p:nvSpPr>
            <p:spPr bwMode="auto">
              <a:xfrm>
                <a:off x="5389117" y="5166042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74" name="Rectangle 840"/>
              <p:cNvSpPr>
                <a:spLocks noChangeArrowheads="1"/>
              </p:cNvSpPr>
              <p:nvPr/>
            </p:nvSpPr>
            <p:spPr bwMode="auto">
              <a:xfrm>
                <a:off x="5399356" y="5166042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375" name="Freeform 841"/>
              <p:cNvSpPr>
                <a:spLocks/>
              </p:cNvSpPr>
              <p:nvPr/>
            </p:nvSpPr>
            <p:spPr bwMode="auto">
              <a:xfrm>
                <a:off x="5229410" y="5145861"/>
                <a:ext cx="176088" cy="48124"/>
              </a:xfrm>
              <a:custGeom>
                <a:avLst/>
                <a:gdLst>
                  <a:gd name="T0" fmla="*/ 136525 w 86"/>
                  <a:gd name="T1" fmla="*/ 25400 h 31"/>
                  <a:gd name="T2" fmla="*/ 136525 w 86"/>
                  <a:gd name="T3" fmla="*/ 25400 h 31"/>
                  <a:gd name="T4" fmla="*/ 136525 w 86"/>
                  <a:gd name="T5" fmla="*/ 26988 h 31"/>
                  <a:gd name="T6" fmla="*/ 134938 w 86"/>
                  <a:gd name="T7" fmla="*/ 30163 h 31"/>
                  <a:gd name="T8" fmla="*/ 131763 w 86"/>
                  <a:gd name="T9" fmla="*/ 31750 h 31"/>
                  <a:gd name="T10" fmla="*/ 131763 w 86"/>
                  <a:gd name="T11" fmla="*/ 33338 h 31"/>
                  <a:gd name="T12" fmla="*/ 125413 w 86"/>
                  <a:gd name="T13" fmla="*/ 38100 h 31"/>
                  <a:gd name="T14" fmla="*/ 115888 w 86"/>
                  <a:gd name="T15" fmla="*/ 41275 h 31"/>
                  <a:gd name="T16" fmla="*/ 106363 w 86"/>
                  <a:gd name="T17" fmla="*/ 44450 h 31"/>
                  <a:gd name="T18" fmla="*/ 95250 w 86"/>
                  <a:gd name="T19" fmla="*/ 47625 h 31"/>
                  <a:gd name="T20" fmla="*/ 82550 w 86"/>
                  <a:gd name="T21" fmla="*/ 49213 h 31"/>
                  <a:gd name="T22" fmla="*/ 68263 w 86"/>
                  <a:gd name="T23" fmla="*/ 49213 h 31"/>
                  <a:gd name="T24" fmla="*/ 53975 w 86"/>
                  <a:gd name="T25" fmla="*/ 49213 h 31"/>
                  <a:gd name="T26" fmla="*/ 42862 w 86"/>
                  <a:gd name="T27" fmla="*/ 47625 h 31"/>
                  <a:gd name="T28" fmla="*/ 30163 w 86"/>
                  <a:gd name="T29" fmla="*/ 44450 h 31"/>
                  <a:gd name="T30" fmla="*/ 20637 w 86"/>
                  <a:gd name="T31" fmla="*/ 41275 h 31"/>
                  <a:gd name="T32" fmla="*/ 11112 w 86"/>
                  <a:gd name="T33" fmla="*/ 38100 h 31"/>
                  <a:gd name="T34" fmla="*/ 6350 w 86"/>
                  <a:gd name="T35" fmla="*/ 33338 h 31"/>
                  <a:gd name="T36" fmla="*/ 3175 w 86"/>
                  <a:gd name="T37" fmla="*/ 31750 h 31"/>
                  <a:gd name="T38" fmla="*/ 1588 w 86"/>
                  <a:gd name="T39" fmla="*/ 30163 h 31"/>
                  <a:gd name="T40" fmla="*/ 0 w 86"/>
                  <a:gd name="T41" fmla="*/ 26988 h 31"/>
                  <a:gd name="T42" fmla="*/ 0 w 86"/>
                  <a:gd name="T43" fmla="*/ 25400 h 31"/>
                  <a:gd name="T44" fmla="*/ 0 w 86"/>
                  <a:gd name="T45" fmla="*/ 22225 h 31"/>
                  <a:gd name="T46" fmla="*/ 1588 w 86"/>
                  <a:gd name="T47" fmla="*/ 20638 h 31"/>
                  <a:gd name="T48" fmla="*/ 3175 w 86"/>
                  <a:gd name="T49" fmla="*/ 17463 h 31"/>
                  <a:gd name="T50" fmla="*/ 6350 w 86"/>
                  <a:gd name="T51" fmla="*/ 15875 h 31"/>
                  <a:gd name="T52" fmla="*/ 11112 w 86"/>
                  <a:gd name="T53" fmla="*/ 11113 h 31"/>
                  <a:gd name="T54" fmla="*/ 20637 w 86"/>
                  <a:gd name="T55" fmla="*/ 7938 h 31"/>
                  <a:gd name="T56" fmla="*/ 30163 w 86"/>
                  <a:gd name="T57" fmla="*/ 6350 h 31"/>
                  <a:gd name="T58" fmla="*/ 42862 w 86"/>
                  <a:gd name="T59" fmla="*/ 3175 h 31"/>
                  <a:gd name="T60" fmla="*/ 53975 w 86"/>
                  <a:gd name="T61" fmla="*/ 1588 h 31"/>
                  <a:gd name="T62" fmla="*/ 68263 w 86"/>
                  <a:gd name="T63" fmla="*/ 0 h 31"/>
                  <a:gd name="T64" fmla="*/ 82550 w 86"/>
                  <a:gd name="T65" fmla="*/ 1588 h 31"/>
                  <a:gd name="T66" fmla="*/ 95250 w 86"/>
                  <a:gd name="T67" fmla="*/ 3175 h 31"/>
                  <a:gd name="T68" fmla="*/ 106363 w 86"/>
                  <a:gd name="T69" fmla="*/ 6350 h 31"/>
                  <a:gd name="T70" fmla="*/ 115888 w 86"/>
                  <a:gd name="T71" fmla="*/ 7938 h 31"/>
                  <a:gd name="T72" fmla="*/ 125413 w 86"/>
                  <a:gd name="T73" fmla="*/ 11113 h 31"/>
                  <a:gd name="T74" fmla="*/ 131763 w 86"/>
                  <a:gd name="T75" fmla="*/ 15875 h 31"/>
                  <a:gd name="T76" fmla="*/ 131763 w 86"/>
                  <a:gd name="T77" fmla="*/ 17463 h 31"/>
                  <a:gd name="T78" fmla="*/ 134938 w 86"/>
                  <a:gd name="T79" fmla="*/ 20638 h 31"/>
                  <a:gd name="T80" fmla="*/ 136525 w 86"/>
                  <a:gd name="T81" fmla="*/ 22225 h 31"/>
                  <a:gd name="T82" fmla="*/ 136525 w 86"/>
                  <a:gd name="T83" fmla="*/ 25400 h 3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1"/>
                  <a:gd name="T128" fmla="*/ 86 w 86"/>
                  <a:gd name="T129" fmla="*/ 31 h 3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1">
                    <a:moveTo>
                      <a:pt x="86" y="16"/>
                    </a:moveTo>
                    <a:lnTo>
                      <a:pt x="86" y="16"/>
                    </a:lnTo>
                    <a:lnTo>
                      <a:pt x="86" y="17"/>
                    </a:lnTo>
                    <a:lnTo>
                      <a:pt x="85" y="19"/>
                    </a:lnTo>
                    <a:lnTo>
                      <a:pt x="83" y="20"/>
                    </a:lnTo>
                    <a:lnTo>
                      <a:pt x="83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60" y="30"/>
                    </a:lnTo>
                    <a:lnTo>
                      <a:pt x="52" y="31"/>
                    </a:lnTo>
                    <a:lnTo>
                      <a:pt x="43" y="31"/>
                    </a:lnTo>
                    <a:lnTo>
                      <a:pt x="34" y="31"/>
                    </a:lnTo>
                    <a:lnTo>
                      <a:pt x="27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4"/>
                    </a:lnTo>
                    <a:lnTo>
                      <a:pt x="27" y="2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2" y="1"/>
                    </a:lnTo>
                    <a:lnTo>
                      <a:pt x="60" y="2"/>
                    </a:lnTo>
                    <a:lnTo>
                      <a:pt x="67" y="4"/>
                    </a:lnTo>
                    <a:lnTo>
                      <a:pt x="73" y="5"/>
                    </a:lnTo>
                    <a:lnTo>
                      <a:pt x="79" y="7"/>
                    </a:lnTo>
                    <a:lnTo>
                      <a:pt x="83" y="10"/>
                    </a:lnTo>
                    <a:lnTo>
                      <a:pt x="83" y="11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6" y="1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376" name="Picture 842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88863" y="5212614"/>
                <a:ext cx="309178" cy="108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77" name="Freeform 843"/>
              <p:cNvSpPr>
                <a:spLocks/>
              </p:cNvSpPr>
              <p:nvPr/>
            </p:nvSpPr>
            <p:spPr bwMode="auto">
              <a:xfrm>
                <a:off x="4791239" y="5111709"/>
                <a:ext cx="196563" cy="155238"/>
              </a:xfrm>
              <a:custGeom>
                <a:avLst/>
                <a:gdLst>
                  <a:gd name="T0" fmla="*/ 77787 w 96"/>
                  <a:gd name="T1" fmla="*/ 0 h 100"/>
                  <a:gd name="T2" fmla="*/ 0 w 96"/>
                  <a:gd name="T3" fmla="*/ 26988 h 100"/>
                  <a:gd name="T4" fmla="*/ 0 w 96"/>
                  <a:gd name="T5" fmla="*/ 128588 h 100"/>
                  <a:gd name="T6" fmla="*/ 76200 w 96"/>
                  <a:gd name="T7" fmla="*/ 158750 h 100"/>
                  <a:gd name="T8" fmla="*/ 152400 w 96"/>
                  <a:gd name="T9" fmla="*/ 133350 h 100"/>
                  <a:gd name="T10" fmla="*/ 152400 w 96"/>
                  <a:gd name="T11" fmla="*/ 31750 h 100"/>
                  <a:gd name="T12" fmla="*/ 77787 w 96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0"/>
                  <a:gd name="T23" fmla="*/ 96 w 96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0">
                    <a:moveTo>
                      <a:pt x="49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8" y="100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78" name="Freeform 844"/>
              <p:cNvSpPr>
                <a:spLocks noEditPoints="1"/>
              </p:cNvSpPr>
              <p:nvPr/>
            </p:nvSpPr>
            <p:spPr bwMode="auto">
              <a:xfrm>
                <a:off x="4776906" y="5099290"/>
                <a:ext cx="227276" cy="180076"/>
              </a:xfrm>
              <a:custGeom>
                <a:avLst/>
                <a:gdLst>
                  <a:gd name="T0" fmla="*/ 84602 w 352"/>
                  <a:gd name="T1" fmla="*/ 23455 h 369"/>
                  <a:gd name="T2" fmla="*/ 93113 w 352"/>
                  <a:gd name="T3" fmla="*/ 23455 h 369"/>
                  <a:gd name="T4" fmla="*/ 16019 w 352"/>
                  <a:gd name="T5" fmla="*/ 50404 h 369"/>
                  <a:gd name="T6" fmla="*/ 24029 w 352"/>
                  <a:gd name="T7" fmla="*/ 38926 h 369"/>
                  <a:gd name="T8" fmla="*/ 24029 w 352"/>
                  <a:gd name="T9" fmla="*/ 141232 h 369"/>
                  <a:gd name="T10" fmla="*/ 16520 w 352"/>
                  <a:gd name="T11" fmla="*/ 130252 h 369"/>
                  <a:gd name="T12" fmla="*/ 92612 w 352"/>
                  <a:gd name="T13" fmla="*/ 160695 h 369"/>
                  <a:gd name="T14" fmla="*/ 84102 w 352"/>
                  <a:gd name="T15" fmla="*/ 160695 h 369"/>
                  <a:gd name="T16" fmla="*/ 160194 w 352"/>
                  <a:gd name="T17" fmla="*/ 133746 h 369"/>
                  <a:gd name="T18" fmla="*/ 152184 w 352"/>
                  <a:gd name="T19" fmla="*/ 145224 h 369"/>
                  <a:gd name="T20" fmla="*/ 152184 w 352"/>
                  <a:gd name="T21" fmla="*/ 43417 h 369"/>
                  <a:gd name="T22" fmla="*/ 159693 w 352"/>
                  <a:gd name="T23" fmla="*/ 54896 h 369"/>
                  <a:gd name="T24" fmla="*/ 84602 w 352"/>
                  <a:gd name="T25" fmla="*/ 23455 h 369"/>
                  <a:gd name="T26" fmla="*/ 169205 w 352"/>
                  <a:gd name="T27" fmla="*/ 32438 h 369"/>
                  <a:gd name="T28" fmla="*/ 176213 w 352"/>
                  <a:gd name="T29" fmla="*/ 43417 h 369"/>
                  <a:gd name="T30" fmla="*/ 176213 w 352"/>
                  <a:gd name="T31" fmla="*/ 145224 h 369"/>
                  <a:gd name="T32" fmla="*/ 168203 w 352"/>
                  <a:gd name="T33" fmla="*/ 156702 h 369"/>
                  <a:gd name="T34" fmla="*/ 92111 w 352"/>
                  <a:gd name="T35" fmla="*/ 183152 h 369"/>
                  <a:gd name="T36" fmla="*/ 83601 w 352"/>
                  <a:gd name="T37" fmla="*/ 183152 h 369"/>
                  <a:gd name="T38" fmla="*/ 7509 w 352"/>
                  <a:gd name="T39" fmla="*/ 152211 h 369"/>
                  <a:gd name="T40" fmla="*/ 0 w 352"/>
                  <a:gd name="T41" fmla="*/ 141232 h 369"/>
                  <a:gd name="T42" fmla="*/ 0 w 352"/>
                  <a:gd name="T43" fmla="*/ 38926 h 369"/>
                  <a:gd name="T44" fmla="*/ 8510 w 352"/>
                  <a:gd name="T45" fmla="*/ 27448 h 369"/>
                  <a:gd name="T46" fmla="*/ 85103 w 352"/>
                  <a:gd name="T47" fmla="*/ 998 h 369"/>
                  <a:gd name="T48" fmla="*/ 94114 w 352"/>
                  <a:gd name="T49" fmla="*/ 998 h 369"/>
                  <a:gd name="T50" fmla="*/ 169205 w 352"/>
                  <a:gd name="T51" fmla="*/ 32438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79" name="Freeform 845"/>
              <p:cNvSpPr>
                <a:spLocks/>
              </p:cNvSpPr>
              <p:nvPr/>
            </p:nvSpPr>
            <p:spPr bwMode="auto">
              <a:xfrm>
                <a:off x="4787144" y="5130337"/>
                <a:ext cx="92140" cy="133504"/>
              </a:xfrm>
              <a:custGeom>
                <a:avLst/>
                <a:gdLst>
                  <a:gd name="T0" fmla="*/ 71438 w 45"/>
                  <a:gd name="T1" fmla="*/ 136525 h 86"/>
                  <a:gd name="T2" fmla="*/ 0 w 45"/>
                  <a:gd name="T3" fmla="*/ 104775 h 86"/>
                  <a:gd name="T4" fmla="*/ 0 w 45"/>
                  <a:gd name="T5" fmla="*/ 0 h 86"/>
                  <a:gd name="T6" fmla="*/ 71438 w 45"/>
                  <a:gd name="T7" fmla="*/ 33338 h 86"/>
                  <a:gd name="T8" fmla="*/ 71438 w 45"/>
                  <a:gd name="T9" fmla="*/ 136525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6"/>
                  <a:gd name="T17" fmla="*/ 45 w 45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6">
                    <a:moveTo>
                      <a:pt x="45" y="86"/>
                    </a:moveTo>
                    <a:lnTo>
                      <a:pt x="0" y="66"/>
                    </a:lnTo>
                    <a:lnTo>
                      <a:pt x="0" y="0"/>
                    </a:lnTo>
                    <a:lnTo>
                      <a:pt x="45" y="21"/>
                    </a:lnTo>
                    <a:lnTo>
                      <a:pt x="45" y="8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80" name="Freeform 846"/>
              <p:cNvSpPr>
                <a:spLocks/>
              </p:cNvSpPr>
              <p:nvPr/>
            </p:nvSpPr>
            <p:spPr bwMode="auto">
              <a:xfrm>
                <a:off x="4797382" y="5153623"/>
                <a:ext cx="71664" cy="32600"/>
              </a:xfrm>
              <a:custGeom>
                <a:avLst/>
                <a:gdLst>
                  <a:gd name="T0" fmla="*/ 55563 w 35"/>
                  <a:gd name="T1" fmla="*/ 33338 h 21"/>
                  <a:gd name="T2" fmla="*/ 0 w 35"/>
                  <a:gd name="T3" fmla="*/ 14288 h 21"/>
                  <a:gd name="T4" fmla="*/ 0 w 35"/>
                  <a:gd name="T5" fmla="*/ 0 h 21"/>
                  <a:gd name="T6" fmla="*/ 55563 w 35"/>
                  <a:gd name="T7" fmla="*/ 19050 h 21"/>
                  <a:gd name="T8" fmla="*/ 55563 w 35"/>
                  <a:gd name="T9" fmla="*/ 3333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1"/>
                  <a:gd name="T17" fmla="*/ 35 w 35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1">
                    <a:moveTo>
                      <a:pt x="35" y="21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1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81" name="Freeform 847"/>
              <p:cNvSpPr>
                <a:spLocks/>
              </p:cNvSpPr>
              <p:nvPr/>
            </p:nvSpPr>
            <p:spPr bwMode="auto">
              <a:xfrm>
                <a:off x="4797382" y="5178461"/>
                <a:ext cx="71664" cy="31048"/>
              </a:xfrm>
              <a:custGeom>
                <a:avLst/>
                <a:gdLst>
                  <a:gd name="T0" fmla="*/ 55563 w 35"/>
                  <a:gd name="T1" fmla="*/ 31750 h 20"/>
                  <a:gd name="T2" fmla="*/ 0 w 35"/>
                  <a:gd name="T3" fmla="*/ 12700 h 20"/>
                  <a:gd name="T4" fmla="*/ 0 w 35"/>
                  <a:gd name="T5" fmla="*/ 0 h 20"/>
                  <a:gd name="T6" fmla="*/ 55563 w 35"/>
                  <a:gd name="T7" fmla="*/ 19050 h 20"/>
                  <a:gd name="T8" fmla="*/ 55563 w 35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0"/>
                  <a:gd name="T17" fmla="*/ 35 w 35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0">
                    <a:moveTo>
                      <a:pt x="35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82" name="Freeform 848"/>
              <p:cNvSpPr>
                <a:spLocks/>
              </p:cNvSpPr>
              <p:nvPr/>
            </p:nvSpPr>
            <p:spPr bwMode="auto">
              <a:xfrm>
                <a:off x="4797382" y="5201747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5875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383" name="Picture 849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85425" y="5134995"/>
                <a:ext cx="102376" cy="1319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84" name="Freeform 850"/>
              <p:cNvSpPr>
                <a:spLocks/>
              </p:cNvSpPr>
              <p:nvPr/>
            </p:nvSpPr>
            <p:spPr bwMode="auto">
              <a:xfrm>
                <a:off x="4787144" y="5107052"/>
                <a:ext cx="196563" cy="54334"/>
              </a:xfrm>
              <a:custGeom>
                <a:avLst/>
                <a:gdLst>
                  <a:gd name="T0" fmla="*/ 152400 w 96"/>
                  <a:gd name="T1" fmla="*/ 30163 h 35"/>
                  <a:gd name="T2" fmla="*/ 76200 w 96"/>
                  <a:gd name="T3" fmla="*/ 55563 h 35"/>
                  <a:gd name="T4" fmla="*/ 0 w 96"/>
                  <a:gd name="T5" fmla="*/ 26988 h 35"/>
                  <a:gd name="T6" fmla="*/ 76200 w 96"/>
                  <a:gd name="T7" fmla="*/ 0 h 35"/>
                  <a:gd name="T8" fmla="*/ 152400 w 96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35"/>
                  <a:gd name="T17" fmla="*/ 96 w 96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35">
                    <a:moveTo>
                      <a:pt x="96" y="19"/>
                    </a:moveTo>
                    <a:lnTo>
                      <a:pt x="48" y="35"/>
                    </a:lnTo>
                    <a:lnTo>
                      <a:pt x="0" y="17"/>
                    </a:lnTo>
                    <a:lnTo>
                      <a:pt x="48" y="0"/>
                    </a:lnTo>
                    <a:lnTo>
                      <a:pt x="96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385" name="Picture 851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44475" y="5266946"/>
                <a:ext cx="296893" cy="100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86" name="Freeform 852"/>
              <p:cNvSpPr>
                <a:spLocks/>
              </p:cNvSpPr>
              <p:nvPr/>
            </p:nvSpPr>
            <p:spPr bwMode="auto">
              <a:xfrm>
                <a:off x="4946851" y="5166042"/>
                <a:ext cx="184277" cy="147476"/>
              </a:xfrm>
              <a:custGeom>
                <a:avLst/>
                <a:gdLst>
                  <a:gd name="T0" fmla="*/ 73025 w 90"/>
                  <a:gd name="T1" fmla="*/ 0 h 95"/>
                  <a:gd name="T2" fmla="*/ 0 w 90"/>
                  <a:gd name="T3" fmla="*/ 25400 h 95"/>
                  <a:gd name="T4" fmla="*/ 0 w 90"/>
                  <a:gd name="T5" fmla="*/ 122238 h 95"/>
                  <a:gd name="T6" fmla="*/ 71438 w 90"/>
                  <a:gd name="T7" fmla="*/ 150813 h 95"/>
                  <a:gd name="T8" fmla="*/ 142875 w 90"/>
                  <a:gd name="T9" fmla="*/ 127000 h 95"/>
                  <a:gd name="T10" fmla="*/ 142875 w 90"/>
                  <a:gd name="T11" fmla="*/ 30163 h 95"/>
                  <a:gd name="T12" fmla="*/ 73025 w 90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"/>
                  <a:gd name="T22" fmla="*/ 0 h 95"/>
                  <a:gd name="T23" fmla="*/ 90 w 90"/>
                  <a:gd name="T24" fmla="*/ 95 h 9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" h="95">
                    <a:moveTo>
                      <a:pt x="46" y="0"/>
                    </a:moveTo>
                    <a:lnTo>
                      <a:pt x="0" y="16"/>
                    </a:lnTo>
                    <a:lnTo>
                      <a:pt x="0" y="77"/>
                    </a:lnTo>
                    <a:lnTo>
                      <a:pt x="45" y="95"/>
                    </a:lnTo>
                    <a:lnTo>
                      <a:pt x="90" y="80"/>
                    </a:lnTo>
                    <a:lnTo>
                      <a:pt x="90" y="1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87" name="Freeform 853"/>
              <p:cNvSpPr>
                <a:spLocks noEditPoints="1"/>
              </p:cNvSpPr>
              <p:nvPr/>
            </p:nvSpPr>
            <p:spPr bwMode="auto">
              <a:xfrm>
                <a:off x="4930471" y="5153623"/>
                <a:ext cx="217038" cy="172314"/>
              </a:xfrm>
              <a:custGeom>
                <a:avLst/>
                <a:gdLst>
                  <a:gd name="T0" fmla="*/ 80632 w 336"/>
                  <a:gd name="T1" fmla="*/ 23462 h 353"/>
                  <a:gd name="T2" fmla="*/ 89146 w 336"/>
                  <a:gd name="T3" fmla="*/ 23462 h 353"/>
                  <a:gd name="T4" fmla="*/ 16026 w 336"/>
                  <a:gd name="T5" fmla="*/ 48920 h 353"/>
                  <a:gd name="T6" fmla="*/ 24039 w 336"/>
                  <a:gd name="T7" fmla="*/ 37439 h 353"/>
                  <a:gd name="T8" fmla="*/ 24039 w 336"/>
                  <a:gd name="T9" fmla="*/ 134780 h 353"/>
                  <a:gd name="T10" fmla="*/ 16527 w 336"/>
                  <a:gd name="T11" fmla="*/ 123798 h 353"/>
                  <a:gd name="T12" fmla="*/ 88645 w 336"/>
                  <a:gd name="T13" fmla="*/ 152751 h 353"/>
                  <a:gd name="T14" fmla="*/ 80131 w 336"/>
                  <a:gd name="T15" fmla="*/ 152751 h 353"/>
                  <a:gd name="T16" fmla="*/ 152249 w 336"/>
                  <a:gd name="T17" fmla="*/ 127293 h 353"/>
                  <a:gd name="T18" fmla="*/ 144236 w 336"/>
                  <a:gd name="T19" fmla="*/ 138774 h 353"/>
                  <a:gd name="T20" fmla="*/ 144236 w 336"/>
                  <a:gd name="T21" fmla="*/ 41932 h 353"/>
                  <a:gd name="T22" fmla="*/ 151748 w 336"/>
                  <a:gd name="T23" fmla="*/ 52914 h 353"/>
                  <a:gd name="T24" fmla="*/ 80632 w 336"/>
                  <a:gd name="T25" fmla="*/ 23462 h 353"/>
                  <a:gd name="T26" fmla="*/ 161264 w 336"/>
                  <a:gd name="T27" fmla="*/ 30950 h 353"/>
                  <a:gd name="T28" fmla="*/ 168275 w 336"/>
                  <a:gd name="T29" fmla="*/ 41932 h 353"/>
                  <a:gd name="T30" fmla="*/ 168275 w 336"/>
                  <a:gd name="T31" fmla="*/ 138774 h 353"/>
                  <a:gd name="T32" fmla="*/ 160262 w 336"/>
                  <a:gd name="T33" fmla="*/ 149756 h 353"/>
                  <a:gd name="T34" fmla="*/ 88144 w 336"/>
                  <a:gd name="T35" fmla="*/ 175215 h 353"/>
                  <a:gd name="T36" fmla="*/ 79630 w 336"/>
                  <a:gd name="T37" fmla="*/ 175215 h 353"/>
                  <a:gd name="T38" fmla="*/ 7512 w 336"/>
                  <a:gd name="T39" fmla="*/ 145763 h 353"/>
                  <a:gd name="T40" fmla="*/ 0 w 336"/>
                  <a:gd name="T41" fmla="*/ 134780 h 353"/>
                  <a:gd name="T42" fmla="*/ 0 w 336"/>
                  <a:gd name="T43" fmla="*/ 37439 h 353"/>
                  <a:gd name="T44" fmla="*/ 8514 w 336"/>
                  <a:gd name="T45" fmla="*/ 26457 h 353"/>
                  <a:gd name="T46" fmla="*/ 81133 w 336"/>
                  <a:gd name="T47" fmla="*/ 998 h 353"/>
                  <a:gd name="T48" fmla="*/ 89647 w 336"/>
                  <a:gd name="T49" fmla="*/ 998 h 353"/>
                  <a:gd name="T50" fmla="*/ 161264 w 336"/>
                  <a:gd name="T51" fmla="*/ 30950 h 3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53"/>
                  <a:gd name="T80" fmla="*/ 336 w 336"/>
                  <a:gd name="T81" fmla="*/ 353 h 3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53">
                    <a:moveTo>
                      <a:pt x="161" y="47"/>
                    </a:moveTo>
                    <a:lnTo>
                      <a:pt x="178" y="47"/>
                    </a:lnTo>
                    <a:lnTo>
                      <a:pt x="32" y="98"/>
                    </a:lnTo>
                    <a:lnTo>
                      <a:pt x="48" y="75"/>
                    </a:lnTo>
                    <a:lnTo>
                      <a:pt x="48" y="270"/>
                    </a:lnTo>
                    <a:lnTo>
                      <a:pt x="33" y="248"/>
                    </a:lnTo>
                    <a:lnTo>
                      <a:pt x="177" y="306"/>
                    </a:lnTo>
                    <a:lnTo>
                      <a:pt x="160" y="306"/>
                    </a:lnTo>
                    <a:lnTo>
                      <a:pt x="304" y="255"/>
                    </a:lnTo>
                    <a:lnTo>
                      <a:pt x="288" y="278"/>
                    </a:lnTo>
                    <a:lnTo>
                      <a:pt x="288" y="84"/>
                    </a:lnTo>
                    <a:lnTo>
                      <a:pt x="303" y="106"/>
                    </a:lnTo>
                    <a:lnTo>
                      <a:pt x="161" y="47"/>
                    </a:lnTo>
                    <a:close/>
                    <a:moveTo>
                      <a:pt x="322" y="62"/>
                    </a:moveTo>
                    <a:cubicBezTo>
                      <a:pt x="331" y="66"/>
                      <a:pt x="336" y="75"/>
                      <a:pt x="336" y="84"/>
                    </a:cubicBezTo>
                    <a:lnTo>
                      <a:pt x="336" y="278"/>
                    </a:lnTo>
                    <a:cubicBezTo>
                      <a:pt x="336" y="288"/>
                      <a:pt x="330" y="297"/>
                      <a:pt x="320" y="300"/>
                    </a:cubicBezTo>
                    <a:lnTo>
                      <a:pt x="176" y="351"/>
                    </a:lnTo>
                    <a:cubicBezTo>
                      <a:pt x="171" y="353"/>
                      <a:pt x="165" y="353"/>
                      <a:pt x="159" y="351"/>
                    </a:cubicBezTo>
                    <a:lnTo>
                      <a:pt x="15" y="292"/>
                    </a:lnTo>
                    <a:cubicBezTo>
                      <a:pt x="6" y="289"/>
                      <a:pt x="0" y="280"/>
                      <a:pt x="0" y="270"/>
                    </a:cubicBezTo>
                    <a:lnTo>
                      <a:pt x="0" y="75"/>
                    </a:lnTo>
                    <a:cubicBezTo>
                      <a:pt x="0" y="65"/>
                      <a:pt x="7" y="56"/>
                      <a:pt x="17" y="53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79" y="2"/>
                    </a:cubicBezTo>
                    <a:lnTo>
                      <a:pt x="32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88" name="Freeform 854"/>
              <p:cNvSpPr>
                <a:spLocks/>
              </p:cNvSpPr>
              <p:nvPr/>
            </p:nvSpPr>
            <p:spPr bwMode="auto">
              <a:xfrm>
                <a:off x="4940709" y="5186223"/>
                <a:ext cx="94186" cy="124190"/>
              </a:xfrm>
              <a:custGeom>
                <a:avLst/>
                <a:gdLst>
                  <a:gd name="T0" fmla="*/ 73025 w 46"/>
                  <a:gd name="T1" fmla="*/ 127000 h 80"/>
                  <a:gd name="T2" fmla="*/ 0 w 46"/>
                  <a:gd name="T3" fmla="*/ 96837 h 80"/>
                  <a:gd name="T4" fmla="*/ 0 w 46"/>
                  <a:gd name="T5" fmla="*/ 0 h 80"/>
                  <a:gd name="T6" fmla="*/ 73025 w 46"/>
                  <a:gd name="T7" fmla="*/ 30163 h 80"/>
                  <a:gd name="T8" fmla="*/ 73025 w 46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"/>
                  <a:gd name="T16" fmla="*/ 0 h 80"/>
                  <a:gd name="T17" fmla="*/ 46 w 46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" h="80">
                    <a:moveTo>
                      <a:pt x="46" y="80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46" y="19"/>
                    </a:lnTo>
                    <a:lnTo>
                      <a:pt x="46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89" name="Freeform 855"/>
              <p:cNvSpPr>
                <a:spLocks/>
              </p:cNvSpPr>
              <p:nvPr/>
            </p:nvSpPr>
            <p:spPr bwMode="auto">
              <a:xfrm>
                <a:off x="4950946" y="5201747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5875 h 25"/>
                  <a:gd name="T4" fmla="*/ 0 w 36"/>
                  <a:gd name="T5" fmla="*/ 0 h 25"/>
                  <a:gd name="T6" fmla="*/ 57150 w 36"/>
                  <a:gd name="T7" fmla="*/ 22225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6" y="14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90" name="Freeform 856"/>
              <p:cNvSpPr>
                <a:spLocks/>
              </p:cNvSpPr>
              <p:nvPr/>
            </p:nvSpPr>
            <p:spPr bwMode="auto">
              <a:xfrm>
                <a:off x="4950946" y="5225033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5875 h 25"/>
                  <a:gd name="T4" fmla="*/ 0 w 36"/>
                  <a:gd name="T5" fmla="*/ 0 h 25"/>
                  <a:gd name="T6" fmla="*/ 57150 w 36"/>
                  <a:gd name="T7" fmla="*/ 23813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6" y="15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91" name="Freeform 857"/>
              <p:cNvSpPr>
                <a:spLocks/>
              </p:cNvSpPr>
              <p:nvPr/>
            </p:nvSpPr>
            <p:spPr bwMode="auto">
              <a:xfrm>
                <a:off x="4950946" y="5248318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5875 h 25"/>
                  <a:gd name="T4" fmla="*/ 0 w 36"/>
                  <a:gd name="T5" fmla="*/ 0 h 25"/>
                  <a:gd name="T6" fmla="*/ 57150 w 36"/>
                  <a:gd name="T7" fmla="*/ 23813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6" y="15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392" name="Picture 858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28752" y="5181566"/>
                <a:ext cx="102376" cy="1319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3" name="Freeform 859"/>
              <p:cNvSpPr>
                <a:spLocks/>
              </p:cNvSpPr>
              <p:nvPr/>
            </p:nvSpPr>
            <p:spPr bwMode="auto">
              <a:xfrm>
                <a:off x="4940709" y="5161385"/>
                <a:ext cx="186326" cy="55886"/>
              </a:xfrm>
              <a:custGeom>
                <a:avLst/>
                <a:gdLst>
                  <a:gd name="T0" fmla="*/ 144463 w 91"/>
                  <a:gd name="T1" fmla="*/ 31750 h 36"/>
                  <a:gd name="T2" fmla="*/ 73025 w 91"/>
                  <a:gd name="T3" fmla="*/ 57150 h 36"/>
                  <a:gd name="T4" fmla="*/ 0 w 91"/>
                  <a:gd name="T5" fmla="*/ 26988 h 36"/>
                  <a:gd name="T6" fmla="*/ 73025 w 91"/>
                  <a:gd name="T7" fmla="*/ 0 h 36"/>
                  <a:gd name="T8" fmla="*/ 144463 w 91"/>
                  <a:gd name="T9" fmla="*/ 3175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36"/>
                  <a:gd name="T17" fmla="*/ 91 w 91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36">
                    <a:moveTo>
                      <a:pt x="91" y="20"/>
                    </a:moveTo>
                    <a:lnTo>
                      <a:pt x="46" y="36"/>
                    </a:lnTo>
                    <a:lnTo>
                      <a:pt x="0" y="17"/>
                    </a:lnTo>
                    <a:lnTo>
                      <a:pt x="46" y="0"/>
                    </a:lnTo>
                    <a:lnTo>
                      <a:pt x="91" y="2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394" name="Picture 860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7802" y="5313518"/>
                <a:ext cx="309178" cy="1024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5" name="Freeform 861"/>
              <p:cNvSpPr>
                <a:spLocks/>
              </p:cNvSpPr>
              <p:nvPr/>
            </p:nvSpPr>
            <p:spPr bwMode="auto">
              <a:xfrm>
                <a:off x="5100416" y="5204851"/>
                <a:ext cx="186326" cy="155238"/>
              </a:xfrm>
              <a:custGeom>
                <a:avLst/>
                <a:gdLst>
                  <a:gd name="T0" fmla="*/ 73025 w 91"/>
                  <a:gd name="T1" fmla="*/ 0 h 100"/>
                  <a:gd name="T2" fmla="*/ 0 w 91"/>
                  <a:gd name="T3" fmla="*/ 26988 h 100"/>
                  <a:gd name="T4" fmla="*/ 0 w 91"/>
                  <a:gd name="T5" fmla="*/ 128588 h 100"/>
                  <a:gd name="T6" fmla="*/ 73025 w 91"/>
                  <a:gd name="T7" fmla="*/ 158750 h 100"/>
                  <a:gd name="T8" fmla="*/ 144463 w 91"/>
                  <a:gd name="T9" fmla="*/ 133350 h 100"/>
                  <a:gd name="T10" fmla="*/ 144463 w 91"/>
                  <a:gd name="T11" fmla="*/ 31750 h 100"/>
                  <a:gd name="T12" fmla="*/ 73025 w 91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1"/>
                  <a:gd name="T22" fmla="*/ 0 h 100"/>
                  <a:gd name="T23" fmla="*/ 91 w 91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1" h="100">
                    <a:moveTo>
                      <a:pt x="46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6" y="100"/>
                    </a:lnTo>
                    <a:lnTo>
                      <a:pt x="91" y="84"/>
                    </a:lnTo>
                    <a:lnTo>
                      <a:pt x="91" y="2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96" name="Freeform 862"/>
              <p:cNvSpPr>
                <a:spLocks noEditPoints="1"/>
              </p:cNvSpPr>
              <p:nvPr/>
            </p:nvSpPr>
            <p:spPr bwMode="auto">
              <a:xfrm>
                <a:off x="5086083" y="5193985"/>
                <a:ext cx="214991" cy="178524"/>
              </a:xfrm>
              <a:custGeom>
                <a:avLst/>
                <a:gdLst>
                  <a:gd name="T0" fmla="*/ 79375 w 336"/>
                  <a:gd name="T1" fmla="*/ 22759 h 369"/>
                  <a:gd name="T2" fmla="*/ 88305 w 336"/>
                  <a:gd name="T3" fmla="*/ 23253 h 369"/>
                  <a:gd name="T4" fmla="*/ 16371 w 336"/>
                  <a:gd name="T5" fmla="*/ 49970 h 369"/>
                  <a:gd name="T6" fmla="*/ 23813 w 336"/>
                  <a:gd name="T7" fmla="*/ 38591 h 369"/>
                  <a:gd name="T8" fmla="*/ 23813 w 336"/>
                  <a:gd name="T9" fmla="*/ 140014 h 369"/>
                  <a:gd name="T10" fmla="*/ 16867 w 336"/>
                  <a:gd name="T11" fmla="*/ 129130 h 369"/>
                  <a:gd name="T12" fmla="*/ 88305 w 336"/>
                  <a:gd name="T13" fmla="*/ 159310 h 369"/>
                  <a:gd name="T14" fmla="*/ 79375 w 336"/>
                  <a:gd name="T15" fmla="*/ 159310 h 369"/>
                  <a:gd name="T16" fmla="*/ 150813 w 336"/>
                  <a:gd name="T17" fmla="*/ 132593 h 369"/>
                  <a:gd name="T18" fmla="*/ 142875 w 336"/>
                  <a:gd name="T19" fmla="*/ 143972 h 369"/>
                  <a:gd name="T20" fmla="*/ 142875 w 336"/>
                  <a:gd name="T21" fmla="*/ 43043 h 369"/>
                  <a:gd name="T22" fmla="*/ 150317 w 336"/>
                  <a:gd name="T23" fmla="*/ 53928 h 369"/>
                  <a:gd name="T24" fmla="*/ 79375 w 336"/>
                  <a:gd name="T25" fmla="*/ 22759 h 369"/>
                  <a:gd name="T26" fmla="*/ 159743 w 336"/>
                  <a:gd name="T27" fmla="*/ 32159 h 369"/>
                  <a:gd name="T28" fmla="*/ 166688 w 336"/>
                  <a:gd name="T29" fmla="*/ 43043 h 369"/>
                  <a:gd name="T30" fmla="*/ 166688 w 336"/>
                  <a:gd name="T31" fmla="*/ 143972 h 369"/>
                  <a:gd name="T32" fmla="*/ 159247 w 336"/>
                  <a:gd name="T33" fmla="*/ 154857 h 369"/>
                  <a:gd name="T34" fmla="*/ 87809 w 336"/>
                  <a:gd name="T35" fmla="*/ 181573 h 369"/>
                  <a:gd name="T36" fmla="*/ 78879 w 336"/>
                  <a:gd name="T37" fmla="*/ 181573 h 369"/>
                  <a:gd name="T38" fmla="*/ 7441 w 336"/>
                  <a:gd name="T39" fmla="*/ 150899 h 369"/>
                  <a:gd name="T40" fmla="*/ 0 w 336"/>
                  <a:gd name="T41" fmla="*/ 140014 h 369"/>
                  <a:gd name="T42" fmla="*/ 0 w 336"/>
                  <a:gd name="T43" fmla="*/ 38591 h 369"/>
                  <a:gd name="T44" fmla="*/ 7938 w 336"/>
                  <a:gd name="T45" fmla="*/ 27211 h 369"/>
                  <a:gd name="T46" fmla="*/ 80367 w 336"/>
                  <a:gd name="T47" fmla="*/ 990 h 369"/>
                  <a:gd name="T48" fmla="*/ 89297 w 336"/>
                  <a:gd name="T49" fmla="*/ 1484 h 369"/>
                  <a:gd name="T50" fmla="*/ 159743 w 336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69"/>
                  <a:gd name="T80" fmla="*/ 336 w 336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69">
                    <a:moveTo>
                      <a:pt x="160" y="46"/>
                    </a:moveTo>
                    <a:lnTo>
                      <a:pt x="178" y="47"/>
                    </a:lnTo>
                    <a:lnTo>
                      <a:pt x="33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4" y="261"/>
                    </a:lnTo>
                    <a:lnTo>
                      <a:pt x="178" y="322"/>
                    </a:lnTo>
                    <a:lnTo>
                      <a:pt x="160" y="322"/>
                    </a:lnTo>
                    <a:lnTo>
                      <a:pt x="304" y="268"/>
                    </a:lnTo>
                    <a:lnTo>
                      <a:pt x="288" y="291"/>
                    </a:lnTo>
                    <a:lnTo>
                      <a:pt x="288" y="87"/>
                    </a:lnTo>
                    <a:lnTo>
                      <a:pt x="303" y="109"/>
                    </a:lnTo>
                    <a:lnTo>
                      <a:pt x="160" y="46"/>
                    </a:lnTo>
                    <a:close/>
                    <a:moveTo>
                      <a:pt x="322" y="65"/>
                    </a:moveTo>
                    <a:cubicBezTo>
                      <a:pt x="331" y="69"/>
                      <a:pt x="336" y="78"/>
                      <a:pt x="336" y="87"/>
                    </a:cubicBezTo>
                    <a:lnTo>
                      <a:pt x="336" y="291"/>
                    </a:lnTo>
                    <a:cubicBezTo>
                      <a:pt x="336" y="301"/>
                      <a:pt x="330" y="310"/>
                      <a:pt x="321" y="313"/>
                    </a:cubicBezTo>
                    <a:lnTo>
                      <a:pt x="177" y="367"/>
                    </a:lnTo>
                    <a:cubicBezTo>
                      <a:pt x="171" y="369"/>
                      <a:pt x="165" y="369"/>
                      <a:pt x="159" y="367"/>
                    </a:cubicBezTo>
                    <a:lnTo>
                      <a:pt x="15" y="305"/>
                    </a:lnTo>
                    <a:cubicBezTo>
                      <a:pt x="6" y="301"/>
                      <a:pt x="0" y="292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6" y="55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80" y="3"/>
                    </a:cubicBezTo>
                    <a:lnTo>
                      <a:pt x="322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97" name="Freeform 863"/>
              <p:cNvSpPr>
                <a:spLocks/>
              </p:cNvSpPr>
              <p:nvPr/>
            </p:nvSpPr>
            <p:spPr bwMode="auto">
              <a:xfrm>
                <a:off x="5096321" y="5232794"/>
                <a:ext cx="92140" cy="124190"/>
              </a:xfrm>
              <a:custGeom>
                <a:avLst/>
                <a:gdLst>
                  <a:gd name="T0" fmla="*/ 71438 w 45"/>
                  <a:gd name="T1" fmla="*/ 127000 h 80"/>
                  <a:gd name="T2" fmla="*/ 0 w 45"/>
                  <a:gd name="T3" fmla="*/ 96837 h 80"/>
                  <a:gd name="T4" fmla="*/ 0 w 45"/>
                  <a:gd name="T5" fmla="*/ 0 h 80"/>
                  <a:gd name="T6" fmla="*/ 71438 w 45"/>
                  <a:gd name="T7" fmla="*/ 30163 h 80"/>
                  <a:gd name="T8" fmla="*/ 71438 w 45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0"/>
                  <a:gd name="T17" fmla="*/ 45 w 45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0">
                    <a:moveTo>
                      <a:pt x="45" y="80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45" y="19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98" name="Freeform 864"/>
              <p:cNvSpPr>
                <a:spLocks/>
              </p:cNvSpPr>
              <p:nvPr/>
            </p:nvSpPr>
            <p:spPr bwMode="auto">
              <a:xfrm>
                <a:off x="5106559" y="5248318"/>
                <a:ext cx="61426" cy="31048"/>
              </a:xfrm>
              <a:custGeom>
                <a:avLst/>
                <a:gdLst>
                  <a:gd name="T0" fmla="*/ 47625 w 30"/>
                  <a:gd name="T1" fmla="*/ 31750 h 20"/>
                  <a:gd name="T2" fmla="*/ 0 w 30"/>
                  <a:gd name="T3" fmla="*/ 12700 h 20"/>
                  <a:gd name="T4" fmla="*/ 0 w 30"/>
                  <a:gd name="T5" fmla="*/ 0 h 20"/>
                  <a:gd name="T6" fmla="*/ 47625 w 30"/>
                  <a:gd name="T7" fmla="*/ 19050 h 20"/>
                  <a:gd name="T8" fmla="*/ 47625 w 30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0"/>
                  <a:gd name="T17" fmla="*/ 30 w 3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0">
                    <a:moveTo>
                      <a:pt x="30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0" y="12"/>
                    </a:lnTo>
                    <a:lnTo>
                      <a:pt x="30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399" name="Freeform 865"/>
              <p:cNvSpPr>
                <a:spLocks/>
              </p:cNvSpPr>
              <p:nvPr/>
            </p:nvSpPr>
            <p:spPr bwMode="auto">
              <a:xfrm>
                <a:off x="5106559" y="5271604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5875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00" name="Freeform 866"/>
              <p:cNvSpPr>
                <a:spLocks/>
              </p:cNvSpPr>
              <p:nvPr/>
            </p:nvSpPr>
            <p:spPr bwMode="auto">
              <a:xfrm>
                <a:off x="5106559" y="5294889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5875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401" name="Picture 867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84364" y="5228137"/>
                <a:ext cx="102376" cy="1397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02" name="Freeform 868"/>
              <p:cNvSpPr>
                <a:spLocks/>
              </p:cNvSpPr>
              <p:nvPr/>
            </p:nvSpPr>
            <p:spPr bwMode="auto">
              <a:xfrm>
                <a:off x="5096321" y="5201747"/>
                <a:ext cx="184277" cy="62095"/>
              </a:xfrm>
              <a:custGeom>
                <a:avLst/>
                <a:gdLst>
                  <a:gd name="T0" fmla="*/ 142875 w 90"/>
                  <a:gd name="T1" fmla="*/ 34925 h 40"/>
                  <a:gd name="T2" fmla="*/ 71438 w 90"/>
                  <a:gd name="T3" fmla="*/ 63500 h 40"/>
                  <a:gd name="T4" fmla="*/ 0 w 90"/>
                  <a:gd name="T5" fmla="*/ 28575 h 40"/>
                  <a:gd name="T6" fmla="*/ 73025 w 90"/>
                  <a:gd name="T7" fmla="*/ 0 h 40"/>
                  <a:gd name="T8" fmla="*/ 142875 w 90"/>
                  <a:gd name="T9" fmla="*/ 3492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"/>
                  <a:gd name="T16" fmla="*/ 0 h 40"/>
                  <a:gd name="T17" fmla="*/ 90 w 9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" h="40">
                    <a:moveTo>
                      <a:pt x="90" y="22"/>
                    </a:moveTo>
                    <a:lnTo>
                      <a:pt x="45" y="40"/>
                    </a:lnTo>
                    <a:lnTo>
                      <a:pt x="0" y="18"/>
                    </a:lnTo>
                    <a:lnTo>
                      <a:pt x="46" y="0"/>
                    </a:lnTo>
                    <a:lnTo>
                      <a:pt x="90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403" name="Picture 869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35298" y="5282470"/>
                <a:ext cx="309178" cy="116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04" name="Freeform 870"/>
              <p:cNvSpPr>
                <a:spLocks/>
              </p:cNvSpPr>
              <p:nvPr/>
            </p:nvSpPr>
            <p:spPr bwMode="auto">
              <a:xfrm>
                <a:off x="4637675" y="5181566"/>
                <a:ext cx="196563" cy="155238"/>
              </a:xfrm>
              <a:custGeom>
                <a:avLst/>
                <a:gdLst>
                  <a:gd name="T0" fmla="*/ 76200 w 96"/>
                  <a:gd name="T1" fmla="*/ 0 h 100"/>
                  <a:gd name="T2" fmla="*/ 0 w 96"/>
                  <a:gd name="T3" fmla="*/ 26988 h 100"/>
                  <a:gd name="T4" fmla="*/ 0 w 96"/>
                  <a:gd name="T5" fmla="*/ 128588 h 100"/>
                  <a:gd name="T6" fmla="*/ 76200 w 96"/>
                  <a:gd name="T7" fmla="*/ 158750 h 100"/>
                  <a:gd name="T8" fmla="*/ 152400 w 96"/>
                  <a:gd name="T9" fmla="*/ 133350 h 100"/>
                  <a:gd name="T10" fmla="*/ 152400 w 96"/>
                  <a:gd name="T11" fmla="*/ 31750 h 100"/>
                  <a:gd name="T12" fmla="*/ 76200 w 96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0"/>
                  <a:gd name="T23" fmla="*/ 96 w 96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0">
                    <a:moveTo>
                      <a:pt x="48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8" y="100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05" name="Freeform 871"/>
              <p:cNvSpPr>
                <a:spLocks noEditPoints="1"/>
              </p:cNvSpPr>
              <p:nvPr/>
            </p:nvSpPr>
            <p:spPr bwMode="auto">
              <a:xfrm>
                <a:off x="4623342" y="5170699"/>
                <a:ext cx="225229" cy="178524"/>
              </a:xfrm>
              <a:custGeom>
                <a:avLst/>
                <a:gdLst>
                  <a:gd name="T0" fmla="*/ 83840 w 352"/>
                  <a:gd name="T1" fmla="*/ 23253 h 369"/>
                  <a:gd name="T2" fmla="*/ 92273 w 352"/>
                  <a:gd name="T3" fmla="*/ 23253 h 369"/>
                  <a:gd name="T4" fmla="*/ 15875 w 352"/>
                  <a:gd name="T5" fmla="*/ 49970 h 369"/>
                  <a:gd name="T6" fmla="*/ 23812 w 352"/>
                  <a:gd name="T7" fmla="*/ 38591 h 369"/>
                  <a:gd name="T8" fmla="*/ 23812 w 352"/>
                  <a:gd name="T9" fmla="*/ 140014 h 369"/>
                  <a:gd name="T10" fmla="*/ 16371 w 352"/>
                  <a:gd name="T11" fmla="*/ 129130 h 369"/>
                  <a:gd name="T12" fmla="*/ 91777 w 352"/>
                  <a:gd name="T13" fmla="*/ 159310 h 369"/>
                  <a:gd name="T14" fmla="*/ 83344 w 352"/>
                  <a:gd name="T15" fmla="*/ 159310 h 369"/>
                  <a:gd name="T16" fmla="*/ 158750 w 352"/>
                  <a:gd name="T17" fmla="*/ 132593 h 369"/>
                  <a:gd name="T18" fmla="*/ 150813 w 352"/>
                  <a:gd name="T19" fmla="*/ 143972 h 369"/>
                  <a:gd name="T20" fmla="*/ 150813 w 352"/>
                  <a:gd name="T21" fmla="*/ 43043 h 369"/>
                  <a:gd name="T22" fmla="*/ 158254 w 352"/>
                  <a:gd name="T23" fmla="*/ 54423 h 369"/>
                  <a:gd name="T24" fmla="*/ 83840 w 352"/>
                  <a:gd name="T25" fmla="*/ 23253 h 369"/>
                  <a:gd name="T26" fmla="*/ 167680 w 352"/>
                  <a:gd name="T27" fmla="*/ 32159 h 369"/>
                  <a:gd name="T28" fmla="*/ 174625 w 352"/>
                  <a:gd name="T29" fmla="*/ 43043 h 369"/>
                  <a:gd name="T30" fmla="*/ 174625 w 352"/>
                  <a:gd name="T31" fmla="*/ 143972 h 369"/>
                  <a:gd name="T32" fmla="*/ 166688 w 352"/>
                  <a:gd name="T33" fmla="*/ 155352 h 369"/>
                  <a:gd name="T34" fmla="*/ 91281 w 352"/>
                  <a:gd name="T35" fmla="*/ 181573 h 369"/>
                  <a:gd name="T36" fmla="*/ 82848 w 352"/>
                  <a:gd name="T37" fmla="*/ 181573 h 369"/>
                  <a:gd name="T38" fmla="*/ 7441 w 352"/>
                  <a:gd name="T39" fmla="*/ 150899 h 369"/>
                  <a:gd name="T40" fmla="*/ 0 w 352"/>
                  <a:gd name="T41" fmla="*/ 140014 h 369"/>
                  <a:gd name="T42" fmla="*/ 0 w 352"/>
                  <a:gd name="T43" fmla="*/ 38591 h 369"/>
                  <a:gd name="T44" fmla="*/ 8434 w 352"/>
                  <a:gd name="T45" fmla="*/ 27211 h 369"/>
                  <a:gd name="T46" fmla="*/ 84336 w 352"/>
                  <a:gd name="T47" fmla="*/ 990 h 369"/>
                  <a:gd name="T48" fmla="*/ 93266 w 352"/>
                  <a:gd name="T49" fmla="*/ 990 h 369"/>
                  <a:gd name="T50" fmla="*/ 167680 w 352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06" name="Freeform 872"/>
              <p:cNvSpPr>
                <a:spLocks/>
              </p:cNvSpPr>
              <p:nvPr/>
            </p:nvSpPr>
            <p:spPr bwMode="auto">
              <a:xfrm>
                <a:off x="4633580" y="5201747"/>
                <a:ext cx="102376" cy="131953"/>
              </a:xfrm>
              <a:custGeom>
                <a:avLst/>
                <a:gdLst>
                  <a:gd name="T0" fmla="*/ 79375 w 50"/>
                  <a:gd name="T1" fmla="*/ 134938 h 85"/>
                  <a:gd name="T2" fmla="*/ 0 w 50"/>
                  <a:gd name="T3" fmla="*/ 103188 h 85"/>
                  <a:gd name="T4" fmla="*/ 0 w 50"/>
                  <a:gd name="T5" fmla="*/ 0 h 85"/>
                  <a:gd name="T6" fmla="*/ 79375 w 50"/>
                  <a:gd name="T7" fmla="*/ 31750 h 85"/>
                  <a:gd name="T8" fmla="*/ 79375 w 50"/>
                  <a:gd name="T9" fmla="*/ 13493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5"/>
                  <a:gd name="T17" fmla="*/ 50 w 50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5">
                    <a:moveTo>
                      <a:pt x="50" y="85"/>
                    </a:moveTo>
                    <a:lnTo>
                      <a:pt x="0" y="65"/>
                    </a:lnTo>
                    <a:lnTo>
                      <a:pt x="0" y="0"/>
                    </a:lnTo>
                    <a:lnTo>
                      <a:pt x="50" y="20"/>
                    </a:lnTo>
                    <a:lnTo>
                      <a:pt x="50" y="8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407" name="Picture 87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29813" y="5204851"/>
                <a:ext cx="104424" cy="1319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08" name="Freeform 877"/>
              <p:cNvSpPr>
                <a:spLocks/>
              </p:cNvSpPr>
              <p:nvPr/>
            </p:nvSpPr>
            <p:spPr bwMode="auto">
              <a:xfrm>
                <a:off x="4633580" y="5178461"/>
                <a:ext cx="194516" cy="54334"/>
              </a:xfrm>
              <a:custGeom>
                <a:avLst/>
                <a:gdLst>
                  <a:gd name="T0" fmla="*/ 150813 w 95"/>
                  <a:gd name="T1" fmla="*/ 30163 h 35"/>
                  <a:gd name="T2" fmla="*/ 74613 w 95"/>
                  <a:gd name="T3" fmla="*/ 55563 h 35"/>
                  <a:gd name="T4" fmla="*/ 0 w 95"/>
                  <a:gd name="T5" fmla="*/ 25400 h 35"/>
                  <a:gd name="T6" fmla="*/ 76200 w 95"/>
                  <a:gd name="T7" fmla="*/ 0 h 35"/>
                  <a:gd name="T8" fmla="*/ 150813 w 95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"/>
                  <a:gd name="T16" fmla="*/ 0 h 35"/>
                  <a:gd name="T17" fmla="*/ 95 w 95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" h="35">
                    <a:moveTo>
                      <a:pt x="95" y="19"/>
                    </a:moveTo>
                    <a:lnTo>
                      <a:pt x="47" y="35"/>
                    </a:lnTo>
                    <a:lnTo>
                      <a:pt x="0" y="16"/>
                    </a:lnTo>
                    <a:lnTo>
                      <a:pt x="48" y="0"/>
                    </a:lnTo>
                    <a:lnTo>
                      <a:pt x="95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409" name="Picture 878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78625" y="5329041"/>
                <a:ext cx="309178" cy="1024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0" name="Freeform 879"/>
              <p:cNvSpPr>
                <a:spLocks/>
              </p:cNvSpPr>
              <p:nvPr/>
            </p:nvSpPr>
            <p:spPr bwMode="auto">
              <a:xfrm>
                <a:off x="4791239" y="5228137"/>
                <a:ext cx="196563" cy="155238"/>
              </a:xfrm>
              <a:custGeom>
                <a:avLst/>
                <a:gdLst>
                  <a:gd name="T0" fmla="*/ 77787 w 96"/>
                  <a:gd name="T1" fmla="*/ 0 h 100"/>
                  <a:gd name="T2" fmla="*/ 0 w 96"/>
                  <a:gd name="T3" fmla="*/ 26988 h 100"/>
                  <a:gd name="T4" fmla="*/ 0 w 96"/>
                  <a:gd name="T5" fmla="*/ 128588 h 100"/>
                  <a:gd name="T6" fmla="*/ 76200 w 96"/>
                  <a:gd name="T7" fmla="*/ 158750 h 100"/>
                  <a:gd name="T8" fmla="*/ 152400 w 96"/>
                  <a:gd name="T9" fmla="*/ 133350 h 100"/>
                  <a:gd name="T10" fmla="*/ 152400 w 96"/>
                  <a:gd name="T11" fmla="*/ 31750 h 100"/>
                  <a:gd name="T12" fmla="*/ 77787 w 96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0"/>
                  <a:gd name="T23" fmla="*/ 96 w 96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0">
                    <a:moveTo>
                      <a:pt x="49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8" y="100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11" name="Freeform 880"/>
              <p:cNvSpPr>
                <a:spLocks noEditPoints="1"/>
              </p:cNvSpPr>
              <p:nvPr/>
            </p:nvSpPr>
            <p:spPr bwMode="auto">
              <a:xfrm>
                <a:off x="4776906" y="5217270"/>
                <a:ext cx="227276" cy="178524"/>
              </a:xfrm>
              <a:custGeom>
                <a:avLst/>
                <a:gdLst>
                  <a:gd name="T0" fmla="*/ 84602 w 352"/>
                  <a:gd name="T1" fmla="*/ 23253 h 369"/>
                  <a:gd name="T2" fmla="*/ 93113 w 352"/>
                  <a:gd name="T3" fmla="*/ 23253 h 369"/>
                  <a:gd name="T4" fmla="*/ 16019 w 352"/>
                  <a:gd name="T5" fmla="*/ 49970 h 369"/>
                  <a:gd name="T6" fmla="*/ 24029 w 352"/>
                  <a:gd name="T7" fmla="*/ 38591 h 369"/>
                  <a:gd name="T8" fmla="*/ 24029 w 352"/>
                  <a:gd name="T9" fmla="*/ 140014 h 369"/>
                  <a:gd name="T10" fmla="*/ 16520 w 352"/>
                  <a:gd name="T11" fmla="*/ 129130 h 369"/>
                  <a:gd name="T12" fmla="*/ 92612 w 352"/>
                  <a:gd name="T13" fmla="*/ 159310 h 369"/>
                  <a:gd name="T14" fmla="*/ 84102 w 352"/>
                  <a:gd name="T15" fmla="*/ 159310 h 369"/>
                  <a:gd name="T16" fmla="*/ 160194 w 352"/>
                  <a:gd name="T17" fmla="*/ 132593 h 369"/>
                  <a:gd name="T18" fmla="*/ 152184 w 352"/>
                  <a:gd name="T19" fmla="*/ 143972 h 369"/>
                  <a:gd name="T20" fmla="*/ 152184 w 352"/>
                  <a:gd name="T21" fmla="*/ 43043 h 369"/>
                  <a:gd name="T22" fmla="*/ 159693 w 352"/>
                  <a:gd name="T23" fmla="*/ 54423 h 369"/>
                  <a:gd name="T24" fmla="*/ 84602 w 352"/>
                  <a:gd name="T25" fmla="*/ 23253 h 369"/>
                  <a:gd name="T26" fmla="*/ 169205 w 352"/>
                  <a:gd name="T27" fmla="*/ 32159 h 369"/>
                  <a:gd name="T28" fmla="*/ 176213 w 352"/>
                  <a:gd name="T29" fmla="*/ 43043 h 369"/>
                  <a:gd name="T30" fmla="*/ 176213 w 352"/>
                  <a:gd name="T31" fmla="*/ 143972 h 369"/>
                  <a:gd name="T32" fmla="*/ 168203 w 352"/>
                  <a:gd name="T33" fmla="*/ 155352 h 369"/>
                  <a:gd name="T34" fmla="*/ 92111 w 352"/>
                  <a:gd name="T35" fmla="*/ 181573 h 369"/>
                  <a:gd name="T36" fmla="*/ 83601 w 352"/>
                  <a:gd name="T37" fmla="*/ 181573 h 369"/>
                  <a:gd name="T38" fmla="*/ 7509 w 352"/>
                  <a:gd name="T39" fmla="*/ 150899 h 369"/>
                  <a:gd name="T40" fmla="*/ 0 w 352"/>
                  <a:gd name="T41" fmla="*/ 140014 h 369"/>
                  <a:gd name="T42" fmla="*/ 0 w 352"/>
                  <a:gd name="T43" fmla="*/ 38591 h 369"/>
                  <a:gd name="T44" fmla="*/ 8510 w 352"/>
                  <a:gd name="T45" fmla="*/ 27211 h 369"/>
                  <a:gd name="T46" fmla="*/ 85103 w 352"/>
                  <a:gd name="T47" fmla="*/ 990 h 369"/>
                  <a:gd name="T48" fmla="*/ 94114 w 352"/>
                  <a:gd name="T49" fmla="*/ 990 h 369"/>
                  <a:gd name="T50" fmla="*/ 169205 w 352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12" name="Freeform 881"/>
              <p:cNvSpPr>
                <a:spLocks/>
              </p:cNvSpPr>
              <p:nvPr/>
            </p:nvSpPr>
            <p:spPr bwMode="auto">
              <a:xfrm>
                <a:off x="4787144" y="5256080"/>
                <a:ext cx="92140" cy="124190"/>
              </a:xfrm>
              <a:custGeom>
                <a:avLst/>
                <a:gdLst>
                  <a:gd name="T0" fmla="*/ 71438 w 45"/>
                  <a:gd name="T1" fmla="*/ 127000 h 80"/>
                  <a:gd name="T2" fmla="*/ 0 w 45"/>
                  <a:gd name="T3" fmla="*/ 96837 h 80"/>
                  <a:gd name="T4" fmla="*/ 0 w 45"/>
                  <a:gd name="T5" fmla="*/ 0 h 80"/>
                  <a:gd name="T6" fmla="*/ 71438 w 45"/>
                  <a:gd name="T7" fmla="*/ 30163 h 80"/>
                  <a:gd name="T8" fmla="*/ 71438 w 45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0"/>
                  <a:gd name="T17" fmla="*/ 45 w 45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0">
                    <a:moveTo>
                      <a:pt x="45" y="80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45" y="19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13" name="Freeform 882"/>
              <p:cNvSpPr>
                <a:spLocks/>
              </p:cNvSpPr>
              <p:nvPr/>
            </p:nvSpPr>
            <p:spPr bwMode="auto">
              <a:xfrm>
                <a:off x="4797382" y="5271604"/>
                <a:ext cx="71664" cy="31048"/>
              </a:xfrm>
              <a:custGeom>
                <a:avLst/>
                <a:gdLst>
                  <a:gd name="T0" fmla="*/ 55563 w 35"/>
                  <a:gd name="T1" fmla="*/ 31750 h 20"/>
                  <a:gd name="T2" fmla="*/ 0 w 35"/>
                  <a:gd name="T3" fmla="*/ 12700 h 20"/>
                  <a:gd name="T4" fmla="*/ 0 w 35"/>
                  <a:gd name="T5" fmla="*/ 0 h 20"/>
                  <a:gd name="T6" fmla="*/ 55563 w 35"/>
                  <a:gd name="T7" fmla="*/ 19050 h 20"/>
                  <a:gd name="T8" fmla="*/ 55563 w 35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0"/>
                  <a:gd name="T17" fmla="*/ 35 w 35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0">
                    <a:moveTo>
                      <a:pt x="35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14" name="Freeform 883"/>
              <p:cNvSpPr>
                <a:spLocks/>
              </p:cNvSpPr>
              <p:nvPr/>
            </p:nvSpPr>
            <p:spPr bwMode="auto">
              <a:xfrm>
                <a:off x="4797382" y="5294889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5875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15" name="Freeform 884"/>
              <p:cNvSpPr>
                <a:spLocks/>
              </p:cNvSpPr>
              <p:nvPr/>
            </p:nvSpPr>
            <p:spPr bwMode="auto">
              <a:xfrm>
                <a:off x="4797382" y="5318175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5875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416" name="Picture 885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75189" y="5251423"/>
                <a:ext cx="112614" cy="1319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7" name="Freeform 886"/>
              <p:cNvSpPr>
                <a:spLocks/>
              </p:cNvSpPr>
              <p:nvPr/>
            </p:nvSpPr>
            <p:spPr bwMode="auto">
              <a:xfrm>
                <a:off x="4787144" y="5225033"/>
                <a:ext cx="196563" cy="62095"/>
              </a:xfrm>
              <a:custGeom>
                <a:avLst/>
                <a:gdLst>
                  <a:gd name="T0" fmla="*/ 152400 w 96"/>
                  <a:gd name="T1" fmla="*/ 34925 h 40"/>
                  <a:gd name="T2" fmla="*/ 76200 w 96"/>
                  <a:gd name="T3" fmla="*/ 63500 h 40"/>
                  <a:gd name="T4" fmla="*/ 0 w 96"/>
                  <a:gd name="T5" fmla="*/ 28575 h 40"/>
                  <a:gd name="T6" fmla="*/ 76200 w 96"/>
                  <a:gd name="T7" fmla="*/ 0 h 40"/>
                  <a:gd name="T8" fmla="*/ 152400 w 96"/>
                  <a:gd name="T9" fmla="*/ 3492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40"/>
                  <a:gd name="T17" fmla="*/ 96 w 96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40">
                    <a:moveTo>
                      <a:pt x="96" y="22"/>
                    </a:moveTo>
                    <a:lnTo>
                      <a:pt x="48" y="40"/>
                    </a:lnTo>
                    <a:lnTo>
                      <a:pt x="0" y="18"/>
                    </a:lnTo>
                    <a:lnTo>
                      <a:pt x="48" y="0"/>
                    </a:lnTo>
                    <a:lnTo>
                      <a:pt x="96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418" name="Picture 88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34237" y="5383375"/>
                <a:ext cx="307129" cy="1024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9" name="Freeform 888"/>
              <p:cNvSpPr>
                <a:spLocks/>
              </p:cNvSpPr>
              <p:nvPr/>
            </p:nvSpPr>
            <p:spPr bwMode="auto">
              <a:xfrm>
                <a:off x="4946851" y="5274709"/>
                <a:ext cx="184277" cy="156791"/>
              </a:xfrm>
              <a:custGeom>
                <a:avLst/>
                <a:gdLst>
                  <a:gd name="T0" fmla="*/ 73025 w 90"/>
                  <a:gd name="T1" fmla="*/ 0 h 101"/>
                  <a:gd name="T2" fmla="*/ 0 w 90"/>
                  <a:gd name="T3" fmla="*/ 26988 h 101"/>
                  <a:gd name="T4" fmla="*/ 0 w 90"/>
                  <a:gd name="T5" fmla="*/ 128588 h 101"/>
                  <a:gd name="T6" fmla="*/ 71438 w 90"/>
                  <a:gd name="T7" fmla="*/ 160338 h 101"/>
                  <a:gd name="T8" fmla="*/ 142875 w 90"/>
                  <a:gd name="T9" fmla="*/ 133350 h 101"/>
                  <a:gd name="T10" fmla="*/ 142875 w 90"/>
                  <a:gd name="T11" fmla="*/ 31750 h 101"/>
                  <a:gd name="T12" fmla="*/ 73025 w 90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"/>
                  <a:gd name="T22" fmla="*/ 0 h 101"/>
                  <a:gd name="T23" fmla="*/ 90 w 90"/>
                  <a:gd name="T24" fmla="*/ 101 h 1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" h="101">
                    <a:moveTo>
                      <a:pt x="46" y="0"/>
                    </a:moveTo>
                    <a:lnTo>
                      <a:pt x="0" y="17"/>
                    </a:lnTo>
                    <a:lnTo>
                      <a:pt x="0" y="81"/>
                    </a:lnTo>
                    <a:lnTo>
                      <a:pt x="45" y="101"/>
                    </a:lnTo>
                    <a:lnTo>
                      <a:pt x="90" y="84"/>
                    </a:lnTo>
                    <a:lnTo>
                      <a:pt x="90" y="2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0" name="Freeform 889"/>
              <p:cNvSpPr>
                <a:spLocks noEditPoints="1"/>
              </p:cNvSpPr>
              <p:nvPr/>
            </p:nvSpPr>
            <p:spPr bwMode="auto">
              <a:xfrm>
                <a:off x="4930471" y="5263842"/>
                <a:ext cx="217038" cy="178524"/>
              </a:xfrm>
              <a:custGeom>
                <a:avLst/>
                <a:gdLst>
                  <a:gd name="T0" fmla="*/ 80131 w 336"/>
                  <a:gd name="T1" fmla="*/ 22759 h 369"/>
                  <a:gd name="T2" fmla="*/ 89146 w 336"/>
                  <a:gd name="T3" fmla="*/ 23253 h 369"/>
                  <a:gd name="T4" fmla="*/ 16527 w 336"/>
                  <a:gd name="T5" fmla="*/ 49970 h 369"/>
                  <a:gd name="T6" fmla="*/ 24039 w 336"/>
                  <a:gd name="T7" fmla="*/ 38591 h 369"/>
                  <a:gd name="T8" fmla="*/ 24039 w 336"/>
                  <a:gd name="T9" fmla="*/ 140014 h 369"/>
                  <a:gd name="T10" fmla="*/ 17028 w 336"/>
                  <a:gd name="T11" fmla="*/ 129130 h 369"/>
                  <a:gd name="T12" fmla="*/ 89146 w 336"/>
                  <a:gd name="T13" fmla="*/ 159310 h 369"/>
                  <a:gd name="T14" fmla="*/ 80131 w 336"/>
                  <a:gd name="T15" fmla="*/ 159310 h 369"/>
                  <a:gd name="T16" fmla="*/ 152249 w 336"/>
                  <a:gd name="T17" fmla="*/ 132593 h 369"/>
                  <a:gd name="T18" fmla="*/ 144236 w 336"/>
                  <a:gd name="T19" fmla="*/ 143972 h 369"/>
                  <a:gd name="T20" fmla="*/ 144236 w 336"/>
                  <a:gd name="T21" fmla="*/ 43043 h 369"/>
                  <a:gd name="T22" fmla="*/ 151748 w 336"/>
                  <a:gd name="T23" fmla="*/ 53928 h 369"/>
                  <a:gd name="T24" fmla="*/ 80131 w 336"/>
                  <a:gd name="T25" fmla="*/ 22759 h 369"/>
                  <a:gd name="T26" fmla="*/ 161264 w 336"/>
                  <a:gd name="T27" fmla="*/ 32159 h 369"/>
                  <a:gd name="T28" fmla="*/ 168275 w 336"/>
                  <a:gd name="T29" fmla="*/ 43043 h 369"/>
                  <a:gd name="T30" fmla="*/ 168275 w 336"/>
                  <a:gd name="T31" fmla="*/ 143972 h 369"/>
                  <a:gd name="T32" fmla="*/ 160763 w 336"/>
                  <a:gd name="T33" fmla="*/ 154857 h 369"/>
                  <a:gd name="T34" fmla="*/ 88645 w 336"/>
                  <a:gd name="T35" fmla="*/ 181573 h 369"/>
                  <a:gd name="T36" fmla="*/ 79630 w 336"/>
                  <a:gd name="T37" fmla="*/ 181573 h 369"/>
                  <a:gd name="T38" fmla="*/ 7512 w 336"/>
                  <a:gd name="T39" fmla="*/ 150899 h 369"/>
                  <a:gd name="T40" fmla="*/ 0 w 336"/>
                  <a:gd name="T41" fmla="*/ 140014 h 369"/>
                  <a:gd name="T42" fmla="*/ 0 w 336"/>
                  <a:gd name="T43" fmla="*/ 38591 h 369"/>
                  <a:gd name="T44" fmla="*/ 8013 w 336"/>
                  <a:gd name="T45" fmla="*/ 27211 h 369"/>
                  <a:gd name="T46" fmla="*/ 81133 w 336"/>
                  <a:gd name="T47" fmla="*/ 990 h 369"/>
                  <a:gd name="T48" fmla="*/ 90147 w 336"/>
                  <a:gd name="T49" fmla="*/ 1484 h 369"/>
                  <a:gd name="T50" fmla="*/ 161264 w 336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69"/>
                  <a:gd name="T80" fmla="*/ 336 w 336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69">
                    <a:moveTo>
                      <a:pt x="160" y="46"/>
                    </a:moveTo>
                    <a:lnTo>
                      <a:pt x="178" y="47"/>
                    </a:lnTo>
                    <a:lnTo>
                      <a:pt x="33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4" y="261"/>
                    </a:lnTo>
                    <a:lnTo>
                      <a:pt x="178" y="322"/>
                    </a:lnTo>
                    <a:lnTo>
                      <a:pt x="160" y="322"/>
                    </a:lnTo>
                    <a:lnTo>
                      <a:pt x="304" y="268"/>
                    </a:lnTo>
                    <a:lnTo>
                      <a:pt x="288" y="291"/>
                    </a:lnTo>
                    <a:lnTo>
                      <a:pt x="288" y="87"/>
                    </a:lnTo>
                    <a:lnTo>
                      <a:pt x="303" y="109"/>
                    </a:lnTo>
                    <a:lnTo>
                      <a:pt x="160" y="46"/>
                    </a:lnTo>
                    <a:close/>
                    <a:moveTo>
                      <a:pt x="322" y="65"/>
                    </a:moveTo>
                    <a:cubicBezTo>
                      <a:pt x="331" y="69"/>
                      <a:pt x="336" y="78"/>
                      <a:pt x="336" y="87"/>
                    </a:cubicBezTo>
                    <a:lnTo>
                      <a:pt x="336" y="291"/>
                    </a:lnTo>
                    <a:cubicBezTo>
                      <a:pt x="336" y="301"/>
                      <a:pt x="330" y="310"/>
                      <a:pt x="321" y="313"/>
                    </a:cubicBezTo>
                    <a:lnTo>
                      <a:pt x="177" y="367"/>
                    </a:lnTo>
                    <a:cubicBezTo>
                      <a:pt x="171" y="369"/>
                      <a:pt x="165" y="369"/>
                      <a:pt x="159" y="367"/>
                    </a:cubicBezTo>
                    <a:lnTo>
                      <a:pt x="15" y="305"/>
                    </a:lnTo>
                    <a:cubicBezTo>
                      <a:pt x="6" y="301"/>
                      <a:pt x="0" y="292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6" y="55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80" y="3"/>
                    </a:cubicBezTo>
                    <a:lnTo>
                      <a:pt x="322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1" name="Freeform 890"/>
              <p:cNvSpPr>
                <a:spLocks/>
              </p:cNvSpPr>
              <p:nvPr/>
            </p:nvSpPr>
            <p:spPr bwMode="auto">
              <a:xfrm>
                <a:off x="4940709" y="5294889"/>
                <a:ext cx="94186" cy="131953"/>
              </a:xfrm>
              <a:custGeom>
                <a:avLst/>
                <a:gdLst>
                  <a:gd name="T0" fmla="*/ 73025 w 46"/>
                  <a:gd name="T1" fmla="*/ 134938 h 85"/>
                  <a:gd name="T2" fmla="*/ 0 w 46"/>
                  <a:gd name="T3" fmla="*/ 104775 h 85"/>
                  <a:gd name="T4" fmla="*/ 0 w 46"/>
                  <a:gd name="T5" fmla="*/ 0 h 85"/>
                  <a:gd name="T6" fmla="*/ 73025 w 46"/>
                  <a:gd name="T7" fmla="*/ 31750 h 85"/>
                  <a:gd name="T8" fmla="*/ 73025 w 46"/>
                  <a:gd name="T9" fmla="*/ 13493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"/>
                  <a:gd name="T16" fmla="*/ 0 h 85"/>
                  <a:gd name="T17" fmla="*/ 46 w 46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" h="85">
                    <a:moveTo>
                      <a:pt x="46" y="85"/>
                    </a:moveTo>
                    <a:lnTo>
                      <a:pt x="0" y="66"/>
                    </a:lnTo>
                    <a:lnTo>
                      <a:pt x="0" y="0"/>
                    </a:lnTo>
                    <a:lnTo>
                      <a:pt x="46" y="20"/>
                    </a:lnTo>
                    <a:lnTo>
                      <a:pt x="46" y="8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2" name="Freeform 891"/>
              <p:cNvSpPr>
                <a:spLocks/>
              </p:cNvSpPr>
              <p:nvPr/>
            </p:nvSpPr>
            <p:spPr bwMode="auto">
              <a:xfrm>
                <a:off x="4950946" y="5310413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5875 h 25"/>
                  <a:gd name="T4" fmla="*/ 0 w 36"/>
                  <a:gd name="T5" fmla="*/ 0 h 25"/>
                  <a:gd name="T6" fmla="*/ 57150 w 36"/>
                  <a:gd name="T7" fmla="*/ 23813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6" y="15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3" name="Freeform 892"/>
              <p:cNvSpPr>
                <a:spLocks/>
              </p:cNvSpPr>
              <p:nvPr/>
            </p:nvSpPr>
            <p:spPr bwMode="auto">
              <a:xfrm>
                <a:off x="4950946" y="5341460"/>
                <a:ext cx="73711" cy="31048"/>
              </a:xfrm>
              <a:custGeom>
                <a:avLst/>
                <a:gdLst>
                  <a:gd name="T0" fmla="*/ 57150 w 36"/>
                  <a:gd name="T1" fmla="*/ 31750 h 20"/>
                  <a:gd name="T2" fmla="*/ 0 w 36"/>
                  <a:gd name="T3" fmla="*/ 12700 h 20"/>
                  <a:gd name="T4" fmla="*/ 0 w 36"/>
                  <a:gd name="T5" fmla="*/ 0 h 20"/>
                  <a:gd name="T6" fmla="*/ 57150 w 36"/>
                  <a:gd name="T7" fmla="*/ 19050 h 20"/>
                  <a:gd name="T8" fmla="*/ 57150 w 36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0"/>
                  <a:gd name="T17" fmla="*/ 36 w 36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0">
                    <a:moveTo>
                      <a:pt x="36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6" y="12"/>
                    </a:lnTo>
                    <a:lnTo>
                      <a:pt x="36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4" name="Freeform 893"/>
              <p:cNvSpPr>
                <a:spLocks/>
              </p:cNvSpPr>
              <p:nvPr/>
            </p:nvSpPr>
            <p:spPr bwMode="auto">
              <a:xfrm>
                <a:off x="4950946" y="5364747"/>
                <a:ext cx="73711" cy="38810"/>
              </a:xfrm>
              <a:custGeom>
                <a:avLst/>
                <a:gdLst>
                  <a:gd name="T0" fmla="*/ 57150 w 36"/>
                  <a:gd name="T1" fmla="*/ 39688 h 25"/>
                  <a:gd name="T2" fmla="*/ 0 w 36"/>
                  <a:gd name="T3" fmla="*/ 17463 h 25"/>
                  <a:gd name="T4" fmla="*/ 0 w 36"/>
                  <a:gd name="T5" fmla="*/ 0 h 25"/>
                  <a:gd name="T6" fmla="*/ 57150 w 36"/>
                  <a:gd name="T7" fmla="*/ 23813 h 25"/>
                  <a:gd name="T8" fmla="*/ 57150 w 36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25"/>
                  <a:gd name="T17" fmla="*/ 36 w 36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25">
                    <a:moveTo>
                      <a:pt x="36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6" y="15"/>
                    </a:lnTo>
                    <a:lnTo>
                      <a:pt x="36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425" name="Picture 894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28752" y="5297994"/>
                <a:ext cx="112614" cy="1335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26" name="Freeform 895"/>
              <p:cNvSpPr>
                <a:spLocks/>
              </p:cNvSpPr>
              <p:nvPr/>
            </p:nvSpPr>
            <p:spPr bwMode="auto">
              <a:xfrm>
                <a:off x="4940709" y="5271604"/>
                <a:ext cx="186326" cy="54334"/>
              </a:xfrm>
              <a:custGeom>
                <a:avLst/>
                <a:gdLst>
                  <a:gd name="T0" fmla="*/ 144463 w 91"/>
                  <a:gd name="T1" fmla="*/ 30163 h 35"/>
                  <a:gd name="T2" fmla="*/ 73025 w 91"/>
                  <a:gd name="T3" fmla="*/ 55563 h 35"/>
                  <a:gd name="T4" fmla="*/ 0 w 91"/>
                  <a:gd name="T5" fmla="*/ 25400 h 35"/>
                  <a:gd name="T6" fmla="*/ 73025 w 91"/>
                  <a:gd name="T7" fmla="*/ 0 h 35"/>
                  <a:gd name="T8" fmla="*/ 144463 w 91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35"/>
                  <a:gd name="T17" fmla="*/ 91 w 9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35">
                    <a:moveTo>
                      <a:pt x="91" y="19"/>
                    </a:moveTo>
                    <a:lnTo>
                      <a:pt x="46" y="35"/>
                    </a:lnTo>
                    <a:lnTo>
                      <a:pt x="0" y="16"/>
                    </a:lnTo>
                    <a:lnTo>
                      <a:pt x="46" y="0"/>
                    </a:lnTo>
                    <a:lnTo>
                      <a:pt x="91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7" name="Freeform 907"/>
              <p:cNvSpPr>
                <a:spLocks/>
              </p:cNvSpPr>
              <p:nvPr/>
            </p:nvSpPr>
            <p:spPr bwMode="auto">
              <a:xfrm>
                <a:off x="5544729" y="5158281"/>
                <a:ext cx="174040" cy="147476"/>
              </a:xfrm>
              <a:custGeom>
                <a:avLst/>
                <a:gdLst>
                  <a:gd name="T0" fmla="*/ 66675 w 85"/>
                  <a:gd name="T1" fmla="*/ 0 h 95"/>
                  <a:gd name="T2" fmla="*/ 66675 w 85"/>
                  <a:gd name="T3" fmla="*/ 0 h 95"/>
                  <a:gd name="T4" fmla="*/ 53975 w 85"/>
                  <a:gd name="T5" fmla="*/ 1588 h 95"/>
                  <a:gd name="T6" fmla="*/ 41275 w 85"/>
                  <a:gd name="T7" fmla="*/ 1588 h 95"/>
                  <a:gd name="T8" fmla="*/ 28575 w 85"/>
                  <a:gd name="T9" fmla="*/ 4763 h 95"/>
                  <a:gd name="T10" fmla="*/ 19050 w 85"/>
                  <a:gd name="T11" fmla="*/ 7938 h 95"/>
                  <a:gd name="T12" fmla="*/ 11113 w 85"/>
                  <a:gd name="T13" fmla="*/ 11113 h 95"/>
                  <a:gd name="T14" fmla="*/ 4763 w 85"/>
                  <a:gd name="T15" fmla="*/ 14288 h 95"/>
                  <a:gd name="T16" fmla="*/ 3175 w 85"/>
                  <a:gd name="T17" fmla="*/ 17463 h 95"/>
                  <a:gd name="T18" fmla="*/ 1588 w 85"/>
                  <a:gd name="T19" fmla="*/ 19050 h 95"/>
                  <a:gd name="T20" fmla="*/ 0 w 85"/>
                  <a:gd name="T21" fmla="*/ 22225 h 95"/>
                  <a:gd name="T22" fmla="*/ 0 w 85"/>
                  <a:gd name="T23" fmla="*/ 23813 h 95"/>
                  <a:gd name="T24" fmla="*/ 0 w 85"/>
                  <a:gd name="T25" fmla="*/ 127000 h 95"/>
                  <a:gd name="T26" fmla="*/ 0 w 85"/>
                  <a:gd name="T27" fmla="*/ 130175 h 95"/>
                  <a:gd name="T28" fmla="*/ 1588 w 85"/>
                  <a:gd name="T29" fmla="*/ 131763 h 95"/>
                  <a:gd name="T30" fmla="*/ 3175 w 85"/>
                  <a:gd name="T31" fmla="*/ 134938 h 95"/>
                  <a:gd name="T32" fmla="*/ 4763 w 85"/>
                  <a:gd name="T33" fmla="*/ 136525 h 95"/>
                  <a:gd name="T34" fmla="*/ 11113 w 85"/>
                  <a:gd name="T35" fmla="*/ 141288 h 95"/>
                  <a:gd name="T36" fmla="*/ 19050 w 85"/>
                  <a:gd name="T37" fmla="*/ 144463 h 95"/>
                  <a:gd name="T38" fmla="*/ 28575 w 85"/>
                  <a:gd name="T39" fmla="*/ 147638 h 95"/>
                  <a:gd name="T40" fmla="*/ 41275 w 85"/>
                  <a:gd name="T41" fmla="*/ 149225 h 95"/>
                  <a:gd name="T42" fmla="*/ 53975 w 85"/>
                  <a:gd name="T43" fmla="*/ 150813 h 95"/>
                  <a:gd name="T44" fmla="*/ 66675 w 85"/>
                  <a:gd name="T45" fmla="*/ 150813 h 95"/>
                  <a:gd name="T46" fmla="*/ 80963 w 85"/>
                  <a:gd name="T47" fmla="*/ 150813 h 95"/>
                  <a:gd name="T48" fmla="*/ 93663 w 85"/>
                  <a:gd name="T49" fmla="*/ 149225 h 95"/>
                  <a:gd name="T50" fmla="*/ 106363 w 85"/>
                  <a:gd name="T51" fmla="*/ 147638 h 95"/>
                  <a:gd name="T52" fmla="*/ 114300 w 85"/>
                  <a:gd name="T53" fmla="*/ 144463 h 95"/>
                  <a:gd name="T54" fmla="*/ 123825 w 85"/>
                  <a:gd name="T55" fmla="*/ 141288 h 95"/>
                  <a:gd name="T56" fmla="*/ 130175 w 85"/>
                  <a:gd name="T57" fmla="*/ 136525 h 95"/>
                  <a:gd name="T58" fmla="*/ 131763 w 85"/>
                  <a:gd name="T59" fmla="*/ 134938 h 95"/>
                  <a:gd name="T60" fmla="*/ 133350 w 85"/>
                  <a:gd name="T61" fmla="*/ 131763 h 95"/>
                  <a:gd name="T62" fmla="*/ 134938 w 85"/>
                  <a:gd name="T63" fmla="*/ 130175 h 95"/>
                  <a:gd name="T64" fmla="*/ 134938 w 85"/>
                  <a:gd name="T65" fmla="*/ 127000 h 95"/>
                  <a:gd name="T66" fmla="*/ 134938 w 85"/>
                  <a:gd name="T67" fmla="*/ 23813 h 95"/>
                  <a:gd name="T68" fmla="*/ 134938 w 85"/>
                  <a:gd name="T69" fmla="*/ 22225 h 95"/>
                  <a:gd name="T70" fmla="*/ 133350 w 85"/>
                  <a:gd name="T71" fmla="*/ 19050 h 95"/>
                  <a:gd name="T72" fmla="*/ 131763 w 85"/>
                  <a:gd name="T73" fmla="*/ 17463 h 95"/>
                  <a:gd name="T74" fmla="*/ 130175 w 85"/>
                  <a:gd name="T75" fmla="*/ 14288 h 95"/>
                  <a:gd name="T76" fmla="*/ 123825 w 85"/>
                  <a:gd name="T77" fmla="*/ 11113 h 95"/>
                  <a:gd name="T78" fmla="*/ 114300 w 85"/>
                  <a:gd name="T79" fmla="*/ 7938 h 95"/>
                  <a:gd name="T80" fmla="*/ 106363 w 85"/>
                  <a:gd name="T81" fmla="*/ 4763 h 95"/>
                  <a:gd name="T82" fmla="*/ 93663 w 85"/>
                  <a:gd name="T83" fmla="*/ 1588 h 95"/>
                  <a:gd name="T84" fmla="*/ 80963 w 85"/>
                  <a:gd name="T85" fmla="*/ 1588 h 95"/>
                  <a:gd name="T86" fmla="*/ 66675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2" y="0"/>
                    </a:moveTo>
                    <a:lnTo>
                      <a:pt x="42" y="0"/>
                    </a:lnTo>
                    <a:lnTo>
                      <a:pt x="34" y="1"/>
                    </a:lnTo>
                    <a:lnTo>
                      <a:pt x="26" y="1"/>
                    </a:lnTo>
                    <a:lnTo>
                      <a:pt x="18" y="3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2" y="91"/>
                    </a:lnTo>
                    <a:lnTo>
                      <a:pt x="18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2" y="95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2" y="91"/>
                    </a:lnTo>
                    <a:lnTo>
                      <a:pt x="78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8" y="7"/>
                    </a:lnTo>
                    <a:lnTo>
                      <a:pt x="72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8" name="Freeform 908"/>
              <p:cNvSpPr>
                <a:spLocks noEditPoints="1"/>
              </p:cNvSpPr>
              <p:nvPr/>
            </p:nvSpPr>
            <p:spPr bwMode="auto">
              <a:xfrm>
                <a:off x="5528350" y="5145862"/>
                <a:ext cx="206802" cy="172314"/>
              </a:xfrm>
              <a:custGeom>
                <a:avLst/>
                <a:gdLst>
                  <a:gd name="T0" fmla="*/ 67142 w 320"/>
                  <a:gd name="T1" fmla="*/ 25030 h 352"/>
                  <a:gd name="T2" fmla="*/ 44594 w 320"/>
                  <a:gd name="T3" fmla="*/ 28534 h 352"/>
                  <a:gd name="T4" fmla="*/ 28059 w 320"/>
                  <a:gd name="T5" fmla="*/ 34041 h 352"/>
                  <a:gd name="T6" fmla="*/ 24051 w 320"/>
                  <a:gd name="T7" fmla="*/ 37045 h 352"/>
                  <a:gd name="T8" fmla="*/ 26055 w 320"/>
                  <a:gd name="T9" fmla="*/ 36044 h 352"/>
                  <a:gd name="T10" fmla="*/ 22548 w 320"/>
                  <a:gd name="T11" fmla="*/ 41050 h 352"/>
                  <a:gd name="T12" fmla="*/ 24051 w 320"/>
                  <a:gd name="T13" fmla="*/ 36544 h 352"/>
                  <a:gd name="T14" fmla="*/ 24051 w 320"/>
                  <a:gd name="T15" fmla="*/ 143173 h 352"/>
                  <a:gd name="T16" fmla="*/ 23049 w 320"/>
                  <a:gd name="T17" fmla="*/ 137166 h 352"/>
                  <a:gd name="T18" fmla="*/ 26556 w 320"/>
                  <a:gd name="T19" fmla="*/ 141671 h 352"/>
                  <a:gd name="T20" fmla="*/ 30063 w 320"/>
                  <a:gd name="T21" fmla="*/ 143674 h 352"/>
                  <a:gd name="T22" fmla="*/ 37579 w 320"/>
                  <a:gd name="T23" fmla="*/ 146677 h 352"/>
                  <a:gd name="T24" fmla="*/ 45095 w 320"/>
                  <a:gd name="T25" fmla="*/ 148680 h 352"/>
                  <a:gd name="T26" fmla="*/ 67643 w 320"/>
                  <a:gd name="T27" fmla="*/ 151683 h 352"/>
                  <a:gd name="T28" fmla="*/ 93698 w 320"/>
                  <a:gd name="T29" fmla="*/ 151683 h 352"/>
                  <a:gd name="T30" fmla="*/ 116746 w 320"/>
                  <a:gd name="T31" fmla="*/ 148680 h 352"/>
                  <a:gd name="T32" fmla="*/ 123260 w 320"/>
                  <a:gd name="T33" fmla="*/ 146677 h 352"/>
                  <a:gd name="T34" fmla="*/ 130776 w 320"/>
                  <a:gd name="T35" fmla="*/ 143674 h 352"/>
                  <a:gd name="T36" fmla="*/ 134283 w 320"/>
                  <a:gd name="T37" fmla="*/ 141671 h 352"/>
                  <a:gd name="T38" fmla="*/ 136788 w 320"/>
                  <a:gd name="T39" fmla="*/ 138668 h 352"/>
                  <a:gd name="T40" fmla="*/ 136287 w 320"/>
                  <a:gd name="T41" fmla="*/ 143173 h 352"/>
                  <a:gd name="T42" fmla="*/ 136287 w 320"/>
                  <a:gd name="T43" fmla="*/ 36544 h 352"/>
                  <a:gd name="T44" fmla="*/ 138292 w 320"/>
                  <a:gd name="T45" fmla="*/ 41050 h 352"/>
                  <a:gd name="T46" fmla="*/ 135786 w 320"/>
                  <a:gd name="T47" fmla="*/ 37545 h 352"/>
                  <a:gd name="T48" fmla="*/ 136788 w 320"/>
                  <a:gd name="T49" fmla="*/ 37045 h 352"/>
                  <a:gd name="T50" fmla="*/ 132780 w 320"/>
                  <a:gd name="T51" fmla="*/ 34041 h 352"/>
                  <a:gd name="T52" fmla="*/ 115744 w 320"/>
                  <a:gd name="T53" fmla="*/ 28534 h 352"/>
                  <a:gd name="T54" fmla="*/ 93196 w 320"/>
                  <a:gd name="T55" fmla="*/ 25030 h 352"/>
                  <a:gd name="T56" fmla="*/ 95702 w 320"/>
                  <a:gd name="T57" fmla="*/ 1001 h 352"/>
                  <a:gd name="T58" fmla="*/ 122258 w 320"/>
                  <a:gd name="T59" fmla="*/ 5507 h 352"/>
                  <a:gd name="T60" fmla="*/ 141298 w 320"/>
                  <a:gd name="T61" fmla="*/ 11514 h 352"/>
                  <a:gd name="T62" fmla="*/ 149816 w 320"/>
                  <a:gd name="T63" fmla="*/ 17021 h 352"/>
                  <a:gd name="T64" fmla="*/ 154325 w 320"/>
                  <a:gd name="T65" fmla="*/ 22027 h 352"/>
                  <a:gd name="T66" fmla="*/ 158835 w 320"/>
                  <a:gd name="T67" fmla="*/ 28034 h 352"/>
                  <a:gd name="T68" fmla="*/ 160338 w 320"/>
                  <a:gd name="T69" fmla="*/ 36544 h 352"/>
                  <a:gd name="T70" fmla="*/ 160338 w 320"/>
                  <a:gd name="T71" fmla="*/ 143173 h 352"/>
                  <a:gd name="T72" fmla="*/ 156831 w 320"/>
                  <a:gd name="T73" fmla="*/ 151683 h 352"/>
                  <a:gd name="T74" fmla="*/ 152321 w 320"/>
                  <a:gd name="T75" fmla="*/ 157691 h 352"/>
                  <a:gd name="T76" fmla="*/ 143803 w 320"/>
                  <a:gd name="T77" fmla="*/ 163698 h 352"/>
                  <a:gd name="T78" fmla="*/ 133281 w 320"/>
                  <a:gd name="T79" fmla="*/ 168704 h 352"/>
                  <a:gd name="T80" fmla="*/ 120755 w 320"/>
                  <a:gd name="T81" fmla="*/ 172208 h 352"/>
                  <a:gd name="T82" fmla="*/ 95201 w 320"/>
                  <a:gd name="T83" fmla="*/ 175712 h 352"/>
                  <a:gd name="T84" fmla="*/ 65137 w 320"/>
                  <a:gd name="T85" fmla="*/ 175712 h 352"/>
                  <a:gd name="T86" fmla="*/ 38581 w 320"/>
                  <a:gd name="T87" fmla="*/ 172208 h 352"/>
                  <a:gd name="T88" fmla="*/ 27558 w 320"/>
                  <a:gd name="T89" fmla="*/ 168704 h 352"/>
                  <a:gd name="T90" fmla="*/ 17036 w 320"/>
                  <a:gd name="T91" fmla="*/ 163698 h 352"/>
                  <a:gd name="T92" fmla="*/ 8518 w 320"/>
                  <a:gd name="T93" fmla="*/ 157691 h 352"/>
                  <a:gd name="T94" fmla="*/ 5011 w 320"/>
                  <a:gd name="T95" fmla="*/ 152685 h 352"/>
                  <a:gd name="T96" fmla="*/ 0 w 320"/>
                  <a:gd name="T97" fmla="*/ 143173 h 352"/>
                  <a:gd name="T98" fmla="*/ 0 w 320"/>
                  <a:gd name="T99" fmla="*/ 36544 h 352"/>
                  <a:gd name="T100" fmla="*/ 2004 w 320"/>
                  <a:gd name="T101" fmla="*/ 28034 h 352"/>
                  <a:gd name="T102" fmla="*/ 5512 w 320"/>
                  <a:gd name="T103" fmla="*/ 23028 h 352"/>
                  <a:gd name="T104" fmla="*/ 11023 w 320"/>
                  <a:gd name="T105" fmla="*/ 17021 h 352"/>
                  <a:gd name="T106" fmla="*/ 19541 w 320"/>
                  <a:gd name="T107" fmla="*/ 11514 h 352"/>
                  <a:gd name="T108" fmla="*/ 39583 w 320"/>
                  <a:gd name="T109" fmla="*/ 5006 h 352"/>
                  <a:gd name="T110" fmla="*/ 65638 w 320"/>
                  <a:gd name="T111" fmla="*/ 1001 h 352"/>
                  <a:gd name="T112" fmla="*/ 95702 w 320"/>
                  <a:gd name="T113" fmla="*/ 1001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29" name="Rectangle 909"/>
              <p:cNvSpPr>
                <a:spLocks noChangeArrowheads="1"/>
              </p:cNvSpPr>
              <p:nvPr/>
            </p:nvSpPr>
            <p:spPr bwMode="auto">
              <a:xfrm>
                <a:off x="5534493" y="5173805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0" name="Rectangle 910"/>
              <p:cNvSpPr>
                <a:spLocks noChangeArrowheads="1"/>
              </p:cNvSpPr>
              <p:nvPr/>
            </p:nvSpPr>
            <p:spPr bwMode="auto">
              <a:xfrm>
                <a:off x="5544729" y="5173805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1" name="Rectangle 911"/>
              <p:cNvSpPr>
                <a:spLocks noChangeArrowheads="1"/>
              </p:cNvSpPr>
              <p:nvPr/>
            </p:nvSpPr>
            <p:spPr bwMode="auto">
              <a:xfrm>
                <a:off x="5554968" y="5173805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2" name="Rectangle 912"/>
              <p:cNvSpPr>
                <a:spLocks noChangeArrowheads="1"/>
              </p:cNvSpPr>
              <p:nvPr/>
            </p:nvSpPr>
            <p:spPr bwMode="auto">
              <a:xfrm>
                <a:off x="5565205" y="5173805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3" name="Rectangle 913"/>
              <p:cNvSpPr>
                <a:spLocks noChangeArrowheads="1"/>
              </p:cNvSpPr>
              <p:nvPr/>
            </p:nvSpPr>
            <p:spPr bwMode="auto">
              <a:xfrm>
                <a:off x="5575443" y="5173805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4" name="Rectangle 914"/>
              <p:cNvSpPr>
                <a:spLocks noChangeArrowheads="1"/>
              </p:cNvSpPr>
              <p:nvPr/>
            </p:nvSpPr>
            <p:spPr bwMode="auto">
              <a:xfrm>
                <a:off x="5585681" y="5173805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5" name="Rectangle 915"/>
              <p:cNvSpPr>
                <a:spLocks noChangeArrowheads="1"/>
              </p:cNvSpPr>
              <p:nvPr/>
            </p:nvSpPr>
            <p:spPr bwMode="auto">
              <a:xfrm>
                <a:off x="5595919" y="5173805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6" name="Rectangle 916"/>
              <p:cNvSpPr>
                <a:spLocks noChangeArrowheads="1"/>
              </p:cNvSpPr>
              <p:nvPr/>
            </p:nvSpPr>
            <p:spPr bwMode="auto">
              <a:xfrm>
                <a:off x="5606155" y="5173805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7" name="Rectangle 917"/>
              <p:cNvSpPr>
                <a:spLocks noChangeArrowheads="1"/>
              </p:cNvSpPr>
              <p:nvPr/>
            </p:nvSpPr>
            <p:spPr bwMode="auto">
              <a:xfrm>
                <a:off x="5616393" y="5173805"/>
                <a:ext cx="20476" cy="131953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8" name="Rectangle 918"/>
              <p:cNvSpPr>
                <a:spLocks noChangeArrowheads="1"/>
              </p:cNvSpPr>
              <p:nvPr/>
            </p:nvSpPr>
            <p:spPr bwMode="auto">
              <a:xfrm>
                <a:off x="5636869" y="5173805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39" name="Rectangle 919"/>
              <p:cNvSpPr>
                <a:spLocks noChangeArrowheads="1"/>
              </p:cNvSpPr>
              <p:nvPr/>
            </p:nvSpPr>
            <p:spPr bwMode="auto">
              <a:xfrm>
                <a:off x="5647106" y="5173805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40" name="Rectangle 920"/>
              <p:cNvSpPr>
                <a:spLocks noChangeArrowheads="1"/>
              </p:cNvSpPr>
              <p:nvPr/>
            </p:nvSpPr>
            <p:spPr bwMode="auto">
              <a:xfrm>
                <a:off x="5657345" y="5173805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41" name="Rectangle 921"/>
              <p:cNvSpPr>
                <a:spLocks noChangeArrowheads="1"/>
              </p:cNvSpPr>
              <p:nvPr/>
            </p:nvSpPr>
            <p:spPr bwMode="auto">
              <a:xfrm>
                <a:off x="5667581" y="5173805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42" name="Rectangle 922"/>
              <p:cNvSpPr>
                <a:spLocks noChangeArrowheads="1"/>
              </p:cNvSpPr>
              <p:nvPr/>
            </p:nvSpPr>
            <p:spPr bwMode="auto">
              <a:xfrm>
                <a:off x="5677819" y="5173805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43" name="Rectangle 923"/>
              <p:cNvSpPr>
                <a:spLocks noChangeArrowheads="1"/>
              </p:cNvSpPr>
              <p:nvPr/>
            </p:nvSpPr>
            <p:spPr bwMode="auto">
              <a:xfrm>
                <a:off x="5688057" y="5173805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44" name="Rectangle 924"/>
              <p:cNvSpPr>
                <a:spLocks noChangeArrowheads="1"/>
              </p:cNvSpPr>
              <p:nvPr/>
            </p:nvSpPr>
            <p:spPr bwMode="auto">
              <a:xfrm>
                <a:off x="5698295" y="5173805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45" name="Rectangle 925"/>
              <p:cNvSpPr>
                <a:spLocks noChangeArrowheads="1"/>
              </p:cNvSpPr>
              <p:nvPr/>
            </p:nvSpPr>
            <p:spPr bwMode="auto">
              <a:xfrm>
                <a:off x="5708532" y="5173805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46" name="Freeform 926"/>
              <p:cNvSpPr>
                <a:spLocks/>
              </p:cNvSpPr>
              <p:nvPr/>
            </p:nvSpPr>
            <p:spPr bwMode="auto">
              <a:xfrm>
                <a:off x="5538588" y="5153623"/>
                <a:ext cx="176088" cy="48124"/>
              </a:xfrm>
              <a:custGeom>
                <a:avLst/>
                <a:gdLst>
                  <a:gd name="T0" fmla="*/ 136525 w 86"/>
                  <a:gd name="T1" fmla="*/ 25400 h 31"/>
                  <a:gd name="T2" fmla="*/ 136525 w 86"/>
                  <a:gd name="T3" fmla="*/ 25400 h 31"/>
                  <a:gd name="T4" fmla="*/ 136525 w 86"/>
                  <a:gd name="T5" fmla="*/ 26988 h 31"/>
                  <a:gd name="T6" fmla="*/ 134938 w 86"/>
                  <a:gd name="T7" fmla="*/ 30163 h 31"/>
                  <a:gd name="T8" fmla="*/ 131763 w 86"/>
                  <a:gd name="T9" fmla="*/ 31750 h 31"/>
                  <a:gd name="T10" fmla="*/ 130175 w 86"/>
                  <a:gd name="T11" fmla="*/ 33338 h 31"/>
                  <a:gd name="T12" fmla="*/ 125413 w 86"/>
                  <a:gd name="T13" fmla="*/ 38100 h 31"/>
                  <a:gd name="T14" fmla="*/ 115888 w 86"/>
                  <a:gd name="T15" fmla="*/ 41275 h 31"/>
                  <a:gd name="T16" fmla="*/ 106363 w 86"/>
                  <a:gd name="T17" fmla="*/ 44450 h 31"/>
                  <a:gd name="T18" fmla="*/ 93662 w 86"/>
                  <a:gd name="T19" fmla="*/ 47625 h 31"/>
                  <a:gd name="T20" fmla="*/ 82550 w 86"/>
                  <a:gd name="T21" fmla="*/ 49213 h 31"/>
                  <a:gd name="T22" fmla="*/ 68263 w 86"/>
                  <a:gd name="T23" fmla="*/ 49213 h 31"/>
                  <a:gd name="T24" fmla="*/ 53975 w 86"/>
                  <a:gd name="T25" fmla="*/ 49213 h 31"/>
                  <a:gd name="T26" fmla="*/ 41275 w 86"/>
                  <a:gd name="T27" fmla="*/ 47625 h 31"/>
                  <a:gd name="T28" fmla="*/ 30163 w 86"/>
                  <a:gd name="T29" fmla="*/ 44450 h 31"/>
                  <a:gd name="T30" fmla="*/ 20637 w 86"/>
                  <a:gd name="T31" fmla="*/ 41275 h 31"/>
                  <a:gd name="T32" fmla="*/ 11112 w 86"/>
                  <a:gd name="T33" fmla="*/ 38100 h 31"/>
                  <a:gd name="T34" fmla="*/ 6350 w 86"/>
                  <a:gd name="T35" fmla="*/ 33338 h 31"/>
                  <a:gd name="T36" fmla="*/ 3175 w 86"/>
                  <a:gd name="T37" fmla="*/ 31750 h 31"/>
                  <a:gd name="T38" fmla="*/ 1588 w 86"/>
                  <a:gd name="T39" fmla="*/ 30163 h 31"/>
                  <a:gd name="T40" fmla="*/ 0 w 86"/>
                  <a:gd name="T41" fmla="*/ 26988 h 31"/>
                  <a:gd name="T42" fmla="*/ 0 w 86"/>
                  <a:gd name="T43" fmla="*/ 25400 h 31"/>
                  <a:gd name="T44" fmla="*/ 0 w 86"/>
                  <a:gd name="T45" fmla="*/ 22225 h 31"/>
                  <a:gd name="T46" fmla="*/ 1588 w 86"/>
                  <a:gd name="T47" fmla="*/ 20638 h 31"/>
                  <a:gd name="T48" fmla="*/ 3175 w 86"/>
                  <a:gd name="T49" fmla="*/ 17463 h 31"/>
                  <a:gd name="T50" fmla="*/ 6350 w 86"/>
                  <a:gd name="T51" fmla="*/ 15875 h 31"/>
                  <a:gd name="T52" fmla="*/ 11112 w 86"/>
                  <a:gd name="T53" fmla="*/ 11113 h 31"/>
                  <a:gd name="T54" fmla="*/ 20637 w 86"/>
                  <a:gd name="T55" fmla="*/ 7938 h 31"/>
                  <a:gd name="T56" fmla="*/ 30163 w 86"/>
                  <a:gd name="T57" fmla="*/ 6350 h 31"/>
                  <a:gd name="T58" fmla="*/ 41275 w 86"/>
                  <a:gd name="T59" fmla="*/ 3175 h 31"/>
                  <a:gd name="T60" fmla="*/ 53975 w 86"/>
                  <a:gd name="T61" fmla="*/ 1588 h 31"/>
                  <a:gd name="T62" fmla="*/ 68263 w 86"/>
                  <a:gd name="T63" fmla="*/ 0 h 31"/>
                  <a:gd name="T64" fmla="*/ 82550 w 86"/>
                  <a:gd name="T65" fmla="*/ 1588 h 31"/>
                  <a:gd name="T66" fmla="*/ 93662 w 86"/>
                  <a:gd name="T67" fmla="*/ 3175 h 31"/>
                  <a:gd name="T68" fmla="*/ 106363 w 86"/>
                  <a:gd name="T69" fmla="*/ 6350 h 31"/>
                  <a:gd name="T70" fmla="*/ 115888 w 86"/>
                  <a:gd name="T71" fmla="*/ 7938 h 31"/>
                  <a:gd name="T72" fmla="*/ 125413 w 86"/>
                  <a:gd name="T73" fmla="*/ 11113 h 31"/>
                  <a:gd name="T74" fmla="*/ 130175 w 86"/>
                  <a:gd name="T75" fmla="*/ 15875 h 31"/>
                  <a:gd name="T76" fmla="*/ 131763 w 86"/>
                  <a:gd name="T77" fmla="*/ 17463 h 31"/>
                  <a:gd name="T78" fmla="*/ 134938 w 86"/>
                  <a:gd name="T79" fmla="*/ 20638 h 31"/>
                  <a:gd name="T80" fmla="*/ 136525 w 86"/>
                  <a:gd name="T81" fmla="*/ 22225 h 31"/>
                  <a:gd name="T82" fmla="*/ 136525 w 86"/>
                  <a:gd name="T83" fmla="*/ 25400 h 3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1"/>
                  <a:gd name="T128" fmla="*/ 86 w 86"/>
                  <a:gd name="T129" fmla="*/ 31 h 3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1">
                    <a:moveTo>
                      <a:pt x="86" y="16"/>
                    </a:moveTo>
                    <a:lnTo>
                      <a:pt x="86" y="16"/>
                    </a:lnTo>
                    <a:lnTo>
                      <a:pt x="86" y="17"/>
                    </a:lnTo>
                    <a:lnTo>
                      <a:pt x="85" y="19"/>
                    </a:lnTo>
                    <a:lnTo>
                      <a:pt x="83" y="20"/>
                    </a:lnTo>
                    <a:lnTo>
                      <a:pt x="82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8"/>
                    </a:lnTo>
                    <a:lnTo>
                      <a:pt x="59" y="30"/>
                    </a:lnTo>
                    <a:lnTo>
                      <a:pt x="52" y="31"/>
                    </a:lnTo>
                    <a:lnTo>
                      <a:pt x="43" y="31"/>
                    </a:lnTo>
                    <a:lnTo>
                      <a:pt x="34" y="31"/>
                    </a:lnTo>
                    <a:lnTo>
                      <a:pt x="26" y="30"/>
                    </a:lnTo>
                    <a:lnTo>
                      <a:pt x="19" y="28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9" y="4"/>
                    </a:lnTo>
                    <a:lnTo>
                      <a:pt x="26" y="2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2" y="1"/>
                    </a:lnTo>
                    <a:lnTo>
                      <a:pt x="59" y="2"/>
                    </a:lnTo>
                    <a:lnTo>
                      <a:pt x="67" y="4"/>
                    </a:lnTo>
                    <a:lnTo>
                      <a:pt x="73" y="5"/>
                    </a:lnTo>
                    <a:lnTo>
                      <a:pt x="79" y="7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6" y="16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47" name="Freeform 927"/>
              <p:cNvSpPr>
                <a:spLocks/>
              </p:cNvSpPr>
              <p:nvPr/>
            </p:nvSpPr>
            <p:spPr bwMode="auto">
              <a:xfrm>
                <a:off x="5667581" y="5197090"/>
                <a:ext cx="174040" cy="147476"/>
              </a:xfrm>
              <a:custGeom>
                <a:avLst/>
                <a:gdLst>
                  <a:gd name="T0" fmla="*/ 68263 w 85"/>
                  <a:gd name="T1" fmla="*/ 0 h 95"/>
                  <a:gd name="T2" fmla="*/ 68263 w 85"/>
                  <a:gd name="T3" fmla="*/ 0 h 95"/>
                  <a:gd name="T4" fmla="*/ 53975 w 85"/>
                  <a:gd name="T5" fmla="*/ 1588 h 95"/>
                  <a:gd name="T6" fmla="*/ 41275 w 85"/>
                  <a:gd name="T7" fmla="*/ 1588 h 95"/>
                  <a:gd name="T8" fmla="*/ 30163 w 85"/>
                  <a:gd name="T9" fmla="*/ 4763 h 95"/>
                  <a:gd name="T10" fmla="*/ 20638 w 85"/>
                  <a:gd name="T11" fmla="*/ 7938 h 95"/>
                  <a:gd name="T12" fmla="*/ 11113 w 85"/>
                  <a:gd name="T13" fmla="*/ 11113 h 95"/>
                  <a:gd name="T14" fmla="*/ 4763 w 85"/>
                  <a:gd name="T15" fmla="*/ 14288 h 95"/>
                  <a:gd name="T16" fmla="*/ 3175 w 85"/>
                  <a:gd name="T17" fmla="*/ 17463 h 95"/>
                  <a:gd name="T18" fmla="*/ 1588 w 85"/>
                  <a:gd name="T19" fmla="*/ 19050 h 95"/>
                  <a:gd name="T20" fmla="*/ 0 w 85"/>
                  <a:gd name="T21" fmla="*/ 22225 h 95"/>
                  <a:gd name="T22" fmla="*/ 0 w 85"/>
                  <a:gd name="T23" fmla="*/ 23813 h 95"/>
                  <a:gd name="T24" fmla="*/ 0 w 85"/>
                  <a:gd name="T25" fmla="*/ 127000 h 95"/>
                  <a:gd name="T26" fmla="*/ 0 w 85"/>
                  <a:gd name="T27" fmla="*/ 130175 h 95"/>
                  <a:gd name="T28" fmla="*/ 1588 w 85"/>
                  <a:gd name="T29" fmla="*/ 131763 h 95"/>
                  <a:gd name="T30" fmla="*/ 3175 w 85"/>
                  <a:gd name="T31" fmla="*/ 134938 h 95"/>
                  <a:gd name="T32" fmla="*/ 4763 w 85"/>
                  <a:gd name="T33" fmla="*/ 136525 h 95"/>
                  <a:gd name="T34" fmla="*/ 11113 w 85"/>
                  <a:gd name="T35" fmla="*/ 141288 h 95"/>
                  <a:gd name="T36" fmla="*/ 20638 w 85"/>
                  <a:gd name="T37" fmla="*/ 144463 h 95"/>
                  <a:gd name="T38" fmla="*/ 30163 w 85"/>
                  <a:gd name="T39" fmla="*/ 147638 h 95"/>
                  <a:gd name="T40" fmla="*/ 41275 w 85"/>
                  <a:gd name="T41" fmla="*/ 149225 h 95"/>
                  <a:gd name="T42" fmla="*/ 53975 w 85"/>
                  <a:gd name="T43" fmla="*/ 150813 h 95"/>
                  <a:gd name="T44" fmla="*/ 68263 w 85"/>
                  <a:gd name="T45" fmla="*/ 150813 h 95"/>
                  <a:gd name="T46" fmla="*/ 80963 w 85"/>
                  <a:gd name="T47" fmla="*/ 150813 h 95"/>
                  <a:gd name="T48" fmla="*/ 93663 w 85"/>
                  <a:gd name="T49" fmla="*/ 149225 h 95"/>
                  <a:gd name="T50" fmla="*/ 106363 w 85"/>
                  <a:gd name="T51" fmla="*/ 147638 h 95"/>
                  <a:gd name="T52" fmla="*/ 115888 w 85"/>
                  <a:gd name="T53" fmla="*/ 144463 h 95"/>
                  <a:gd name="T54" fmla="*/ 123825 w 85"/>
                  <a:gd name="T55" fmla="*/ 141288 h 95"/>
                  <a:gd name="T56" fmla="*/ 130175 w 85"/>
                  <a:gd name="T57" fmla="*/ 136525 h 95"/>
                  <a:gd name="T58" fmla="*/ 131763 w 85"/>
                  <a:gd name="T59" fmla="*/ 134938 h 95"/>
                  <a:gd name="T60" fmla="*/ 133350 w 85"/>
                  <a:gd name="T61" fmla="*/ 131763 h 95"/>
                  <a:gd name="T62" fmla="*/ 134938 w 85"/>
                  <a:gd name="T63" fmla="*/ 130175 h 95"/>
                  <a:gd name="T64" fmla="*/ 134938 w 85"/>
                  <a:gd name="T65" fmla="*/ 127000 h 95"/>
                  <a:gd name="T66" fmla="*/ 134938 w 85"/>
                  <a:gd name="T67" fmla="*/ 23813 h 95"/>
                  <a:gd name="T68" fmla="*/ 134938 w 85"/>
                  <a:gd name="T69" fmla="*/ 22225 h 95"/>
                  <a:gd name="T70" fmla="*/ 133350 w 85"/>
                  <a:gd name="T71" fmla="*/ 19050 h 95"/>
                  <a:gd name="T72" fmla="*/ 131763 w 85"/>
                  <a:gd name="T73" fmla="*/ 17463 h 95"/>
                  <a:gd name="T74" fmla="*/ 130175 w 85"/>
                  <a:gd name="T75" fmla="*/ 14288 h 95"/>
                  <a:gd name="T76" fmla="*/ 123825 w 85"/>
                  <a:gd name="T77" fmla="*/ 11113 h 95"/>
                  <a:gd name="T78" fmla="*/ 115888 w 85"/>
                  <a:gd name="T79" fmla="*/ 7938 h 95"/>
                  <a:gd name="T80" fmla="*/ 106363 w 85"/>
                  <a:gd name="T81" fmla="*/ 4763 h 95"/>
                  <a:gd name="T82" fmla="*/ 93663 w 85"/>
                  <a:gd name="T83" fmla="*/ 1588 h 95"/>
                  <a:gd name="T84" fmla="*/ 80963 w 85"/>
                  <a:gd name="T85" fmla="*/ 1588 h 95"/>
                  <a:gd name="T86" fmla="*/ 68263 w 85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5"/>
                  <a:gd name="T134" fmla="*/ 85 w 85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5">
                    <a:moveTo>
                      <a:pt x="43" y="0"/>
                    </a:moveTo>
                    <a:lnTo>
                      <a:pt x="43" y="0"/>
                    </a:lnTo>
                    <a:lnTo>
                      <a:pt x="34" y="1"/>
                    </a:lnTo>
                    <a:lnTo>
                      <a:pt x="26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8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3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9"/>
                    </a:lnTo>
                    <a:lnTo>
                      <a:pt x="78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48" name="Freeform 928"/>
              <p:cNvSpPr>
                <a:spLocks noEditPoints="1"/>
              </p:cNvSpPr>
              <p:nvPr/>
            </p:nvSpPr>
            <p:spPr bwMode="auto">
              <a:xfrm>
                <a:off x="5651201" y="5186224"/>
                <a:ext cx="206802" cy="170761"/>
              </a:xfrm>
              <a:custGeom>
                <a:avLst/>
                <a:gdLst>
                  <a:gd name="T0" fmla="*/ 67142 w 320"/>
                  <a:gd name="T1" fmla="*/ 24805 h 352"/>
                  <a:gd name="T2" fmla="*/ 44594 w 320"/>
                  <a:gd name="T3" fmla="*/ 28277 h 352"/>
                  <a:gd name="T4" fmla="*/ 28059 w 320"/>
                  <a:gd name="T5" fmla="*/ 33734 h 352"/>
                  <a:gd name="T6" fmla="*/ 24051 w 320"/>
                  <a:gd name="T7" fmla="*/ 36711 h 352"/>
                  <a:gd name="T8" fmla="*/ 26055 w 320"/>
                  <a:gd name="T9" fmla="*/ 35719 h 352"/>
                  <a:gd name="T10" fmla="*/ 22548 w 320"/>
                  <a:gd name="T11" fmla="*/ 40680 h 352"/>
                  <a:gd name="T12" fmla="*/ 24051 w 320"/>
                  <a:gd name="T13" fmla="*/ 36215 h 352"/>
                  <a:gd name="T14" fmla="*/ 24051 w 320"/>
                  <a:gd name="T15" fmla="*/ 141883 h 352"/>
                  <a:gd name="T16" fmla="*/ 23049 w 320"/>
                  <a:gd name="T17" fmla="*/ 135930 h 352"/>
                  <a:gd name="T18" fmla="*/ 26556 w 320"/>
                  <a:gd name="T19" fmla="*/ 140395 h 352"/>
                  <a:gd name="T20" fmla="*/ 30063 w 320"/>
                  <a:gd name="T21" fmla="*/ 142379 h 352"/>
                  <a:gd name="T22" fmla="*/ 37579 w 320"/>
                  <a:gd name="T23" fmla="*/ 145355 h 352"/>
                  <a:gd name="T24" fmla="*/ 45095 w 320"/>
                  <a:gd name="T25" fmla="*/ 147340 h 352"/>
                  <a:gd name="T26" fmla="*/ 67643 w 320"/>
                  <a:gd name="T27" fmla="*/ 150316 h 352"/>
                  <a:gd name="T28" fmla="*/ 93698 w 320"/>
                  <a:gd name="T29" fmla="*/ 150316 h 352"/>
                  <a:gd name="T30" fmla="*/ 116746 w 320"/>
                  <a:gd name="T31" fmla="*/ 147340 h 352"/>
                  <a:gd name="T32" fmla="*/ 123260 w 320"/>
                  <a:gd name="T33" fmla="*/ 145355 h 352"/>
                  <a:gd name="T34" fmla="*/ 130776 w 320"/>
                  <a:gd name="T35" fmla="*/ 142379 h 352"/>
                  <a:gd name="T36" fmla="*/ 134283 w 320"/>
                  <a:gd name="T37" fmla="*/ 140395 h 352"/>
                  <a:gd name="T38" fmla="*/ 136788 w 320"/>
                  <a:gd name="T39" fmla="*/ 137418 h 352"/>
                  <a:gd name="T40" fmla="*/ 136287 w 320"/>
                  <a:gd name="T41" fmla="*/ 141883 h 352"/>
                  <a:gd name="T42" fmla="*/ 136287 w 320"/>
                  <a:gd name="T43" fmla="*/ 36215 h 352"/>
                  <a:gd name="T44" fmla="*/ 138292 w 320"/>
                  <a:gd name="T45" fmla="*/ 40680 h 352"/>
                  <a:gd name="T46" fmla="*/ 135786 w 320"/>
                  <a:gd name="T47" fmla="*/ 37207 h 352"/>
                  <a:gd name="T48" fmla="*/ 136788 w 320"/>
                  <a:gd name="T49" fmla="*/ 36711 h 352"/>
                  <a:gd name="T50" fmla="*/ 132780 w 320"/>
                  <a:gd name="T51" fmla="*/ 33734 h 352"/>
                  <a:gd name="T52" fmla="*/ 115744 w 320"/>
                  <a:gd name="T53" fmla="*/ 28277 h 352"/>
                  <a:gd name="T54" fmla="*/ 93196 w 320"/>
                  <a:gd name="T55" fmla="*/ 24805 h 352"/>
                  <a:gd name="T56" fmla="*/ 95702 w 320"/>
                  <a:gd name="T57" fmla="*/ 992 h 352"/>
                  <a:gd name="T58" fmla="*/ 122258 w 320"/>
                  <a:gd name="T59" fmla="*/ 5457 h 352"/>
                  <a:gd name="T60" fmla="*/ 141298 w 320"/>
                  <a:gd name="T61" fmla="*/ 11410 h 352"/>
                  <a:gd name="T62" fmla="*/ 149816 w 320"/>
                  <a:gd name="T63" fmla="*/ 16867 h 352"/>
                  <a:gd name="T64" fmla="*/ 154325 w 320"/>
                  <a:gd name="T65" fmla="*/ 21828 h 352"/>
                  <a:gd name="T66" fmla="*/ 158835 w 320"/>
                  <a:gd name="T67" fmla="*/ 27781 h 352"/>
                  <a:gd name="T68" fmla="*/ 160338 w 320"/>
                  <a:gd name="T69" fmla="*/ 36215 h 352"/>
                  <a:gd name="T70" fmla="*/ 160338 w 320"/>
                  <a:gd name="T71" fmla="*/ 141883 h 352"/>
                  <a:gd name="T72" fmla="*/ 156831 w 320"/>
                  <a:gd name="T73" fmla="*/ 150316 h 352"/>
                  <a:gd name="T74" fmla="*/ 152321 w 320"/>
                  <a:gd name="T75" fmla="*/ 156270 h 352"/>
                  <a:gd name="T76" fmla="*/ 143803 w 320"/>
                  <a:gd name="T77" fmla="*/ 162223 h 352"/>
                  <a:gd name="T78" fmla="*/ 133281 w 320"/>
                  <a:gd name="T79" fmla="*/ 167184 h 352"/>
                  <a:gd name="T80" fmla="*/ 120755 w 320"/>
                  <a:gd name="T81" fmla="*/ 170656 h 352"/>
                  <a:gd name="T82" fmla="*/ 95201 w 320"/>
                  <a:gd name="T83" fmla="*/ 174129 h 352"/>
                  <a:gd name="T84" fmla="*/ 65137 w 320"/>
                  <a:gd name="T85" fmla="*/ 174129 h 352"/>
                  <a:gd name="T86" fmla="*/ 38581 w 320"/>
                  <a:gd name="T87" fmla="*/ 170656 h 352"/>
                  <a:gd name="T88" fmla="*/ 27558 w 320"/>
                  <a:gd name="T89" fmla="*/ 167184 h 352"/>
                  <a:gd name="T90" fmla="*/ 17036 w 320"/>
                  <a:gd name="T91" fmla="*/ 162223 h 352"/>
                  <a:gd name="T92" fmla="*/ 8518 w 320"/>
                  <a:gd name="T93" fmla="*/ 156270 h 352"/>
                  <a:gd name="T94" fmla="*/ 501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2004 w 320"/>
                  <a:gd name="T101" fmla="*/ 27781 h 352"/>
                  <a:gd name="T102" fmla="*/ 5512 w 320"/>
                  <a:gd name="T103" fmla="*/ 22820 h 352"/>
                  <a:gd name="T104" fmla="*/ 11023 w 320"/>
                  <a:gd name="T105" fmla="*/ 16867 h 352"/>
                  <a:gd name="T106" fmla="*/ 19541 w 320"/>
                  <a:gd name="T107" fmla="*/ 11410 h 352"/>
                  <a:gd name="T108" fmla="*/ 39583 w 320"/>
                  <a:gd name="T109" fmla="*/ 4961 h 352"/>
                  <a:gd name="T110" fmla="*/ 65638 w 320"/>
                  <a:gd name="T111" fmla="*/ 992 h 352"/>
                  <a:gd name="T112" fmla="*/ 95702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49" name="Rectangle 929"/>
              <p:cNvSpPr>
                <a:spLocks noChangeArrowheads="1"/>
              </p:cNvSpPr>
              <p:nvPr/>
            </p:nvSpPr>
            <p:spPr bwMode="auto">
              <a:xfrm>
                <a:off x="5657345" y="5212614"/>
                <a:ext cx="10238" cy="147476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0" name="Rectangle 930"/>
              <p:cNvSpPr>
                <a:spLocks noChangeArrowheads="1"/>
              </p:cNvSpPr>
              <p:nvPr/>
            </p:nvSpPr>
            <p:spPr bwMode="auto">
              <a:xfrm>
                <a:off x="5667581" y="5212614"/>
                <a:ext cx="10238" cy="147476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1" name="Rectangle 931"/>
              <p:cNvSpPr>
                <a:spLocks noChangeArrowheads="1"/>
              </p:cNvSpPr>
              <p:nvPr/>
            </p:nvSpPr>
            <p:spPr bwMode="auto">
              <a:xfrm>
                <a:off x="5677819" y="5212614"/>
                <a:ext cx="10238" cy="147476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2" name="Rectangle 932"/>
              <p:cNvSpPr>
                <a:spLocks noChangeArrowheads="1"/>
              </p:cNvSpPr>
              <p:nvPr/>
            </p:nvSpPr>
            <p:spPr bwMode="auto">
              <a:xfrm>
                <a:off x="5688057" y="5212614"/>
                <a:ext cx="10238" cy="147476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3" name="Rectangle 933"/>
              <p:cNvSpPr>
                <a:spLocks noChangeArrowheads="1"/>
              </p:cNvSpPr>
              <p:nvPr/>
            </p:nvSpPr>
            <p:spPr bwMode="auto">
              <a:xfrm>
                <a:off x="5698295" y="5212614"/>
                <a:ext cx="10238" cy="147476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4" name="Rectangle 934"/>
              <p:cNvSpPr>
                <a:spLocks noChangeArrowheads="1"/>
              </p:cNvSpPr>
              <p:nvPr/>
            </p:nvSpPr>
            <p:spPr bwMode="auto">
              <a:xfrm>
                <a:off x="5708532" y="5212614"/>
                <a:ext cx="10238" cy="147476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5" name="Rectangle 935"/>
              <p:cNvSpPr>
                <a:spLocks noChangeArrowheads="1"/>
              </p:cNvSpPr>
              <p:nvPr/>
            </p:nvSpPr>
            <p:spPr bwMode="auto">
              <a:xfrm>
                <a:off x="5718770" y="5212614"/>
                <a:ext cx="10238" cy="147476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6" name="Rectangle 936"/>
              <p:cNvSpPr>
                <a:spLocks noChangeArrowheads="1"/>
              </p:cNvSpPr>
              <p:nvPr/>
            </p:nvSpPr>
            <p:spPr bwMode="auto">
              <a:xfrm>
                <a:off x="5729008" y="5212614"/>
                <a:ext cx="10238" cy="147476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7" name="Rectangle 937"/>
              <p:cNvSpPr>
                <a:spLocks noChangeArrowheads="1"/>
              </p:cNvSpPr>
              <p:nvPr/>
            </p:nvSpPr>
            <p:spPr bwMode="auto">
              <a:xfrm>
                <a:off x="5739246" y="5212614"/>
                <a:ext cx="20476" cy="147476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8" name="Rectangle 938"/>
              <p:cNvSpPr>
                <a:spLocks noChangeArrowheads="1"/>
              </p:cNvSpPr>
              <p:nvPr/>
            </p:nvSpPr>
            <p:spPr bwMode="auto">
              <a:xfrm>
                <a:off x="5759721" y="5212614"/>
                <a:ext cx="10238" cy="147476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59" name="Rectangle 939"/>
              <p:cNvSpPr>
                <a:spLocks noChangeArrowheads="1"/>
              </p:cNvSpPr>
              <p:nvPr/>
            </p:nvSpPr>
            <p:spPr bwMode="auto">
              <a:xfrm>
                <a:off x="5769958" y="5212614"/>
                <a:ext cx="10238" cy="147476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60" name="Rectangle 940"/>
              <p:cNvSpPr>
                <a:spLocks noChangeArrowheads="1"/>
              </p:cNvSpPr>
              <p:nvPr/>
            </p:nvSpPr>
            <p:spPr bwMode="auto">
              <a:xfrm>
                <a:off x="5780196" y="5212614"/>
                <a:ext cx="10238" cy="147476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61" name="Rectangle 941"/>
              <p:cNvSpPr>
                <a:spLocks noChangeArrowheads="1"/>
              </p:cNvSpPr>
              <p:nvPr/>
            </p:nvSpPr>
            <p:spPr bwMode="auto">
              <a:xfrm>
                <a:off x="5790434" y="5212614"/>
                <a:ext cx="10238" cy="147476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62" name="Rectangle 942"/>
              <p:cNvSpPr>
                <a:spLocks noChangeArrowheads="1"/>
              </p:cNvSpPr>
              <p:nvPr/>
            </p:nvSpPr>
            <p:spPr bwMode="auto">
              <a:xfrm>
                <a:off x="5800672" y="5212614"/>
                <a:ext cx="10238" cy="147476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63" name="Rectangle 943"/>
              <p:cNvSpPr>
                <a:spLocks noChangeArrowheads="1"/>
              </p:cNvSpPr>
              <p:nvPr/>
            </p:nvSpPr>
            <p:spPr bwMode="auto">
              <a:xfrm>
                <a:off x="5810908" y="5212614"/>
                <a:ext cx="10238" cy="147476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64" name="Rectangle 944"/>
              <p:cNvSpPr>
                <a:spLocks noChangeArrowheads="1"/>
              </p:cNvSpPr>
              <p:nvPr/>
            </p:nvSpPr>
            <p:spPr bwMode="auto">
              <a:xfrm>
                <a:off x="5821147" y="5212614"/>
                <a:ext cx="10238" cy="147476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65" name="Rectangle 945"/>
              <p:cNvSpPr>
                <a:spLocks noChangeArrowheads="1"/>
              </p:cNvSpPr>
              <p:nvPr/>
            </p:nvSpPr>
            <p:spPr bwMode="auto">
              <a:xfrm>
                <a:off x="5831384" y="5212614"/>
                <a:ext cx="10238" cy="147476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66" name="Freeform 946"/>
              <p:cNvSpPr>
                <a:spLocks/>
              </p:cNvSpPr>
              <p:nvPr/>
            </p:nvSpPr>
            <p:spPr bwMode="auto">
              <a:xfrm>
                <a:off x="5661440" y="5193985"/>
                <a:ext cx="176088" cy="46571"/>
              </a:xfrm>
              <a:custGeom>
                <a:avLst/>
                <a:gdLst>
                  <a:gd name="T0" fmla="*/ 136525 w 86"/>
                  <a:gd name="T1" fmla="*/ 23813 h 30"/>
                  <a:gd name="T2" fmla="*/ 136525 w 86"/>
                  <a:gd name="T3" fmla="*/ 23813 h 30"/>
                  <a:gd name="T4" fmla="*/ 136525 w 86"/>
                  <a:gd name="T5" fmla="*/ 25400 h 30"/>
                  <a:gd name="T6" fmla="*/ 134938 w 86"/>
                  <a:gd name="T7" fmla="*/ 28575 h 30"/>
                  <a:gd name="T8" fmla="*/ 133350 w 86"/>
                  <a:gd name="T9" fmla="*/ 30163 h 30"/>
                  <a:gd name="T10" fmla="*/ 131763 w 86"/>
                  <a:gd name="T11" fmla="*/ 33338 h 30"/>
                  <a:gd name="T12" fmla="*/ 125413 w 86"/>
                  <a:gd name="T13" fmla="*/ 36513 h 30"/>
                  <a:gd name="T14" fmla="*/ 115888 w 86"/>
                  <a:gd name="T15" fmla="*/ 41275 h 30"/>
                  <a:gd name="T16" fmla="*/ 106363 w 86"/>
                  <a:gd name="T17" fmla="*/ 42863 h 30"/>
                  <a:gd name="T18" fmla="*/ 95250 w 86"/>
                  <a:gd name="T19" fmla="*/ 46038 h 30"/>
                  <a:gd name="T20" fmla="*/ 82550 w 86"/>
                  <a:gd name="T21" fmla="*/ 47625 h 30"/>
                  <a:gd name="T22" fmla="*/ 68263 w 86"/>
                  <a:gd name="T23" fmla="*/ 47625 h 30"/>
                  <a:gd name="T24" fmla="*/ 55563 w 86"/>
                  <a:gd name="T25" fmla="*/ 47625 h 30"/>
                  <a:gd name="T26" fmla="*/ 42862 w 86"/>
                  <a:gd name="T27" fmla="*/ 46038 h 30"/>
                  <a:gd name="T28" fmla="*/ 30163 w 86"/>
                  <a:gd name="T29" fmla="*/ 42863 h 30"/>
                  <a:gd name="T30" fmla="*/ 20637 w 86"/>
                  <a:gd name="T31" fmla="*/ 41275 h 30"/>
                  <a:gd name="T32" fmla="*/ 12700 w 86"/>
                  <a:gd name="T33" fmla="*/ 36513 h 30"/>
                  <a:gd name="T34" fmla="*/ 6350 w 86"/>
                  <a:gd name="T35" fmla="*/ 33338 h 30"/>
                  <a:gd name="T36" fmla="*/ 4762 w 86"/>
                  <a:gd name="T37" fmla="*/ 30163 h 30"/>
                  <a:gd name="T38" fmla="*/ 3175 w 86"/>
                  <a:gd name="T39" fmla="*/ 28575 h 30"/>
                  <a:gd name="T40" fmla="*/ 0 w 86"/>
                  <a:gd name="T41" fmla="*/ 25400 h 30"/>
                  <a:gd name="T42" fmla="*/ 0 w 86"/>
                  <a:gd name="T43" fmla="*/ 23813 h 30"/>
                  <a:gd name="T44" fmla="*/ 0 w 86"/>
                  <a:gd name="T45" fmla="*/ 20638 h 30"/>
                  <a:gd name="T46" fmla="*/ 3175 w 86"/>
                  <a:gd name="T47" fmla="*/ 19050 h 30"/>
                  <a:gd name="T48" fmla="*/ 4762 w 86"/>
                  <a:gd name="T49" fmla="*/ 17463 h 30"/>
                  <a:gd name="T50" fmla="*/ 6350 w 86"/>
                  <a:gd name="T51" fmla="*/ 14288 h 30"/>
                  <a:gd name="T52" fmla="*/ 12700 w 86"/>
                  <a:gd name="T53" fmla="*/ 9525 h 30"/>
                  <a:gd name="T54" fmla="*/ 20637 w 86"/>
                  <a:gd name="T55" fmla="*/ 6350 h 30"/>
                  <a:gd name="T56" fmla="*/ 30163 w 86"/>
                  <a:gd name="T57" fmla="*/ 4763 h 30"/>
                  <a:gd name="T58" fmla="*/ 42862 w 86"/>
                  <a:gd name="T59" fmla="*/ 1588 h 30"/>
                  <a:gd name="T60" fmla="*/ 55563 w 86"/>
                  <a:gd name="T61" fmla="*/ 0 h 30"/>
                  <a:gd name="T62" fmla="*/ 68263 w 86"/>
                  <a:gd name="T63" fmla="*/ 0 h 30"/>
                  <a:gd name="T64" fmla="*/ 82550 w 86"/>
                  <a:gd name="T65" fmla="*/ 0 h 30"/>
                  <a:gd name="T66" fmla="*/ 95250 w 86"/>
                  <a:gd name="T67" fmla="*/ 1588 h 30"/>
                  <a:gd name="T68" fmla="*/ 106363 w 86"/>
                  <a:gd name="T69" fmla="*/ 4763 h 30"/>
                  <a:gd name="T70" fmla="*/ 115888 w 86"/>
                  <a:gd name="T71" fmla="*/ 6350 h 30"/>
                  <a:gd name="T72" fmla="*/ 125413 w 86"/>
                  <a:gd name="T73" fmla="*/ 9525 h 30"/>
                  <a:gd name="T74" fmla="*/ 131763 w 86"/>
                  <a:gd name="T75" fmla="*/ 14288 h 30"/>
                  <a:gd name="T76" fmla="*/ 133350 w 86"/>
                  <a:gd name="T77" fmla="*/ 17463 h 30"/>
                  <a:gd name="T78" fmla="*/ 134938 w 86"/>
                  <a:gd name="T79" fmla="*/ 19050 h 30"/>
                  <a:gd name="T80" fmla="*/ 136525 w 86"/>
                  <a:gd name="T81" fmla="*/ 20638 h 30"/>
                  <a:gd name="T82" fmla="*/ 136525 w 86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6"/>
                    </a:lnTo>
                    <a:lnTo>
                      <a:pt x="85" y="18"/>
                    </a:lnTo>
                    <a:lnTo>
                      <a:pt x="84" y="19"/>
                    </a:lnTo>
                    <a:lnTo>
                      <a:pt x="83" y="21"/>
                    </a:lnTo>
                    <a:lnTo>
                      <a:pt x="79" y="23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60" y="29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5" y="30"/>
                    </a:lnTo>
                    <a:lnTo>
                      <a:pt x="27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8" y="23"/>
                    </a:lnTo>
                    <a:lnTo>
                      <a:pt x="4" y="21"/>
                    </a:lnTo>
                    <a:lnTo>
                      <a:pt x="3" y="19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8" y="6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7" y="1"/>
                    </a:lnTo>
                    <a:lnTo>
                      <a:pt x="35" y="0"/>
                    </a:lnTo>
                    <a:lnTo>
                      <a:pt x="43" y="0"/>
                    </a:lnTo>
                    <a:lnTo>
                      <a:pt x="52" y="0"/>
                    </a:lnTo>
                    <a:lnTo>
                      <a:pt x="60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9" y="6"/>
                    </a:lnTo>
                    <a:lnTo>
                      <a:pt x="83" y="9"/>
                    </a:lnTo>
                    <a:lnTo>
                      <a:pt x="84" y="11"/>
                    </a:lnTo>
                    <a:lnTo>
                      <a:pt x="85" y="12"/>
                    </a:lnTo>
                    <a:lnTo>
                      <a:pt x="86" y="13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67" name="Freeform 947"/>
              <p:cNvSpPr>
                <a:spLocks/>
              </p:cNvSpPr>
              <p:nvPr/>
            </p:nvSpPr>
            <p:spPr bwMode="auto">
              <a:xfrm>
                <a:off x="5800672" y="5235900"/>
                <a:ext cx="176088" cy="147476"/>
              </a:xfrm>
              <a:custGeom>
                <a:avLst/>
                <a:gdLst>
                  <a:gd name="T0" fmla="*/ 68263 w 86"/>
                  <a:gd name="T1" fmla="*/ 0 h 95"/>
                  <a:gd name="T2" fmla="*/ 68263 w 86"/>
                  <a:gd name="T3" fmla="*/ 0 h 95"/>
                  <a:gd name="T4" fmla="*/ 55563 w 86"/>
                  <a:gd name="T5" fmla="*/ 1588 h 95"/>
                  <a:gd name="T6" fmla="*/ 42862 w 86"/>
                  <a:gd name="T7" fmla="*/ 1588 h 95"/>
                  <a:gd name="T8" fmla="*/ 30163 w 86"/>
                  <a:gd name="T9" fmla="*/ 4763 h 95"/>
                  <a:gd name="T10" fmla="*/ 20637 w 86"/>
                  <a:gd name="T11" fmla="*/ 7938 h 95"/>
                  <a:gd name="T12" fmla="*/ 12700 w 86"/>
                  <a:gd name="T13" fmla="*/ 11113 h 95"/>
                  <a:gd name="T14" fmla="*/ 6350 w 86"/>
                  <a:gd name="T15" fmla="*/ 15875 h 95"/>
                  <a:gd name="T16" fmla="*/ 3175 w 86"/>
                  <a:gd name="T17" fmla="*/ 17463 h 95"/>
                  <a:gd name="T18" fmla="*/ 3175 w 86"/>
                  <a:gd name="T19" fmla="*/ 19050 h 95"/>
                  <a:gd name="T20" fmla="*/ 0 w 86"/>
                  <a:gd name="T21" fmla="*/ 22225 h 95"/>
                  <a:gd name="T22" fmla="*/ 0 w 86"/>
                  <a:gd name="T23" fmla="*/ 25400 h 95"/>
                  <a:gd name="T24" fmla="*/ 0 w 86"/>
                  <a:gd name="T25" fmla="*/ 127000 h 95"/>
                  <a:gd name="T26" fmla="*/ 0 w 86"/>
                  <a:gd name="T27" fmla="*/ 130175 h 95"/>
                  <a:gd name="T28" fmla="*/ 3175 w 86"/>
                  <a:gd name="T29" fmla="*/ 133350 h 95"/>
                  <a:gd name="T30" fmla="*/ 3175 w 86"/>
                  <a:gd name="T31" fmla="*/ 134938 h 95"/>
                  <a:gd name="T32" fmla="*/ 6350 w 86"/>
                  <a:gd name="T33" fmla="*/ 136525 h 95"/>
                  <a:gd name="T34" fmla="*/ 12700 w 86"/>
                  <a:gd name="T35" fmla="*/ 141288 h 95"/>
                  <a:gd name="T36" fmla="*/ 20637 w 86"/>
                  <a:gd name="T37" fmla="*/ 144463 h 95"/>
                  <a:gd name="T38" fmla="*/ 30163 w 86"/>
                  <a:gd name="T39" fmla="*/ 147638 h 95"/>
                  <a:gd name="T40" fmla="*/ 42862 w 86"/>
                  <a:gd name="T41" fmla="*/ 149225 h 95"/>
                  <a:gd name="T42" fmla="*/ 55563 w 86"/>
                  <a:gd name="T43" fmla="*/ 150813 h 95"/>
                  <a:gd name="T44" fmla="*/ 68263 w 86"/>
                  <a:gd name="T45" fmla="*/ 150813 h 95"/>
                  <a:gd name="T46" fmla="*/ 82550 w 86"/>
                  <a:gd name="T47" fmla="*/ 150813 h 95"/>
                  <a:gd name="T48" fmla="*/ 95250 w 86"/>
                  <a:gd name="T49" fmla="*/ 149225 h 95"/>
                  <a:gd name="T50" fmla="*/ 106363 w 86"/>
                  <a:gd name="T51" fmla="*/ 147638 h 95"/>
                  <a:gd name="T52" fmla="*/ 115888 w 86"/>
                  <a:gd name="T53" fmla="*/ 144463 h 95"/>
                  <a:gd name="T54" fmla="*/ 125413 w 86"/>
                  <a:gd name="T55" fmla="*/ 141288 h 95"/>
                  <a:gd name="T56" fmla="*/ 131763 w 86"/>
                  <a:gd name="T57" fmla="*/ 136525 h 95"/>
                  <a:gd name="T58" fmla="*/ 133350 w 86"/>
                  <a:gd name="T59" fmla="*/ 134938 h 95"/>
                  <a:gd name="T60" fmla="*/ 134938 w 86"/>
                  <a:gd name="T61" fmla="*/ 133350 h 95"/>
                  <a:gd name="T62" fmla="*/ 136525 w 86"/>
                  <a:gd name="T63" fmla="*/ 130175 h 95"/>
                  <a:gd name="T64" fmla="*/ 136525 w 86"/>
                  <a:gd name="T65" fmla="*/ 127000 h 95"/>
                  <a:gd name="T66" fmla="*/ 136525 w 86"/>
                  <a:gd name="T67" fmla="*/ 25400 h 95"/>
                  <a:gd name="T68" fmla="*/ 136525 w 86"/>
                  <a:gd name="T69" fmla="*/ 22225 h 95"/>
                  <a:gd name="T70" fmla="*/ 134938 w 86"/>
                  <a:gd name="T71" fmla="*/ 19050 h 95"/>
                  <a:gd name="T72" fmla="*/ 133350 w 86"/>
                  <a:gd name="T73" fmla="*/ 17463 h 95"/>
                  <a:gd name="T74" fmla="*/ 131763 w 86"/>
                  <a:gd name="T75" fmla="*/ 15875 h 95"/>
                  <a:gd name="T76" fmla="*/ 125413 w 86"/>
                  <a:gd name="T77" fmla="*/ 11113 h 95"/>
                  <a:gd name="T78" fmla="*/ 115888 w 86"/>
                  <a:gd name="T79" fmla="*/ 7938 h 95"/>
                  <a:gd name="T80" fmla="*/ 106363 w 86"/>
                  <a:gd name="T81" fmla="*/ 4763 h 95"/>
                  <a:gd name="T82" fmla="*/ 95250 w 86"/>
                  <a:gd name="T83" fmla="*/ 1588 h 95"/>
                  <a:gd name="T84" fmla="*/ 82550 w 86"/>
                  <a:gd name="T85" fmla="*/ 1588 h 95"/>
                  <a:gd name="T86" fmla="*/ 6826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5" y="1"/>
                    </a:lnTo>
                    <a:lnTo>
                      <a:pt x="27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4" y="10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2" y="84"/>
                    </a:lnTo>
                    <a:lnTo>
                      <a:pt x="2" y="85"/>
                    </a:lnTo>
                    <a:lnTo>
                      <a:pt x="4" y="86"/>
                    </a:lnTo>
                    <a:lnTo>
                      <a:pt x="8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7" y="94"/>
                    </a:lnTo>
                    <a:lnTo>
                      <a:pt x="35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60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3" y="86"/>
                    </a:lnTo>
                    <a:lnTo>
                      <a:pt x="84" y="85"/>
                    </a:lnTo>
                    <a:lnTo>
                      <a:pt x="85" y="84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6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3" y="10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60" y="1"/>
                    </a:lnTo>
                    <a:lnTo>
                      <a:pt x="52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68" name="Freeform 948"/>
              <p:cNvSpPr>
                <a:spLocks noEditPoints="1"/>
              </p:cNvSpPr>
              <p:nvPr/>
            </p:nvSpPr>
            <p:spPr bwMode="auto">
              <a:xfrm>
                <a:off x="5786338" y="5225033"/>
                <a:ext cx="204753" cy="170761"/>
              </a:xfrm>
              <a:custGeom>
                <a:avLst/>
                <a:gdLst>
                  <a:gd name="T0" fmla="*/ 66477 w 320"/>
                  <a:gd name="T1" fmla="*/ 24805 h 352"/>
                  <a:gd name="T2" fmla="*/ 44152 w 320"/>
                  <a:gd name="T3" fmla="*/ 28277 h 352"/>
                  <a:gd name="T4" fmla="*/ 27781 w 320"/>
                  <a:gd name="T5" fmla="*/ 33734 h 352"/>
                  <a:gd name="T6" fmla="*/ 23812 w 320"/>
                  <a:gd name="T7" fmla="*/ 36711 h 352"/>
                  <a:gd name="T8" fmla="*/ 25797 w 320"/>
                  <a:gd name="T9" fmla="*/ 35719 h 352"/>
                  <a:gd name="T10" fmla="*/ 22324 w 320"/>
                  <a:gd name="T11" fmla="*/ 40680 h 352"/>
                  <a:gd name="T12" fmla="*/ 23812 w 320"/>
                  <a:gd name="T13" fmla="*/ 36215 h 352"/>
                  <a:gd name="T14" fmla="*/ 23812 w 320"/>
                  <a:gd name="T15" fmla="*/ 141883 h 352"/>
                  <a:gd name="T16" fmla="*/ 22820 w 320"/>
                  <a:gd name="T17" fmla="*/ 135930 h 352"/>
                  <a:gd name="T18" fmla="*/ 26293 w 320"/>
                  <a:gd name="T19" fmla="*/ 140395 h 352"/>
                  <a:gd name="T20" fmla="*/ 29766 w 320"/>
                  <a:gd name="T21" fmla="*/ 142379 h 352"/>
                  <a:gd name="T22" fmla="*/ 37207 w 320"/>
                  <a:gd name="T23" fmla="*/ 145355 h 352"/>
                  <a:gd name="T24" fmla="*/ 44648 w 320"/>
                  <a:gd name="T25" fmla="*/ 147340 h 352"/>
                  <a:gd name="T26" fmla="*/ 66973 w 320"/>
                  <a:gd name="T27" fmla="*/ 150316 h 352"/>
                  <a:gd name="T28" fmla="*/ 92770 w 320"/>
                  <a:gd name="T29" fmla="*/ 150316 h 352"/>
                  <a:gd name="T30" fmla="*/ 115590 w 320"/>
                  <a:gd name="T31" fmla="*/ 147340 h 352"/>
                  <a:gd name="T32" fmla="*/ 122039 w 320"/>
                  <a:gd name="T33" fmla="*/ 145355 h 352"/>
                  <a:gd name="T34" fmla="*/ 129480 w 320"/>
                  <a:gd name="T35" fmla="*/ 142379 h 352"/>
                  <a:gd name="T36" fmla="*/ 132953 w 320"/>
                  <a:gd name="T37" fmla="*/ 140395 h 352"/>
                  <a:gd name="T38" fmla="*/ 135434 w 320"/>
                  <a:gd name="T39" fmla="*/ 137418 h 352"/>
                  <a:gd name="T40" fmla="*/ 134938 w 320"/>
                  <a:gd name="T41" fmla="*/ 141883 h 352"/>
                  <a:gd name="T42" fmla="*/ 134938 w 320"/>
                  <a:gd name="T43" fmla="*/ 36215 h 352"/>
                  <a:gd name="T44" fmla="*/ 136922 w 320"/>
                  <a:gd name="T45" fmla="*/ 40680 h 352"/>
                  <a:gd name="T46" fmla="*/ 134441 w 320"/>
                  <a:gd name="T47" fmla="*/ 37207 h 352"/>
                  <a:gd name="T48" fmla="*/ 135434 w 320"/>
                  <a:gd name="T49" fmla="*/ 36711 h 352"/>
                  <a:gd name="T50" fmla="*/ 131465 w 320"/>
                  <a:gd name="T51" fmla="*/ 33734 h 352"/>
                  <a:gd name="T52" fmla="*/ 114598 w 320"/>
                  <a:gd name="T53" fmla="*/ 28277 h 352"/>
                  <a:gd name="T54" fmla="*/ 92273 w 320"/>
                  <a:gd name="T55" fmla="*/ 24805 h 352"/>
                  <a:gd name="T56" fmla="*/ 94754 w 320"/>
                  <a:gd name="T57" fmla="*/ 992 h 352"/>
                  <a:gd name="T58" fmla="*/ 121047 w 320"/>
                  <a:gd name="T59" fmla="*/ 5457 h 352"/>
                  <a:gd name="T60" fmla="*/ 139898 w 320"/>
                  <a:gd name="T61" fmla="*/ 11410 h 352"/>
                  <a:gd name="T62" fmla="*/ 148332 w 320"/>
                  <a:gd name="T63" fmla="*/ 16867 h 352"/>
                  <a:gd name="T64" fmla="*/ 152797 w 320"/>
                  <a:gd name="T65" fmla="*/ 21828 h 352"/>
                  <a:gd name="T66" fmla="*/ 157262 w 320"/>
                  <a:gd name="T67" fmla="*/ 27781 h 352"/>
                  <a:gd name="T68" fmla="*/ 158750 w 320"/>
                  <a:gd name="T69" fmla="*/ 36215 h 352"/>
                  <a:gd name="T70" fmla="*/ 158750 w 320"/>
                  <a:gd name="T71" fmla="*/ 141883 h 352"/>
                  <a:gd name="T72" fmla="*/ 155277 w 320"/>
                  <a:gd name="T73" fmla="*/ 150316 h 352"/>
                  <a:gd name="T74" fmla="*/ 150813 w 320"/>
                  <a:gd name="T75" fmla="*/ 156270 h 352"/>
                  <a:gd name="T76" fmla="*/ 142379 w 320"/>
                  <a:gd name="T77" fmla="*/ 162223 h 352"/>
                  <a:gd name="T78" fmla="*/ 131961 w 320"/>
                  <a:gd name="T79" fmla="*/ 167184 h 352"/>
                  <a:gd name="T80" fmla="*/ 119559 w 320"/>
                  <a:gd name="T81" fmla="*/ 170656 h 352"/>
                  <a:gd name="T82" fmla="*/ 94258 w 320"/>
                  <a:gd name="T83" fmla="*/ 174129 h 352"/>
                  <a:gd name="T84" fmla="*/ 64492 w 320"/>
                  <a:gd name="T85" fmla="*/ 174129 h 352"/>
                  <a:gd name="T86" fmla="*/ 38199 w 320"/>
                  <a:gd name="T87" fmla="*/ 170656 h 352"/>
                  <a:gd name="T88" fmla="*/ 27285 w 320"/>
                  <a:gd name="T89" fmla="*/ 167184 h 352"/>
                  <a:gd name="T90" fmla="*/ 16867 w 320"/>
                  <a:gd name="T91" fmla="*/ 162223 h 352"/>
                  <a:gd name="T92" fmla="*/ 8434 w 320"/>
                  <a:gd name="T93" fmla="*/ 156270 h 352"/>
                  <a:gd name="T94" fmla="*/ 496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1984 w 320"/>
                  <a:gd name="T101" fmla="*/ 27781 h 352"/>
                  <a:gd name="T102" fmla="*/ 5457 w 320"/>
                  <a:gd name="T103" fmla="*/ 22820 h 352"/>
                  <a:gd name="T104" fmla="*/ 10914 w 320"/>
                  <a:gd name="T105" fmla="*/ 16867 h 352"/>
                  <a:gd name="T106" fmla="*/ 19348 w 320"/>
                  <a:gd name="T107" fmla="*/ 11410 h 352"/>
                  <a:gd name="T108" fmla="*/ 39191 w 320"/>
                  <a:gd name="T109" fmla="*/ 4961 h 352"/>
                  <a:gd name="T110" fmla="*/ 64988 w 320"/>
                  <a:gd name="T111" fmla="*/ 992 h 352"/>
                  <a:gd name="T112" fmla="*/ 94754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69" name="Rectangle 949"/>
              <p:cNvSpPr>
                <a:spLocks noChangeArrowheads="1"/>
              </p:cNvSpPr>
              <p:nvPr/>
            </p:nvSpPr>
            <p:spPr bwMode="auto">
              <a:xfrm>
                <a:off x="5790434" y="5251424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70" name="Rectangle 950"/>
              <p:cNvSpPr>
                <a:spLocks noChangeArrowheads="1"/>
              </p:cNvSpPr>
              <p:nvPr/>
            </p:nvSpPr>
            <p:spPr bwMode="auto">
              <a:xfrm>
                <a:off x="5800672" y="5251424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71" name="Rectangle 951"/>
              <p:cNvSpPr>
                <a:spLocks noChangeArrowheads="1"/>
              </p:cNvSpPr>
              <p:nvPr/>
            </p:nvSpPr>
            <p:spPr bwMode="auto">
              <a:xfrm>
                <a:off x="5810908" y="5251424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72" name="Rectangle 952"/>
              <p:cNvSpPr>
                <a:spLocks noChangeArrowheads="1"/>
              </p:cNvSpPr>
              <p:nvPr/>
            </p:nvSpPr>
            <p:spPr bwMode="auto">
              <a:xfrm>
                <a:off x="5821147" y="5251424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73" name="Rectangle 953"/>
              <p:cNvSpPr>
                <a:spLocks noChangeArrowheads="1"/>
              </p:cNvSpPr>
              <p:nvPr/>
            </p:nvSpPr>
            <p:spPr bwMode="auto">
              <a:xfrm>
                <a:off x="5831384" y="5251424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74" name="Rectangle 954"/>
              <p:cNvSpPr>
                <a:spLocks noChangeArrowheads="1"/>
              </p:cNvSpPr>
              <p:nvPr/>
            </p:nvSpPr>
            <p:spPr bwMode="auto">
              <a:xfrm>
                <a:off x="5841622" y="5251424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75" name="Freeform 966"/>
              <p:cNvSpPr>
                <a:spLocks/>
              </p:cNvSpPr>
              <p:nvPr/>
            </p:nvSpPr>
            <p:spPr bwMode="auto">
              <a:xfrm>
                <a:off x="5796576" y="5232795"/>
                <a:ext cx="174040" cy="46571"/>
              </a:xfrm>
              <a:custGeom>
                <a:avLst/>
                <a:gdLst>
                  <a:gd name="T0" fmla="*/ 134938 w 85"/>
                  <a:gd name="T1" fmla="*/ 23813 h 30"/>
                  <a:gd name="T2" fmla="*/ 134938 w 85"/>
                  <a:gd name="T3" fmla="*/ 23813 h 30"/>
                  <a:gd name="T4" fmla="*/ 134938 w 85"/>
                  <a:gd name="T5" fmla="*/ 26988 h 30"/>
                  <a:gd name="T6" fmla="*/ 133350 w 85"/>
                  <a:gd name="T7" fmla="*/ 28575 h 30"/>
                  <a:gd name="T8" fmla="*/ 131763 w 85"/>
                  <a:gd name="T9" fmla="*/ 30163 h 30"/>
                  <a:gd name="T10" fmla="*/ 130175 w 85"/>
                  <a:gd name="T11" fmla="*/ 33338 h 30"/>
                  <a:gd name="T12" fmla="*/ 123825 w 85"/>
                  <a:gd name="T13" fmla="*/ 36513 h 30"/>
                  <a:gd name="T14" fmla="*/ 115888 w 85"/>
                  <a:gd name="T15" fmla="*/ 41275 h 30"/>
                  <a:gd name="T16" fmla="*/ 106363 w 85"/>
                  <a:gd name="T17" fmla="*/ 42863 h 30"/>
                  <a:gd name="T18" fmla="*/ 93663 w 85"/>
                  <a:gd name="T19" fmla="*/ 46038 h 30"/>
                  <a:gd name="T20" fmla="*/ 80963 w 85"/>
                  <a:gd name="T21" fmla="*/ 47625 h 30"/>
                  <a:gd name="T22" fmla="*/ 68263 w 85"/>
                  <a:gd name="T23" fmla="*/ 47625 h 30"/>
                  <a:gd name="T24" fmla="*/ 53975 w 85"/>
                  <a:gd name="T25" fmla="*/ 47625 h 30"/>
                  <a:gd name="T26" fmla="*/ 41275 w 85"/>
                  <a:gd name="T27" fmla="*/ 46038 h 30"/>
                  <a:gd name="T28" fmla="*/ 30163 w 85"/>
                  <a:gd name="T29" fmla="*/ 42863 h 30"/>
                  <a:gd name="T30" fmla="*/ 20638 w 85"/>
                  <a:gd name="T31" fmla="*/ 41275 h 30"/>
                  <a:gd name="T32" fmla="*/ 11113 w 85"/>
                  <a:gd name="T33" fmla="*/ 36513 h 30"/>
                  <a:gd name="T34" fmla="*/ 4763 w 85"/>
                  <a:gd name="T35" fmla="*/ 33338 h 30"/>
                  <a:gd name="T36" fmla="*/ 3175 w 85"/>
                  <a:gd name="T37" fmla="*/ 30163 h 30"/>
                  <a:gd name="T38" fmla="*/ 1588 w 85"/>
                  <a:gd name="T39" fmla="*/ 28575 h 30"/>
                  <a:gd name="T40" fmla="*/ 0 w 85"/>
                  <a:gd name="T41" fmla="*/ 26988 h 30"/>
                  <a:gd name="T42" fmla="*/ 0 w 85"/>
                  <a:gd name="T43" fmla="*/ 23813 h 30"/>
                  <a:gd name="T44" fmla="*/ 0 w 85"/>
                  <a:gd name="T45" fmla="*/ 20638 h 30"/>
                  <a:gd name="T46" fmla="*/ 1588 w 85"/>
                  <a:gd name="T47" fmla="*/ 19050 h 30"/>
                  <a:gd name="T48" fmla="*/ 3175 w 85"/>
                  <a:gd name="T49" fmla="*/ 17463 h 30"/>
                  <a:gd name="T50" fmla="*/ 4763 w 85"/>
                  <a:gd name="T51" fmla="*/ 14288 h 30"/>
                  <a:gd name="T52" fmla="*/ 11113 w 85"/>
                  <a:gd name="T53" fmla="*/ 11113 h 30"/>
                  <a:gd name="T54" fmla="*/ 20638 w 85"/>
                  <a:gd name="T55" fmla="*/ 6350 h 30"/>
                  <a:gd name="T56" fmla="*/ 30163 w 85"/>
                  <a:gd name="T57" fmla="*/ 4763 h 30"/>
                  <a:gd name="T58" fmla="*/ 41275 w 85"/>
                  <a:gd name="T59" fmla="*/ 1588 h 30"/>
                  <a:gd name="T60" fmla="*/ 53975 w 85"/>
                  <a:gd name="T61" fmla="*/ 0 h 30"/>
                  <a:gd name="T62" fmla="*/ 68263 w 85"/>
                  <a:gd name="T63" fmla="*/ 0 h 30"/>
                  <a:gd name="T64" fmla="*/ 80963 w 85"/>
                  <a:gd name="T65" fmla="*/ 0 h 30"/>
                  <a:gd name="T66" fmla="*/ 93663 w 85"/>
                  <a:gd name="T67" fmla="*/ 1588 h 30"/>
                  <a:gd name="T68" fmla="*/ 106363 w 85"/>
                  <a:gd name="T69" fmla="*/ 4763 h 30"/>
                  <a:gd name="T70" fmla="*/ 115888 w 85"/>
                  <a:gd name="T71" fmla="*/ 6350 h 30"/>
                  <a:gd name="T72" fmla="*/ 123825 w 85"/>
                  <a:gd name="T73" fmla="*/ 11113 h 30"/>
                  <a:gd name="T74" fmla="*/ 130175 w 85"/>
                  <a:gd name="T75" fmla="*/ 14288 h 30"/>
                  <a:gd name="T76" fmla="*/ 131763 w 85"/>
                  <a:gd name="T77" fmla="*/ 17463 h 30"/>
                  <a:gd name="T78" fmla="*/ 133350 w 85"/>
                  <a:gd name="T79" fmla="*/ 19050 h 30"/>
                  <a:gd name="T80" fmla="*/ 134938 w 85"/>
                  <a:gd name="T81" fmla="*/ 20638 h 30"/>
                  <a:gd name="T82" fmla="*/ 134938 w 85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8"/>
                    </a:lnTo>
                    <a:lnTo>
                      <a:pt x="83" y="19"/>
                    </a:lnTo>
                    <a:lnTo>
                      <a:pt x="82" y="21"/>
                    </a:lnTo>
                    <a:lnTo>
                      <a:pt x="78" y="23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59" y="29"/>
                    </a:lnTo>
                    <a:lnTo>
                      <a:pt x="51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6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3" y="21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0"/>
                    </a:lnTo>
                    <a:lnTo>
                      <a:pt x="43" y="0"/>
                    </a:lnTo>
                    <a:lnTo>
                      <a:pt x="51" y="0"/>
                    </a:lnTo>
                    <a:lnTo>
                      <a:pt x="59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8" y="7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4" y="12"/>
                    </a:lnTo>
                    <a:lnTo>
                      <a:pt x="85" y="13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76" name="Freeform 967"/>
              <p:cNvSpPr>
                <a:spLocks/>
              </p:cNvSpPr>
              <p:nvPr/>
            </p:nvSpPr>
            <p:spPr bwMode="auto">
              <a:xfrm>
                <a:off x="5430068" y="5228137"/>
                <a:ext cx="176088" cy="147476"/>
              </a:xfrm>
              <a:custGeom>
                <a:avLst/>
                <a:gdLst>
                  <a:gd name="T0" fmla="*/ 68263 w 86"/>
                  <a:gd name="T1" fmla="*/ 0 h 95"/>
                  <a:gd name="T2" fmla="*/ 68263 w 86"/>
                  <a:gd name="T3" fmla="*/ 0 h 95"/>
                  <a:gd name="T4" fmla="*/ 55563 w 86"/>
                  <a:gd name="T5" fmla="*/ 1588 h 95"/>
                  <a:gd name="T6" fmla="*/ 42862 w 86"/>
                  <a:gd name="T7" fmla="*/ 1588 h 95"/>
                  <a:gd name="T8" fmla="*/ 30163 w 86"/>
                  <a:gd name="T9" fmla="*/ 4763 h 95"/>
                  <a:gd name="T10" fmla="*/ 20637 w 86"/>
                  <a:gd name="T11" fmla="*/ 7938 h 95"/>
                  <a:gd name="T12" fmla="*/ 11112 w 86"/>
                  <a:gd name="T13" fmla="*/ 11113 h 95"/>
                  <a:gd name="T14" fmla="*/ 6350 w 86"/>
                  <a:gd name="T15" fmla="*/ 15875 h 95"/>
                  <a:gd name="T16" fmla="*/ 3175 w 86"/>
                  <a:gd name="T17" fmla="*/ 17463 h 95"/>
                  <a:gd name="T18" fmla="*/ 3175 w 86"/>
                  <a:gd name="T19" fmla="*/ 19050 h 95"/>
                  <a:gd name="T20" fmla="*/ 0 w 86"/>
                  <a:gd name="T21" fmla="*/ 22225 h 95"/>
                  <a:gd name="T22" fmla="*/ 0 w 86"/>
                  <a:gd name="T23" fmla="*/ 23813 h 95"/>
                  <a:gd name="T24" fmla="*/ 0 w 86"/>
                  <a:gd name="T25" fmla="*/ 127000 h 95"/>
                  <a:gd name="T26" fmla="*/ 0 w 86"/>
                  <a:gd name="T27" fmla="*/ 130175 h 95"/>
                  <a:gd name="T28" fmla="*/ 3175 w 86"/>
                  <a:gd name="T29" fmla="*/ 133350 h 95"/>
                  <a:gd name="T30" fmla="*/ 3175 w 86"/>
                  <a:gd name="T31" fmla="*/ 134938 h 95"/>
                  <a:gd name="T32" fmla="*/ 6350 w 86"/>
                  <a:gd name="T33" fmla="*/ 136525 h 95"/>
                  <a:gd name="T34" fmla="*/ 11112 w 86"/>
                  <a:gd name="T35" fmla="*/ 141288 h 95"/>
                  <a:gd name="T36" fmla="*/ 20637 w 86"/>
                  <a:gd name="T37" fmla="*/ 144463 h 95"/>
                  <a:gd name="T38" fmla="*/ 30163 w 86"/>
                  <a:gd name="T39" fmla="*/ 147638 h 95"/>
                  <a:gd name="T40" fmla="*/ 42862 w 86"/>
                  <a:gd name="T41" fmla="*/ 149225 h 95"/>
                  <a:gd name="T42" fmla="*/ 55563 w 86"/>
                  <a:gd name="T43" fmla="*/ 150813 h 95"/>
                  <a:gd name="T44" fmla="*/ 68263 w 86"/>
                  <a:gd name="T45" fmla="*/ 150813 h 95"/>
                  <a:gd name="T46" fmla="*/ 82550 w 86"/>
                  <a:gd name="T47" fmla="*/ 150813 h 95"/>
                  <a:gd name="T48" fmla="*/ 95250 w 86"/>
                  <a:gd name="T49" fmla="*/ 149225 h 95"/>
                  <a:gd name="T50" fmla="*/ 106363 w 86"/>
                  <a:gd name="T51" fmla="*/ 147638 h 95"/>
                  <a:gd name="T52" fmla="*/ 115888 w 86"/>
                  <a:gd name="T53" fmla="*/ 144463 h 95"/>
                  <a:gd name="T54" fmla="*/ 125413 w 86"/>
                  <a:gd name="T55" fmla="*/ 141288 h 95"/>
                  <a:gd name="T56" fmla="*/ 131763 w 86"/>
                  <a:gd name="T57" fmla="*/ 136525 h 95"/>
                  <a:gd name="T58" fmla="*/ 133350 w 86"/>
                  <a:gd name="T59" fmla="*/ 134938 h 95"/>
                  <a:gd name="T60" fmla="*/ 134938 w 86"/>
                  <a:gd name="T61" fmla="*/ 133350 h 95"/>
                  <a:gd name="T62" fmla="*/ 136525 w 86"/>
                  <a:gd name="T63" fmla="*/ 130175 h 95"/>
                  <a:gd name="T64" fmla="*/ 136525 w 86"/>
                  <a:gd name="T65" fmla="*/ 127000 h 95"/>
                  <a:gd name="T66" fmla="*/ 136525 w 86"/>
                  <a:gd name="T67" fmla="*/ 23813 h 95"/>
                  <a:gd name="T68" fmla="*/ 136525 w 86"/>
                  <a:gd name="T69" fmla="*/ 22225 h 95"/>
                  <a:gd name="T70" fmla="*/ 134938 w 86"/>
                  <a:gd name="T71" fmla="*/ 19050 h 95"/>
                  <a:gd name="T72" fmla="*/ 133350 w 86"/>
                  <a:gd name="T73" fmla="*/ 17463 h 95"/>
                  <a:gd name="T74" fmla="*/ 131763 w 86"/>
                  <a:gd name="T75" fmla="*/ 15875 h 95"/>
                  <a:gd name="T76" fmla="*/ 125413 w 86"/>
                  <a:gd name="T77" fmla="*/ 11113 h 95"/>
                  <a:gd name="T78" fmla="*/ 115888 w 86"/>
                  <a:gd name="T79" fmla="*/ 7938 h 95"/>
                  <a:gd name="T80" fmla="*/ 106363 w 86"/>
                  <a:gd name="T81" fmla="*/ 4763 h 95"/>
                  <a:gd name="T82" fmla="*/ 95250 w 86"/>
                  <a:gd name="T83" fmla="*/ 1588 h 95"/>
                  <a:gd name="T84" fmla="*/ 82550 w 86"/>
                  <a:gd name="T85" fmla="*/ 1588 h 95"/>
                  <a:gd name="T86" fmla="*/ 68263 w 86"/>
                  <a:gd name="T87" fmla="*/ 0 h 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6"/>
                  <a:gd name="T133" fmla="*/ 0 h 95"/>
                  <a:gd name="T134" fmla="*/ 86 w 86"/>
                  <a:gd name="T135" fmla="*/ 95 h 9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6" h="95">
                    <a:moveTo>
                      <a:pt x="43" y="0"/>
                    </a:moveTo>
                    <a:lnTo>
                      <a:pt x="43" y="0"/>
                    </a:lnTo>
                    <a:lnTo>
                      <a:pt x="35" y="1"/>
                    </a:lnTo>
                    <a:lnTo>
                      <a:pt x="27" y="1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4" y="10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2" y="84"/>
                    </a:lnTo>
                    <a:lnTo>
                      <a:pt x="2" y="85"/>
                    </a:lnTo>
                    <a:lnTo>
                      <a:pt x="4" y="86"/>
                    </a:lnTo>
                    <a:lnTo>
                      <a:pt x="7" y="89"/>
                    </a:lnTo>
                    <a:lnTo>
                      <a:pt x="13" y="91"/>
                    </a:lnTo>
                    <a:lnTo>
                      <a:pt x="19" y="93"/>
                    </a:lnTo>
                    <a:lnTo>
                      <a:pt x="27" y="94"/>
                    </a:lnTo>
                    <a:lnTo>
                      <a:pt x="35" y="95"/>
                    </a:lnTo>
                    <a:lnTo>
                      <a:pt x="43" y="95"/>
                    </a:lnTo>
                    <a:lnTo>
                      <a:pt x="52" y="95"/>
                    </a:lnTo>
                    <a:lnTo>
                      <a:pt x="60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9" y="89"/>
                    </a:lnTo>
                    <a:lnTo>
                      <a:pt x="83" y="86"/>
                    </a:lnTo>
                    <a:lnTo>
                      <a:pt x="84" y="85"/>
                    </a:lnTo>
                    <a:lnTo>
                      <a:pt x="85" y="84"/>
                    </a:lnTo>
                    <a:lnTo>
                      <a:pt x="86" y="82"/>
                    </a:lnTo>
                    <a:lnTo>
                      <a:pt x="86" y="80"/>
                    </a:lnTo>
                    <a:lnTo>
                      <a:pt x="86" y="15"/>
                    </a:lnTo>
                    <a:lnTo>
                      <a:pt x="86" y="14"/>
                    </a:lnTo>
                    <a:lnTo>
                      <a:pt x="85" y="12"/>
                    </a:lnTo>
                    <a:lnTo>
                      <a:pt x="84" y="11"/>
                    </a:lnTo>
                    <a:lnTo>
                      <a:pt x="83" y="10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60" y="1"/>
                    </a:lnTo>
                    <a:lnTo>
                      <a:pt x="52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77" name="Freeform 968"/>
              <p:cNvSpPr>
                <a:spLocks noEditPoints="1"/>
              </p:cNvSpPr>
              <p:nvPr/>
            </p:nvSpPr>
            <p:spPr bwMode="auto">
              <a:xfrm>
                <a:off x="5415736" y="5217271"/>
                <a:ext cx="204753" cy="170761"/>
              </a:xfrm>
              <a:custGeom>
                <a:avLst/>
                <a:gdLst>
                  <a:gd name="T0" fmla="*/ 66477 w 320"/>
                  <a:gd name="T1" fmla="*/ 24805 h 352"/>
                  <a:gd name="T2" fmla="*/ 44152 w 320"/>
                  <a:gd name="T3" fmla="*/ 28277 h 352"/>
                  <a:gd name="T4" fmla="*/ 27781 w 320"/>
                  <a:gd name="T5" fmla="*/ 33734 h 352"/>
                  <a:gd name="T6" fmla="*/ 23812 w 320"/>
                  <a:gd name="T7" fmla="*/ 36711 h 352"/>
                  <a:gd name="T8" fmla="*/ 25797 w 320"/>
                  <a:gd name="T9" fmla="*/ 35719 h 352"/>
                  <a:gd name="T10" fmla="*/ 22324 w 320"/>
                  <a:gd name="T11" fmla="*/ 40680 h 352"/>
                  <a:gd name="T12" fmla="*/ 23812 w 320"/>
                  <a:gd name="T13" fmla="*/ 36215 h 352"/>
                  <a:gd name="T14" fmla="*/ 23812 w 320"/>
                  <a:gd name="T15" fmla="*/ 141883 h 352"/>
                  <a:gd name="T16" fmla="*/ 22820 w 320"/>
                  <a:gd name="T17" fmla="*/ 135930 h 352"/>
                  <a:gd name="T18" fmla="*/ 26293 w 320"/>
                  <a:gd name="T19" fmla="*/ 140395 h 352"/>
                  <a:gd name="T20" fmla="*/ 29766 w 320"/>
                  <a:gd name="T21" fmla="*/ 142379 h 352"/>
                  <a:gd name="T22" fmla="*/ 37207 w 320"/>
                  <a:gd name="T23" fmla="*/ 145355 h 352"/>
                  <a:gd name="T24" fmla="*/ 44648 w 320"/>
                  <a:gd name="T25" fmla="*/ 147340 h 352"/>
                  <a:gd name="T26" fmla="*/ 66973 w 320"/>
                  <a:gd name="T27" fmla="*/ 150316 h 352"/>
                  <a:gd name="T28" fmla="*/ 92770 w 320"/>
                  <a:gd name="T29" fmla="*/ 150316 h 352"/>
                  <a:gd name="T30" fmla="*/ 115590 w 320"/>
                  <a:gd name="T31" fmla="*/ 147340 h 352"/>
                  <a:gd name="T32" fmla="*/ 122039 w 320"/>
                  <a:gd name="T33" fmla="*/ 145355 h 352"/>
                  <a:gd name="T34" fmla="*/ 129480 w 320"/>
                  <a:gd name="T35" fmla="*/ 142379 h 352"/>
                  <a:gd name="T36" fmla="*/ 132953 w 320"/>
                  <a:gd name="T37" fmla="*/ 140395 h 352"/>
                  <a:gd name="T38" fmla="*/ 135434 w 320"/>
                  <a:gd name="T39" fmla="*/ 137418 h 352"/>
                  <a:gd name="T40" fmla="*/ 134938 w 320"/>
                  <a:gd name="T41" fmla="*/ 141883 h 352"/>
                  <a:gd name="T42" fmla="*/ 134938 w 320"/>
                  <a:gd name="T43" fmla="*/ 36215 h 352"/>
                  <a:gd name="T44" fmla="*/ 136922 w 320"/>
                  <a:gd name="T45" fmla="*/ 40680 h 352"/>
                  <a:gd name="T46" fmla="*/ 134441 w 320"/>
                  <a:gd name="T47" fmla="*/ 37207 h 352"/>
                  <a:gd name="T48" fmla="*/ 135434 w 320"/>
                  <a:gd name="T49" fmla="*/ 36711 h 352"/>
                  <a:gd name="T50" fmla="*/ 131465 w 320"/>
                  <a:gd name="T51" fmla="*/ 33734 h 352"/>
                  <a:gd name="T52" fmla="*/ 114598 w 320"/>
                  <a:gd name="T53" fmla="*/ 28277 h 352"/>
                  <a:gd name="T54" fmla="*/ 92273 w 320"/>
                  <a:gd name="T55" fmla="*/ 24805 h 352"/>
                  <a:gd name="T56" fmla="*/ 94754 w 320"/>
                  <a:gd name="T57" fmla="*/ 992 h 352"/>
                  <a:gd name="T58" fmla="*/ 121047 w 320"/>
                  <a:gd name="T59" fmla="*/ 5457 h 352"/>
                  <a:gd name="T60" fmla="*/ 139898 w 320"/>
                  <a:gd name="T61" fmla="*/ 11410 h 352"/>
                  <a:gd name="T62" fmla="*/ 148332 w 320"/>
                  <a:gd name="T63" fmla="*/ 16867 h 352"/>
                  <a:gd name="T64" fmla="*/ 152797 w 320"/>
                  <a:gd name="T65" fmla="*/ 21828 h 352"/>
                  <a:gd name="T66" fmla="*/ 157262 w 320"/>
                  <a:gd name="T67" fmla="*/ 27781 h 352"/>
                  <a:gd name="T68" fmla="*/ 158750 w 320"/>
                  <a:gd name="T69" fmla="*/ 36215 h 352"/>
                  <a:gd name="T70" fmla="*/ 158750 w 320"/>
                  <a:gd name="T71" fmla="*/ 141883 h 352"/>
                  <a:gd name="T72" fmla="*/ 155277 w 320"/>
                  <a:gd name="T73" fmla="*/ 150316 h 352"/>
                  <a:gd name="T74" fmla="*/ 150813 w 320"/>
                  <a:gd name="T75" fmla="*/ 156270 h 352"/>
                  <a:gd name="T76" fmla="*/ 142379 w 320"/>
                  <a:gd name="T77" fmla="*/ 162223 h 352"/>
                  <a:gd name="T78" fmla="*/ 131961 w 320"/>
                  <a:gd name="T79" fmla="*/ 167184 h 352"/>
                  <a:gd name="T80" fmla="*/ 119559 w 320"/>
                  <a:gd name="T81" fmla="*/ 170656 h 352"/>
                  <a:gd name="T82" fmla="*/ 94258 w 320"/>
                  <a:gd name="T83" fmla="*/ 174129 h 352"/>
                  <a:gd name="T84" fmla="*/ 64492 w 320"/>
                  <a:gd name="T85" fmla="*/ 174129 h 352"/>
                  <a:gd name="T86" fmla="*/ 38199 w 320"/>
                  <a:gd name="T87" fmla="*/ 170656 h 352"/>
                  <a:gd name="T88" fmla="*/ 27285 w 320"/>
                  <a:gd name="T89" fmla="*/ 167184 h 352"/>
                  <a:gd name="T90" fmla="*/ 16867 w 320"/>
                  <a:gd name="T91" fmla="*/ 162223 h 352"/>
                  <a:gd name="T92" fmla="*/ 8434 w 320"/>
                  <a:gd name="T93" fmla="*/ 156270 h 352"/>
                  <a:gd name="T94" fmla="*/ 496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1984 w 320"/>
                  <a:gd name="T101" fmla="*/ 27781 h 352"/>
                  <a:gd name="T102" fmla="*/ 5457 w 320"/>
                  <a:gd name="T103" fmla="*/ 22820 h 352"/>
                  <a:gd name="T104" fmla="*/ 10914 w 320"/>
                  <a:gd name="T105" fmla="*/ 16867 h 352"/>
                  <a:gd name="T106" fmla="*/ 19348 w 320"/>
                  <a:gd name="T107" fmla="*/ 11410 h 352"/>
                  <a:gd name="T108" fmla="*/ 39191 w 320"/>
                  <a:gd name="T109" fmla="*/ 4961 h 352"/>
                  <a:gd name="T110" fmla="*/ 64988 w 320"/>
                  <a:gd name="T111" fmla="*/ 992 h 352"/>
                  <a:gd name="T112" fmla="*/ 94754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78" name="Rectangle 969"/>
              <p:cNvSpPr>
                <a:spLocks noChangeArrowheads="1"/>
              </p:cNvSpPr>
              <p:nvPr/>
            </p:nvSpPr>
            <p:spPr bwMode="auto">
              <a:xfrm>
                <a:off x="5419831" y="5243661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79" name="Rectangle 970"/>
              <p:cNvSpPr>
                <a:spLocks noChangeArrowheads="1"/>
              </p:cNvSpPr>
              <p:nvPr/>
            </p:nvSpPr>
            <p:spPr bwMode="auto">
              <a:xfrm>
                <a:off x="5430068" y="5243661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0" name="Rectangle 971"/>
              <p:cNvSpPr>
                <a:spLocks noChangeArrowheads="1"/>
              </p:cNvSpPr>
              <p:nvPr/>
            </p:nvSpPr>
            <p:spPr bwMode="auto">
              <a:xfrm>
                <a:off x="5440307" y="5243661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1" name="Rectangle 972"/>
              <p:cNvSpPr>
                <a:spLocks noChangeArrowheads="1"/>
              </p:cNvSpPr>
              <p:nvPr/>
            </p:nvSpPr>
            <p:spPr bwMode="auto">
              <a:xfrm>
                <a:off x="5450543" y="5243661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2" name="Rectangle 973"/>
              <p:cNvSpPr>
                <a:spLocks noChangeArrowheads="1"/>
              </p:cNvSpPr>
              <p:nvPr/>
            </p:nvSpPr>
            <p:spPr bwMode="auto">
              <a:xfrm>
                <a:off x="5460781" y="5243661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3" name="Rectangle 974"/>
              <p:cNvSpPr>
                <a:spLocks noChangeArrowheads="1"/>
              </p:cNvSpPr>
              <p:nvPr/>
            </p:nvSpPr>
            <p:spPr bwMode="auto">
              <a:xfrm>
                <a:off x="5471019" y="5243661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4" name="Rectangle 975"/>
              <p:cNvSpPr>
                <a:spLocks noChangeArrowheads="1"/>
              </p:cNvSpPr>
              <p:nvPr/>
            </p:nvSpPr>
            <p:spPr bwMode="auto">
              <a:xfrm>
                <a:off x="5481257" y="5243661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5" name="Rectangle 976"/>
              <p:cNvSpPr>
                <a:spLocks noChangeArrowheads="1"/>
              </p:cNvSpPr>
              <p:nvPr/>
            </p:nvSpPr>
            <p:spPr bwMode="auto">
              <a:xfrm>
                <a:off x="5491494" y="5243661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6" name="Rectangle 977"/>
              <p:cNvSpPr>
                <a:spLocks noChangeArrowheads="1"/>
              </p:cNvSpPr>
              <p:nvPr/>
            </p:nvSpPr>
            <p:spPr bwMode="auto">
              <a:xfrm>
                <a:off x="5501733" y="5243661"/>
                <a:ext cx="22523" cy="131953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7" name="Rectangle 978"/>
              <p:cNvSpPr>
                <a:spLocks noChangeArrowheads="1"/>
              </p:cNvSpPr>
              <p:nvPr/>
            </p:nvSpPr>
            <p:spPr bwMode="auto">
              <a:xfrm>
                <a:off x="5524255" y="5243661"/>
                <a:ext cx="10238" cy="131953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8" name="Rectangle 979"/>
              <p:cNvSpPr>
                <a:spLocks noChangeArrowheads="1"/>
              </p:cNvSpPr>
              <p:nvPr/>
            </p:nvSpPr>
            <p:spPr bwMode="auto">
              <a:xfrm>
                <a:off x="5534493" y="5243661"/>
                <a:ext cx="10238" cy="131953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89" name="Rectangle 980"/>
              <p:cNvSpPr>
                <a:spLocks noChangeArrowheads="1"/>
              </p:cNvSpPr>
              <p:nvPr/>
            </p:nvSpPr>
            <p:spPr bwMode="auto">
              <a:xfrm>
                <a:off x="5544729" y="5243661"/>
                <a:ext cx="10238" cy="131953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90" name="Rectangle 981"/>
              <p:cNvSpPr>
                <a:spLocks noChangeArrowheads="1"/>
              </p:cNvSpPr>
              <p:nvPr/>
            </p:nvSpPr>
            <p:spPr bwMode="auto">
              <a:xfrm>
                <a:off x="5554968" y="5243661"/>
                <a:ext cx="10238" cy="131953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91" name="Rectangle 982"/>
              <p:cNvSpPr>
                <a:spLocks noChangeArrowheads="1"/>
              </p:cNvSpPr>
              <p:nvPr/>
            </p:nvSpPr>
            <p:spPr bwMode="auto">
              <a:xfrm>
                <a:off x="5565205" y="5243661"/>
                <a:ext cx="10238" cy="131953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92" name="Rectangle 983"/>
              <p:cNvSpPr>
                <a:spLocks noChangeArrowheads="1"/>
              </p:cNvSpPr>
              <p:nvPr/>
            </p:nvSpPr>
            <p:spPr bwMode="auto">
              <a:xfrm>
                <a:off x="5575443" y="5243661"/>
                <a:ext cx="10238" cy="131953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93" name="Rectangle 984"/>
              <p:cNvSpPr>
                <a:spLocks noChangeArrowheads="1"/>
              </p:cNvSpPr>
              <p:nvPr/>
            </p:nvSpPr>
            <p:spPr bwMode="auto">
              <a:xfrm>
                <a:off x="5585681" y="5243661"/>
                <a:ext cx="10238" cy="131953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94" name="Rectangle 985"/>
              <p:cNvSpPr>
                <a:spLocks noChangeArrowheads="1"/>
              </p:cNvSpPr>
              <p:nvPr/>
            </p:nvSpPr>
            <p:spPr bwMode="auto">
              <a:xfrm>
                <a:off x="5595919" y="5243661"/>
                <a:ext cx="10238" cy="131953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95" name="Freeform 986"/>
              <p:cNvSpPr>
                <a:spLocks/>
              </p:cNvSpPr>
              <p:nvPr/>
            </p:nvSpPr>
            <p:spPr bwMode="auto">
              <a:xfrm>
                <a:off x="5425973" y="5225033"/>
                <a:ext cx="174040" cy="46571"/>
              </a:xfrm>
              <a:custGeom>
                <a:avLst/>
                <a:gdLst>
                  <a:gd name="T0" fmla="*/ 134938 w 85"/>
                  <a:gd name="T1" fmla="*/ 23813 h 30"/>
                  <a:gd name="T2" fmla="*/ 134938 w 85"/>
                  <a:gd name="T3" fmla="*/ 23813 h 30"/>
                  <a:gd name="T4" fmla="*/ 134938 w 85"/>
                  <a:gd name="T5" fmla="*/ 26988 h 30"/>
                  <a:gd name="T6" fmla="*/ 133350 w 85"/>
                  <a:gd name="T7" fmla="*/ 28575 h 30"/>
                  <a:gd name="T8" fmla="*/ 131763 w 85"/>
                  <a:gd name="T9" fmla="*/ 30163 h 30"/>
                  <a:gd name="T10" fmla="*/ 130175 w 85"/>
                  <a:gd name="T11" fmla="*/ 33338 h 30"/>
                  <a:gd name="T12" fmla="*/ 123825 w 85"/>
                  <a:gd name="T13" fmla="*/ 36513 h 30"/>
                  <a:gd name="T14" fmla="*/ 115888 w 85"/>
                  <a:gd name="T15" fmla="*/ 41275 h 30"/>
                  <a:gd name="T16" fmla="*/ 106363 w 85"/>
                  <a:gd name="T17" fmla="*/ 42863 h 30"/>
                  <a:gd name="T18" fmla="*/ 93663 w 85"/>
                  <a:gd name="T19" fmla="*/ 46038 h 30"/>
                  <a:gd name="T20" fmla="*/ 80963 w 85"/>
                  <a:gd name="T21" fmla="*/ 47625 h 30"/>
                  <a:gd name="T22" fmla="*/ 66675 w 85"/>
                  <a:gd name="T23" fmla="*/ 47625 h 30"/>
                  <a:gd name="T24" fmla="*/ 53975 w 85"/>
                  <a:gd name="T25" fmla="*/ 47625 h 30"/>
                  <a:gd name="T26" fmla="*/ 41275 w 85"/>
                  <a:gd name="T27" fmla="*/ 46038 h 30"/>
                  <a:gd name="T28" fmla="*/ 30163 w 85"/>
                  <a:gd name="T29" fmla="*/ 42863 h 30"/>
                  <a:gd name="T30" fmla="*/ 20638 w 85"/>
                  <a:gd name="T31" fmla="*/ 41275 h 30"/>
                  <a:gd name="T32" fmla="*/ 11113 w 85"/>
                  <a:gd name="T33" fmla="*/ 36513 h 30"/>
                  <a:gd name="T34" fmla="*/ 4763 w 85"/>
                  <a:gd name="T35" fmla="*/ 33338 h 30"/>
                  <a:gd name="T36" fmla="*/ 3175 w 85"/>
                  <a:gd name="T37" fmla="*/ 30163 h 30"/>
                  <a:gd name="T38" fmla="*/ 1588 w 85"/>
                  <a:gd name="T39" fmla="*/ 28575 h 30"/>
                  <a:gd name="T40" fmla="*/ 0 w 85"/>
                  <a:gd name="T41" fmla="*/ 26988 h 30"/>
                  <a:gd name="T42" fmla="*/ 0 w 85"/>
                  <a:gd name="T43" fmla="*/ 23813 h 30"/>
                  <a:gd name="T44" fmla="*/ 0 w 85"/>
                  <a:gd name="T45" fmla="*/ 20638 h 30"/>
                  <a:gd name="T46" fmla="*/ 1588 w 85"/>
                  <a:gd name="T47" fmla="*/ 19050 h 30"/>
                  <a:gd name="T48" fmla="*/ 3175 w 85"/>
                  <a:gd name="T49" fmla="*/ 17463 h 30"/>
                  <a:gd name="T50" fmla="*/ 4763 w 85"/>
                  <a:gd name="T51" fmla="*/ 14288 h 30"/>
                  <a:gd name="T52" fmla="*/ 11113 w 85"/>
                  <a:gd name="T53" fmla="*/ 11113 h 30"/>
                  <a:gd name="T54" fmla="*/ 20638 w 85"/>
                  <a:gd name="T55" fmla="*/ 6350 h 30"/>
                  <a:gd name="T56" fmla="*/ 30163 w 85"/>
                  <a:gd name="T57" fmla="*/ 4763 h 30"/>
                  <a:gd name="T58" fmla="*/ 41275 w 85"/>
                  <a:gd name="T59" fmla="*/ 1588 h 30"/>
                  <a:gd name="T60" fmla="*/ 53975 w 85"/>
                  <a:gd name="T61" fmla="*/ 0 h 30"/>
                  <a:gd name="T62" fmla="*/ 66675 w 85"/>
                  <a:gd name="T63" fmla="*/ 0 h 30"/>
                  <a:gd name="T64" fmla="*/ 80963 w 85"/>
                  <a:gd name="T65" fmla="*/ 0 h 30"/>
                  <a:gd name="T66" fmla="*/ 93663 w 85"/>
                  <a:gd name="T67" fmla="*/ 1588 h 30"/>
                  <a:gd name="T68" fmla="*/ 106363 w 85"/>
                  <a:gd name="T69" fmla="*/ 4763 h 30"/>
                  <a:gd name="T70" fmla="*/ 115888 w 85"/>
                  <a:gd name="T71" fmla="*/ 6350 h 30"/>
                  <a:gd name="T72" fmla="*/ 123825 w 85"/>
                  <a:gd name="T73" fmla="*/ 11113 h 30"/>
                  <a:gd name="T74" fmla="*/ 130175 w 85"/>
                  <a:gd name="T75" fmla="*/ 14288 h 30"/>
                  <a:gd name="T76" fmla="*/ 131763 w 85"/>
                  <a:gd name="T77" fmla="*/ 17463 h 30"/>
                  <a:gd name="T78" fmla="*/ 133350 w 85"/>
                  <a:gd name="T79" fmla="*/ 19050 h 30"/>
                  <a:gd name="T80" fmla="*/ 134938 w 85"/>
                  <a:gd name="T81" fmla="*/ 20638 h 30"/>
                  <a:gd name="T82" fmla="*/ 134938 w 85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5"/>
                  <a:gd name="T127" fmla="*/ 0 h 30"/>
                  <a:gd name="T128" fmla="*/ 85 w 85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5" h="30">
                    <a:moveTo>
                      <a:pt x="85" y="15"/>
                    </a:moveTo>
                    <a:lnTo>
                      <a:pt x="85" y="15"/>
                    </a:lnTo>
                    <a:lnTo>
                      <a:pt x="85" y="17"/>
                    </a:lnTo>
                    <a:lnTo>
                      <a:pt x="84" y="18"/>
                    </a:lnTo>
                    <a:lnTo>
                      <a:pt x="83" y="19"/>
                    </a:lnTo>
                    <a:lnTo>
                      <a:pt x="82" y="21"/>
                    </a:lnTo>
                    <a:lnTo>
                      <a:pt x="78" y="23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59" y="29"/>
                    </a:lnTo>
                    <a:lnTo>
                      <a:pt x="51" y="30"/>
                    </a:lnTo>
                    <a:lnTo>
                      <a:pt x="42" y="30"/>
                    </a:lnTo>
                    <a:lnTo>
                      <a:pt x="34" y="30"/>
                    </a:lnTo>
                    <a:lnTo>
                      <a:pt x="26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3" y="21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0"/>
                    </a:lnTo>
                    <a:lnTo>
                      <a:pt x="42" y="0"/>
                    </a:lnTo>
                    <a:lnTo>
                      <a:pt x="51" y="0"/>
                    </a:lnTo>
                    <a:lnTo>
                      <a:pt x="59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8" y="7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4" y="12"/>
                    </a:lnTo>
                    <a:lnTo>
                      <a:pt x="85" y="13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96" name="Freeform 987"/>
              <p:cNvSpPr>
                <a:spLocks/>
              </p:cNvSpPr>
              <p:nvPr/>
            </p:nvSpPr>
            <p:spPr bwMode="auto">
              <a:xfrm>
                <a:off x="5554968" y="5266947"/>
                <a:ext cx="174040" cy="149028"/>
              </a:xfrm>
              <a:custGeom>
                <a:avLst/>
                <a:gdLst>
                  <a:gd name="T0" fmla="*/ 66675 w 85"/>
                  <a:gd name="T1" fmla="*/ 0 h 96"/>
                  <a:gd name="T2" fmla="*/ 66675 w 85"/>
                  <a:gd name="T3" fmla="*/ 0 h 96"/>
                  <a:gd name="T4" fmla="*/ 53975 w 85"/>
                  <a:gd name="T5" fmla="*/ 1588 h 96"/>
                  <a:gd name="T6" fmla="*/ 41275 w 85"/>
                  <a:gd name="T7" fmla="*/ 1588 h 96"/>
                  <a:gd name="T8" fmla="*/ 28575 w 85"/>
                  <a:gd name="T9" fmla="*/ 4763 h 96"/>
                  <a:gd name="T10" fmla="*/ 19050 w 85"/>
                  <a:gd name="T11" fmla="*/ 7938 h 96"/>
                  <a:gd name="T12" fmla="*/ 11113 w 85"/>
                  <a:gd name="T13" fmla="*/ 11112 h 96"/>
                  <a:gd name="T14" fmla="*/ 4763 w 85"/>
                  <a:gd name="T15" fmla="*/ 15875 h 96"/>
                  <a:gd name="T16" fmla="*/ 3175 w 85"/>
                  <a:gd name="T17" fmla="*/ 17463 h 96"/>
                  <a:gd name="T18" fmla="*/ 1588 w 85"/>
                  <a:gd name="T19" fmla="*/ 19050 h 96"/>
                  <a:gd name="T20" fmla="*/ 0 w 85"/>
                  <a:gd name="T21" fmla="*/ 22225 h 96"/>
                  <a:gd name="T22" fmla="*/ 0 w 85"/>
                  <a:gd name="T23" fmla="*/ 25400 h 96"/>
                  <a:gd name="T24" fmla="*/ 0 w 85"/>
                  <a:gd name="T25" fmla="*/ 127000 h 96"/>
                  <a:gd name="T26" fmla="*/ 0 w 85"/>
                  <a:gd name="T27" fmla="*/ 130175 h 96"/>
                  <a:gd name="T28" fmla="*/ 1588 w 85"/>
                  <a:gd name="T29" fmla="*/ 133350 h 96"/>
                  <a:gd name="T30" fmla="*/ 3175 w 85"/>
                  <a:gd name="T31" fmla="*/ 134938 h 96"/>
                  <a:gd name="T32" fmla="*/ 4763 w 85"/>
                  <a:gd name="T33" fmla="*/ 136525 h 96"/>
                  <a:gd name="T34" fmla="*/ 11113 w 85"/>
                  <a:gd name="T35" fmla="*/ 141288 h 96"/>
                  <a:gd name="T36" fmla="*/ 19050 w 85"/>
                  <a:gd name="T37" fmla="*/ 144463 h 96"/>
                  <a:gd name="T38" fmla="*/ 28575 w 85"/>
                  <a:gd name="T39" fmla="*/ 147638 h 96"/>
                  <a:gd name="T40" fmla="*/ 41275 w 85"/>
                  <a:gd name="T41" fmla="*/ 149225 h 96"/>
                  <a:gd name="T42" fmla="*/ 53975 w 85"/>
                  <a:gd name="T43" fmla="*/ 150813 h 96"/>
                  <a:gd name="T44" fmla="*/ 66675 w 85"/>
                  <a:gd name="T45" fmla="*/ 152400 h 96"/>
                  <a:gd name="T46" fmla="*/ 80963 w 85"/>
                  <a:gd name="T47" fmla="*/ 150813 h 96"/>
                  <a:gd name="T48" fmla="*/ 93663 w 85"/>
                  <a:gd name="T49" fmla="*/ 149225 h 96"/>
                  <a:gd name="T50" fmla="*/ 106363 w 85"/>
                  <a:gd name="T51" fmla="*/ 147638 h 96"/>
                  <a:gd name="T52" fmla="*/ 115888 w 85"/>
                  <a:gd name="T53" fmla="*/ 144463 h 96"/>
                  <a:gd name="T54" fmla="*/ 123825 w 85"/>
                  <a:gd name="T55" fmla="*/ 141288 h 96"/>
                  <a:gd name="T56" fmla="*/ 130175 w 85"/>
                  <a:gd name="T57" fmla="*/ 136525 h 96"/>
                  <a:gd name="T58" fmla="*/ 131763 w 85"/>
                  <a:gd name="T59" fmla="*/ 134938 h 96"/>
                  <a:gd name="T60" fmla="*/ 133350 w 85"/>
                  <a:gd name="T61" fmla="*/ 133350 h 96"/>
                  <a:gd name="T62" fmla="*/ 134938 w 85"/>
                  <a:gd name="T63" fmla="*/ 130175 h 96"/>
                  <a:gd name="T64" fmla="*/ 134938 w 85"/>
                  <a:gd name="T65" fmla="*/ 127000 h 96"/>
                  <a:gd name="T66" fmla="*/ 134938 w 85"/>
                  <a:gd name="T67" fmla="*/ 25400 h 96"/>
                  <a:gd name="T68" fmla="*/ 134938 w 85"/>
                  <a:gd name="T69" fmla="*/ 22225 h 96"/>
                  <a:gd name="T70" fmla="*/ 133350 w 85"/>
                  <a:gd name="T71" fmla="*/ 19050 h 96"/>
                  <a:gd name="T72" fmla="*/ 131763 w 85"/>
                  <a:gd name="T73" fmla="*/ 17463 h 96"/>
                  <a:gd name="T74" fmla="*/ 130175 w 85"/>
                  <a:gd name="T75" fmla="*/ 15875 h 96"/>
                  <a:gd name="T76" fmla="*/ 123825 w 85"/>
                  <a:gd name="T77" fmla="*/ 11112 h 96"/>
                  <a:gd name="T78" fmla="*/ 115888 w 85"/>
                  <a:gd name="T79" fmla="*/ 7938 h 96"/>
                  <a:gd name="T80" fmla="*/ 106363 w 85"/>
                  <a:gd name="T81" fmla="*/ 4763 h 96"/>
                  <a:gd name="T82" fmla="*/ 93663 w 85"/>
                  <a:gd name="T83" fmla="*/ 1588 h 96"/>
                  <a:gd name="T84" fmla="*/ 80963 w 85"/>
                  <a:gd name="T85" fmla="*/ 1588 h 96"/>
                  <a:gd name="T86" fmla="*/ 66675 w 85"/>
                  <a:gd name="T87" fmla="*/ 0 h 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6"/>
                  <a:gd name="T134" fmla="*/ 85 w 85"/>
                  <a:gd name="T135" fmla="*/ 96 h 9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6">
                    <a:moveTo>
                      <a:pt x="42" y="0"/>
                    </a:moveTo>
                    <a:lnTo>
                      <a:pt x="42" y="0"/>
                    </a:lnTo>
                    <a:lnTo>
                      <a:pt x="34" y="1"/>
                    </a:lnTo>
                    <a:lnTo>
                      <a:pt x="26" y="1"/>
                    </a:lnTo>
                    <a:lnTo>
                      <a:pt x="18" y="3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3" y="86"/>
                    </a:lnTo>
                    <a:lnTo>
                      <a:pt x="7" y="89"/>
                    </a:lnTo>
                    <a:lnTo>
                      <a:pt x="12" y="91"/>
                    </a:lnTo>
                    <a:lnTo>
                      <a:pt x="18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2" y="96"/>
                    </a:lnTo>
                    <a:lnTo>
                      <a:pt x="51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1"/>
                    </a:lnTo>
                    <a:lnTo>
                      <a:pt x="78" y="89"/>
                    </a:lnTo>
                    <a:lnTo>
                      <a:pt x="82" y="86"/>
                    </a:lnTo>
                    <a:lnTo>
                      <a:pt x="83" y="85"/>
                    </a:lnTo>
                    <a:lnTo>
                      <a:pt x="84" y="84"/>
                    </a:lnTo>
                    <a:lnTo>
                      <a:pt x="85" y="82"/>
                    </a:lnTo>
                    <a:lnTo>
                      <a:pt x="85" y="80"/>
                    </a:lnTo>
                    <a:lnTo>
                      <a:pt x="85" y="16"/>
                    </a:lnTo>
                    <a:lnTo>
                      <a:pt x="85" y="14"/>
                    </a:lnTo>
                    <a:lnTo>
                      <a:pt x="84" y="12"/>
                    </a:lnTo>
                    <a:lnTo>
                      <a:pt x="83" y="11"/>
                    </a:lnTo>
                    <a:lnTo>
                      <a:pt x="82" y="10"/>
                    </a:lnTo>
                    <a:lnTo>
                      <a:pt x="78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1"/>
                    </a:lnTo>
                    <a:lnTo>
                      <a:pt x="51" y="1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97" name="Freeform 988"/>
              <p:cNvSpPr>
                <a:spLocks noEditPoints="1"/>
              </p:cNvSpPr>
              <p:nvPr/>
            </p:nvSpPr>
            <p:spPr bwMode="auto">
              <a:xfrm>
                <a:off x="5538588" y="5256080"/>
                <a:ext cx="206802" cy="170761"/>
              </a:xfrm>
              <a:custGeom>
                <a:avLst/>
                <a:gdLst>
                  <a:gd name="T0" fmla="*/ 67142 w 320"/>
                  <a:gd name="T1" fmla="*/ 24805 h 352"/>
                  <a:gd name="T2" fmla="*/ 44594 w 320"/>
                  <a:gd name="T3" fmla="*/ 28277 h 352"/>
                  <a:gd name="T4" fmla="*/ 28059 w 320"/>
                  <a:gd name="T5" fmla="*/ 33734 h 352"/>
                  <a:gd name="T6" fmla="*/ 24051 w 320"/>
                  <a:gd name="T7" fmla="*/ 36711 h 352"/>
                  <a:gd name="T8" fmla="*/ 26055 w 320"/>
                  <a:gd name="T9" fmla="*/ 35719 h 352"/>
                  <a:gd name="T10" fmla="*/ 22548 w 320"/>
                  <a:gd name="T11" fmla="*/ 40680 h 352"/>
                  <a:gd name="T12" fmla="*/ 24051 w 320"/>
                  <a:gd name="T13" fmla="*/ 36215 h 352"/>
                  <a:gd name="T14" fmla="*/ 24051 w 320"/>
                  <a:gd name="T15" fmla="*/ 141883 h 352"/>
                  <a:gd name="T16" fmla="*/ 23049 w 320"/>
                  <a:gd name="T17" fmla="*/ 135930 h 352"/>
                  <a:gd name="T18" fmla="*/ 26556 w 320"/>
                  <a:gd name="T19" fmla="*/ 140395 h 352"/>
                  <a:gd name="T20" fmla="*/ 30063 w 320"/>
                  <a:gd name="T21" fmla="*/ 142379 h 352"/>
                  <a:gd name="T22" fmla="*/ 37579 w 320"/>
                  <a:gd name="T23" fmla="*/ 145355 h 352"/>
                  <a:gd name="T24" fmla="*/ 45095 w 320"/>
                  <a:gd name="T25" fmla="*/ 147340 h 352"/>
                  <a:gd name="T26" fmla="*/ 67643 w 320"/>
                  <a:gd name="T27" fmla="*/ 150316 h 352"/>
                  <a:gd name="T28" fmla="*/ 93698 w 320"/>
                  <a:gd name="T29" fmla="*/ 150316 h 352"/>
                  <a:gd name="T30" fmla="*/ 116746 w 320"/>
                  <a:gd name="T31" fmla="*/ 147340 h 352"/>
                  <a:gd name="T32" fmla="*/ 123260 w 320"/>
                  <a:gd name="T33" fmla="*/ 145355 h 352"/>
                  <a:gd name="T34" fmla="*/ 130776 w 320"/>
                  <a:gd name="T35" fmla="*/ 142379 h 352"/>
                  <a:gd name="T36" fmla="*/ 134283 w 320"/>
                  <a:gd name="T37" fmla="*/ 140395 h 352"/>
                  <a:gd name="T38" fmla="*/ 136788 w 320"/>
                  <a:gd name="T39" fmla="*/ 137418 h 352"/>
                  <a:gd name="T40" fmla="*/ 136287 w 320"/>
                  <a:gd name="T41" fmla="*/ 141883 h 352"/>
                  <a:gd name="T42" fmla="*/ 136287 w 320"/>
                  <a:gd name="T43" fmla="*/ 36215 h 352"/>
                  <a:gd name="T44" fmla="*/ 138292 w 320"/>
                  <a:gd name="T45" fmla="*/ 40680 h 352"/>
                  <a:gd name="T46" fmla="*/ 135786 w 320"/>
                  <a:gd name="T47" fmla="*/ 37207 h 352"/>
                  <a:gd name="T48" fmla="*/ 136788 w 320"/>
                  <a:gd name="T49" fmla="*/ 36711 h 352"/>
                  <a:gd name="T50" fmla="*/ 132780 w 320"/>
                  <a:gd name="T51" fmla="*/ 33734 h 352"/>
                  <a:gd name="T52" fmla="*/ 115744 w 320"/>
                  <a:gd name="T53" fmla="*/ 28277 h 352"/>
                  <a:gd name="T54" fmla="*/ 93196 w 320"/>
                  <a:gd name="T55" fmla="*/ 24805 h 352"/>
                  <a:gd name="T56" fmla="*/ 95702 w 320"/>
                  <a:gd name="T57" fmla="*/ 992 h 352"/>
                  <a:gd name="T58" fmla="*/ 122258 w 320"/>
                  <a:gd name="T59" fmla="*/ 5457 h 352"/>
                  <a:gd name="T60" fmla="*/ 141298 w 320"/>
                  <a:gd name="T61" fmla="*/ 11410 h 352"/>
                  <a:gd name="T62" fmla="*/ 149816 w 320"/>
                  <a:gd name="T63" fmla="*/ 16867 h 352"/>
                  <a:gd name="T64" fmla="*/ 154325 w 320"/>
                  <a:gd name="T65" fmla="*/ 21828 h 352"/>
                  <a:gd name="T66" fmla="*/ 158835 w 320"/>
                  <a:gd name="T67" fmla="*/ 27781 h 352"/>
                  <a:gd name="T68" fmla="*/ 160338 w 320"/>
                  <a:gd name="T69" fmla="*/ 36215 h 352"/>
                  <a:gd name="T70" fmla="*/ 160338 w 320"/>
                  <a:gd name="T71" fmla="*/ 141883 h 352"/>
                  <a:gd name="T72" fmla="*/ 156831 w 320"/>
                  <a:gd name="T73" fmla="*/ 150316 h 352"/>
                  <a:gd name="T74" fmla="*/ 152321 w 320"/>
                  <a:gd name="T75" fmla="*/ 156270 h 352"/>
                  <a:gd name="T76" fmla="*/ 143803 w 320"/>
                  <a:gd name="T77" fmla="*/ 162223 h 352"/>
                  <a:gd name="T78" fmla="*/ 133281 w 320"/>
                  <a:gd name="T79" fmla="*/ 167184 h 352"/>
                  <a:gd name="T80" fmla="*/ 120755 w 320"/>
                  <a:gd name="T81" fmla="*/ 170656 h 352"/>
                  <a:gd name="T82" fmla="*/ 95201 w 320"/>
                  <a:gd name="T83" fmla="*/ 174129 h 352"/>
                  <a:gd name="T84" fmla="*/ 65137 w 320"/>
                  <a:gd name="T85" fmla="*/ 174129 h 352"/>
                  <a:gd name="T86" fmla="*/ 38581 w 320"/>
                  <a:gd name="T87" fmla="*/ 170656 h 352"/>
                  <a:gd name="T88" fmla="*/ 27558 w 320"/>
                  <a:gd name="T89" fmla="*/ 167184 h 352"/>
                  <a:gd name="T90" fmla="*/ 17036 w 320"/>
                  <a:gd name="T91" fmla="*/ 162223 h 352"/>
                  <a:gd name="T92" fmla="*/ 8518 w 320"/>
                  <a:gd name="T93" fmla="*/ 156270 h 352"/>
                  <a:gd name="T94" fmla="*/ 501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2004 w 320"/>
                  <a:gd name="T101" fmla="*/ 27781 h 352"/>
                  <a:gd name="T102" fmla="*/ 5512 w 320"/>
                  <a:gd name="T103" fmla="*/ 22820 h 352"/>
                  <a:gd name="T104" fmla="*/ 11023 w 320"/>
                  <a:gd name="T105" fmla="*/ 16867 h 352"/>
                  <a:gd name="T106" fmla="*/ 19541 w 320"/>
                  <a:gd name="T107" fmla="*/ 11410 h 352"/>
                  <a:gd name="T108" fmla="*/ 39583 w 320"/>
                  <a:gd name="T109" fmla="*/ 4961 h 352"/>
                  <a:gd name="T110" fmla="*/ 65638 w 320"/>
                  <a:gd name="T111" fmla="*/ 992 h 352"/>
                  <a:gd name="T112" fmla="*/ 95702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498" name="Rectangle 989"/>
              <p:cNvSpPr>
                <a:spLocks noChangeArrowheads="1"/>
              </p:cNvSpPr>
              <p:nvPr/>
            </p:nvSpPr>
            <p:spPr bwMode="auto">
              <a:xfrm>
                <a:off x="5544729" y="5282471"/>
                <a:ext cx="10238" cy="13350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499" name="Rectangle 990"/>
              <p:cNvSpPr>
                <a:spLocks noChangeArrowheads="1"/>
              </p:cNvSpPr>
              <p:nvPr/>
            </p:nvSpPr>
            <p:spPr bwMode="auto">
              <a:xfrm>
                <a:off x="5554968" y="5282471"/>
                <a:ext cx="10238" cy="13350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0" name="Rectangle 991"/>
              <p:cNvSpPr>
                <a:spLocks noChangeArrowheads="1"/>
              </p:cNvSpPr>
              <p:nvPr/>
            </p:nvSpPr>
            <p:spPr bwMode="auto">
              <a:xfrm>
                <a:off x="5565205" y="5282471"/>
                <a:ext cx="10238" cy="13350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1" name="Rectangle 992"/>
              <p:cNvSpPr>
                <a:spLocks noChangeArrowheads="1"/>
              </p:cNvSpPr>
              <p:nvPr/>
            </p:nvSpPr>
            <p:spPr bwMode="auto">
              <a:xfrm>
                <a:off x="5575443" y="5282471"/>
                <a:ext cx="10238" cy="13350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2" name="Rectangle 993"/>
              <p:cNvSpPr>
                <a:spLocks noChangeArrowheads="1"/>
              </p:cNvSpPr>
              <p:nvPr/>
            </p:nvSpPr>
            <p:spPr bwMode="auto">
              <a:xfrm>
                <a:off x="5585681" y="5282471"/>
                <a:ext cx="10238" cy="13350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3" name="Rectangle 994"/>
              <p:cNvSpPr>
                <a:spLocks noChangeArrowheads="1"/>
              </p:cNvSpPr>
              <p:nvPr/>
            </p:nvSpPr>
            <p:spPr bwMode="auto">
              <a:xfrm>
                <a:off x="5595919" y="5282471"/>
                <a:ext cx="10238" cy="13350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4" name="Rectangle 995"/>
              <p:cNvSpPr>
                <a:spLocks noChangeArrowheads="1"/>
              </p:cNvSpPr>
              <p:nvPr/>
            </p:nvSpPr>
            <p:spPr bwMode="auto">
              <a:xfrm>
                <a:off x="5606155" y="5282471"/>
                <a:ext cx="10238" cy="13350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5" name="Rectangle 996"/>
              <p:cNvSpPr>
                <a:spLocks noChangeArrowheads="1"/>
              </p:cNvSpPr>
              <p:nvPr/>
            </p:nvSpPr>
            <p:spPr bwMode="auto">
              <a:xfrm>
                <a:off x="5616393" y="5282471"/>
                <a:ext cx="10238" cy="13350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6" name="Rectangle 997"/>
              <p:cNvSpPr>
                <a:spLocks noChangeArrowheads="1"/>
              </p:cNvSpPr>
              <p:nvPr/>
            </p:nvSpPr>
            <p:spPr bwMode="auto">
              <a:xfrm>
                <a:off x="5626631" y="5282471"/>
                <a:ext cx="20476" cy="133504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7" name="Rectangle 998"/>
              <p:cNvSpPr>
                <a:spLocks noChangeArrowheads="1"/>
              </p:cNvSpPr>
              <p:nvPr/>
            </p:nvSpPr>
            <p:spPr bwMode="auto">
              <a:xfrm>
                <a:off x="5647106" y="5282471"/>
                <a:ext cx="10238" cy="13350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8" name="Rectangle 999"/>
              <p:cNvSpPr>
                <a:spLocks noChangeArrowheads="1"/>
              </p:cNvSpPr>
              <p:nvPr/>
            </p:nvSpPr>
            <p:spPr bwMode="auto">
              <a:xfrm>
                <a:off x="5657345" y="5282471"/>
                <a:ext cx="10238" cy="13350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09" name="Rectangle 1000"/>
              <p:cNvSpPr>
                <a:spLocks noChangeArrowheads="1"/>
              </p:cNvSpPr>
              <p:nvPr/>
            </p:nvSpPr>
            <p:spPr bwMode="auto">
              <a:xfrm>
                <a:off x="5667581" y="5282471"/>
                <a:ext cx="10238" cy="13350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10" name="Rectangle 1001"/>
              <p:cNvSpPr>
                <a:spLocks noChangeArrowheads="1"/>
              </p:cNvSpPr>
              <p:nvPr/>
            </p:nvSpPr>
            <p:spPr bwMode="auto">
              <a:xfrm>
                <a:off x="5677819" y="5282471"/>
                <a:ext cx="10238" cy="13350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11" name="Rectangle 1002"/>
              <p:cNvSpPr>
                <a:spLocks noChangeArrowheads="1"/>
              </p:cNvSpPr>
              <p:nvPr/>
            </p:nvSpPr>
            <p:spPr bwMode="auto">
              <a:xfrm>
                <a:off x="5688057" y="5282471"/>
                <a:ext cx="10238" cy="13350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12" name="Rectangle 1003"/>
              <p:cNvSpPr>
                <a:spLocks noChangeArrowheads="1"/>
              </p:cNvSpPr>
              <p:nvPr/>
            </p:nvSpPr>
            <p:spPr bwMode="auto">
              <a:xfrm>
                <a:off x="5698295" y="5282471"/>
                <a:ext cx="10238" cy="13350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13" name="Rectangle 1004"/>
              <p:cNvSpPr>
                <a:spLocks noChangeArrowheads="1"/>
              </p:cNvSpPr>
              <p:nvPr/>
            </p:nvSpPr>
            <p:spPr bwMode="auto">
              <a:xfrm>
                <a:off x="5708532" y="5282471"/>
                <a:ext cx="10238" cy="13350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14" name="Rectangle 1005"/>
              <p:cNvSpPr>
                <a:spLocks noChangeArrowheads="1"/>
              </p:cNvSpPr>
              <p:nvPr/>
            </p:nvSpPr>
            <p:spPr bwMode="auto">
              <a:xfrm>
                <a:off x="5718770" y="5282471"/>
                <a:ext cx="10238" cy="13350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15" name="Freeform 1006"/>
              <p:cNvSpPr>
                <a:spLocks/>
              </p:cNvSpPr>
              <p:nvPr/>
            </p:nvSpPr>
            <p:spPr bwMode="auto">
              <a:xfrm>
                <a:off x="5548824" y="5263843"/>
                <a:ext cx="176088" cy="46571"/>
              </a:xfrm>
              <a:custGeom>
                <a:avLst/>
                <a:gdLst>
                  <a:gd name="T0" fmla="*/ 136525 w 86"/>
                  <a:gd name="T1" fmla="*/ 23813 h 30"/>
                  <a:gd name="T2" fmla="*/ 136525 w 86"/>
                  <a:gd name="T3" fmla="*/ 23813 h 30"/>
                  <a:gd name="T4" fmla="*/ 136525 w 86"/>
                  <a:gd name="T5" fmla="*/ 26988 h 30"/>
                  <a:gd name="T6" fmla="*/ 134938 w 86"/>
                  <a:gd name="T7" fmla="*/ 28575 h 30"/>
                  <a:gd name="T8" fmla="*/ 131763 w 86"/>
                  <a:gd name="T9" fmla="*/ 30163 h 30"/>
                  <a:gd name="T10" fmla="*/ 130175 w 86"/>
                  <a:gd name="T11" fmla="*/ 33338 h 30"/>
                  <a:gd name="T12" fmla="*/ 125413 w 86"/>
                  <a:gd name="T13" fmla="*/ 38100 h 30"/>
                  <a:gd name="T14" fmla="*/ 115888 w 86"/>
                  <a:gd name="T15" fmla="*/ 41275 h 30"/>
                  <a:gd name="T16" fmla="*/ 106363 w 86"/>
                  <a:gd name="T17" fmla="*/ 42863 h 30"/>
                  <a:gd name="T18" fmla="*/ 93662 w 86"/>
                  <a:gd name="T19" fmla="*/ 46038 h 30"/>
                  <a:gd name="T20" fmla="*/ 82550 w 86"/>
                  <a:gd name="T21" fmla="*/ 47625 h 30"/>
                  <a:gd name="T22" fmla="*/ 68263 w 86"/>
                  <a:gd name="T23" fmla="*/ 47625 h 30"/>
                  <a:gd name="T24" fmla="*/ 53975 w 86"/>
                  <a:gd name="T25" fmla="*/ 47625 h 30"/>
                  <a:gd name="T26" fmla="*/ 41275 w 86"/>
                  <a:gd name="T27" fmla="*/ 46038 h 30"/>
                  <a:gd name="T28" fmla="*/ 30163 w 86"/>
                  <a:gd name="T29" fmla="*/ 42863 h 30"/>
                  <a:gd name="T30" fmla="*/ 20637 w 86"/>
                  <a:gd name="T31" fmla="*/ 41275 h 30"/>
                  <a:gd name="T32" fmla="*/ 11112 w 86"/>
                  <a:gd name="T33" fmla="*/ 38100 h 30"/>
                  <a:gd name="T34" fmla="*/ 6350 w 86"/>
                  <a:gd name="T35" fmla="*/ 33338 h 30"/>
                  <a:gd name="T36" fmla="*/ 3175 w 86"/>
                  <a:gd name="T37" fmla="*/ 30163 h 30"/>
                  <a:gd name="T38" fmla="*/ 1588 w 86"/>
                  <a:gd name="T39" fmla="*/ 28575 h 30"/>
                  <a:gd name="T40" fmla="*/ 0 w 86"/>
                  <a:gd name="T41" fmla="*/ 26988 h 30"/>
                  <a:gd name="T42" fmla="*/ 0 w 86"/>
                  <a:gd name="T43" fmla="*/ 23813 h 30"/>
                  <a:gd name="T44" fmla="*/ 0 w 86"/>
                  <a:gd name="T45" fmla="*/ 20638 h 30"/>
                  <a:gd name="T46" fmla="*/ 1588 w 86"/>
                  <a:gd name="T47" fmla="*/ 19050 h 30"/>
                  <a:gd name="T48" fmla="*/ 3175 w 86"/>
                  <a:gd name="T49" fmla="*/ 17463 h 30"/>
                  <a:gd name="T50" fmla="*/ 6350 w 86"/>
                  <a:gd name="T51" fmla="*/ 14288 h 30"/>
                  <a:gd name="T52" fmla="*/ 11112 w 86"/>
                  <a:gd name="T53" fmla="*/ 11113 h 30"/>
                  <a:gd name="T54" fmla="*/ 20637 w 86"/>
                  <a:gd name="T55" fmla="*/ 6350 h 30"/>
                  <a:gd name="T56" fmla="*/ 30163 w 86"/>
                  <a:gd name="T57" fmla="*/ 4763 h 30"/>
                  <a:gd name="T58" fmla="*/ 41275 w 86"/>
                  <a:gd name="T59" fmla="*/ 1588 h 30"/>
                  <a:gd name="T60" fmla="*/ 53975 w 86"/>
                  <a:gd name="T61" fmla="*/ 0 h 30"/>
                  <a:gd name="T62" fmla="*/ 68263 w 86"/>
                  <a:gd name="T63" fmla="*/ 0 h 30"/>
                  <a:gd name="T64" fmla="*/ 82550 w 86"/>
                  <a:gd name="T65" fmla="*/ 0 h 30"/>
                  <a:gd name="T66" fmla="*/ 93662 w 86"/>
                  <a:gd name="T67" fmla="*/ 1588 h 30"/>
                  <a:gd name="T68" fmla="*/ 106363 w 86"/>
                  <a:gd name="T69" fmla="*/ 4763 h 30"/>
                  <a:gd name="T70" fmla="*/ 115888 w 86"/>
                  <a:gd name="T71" fmla="*/ 6350 h 30"/>
                  <a:gd name="T72" fmla="*/ 125413 w 86"/>
                  <a:gd name="T73" fmla="*/ 11113 h 30"/>
                  <a:gd name="T74" fmla="*/ 130175 w 86"/>
                  <a:gd name="T75" fmla="*/ 14288 h 30"/>
                  <a:gd name="T76" fmla="*/ 131763 w 86"/>
                  <a:gd name="T77" fmla="*/ 17463 h 30"/>
                  <a:gd name="T78" fmla="*/ 134938 w 86"/>
                  <a:gd name="T79" fmla="*/ 19050 h 30"/>
                  <a:gd name="T80" fmla="*/ 136525 w 86"/>
                  <a:gd name="T81" fmla="*/ 20638 h 30"/>
                  <a:gd name="T82" fmla="*/ 136525 w 86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7"/>
                    </a:lnTo>
                    <a:lnTo>
                      <a:pt x="85" y="18"/>
                    </a:lnTo>
                    <a:lnTo>
                      <a:pt x="83" y="19"/>
                    </a:lnTo>
                    <a:lnTo>
                      <a:pt x="82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59" y="29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4" y="30"/>
                    </a:lnTo>
                    <a:lnTo>
                      <a:pt x="26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2" y="11"/>
                    </a:lnTo>
                    <a:lnTo>
                      <a:pt x="4" y="9"/>
                    </a:lnTo>
                    <a:lnTo>
                      <a:pt x="7" y="7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0"/>
                    </a:lnTo>
                    <a:lnTo>
                      <a:pt x="43" y="0"/>
                    </a:lnTo>
                    <a:lnTo>
                      <a:pt x="52" y="0"/>
                    </a:lnTo>
                    <a:lnTo>
                      <a:pt x="59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9" y="7"/>
                    </a:lnTo>
                    <a:lnTo>
                      <a:pt x="82" y="9"/>
                    </a:lnTo>
                    <a:lnTo>
                      <a:pt x="83" y="11"/>
                    </a:lnTo>
                    <a:lnTo>
                      <a:pt x="85" y="12"/>
                    </a:lnTo>
                    <a:lnTo>
                      <a:pt x="86" y="13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16" name="Freeform 1007"/>
              <p:cNvSpPr>
                <a:spLocks/>
              </p:cNvSpPr>
              <p:nvPr/>
            </p:nvSpPr>
            <p:spPr bwMode="auto">
              <a:xfrm>
                <a:off x="5688057" y="5305756"/>
                <a:ext cx="174040" cy="149028"/>
              </a:xfrm>
              <a:custGeom>
                <a:avLst/>
                <a:gdLst>
                  <a:gd name="T0" fmla="*/ 68263 w 85"/>
                  <a:gd name="T1" fmla="*/ 0 h 96"/>
                  <a:gd name="T2" fmla="*/ 68263 w 85"/>
                  <a:gd name="T3" fmla="*/ 0 h 96"/>
                  <a:gd name="T4" fmla="*/ 53975 w 85"/>
                  <a:gd name="T5" fmla="*/ 1588 h 96"/>
                  <a:gd name="T6" fmla="*/ 41275 w 85"/>
                  <a:gd name="T7" fmla="*/ 3175 h 96"/>
                  <a:gd name="T8" fmla="*/ 30163 w 85"/>
                  <a:gd name="T9" fmla="*/ 4763 h 96"/>
                  <a:gd name="T10" fmla="*/ 20638 w 85"/>
                  <a:gd name="T11" fmla="*/ 7938 h 96"/>
                  <a:gd name="T12" fmla="*/ 11113 w 85"/>
                  <a:gd name="T13" fmla="*/ 11112 h 96"/>
                  <a:gd name="T14" fmla="*/ 4763 w 85"/>
                  <a:gd name="T15" fmla="*/ 15875 h 96"/>
                  <a:gd name="T16" fmla="*/ 3175 w 85"/>
                  <a:gd name="T17" fmla="*/ 17463 h 96"/>
                  <a:gd name="T18" fmla="*/ 1588 w 85"/>
                  <a:gd name="T19" fmla="*/ 20637 h 96"/>
                  <a:gd name="T20" fmla="*/ 0 w 85"/>
                  <a:gd name="T21" fmla="*/ 22225 h 96"/>
                  <a:gd name="T22" fmla="*/ 0 w 85"/>
                  <a:gd name="T23" fmla="*/ 25400 h 96"/>
                  <a:gd name="T24" fmla="*/ 0 w 85"/>
                  <a:gd name="T25" fmla="*/ 128588 h 96"/>
                  <a:gd name="T26" fmla="*/ 0 w 85"/>
                  <a:gd name="T27" fmla="*/ 130175 h 96"/>
                  <a:gd name="T28" fmla="*/ 1588 w 85"/>
                  <a:gd name="T29" fmla="*/ 133350 h 96"/>
                  <a:gd name="T30" fmla="*/ 3175 w 85"/>
                  <a:gd name="T31" fmla="*/ 134938 h 96"/>
                  <a:gd name="T32" fmla="*/ 4763 w 85"/>
                  <a:gd name="T33" fmla="*/ 138113 h 96"/>
                  <a:gd name="T34" fmla="*/ 11113 w 85"/>
                  <a:gd name="T35" fmla="*/ 141288 h 96"/>
                  <a:gd name="T36" fmla="*/ 20638 w 85"/>
                  <a:gd name="T37" fmla="*/ 146050 h 96"/>
                  <a:gd name="T38" fmla="*/ 30163 w 85"/>
                  <a:gd name="T39" fmla="*/ 147638 h 96"/>
                  <a:gd name="T40" fmla="*/ 41275 w 85"/>
                  <a:gd name="T41" fmla="*/ 149225 h 96"/>
                  <a:gd name="T42" fmla="*/ 53975 w 85"/>
                  <a:gd name="T43" fmla="*/ 150813 h 96"/>
                  <a:gd name="T44" fmla="*/ 68263 w 85"/>
                  <a:gd name="T45" fmla="*/ 152400 h 96"/>
                  <a:gd name="T46" fmla="*/ 82550 w 85"/>
                  <a:gd name="T47" fmla="*/ 150813 h 96"/>
                  <a:gd name="T48" fmla="*/ 93663 w 85"/>
                  <a:gd name="T49" fmla="*/ 149225 h 96"/>
                  <a:gd name="T50" fmla="*/ 106363 w 85"/>
                  <a:gd name="T51" fmla="*/ 147638 h 96"/>
                  <a:gd name="T52" fmla="*/ 115888 w 85"/>
                  <a:gd name="T53" fmla="*/ 146050 h 96"/>
                  <a:gd name="T54" fmla="*/ 125413 w 85"/>
                  <a:gd name="T55" fmla="*/ 141288 h 96"/>
                  <a:gd name="T56" fmla="*/ 130175 w 85"/>
                  <a:gd name="T57" fmla="*/ 138113 h 96"/>
                  <a:gd name="T58" fmla="*/ 131763 w 85"/>
                  <a:gd name="T59" fmla="*/ 134938 h 96"/>
                  <a:gd name="T60" fmla="*/ 134938 w 85"/>
                  <a:gd name="T61" fmla="*/ 133350 h 96"/>
                  <a:gd name="T62" fmla="*/ 134938 w 85"/>
                  <a:gd name="T63" fmla="*/ 130175 h 96"/>
                  <a:gd name="T64" fmla="*/ 134938 w 85"/>
                  <a:gd name="T65" fmla="*/ 128588 h 96"/>
                  <a:gd name="T66" fmla="*/ 134938 w 85"/>
                  <a:gd name="T67" fmla="*/ 25400 h 96"/>
                  <a:gd name="T68" fmla="*/ 134938 w 85"/>
                  <a:gd name="T69" fmla="*/ 22225 h 96"/>
                  <a:gd name="T70" fmla="*/ 134938 w 85"/>
                  <a:gd name="T71" fmla="*/ 20637 h 96"/>
                  <a:gd name="T72" fmla="*/ 131763 w 85"/>
                  <a:gd name="T73" fmla="*/ 17463 h 96"/>
                  <a:gd name="T74" fmla="*/ 130175 w 85"/>
                  <a:gd name="T75" fmla="*/ 15875 h 96"/>
                  <a:gd name="T76" fmla="*/ 125413 w 85"/>
                  <a:gd name="T77" fmla="*/ 11112 h 96"/>
                  <a:gd name="T78" fmla="*/ 115888 w 85"/>
                  <a:gd name="T79" fmla="*/ 7938 h 96"/>
                  <a:gd name="T80" fmla="*/ 106363 w 85"/>
                  <a:gd name="T81" fmla="*/ 4763 h 96"/>
                  <a:gd name="T82" fmla="*/ 93663 w 85"/>
                  <a:gd name="T83" fmla="*/ 3175 h 96"/>
                  <a:gd name="T84" fmla="*/ 82550 w 85"/>
                  <a:gd name="T85" fmla="*/ 1588 h 96"/>
                  <a:gd name="T86" fmla="*/ 68263 w 85"/>
                  <a:gd name="T87" fmla="*/ 0 h 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5"/>
                  <a:gd name="T133" fmla="*/ 0 h 96"/>
                  <a:gd name="T134" fmla="*/ 85 w 85"/>
                  <a:gd name="T135" fmla="*/ 96 h 9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5" h="96">
                    <a:moveTo>
                      <a:pt x="43" y="0"/>
                    </a:moveTo>
                    <a:lnTo>
                      <a:pt x="43" y="0"/>
                    </a:lnTo>
                    <a:lnTo>
                      <a:pt x="34" y="1"/>
                    </a:lnTo>
                    <a:lnTo>
                      <a:pt x="26" y="2"/>
                    </a:lnTo>
                    <a:lnTo>
                      <a:pt x="19" y="3"/>
                    </a:lnTo>
                    <a:lnTo>
                      <a:pt x="13" y="5"/>
                    </a:lnTo>
                    <a:lnTo>
                      <a:pt x="7" y="7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1" y="13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81"/>
                    </a:lnTo>
                    <a:lnTo>
                      <a:pt x="0" y="82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3" y="87"/>
                    </a:lnTo>
                    <a:lnTo>
                      <a:pt x="7" y="89"/>
                    </a:lnTo>
                    <a:lnTo>
                      <a:pt x="13" y="92"/>
                    </a:lnTo>
                    <a:lnTo>
                      <a:pt x="19" y="93"/>
                    </a:lnTo>
                    <a:lnTo>
                      <a:pt x="26" y="94"/>
                    </a:lnTo>
                    <a:lnTo>
                      <a:pt x="34" y="95"/>
                    </a:lnTo>
                    <a:lnTo>
                      <a:pt x="43" y="96"/>
                    </a:lnTo>
                    <a:lnTo>
                      <a:pt x="52" y="95"/>
                    </a:lnTo>
                    <a:lnTo>
                      <a:pt x="59" y="94"/>
                    </a:lnTo>
                    <a:lnTo>
                      <a:pt x="67" y="93"/>
                    </a:lnTo>
                    <a:lnTo>
                      <a:pt x="73" y="92"/>
                    </a:lnTo>
                    <a:lnTo>
                      <a:pt x="79" y="89"/>
                    </a:lnTo>
                    <a:lnTo>
                      <a:pt x="82" y="87"/>
                    </a:lnTo>
                    <a:lnTo>
                      <a:pt x="83" y="85"/>
                    </a:lnTo>
                    <a:lnTo>
                      <a:pt x="85" y="84"/>
                    </a:lnTo>
                    <a:lnTo>
                      <a:pt x="85" y="82"/>
                    </a:lnTo>
                    <a:lnTo>
                      <a:pt x="85" y="81"/>
                    </a:lnTo>
                    <a:lnTo>
                      <a:pt x="85" y="16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3" y="11"/>
                    </a:lnTo>
                    <a:lnTo>
                      <a:pt x="82" y="10"/>
                    </a:lnTo>
                    <a:lnTo>
                      <a:pt x="79" y="7"/>
                    </a:lnTo>
                    <a:lnTo>
                      <a:pt x="73" y="5"/>
                    </a:lnTo>
                    <a:lnTo>
                      <a:pt x="67" y="3"/>
                    </a:lnTo>
                    <a:lnTo>
                      <a:pt x="59" y="2"/>
                    </a:lnTo>
                    <a:lnTo>
                      <a:pt x="52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17" name="Freeform 1008"/>
              <p:cNvSpPr>
                <a:spLocks noEditPoints="1"/>
              </p:cNvSpPr>
              <p:nvPr/>
            </p:nvSpPr>
            <p:spPr bwMode="auto">
              <a:xfrm>
                <a:off x="5671677" y="5294890"/>
                <a:ext cx="206802" cy="170761"/>
              </a:xfrm>
              <a:custGeom>
                <a:avLst/>
                <a:gdLst>
                  <a:gd name="T0" fmla="*/ 67142 w 320"/>
                  <a:gd name="T1" fmla="*/ 24805 h 352"/>
                  <a:gd name="T2" fmla="*/ 44594 w 320"/>
                  <a:gd name="T3" fmla="*/ 28277 h 352"/>
                  <a:gd name="T4" fmla="*/ 28059 w 320"/>
                  <a:gd name="T5" fmla="*/ 33734 h 352"/>
                  <a:gd name="T6" fmla="*/ 24051 w 320"/>
                  <a:gd name="T7" fmla="*/ 36711 h 352"/>
                  <a:gd name="T8" fmla="*/ 26055 w 320"/>
                  <a:gd name="T9" fmla="*/ 35719 h 352"/>
                  <a:gd name="T10" fmla="*/ 22548 w 320"/>
                  <a:gd name="T11" fmla="*/ 40680 h 352"/>
                  <a:gd name="T12" fmla="*/ 24051 w 320"/>
                  <a:gd name="T13" fmla="*/ 36215 h 352"/>
                  <a:gd name="T14" fmla="*/ 24051 w 320"/>
                  <a:gd name="T15" fmla="*/ 141883 h 352"/>
                  <a:gd name="T16" fmla="*/ 23049 w 320"/>
                  <a:gd name="T17" fmla="*/ 135930 h 352"/>
                  <a:gd name="T18" fmla="*/ 26556 w 320"/>
                  <a:gd name="T19" fmla="*/ 140395 h 352"/>
                  <a:gd name="T20" fmla="*/ 30063 w 320"/>
                  <a:gd name="T21" fmla="*/ 142379 h 352"/>
                  <a:gd name="T22" fmla="*/ 37579 w 320"/>
                  <a:gd name="T23" fmla="*/ 145355 h 352"/>
                  <a:gd name="T24" fmla="*/ 45095 w 320"/>
                  <a:gd name="T25" fmla="*/ 147340 h 352"/>
                  <a:gd name="T26" fmla="*/ 67643 w 320"/>
                  <a:gd name="T27" fmla="*/ 150316 h 352"/>
                  <a:gd name="T28" fmla="*/ 93698 w 320"/>
                  <a:gd name="T29" fmla="*/ 150316 h 352"/>
                  <a:gd name="T30" fmla="*/ 116746 w 320"/>
                  <a:gd name="T31" fmla="*/ 147340 h 352"/>
                  <a:gd name="T32" fmla="*/ 123260 w 320"/>
                  <a:gd name="T33" fmla="*/ 145355 h 352"/>
                  <a:gd name="T34" fmla="*/ 130776 w 320"/>
                  <a:gd name="T35" fmla="*/ 142379 h 352"/>
                  <a:gd name="T36" fmla="*/ 134283 w 320"/>
                  <a:gd name="T37" fmla="*/ 140395 h 352"/>
                  <a:gd name="T38" fmla="*/ 136788 w 320"/>
                  <a:gd name="T39" fmla="*/ 137418 h 352"/>
                  <a:gd name="T40" fmla="*/ 136287 w 320"/>
                  <a:gd name="T41" fmla="*/ 141883 h 352"/>
                  <a:gd name="T42" fmla="*/ 136287 w 320"/>
                  <a:gd name="T43" fmla="*/ 36215 h 352"/>
                  <a:gd name="T44" fmla="*/ 138292 w 320"/>
                  <a:gd name="T45" fmla="*/ 40680 h 352"/>
                  <a:gd name="T46" fmla="*/ 135786 w 320"/>
                  <a:gd name="T47" fmla="*/ 37207 h 352"/>
                  <a:gd name="T48" fmla="*/ 136788 w 320"/>
                  <a:gd name="T49" fmla="*/ 36711 h 352"/>
                  <a:gd name="T50" fmla="*/ 132780 w 320"/>
                  <a:gd name="T51" fmla="*/ 33734 h 352"/>
                  <a:gd name="T52" fmla="*/ 115744 w 320"/>
                  <a:gd name="T53" fmla="*/ 28277 h 352"/>
                  <a:gd name="T54" fmla="*/ 93196 w 320"/>
                  <a:gd name="T55" fmla="*/ 24805 h 352"/>
                  <a:gd name="T56" fmla="*/ 95702 w 320"/>
                  <a:gd name="T57" fmla="*/ 992 h 352"/>
                  <a:gd name="T58" fmla="*/ 122258 w 320"/>
                  <a:gd name="T59" fmla="*/ 5457 h 352"/>
                  <a:gd name="T60" fmla="*/ 141298 w 320"/>
                  <a:gd name="T61" fmla="*/ 11410 h 352"/>
                  <a:gd name="T62" fmla="*/ 149816 w 320"/>
                  <a:gd name="T63" fmla="*/ 16867 h 352"/>
                  <a:gd name="T64" fmla="*/ 154325 w 320"/>
                  <a:gd name="T65" fmla="*/ 21828 h 352"/>
                  <a:gd name="T66" fmla="*/ 158835 w 320"/>
                  <a:gd name="T67" fmla="*/ 27781 h 352"/>
                  <a:gd name="T68" fmla="*/ 160338 w 320"/>
                  <a:gd name="T69" fmla="*/ 36215 h 352"/>
                  <a:gd name="T70" fmla="*/ 160338 w 320"/>
                  <a:gd name="T71" fmla="*/ 141883 h 352"/>
                  <a:gd name="T72" fmla="*/ 156831 w 320"/>
                  <a:gd name="T73" fmla="*/ 150316 h 352"/>
                  <a:gd name="T74" fmla="*/ 152321 w 320"/>
                  <a:gd name="T75" fmla="*/ 156270 h 352"/>
                  <a:gd name="T76" fmla="*/ 143803 w 320"/>
                  <a:gd name="T77" fmla="*/ 162223 h 352"/>
                  <a:gd name="T78" fmla="*/ 133281 w 320"/>
                  <a:gd name="T79" fmla="*/ 167184 h 352"/>
                  <a:gd name="T80" fmla="*/ 120755 w 320"/>
                  <a:gd name="T81" fmla="*/ 170656 h 352"/>
                  <a:gd name="T82" fmla="*/ 95201 w 320"/>
                  <a:gd name="T83" fmla="*/ 174129 h 352"/>
                  <a:gd name="T84" fmla="*/ 65137 w 320"/>
                  <a:gd name="T85" fmla="*/ 174129 h 352"/>
                  <a:gd name="T86" fmla="*/ 38581 w 320"/>
                  <a:gd name="T87" fmla="*/ 170656 h 352"/>
                  <a:gd name="T88" fmla="*/ 27558 w 320"/>
                  <a:gd name="T89" fmla="*/ 167184 h 352"/>
                  <a:gd name="T90" fmla="*/ 17036 w 320"/>
                  <a:gd name="T91" fmla="*/ 162223 h 352"/>
                  <a:gd name="T92" fmla="*/ 8518 w 320"/>
                  <a:gd name="T93" fmla="*/ 156270 h 352"/>
                  <a:gd name="T94" fmla="*/ 5011 w 320"/>
                  <a:gd name="T95" fmla="*/ 151309 h 352"/>
                  <a:gd name="T96" fmla="*/ 0 w 320"/>
                  <a:gd name="T97" fmla="*/ 141883 h 352"/>
                  <a:gd name="T98" fmla="*/ 0 w 320"/>
                  <a:gd name="T99" fmla="*/ 36215 h 352"/>
                  <a:gd name="T100" fmla="*/ 2004 w 320"/>
                  <a:gd name="T101" fmla="*/ 27781 h 352"/>
                  <a:gd name="T102" fmla="*/ 5512 w 320"/>
                  <a:gd name="T103" fmla="*/ 22820 h 352"/>
                  <a:gd name="T104" fmla="*/ 11023 w 320"/>
                  <a:gd name="T105" fmla="*/ 16867 h 352"/>
                  <a:gd name="T106" fmla="*/ 19541 w 320"/>
                  <a:gd name="T107" fmla="*/ 11410 h 352"/>
                  <a:gd name="T108" fmla="*/ 39583 w 320"/>
                  <a:gd name="T109" fmla="*/ 4961 h 352"/>
                  <a:gd name="T110" fmla="*/ 65638 w 320"/>
                  <a:gd name="T111" fmla="*/ 992 h 352"/>
                  <a:gd name="T112" fmla="*/ 95702 w 320"/>
                  <a:gd name="T113" fmla="*/ 992 h 3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0"/>
                  <a:gd name="T172" fmla="*/ 0 h 352"/>
                  <a:gd name="T173" fmla="*/ 320 w 320"/>
                  <a:gd name="T174" fmla="*/ 352 h 3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0" h="352">
                    <a:moveTo>
                      <a:pt x="159" y="48"/>
                    </a:moveTo>
                    <a:lnTo>
                      <a:pt x="134" y="50"/>
                    </a:lnTo>
                    <a:lnTo>
                      <a:pt x="111" y="52"/>
                    </a:lnTo>
                    <a:lnTo>
                      <a:pt x="89" y="57"/>
                    </a:lnTo>
                    <a:lnTo>
                      <a:pt x="71" y="62"/>
                    </a:lnTo>
                    <a:lnTo>
                      <a:pt x="56" y="68"/>
                    </a:lnTo>
                    <a:lnTo>
                      <a:pt x="60" y="66"/>
                    </a:lnTo>
                    <a:lnTo>
                      <a:pt x="48" y="74"/>
                    </a:lnTo>
                    <a:lnTo>
                      <a:pt x="55" y="67"/>
                    </a:lnTo>
                    <a:lnTo>
                      <a:pt x="52" y="72"/>
                    </a:lnTo>
                    <a:lnTo>
                      <a:pt x="46" y="79"/>
                    </a:lnTo>
                    <a:lnTo>
                      <a:pt x="45" y="82"/>
                    </a:lnTo>
                    <a:lnTo>
                      <a:pt x="48" y="69"/>
                    </a:lnTo>
                    <a:lnTo>
                      <a:pt x="48" y="73"/>
                    </a:lnTo>
                    <a:lnTo>
                      <a:pt x="48" y="280"/>
                    </a:lnTo>
                    <a:lnTo>
                      <a:pt x="48" y="286"/>
                    </a:lnTo>
                    <a:lnTo>
                      <a:pt x="43" y="270"/>
                    </a:lnTo>
                    <a:lnTo>
                      <a:pt x="46" y="274"/>
                    </a:lnTo>
                    <a:lnTo>
                      <a:pt x="52" y="282"/>
                    </a:lnTo>
                    <a:lnTo>
                      <a:pt x="53" y="283"/>
                    </a:lnTo>
                    <a:lnTo>
                      <a:pt x="48" y="279"/>
                    </a:lnTo>
                    <a:lnTo>
                      <a:pt x="60" y="287"/>
                    </a:lnTo>
                    <a:lnTo>
                      <a:pt x="57" y="285"/>
                    </a:lnTo>
                    <a:lnTo>
                      <a:pt x="75" y="293"/>
                    </a:lnTo>
                    <a:lnTo>
                      <a:pt x="71" y="292"/>
                    </a:lnTo>
                    <a:lnTo>
                      <a:pt x="90" y="297"/>
                    </a:lnTo>
                    <a:lnTo>
                      <a:pt x="112" y="301"/>
                    </a:lnTo>
                    <a:lnTo>
                      <a:pt x="135" y="303"/>
                    </a:lnTo>
                    <a:lnTo>
                      <a:pt x="162" y="304"/>
                    </a:lnTo>
                    <a:lnTo>
                      <a:pt x="187" y="303"/>
                    </a:lnTo>
                    <a:lnTo>
                      <a:pt x="210" y="301"/>
                    </a:lnTo>
                    <a:lnTo>
                      <a:pt x="233" y="297"/>
                    </a:lnTo>
                    <a:lnTo>
                      <a:pt x="250" y="292"/>
                    </a:lnTo>
                    <a:lnTo>
                      <a:pt x="246" y="293"/>
                    </a:lnTo>
                    <a:lnTo>
                      <a:pt x="264" y="285"/>
                    </a:lnTo>
                    <a:lnTo>
                      <a:pt x="261" y="287"/>
                    </a:lnTo>
                    <a:lnTo>
                      <a:pt x="273" y="279"/>
                    </a:lnTo>
                    <a:lnTo>
                      <a:pt x="268" y="283"/>
                    </a:lnTo>
                    <a:lnTo>
                      <a:pt x="271" y="279"/>
                    </a:lnTo>
                    <a:lnTo>
                      <a:pt x="273" y="277"/>
                    </a:lnTo>
                    <a:lnTo>
                      <a:pt x="278" y="270"/>
                    </a:lnTo>
                    <a:lnTo>
                      <a:pt x="272" y="286"/>
                    </a:lnTo>
                    <a:lnTo>
                      <a:pt x="272" y="280"/>
                    </a:lnTo>
                    <a:lnTo>
                      <a:pt x="272" y="73"/>
                    </a:lnTo>
                    <a:lnTo>
                      <a:pt x="272" y="69"/>
                    </a:lnTo>
                    <a:lnTo>
                      <a:pt x="276" y="82"/>
                    </a:lnTo>
                    <a:lnTo>
                      <a:pt x="273" y="76"/>
                    </a:lnTo>
                    <a:lnTo>
                      <a:pt x="271" y="75"/>
                    </a:lnTo>
                    <a:lnTo>
                      <a:pt x="266" y="67"/>
                    </a:lnTo>
                    <a:lnTo>
                      <a:pt x="273" y="74"/>
                    </a:lnTo>
                    <a:lnTo>
                      <a:pt x="261" y="66"/>
                    </a:lnTo>
                    <a:lnTo>
                      <a:pt x="265" y="68"/>
                    </a:lnTo>
                    <a:lnTo>
                      <a:pt x="248" y="62"/>
                    </a:lnTo>
                    <a:lnTo>
                      <a:pt x="231" y="57"/>
                    </a:lnTo>
                    <a:lnTo>
                      <a:pt x="208" y="52"/>
                    </a:lnTo>
                    <a:lnTo>
                      <a:pt x="186" y="50"/>
                    </a:lnTo>
                    <a:lnTo>
                      <a:pt x="159" y="48"/>
                    </a:lnTo>
                    <a:close/>
                    <a:moveTo>
                      <a:pt x="191" y="2"/>
                    </a:moveTo>
                    <a:lnTo>
                      <a:pt x="218" y="5"/>
                    </a:lnTo>
                    <a:lnTo>
                      <a:pt x="244" y="11"/>
                    </a:lnTo>
                    <a:lnTo>
                      <a:pt x="265" y="17"/>
                    </a:lnTo>
                    <a:lnTo>
                      <a:pt x="282" y="23"/>
                    </a:lnTo>
                    <a:cubicBezTo>
                      <a:pt x="284" y="24"/>
                      <a:pt x="286" y="25"/>
                      <a:pt x="287" y="26"/>
                    </a:cubicBezTo>
                    <a:lnTo>
                      <a:pt x="299" y="34"/>
                    </a:lnTo>
                    <a:cubicBezTo>
                      <a:pt x="302" y="36"/>
                      <a:pt x="304" y="38"/>
                      <a:pt x="306" y="41"/>
                    </a:cubicBezTo>
                    <a:lnTo>
                      <a:pt x="308" y="44"/>
                    </a:lnTo>
                    <a:lnTo>
                      <a:pt x="313" y="50"/>
                    </a:lnTo>
                    <a:lnTo>
                      <a:pt x="317" y="56"/>
                    </a:lnTo>
                    <a:cubicBezTo>
                      <a:pt x="319" y="59"/>
                      <a:pt x="320" y="64"/>
                      <a:pt x="320" y="69"/>
                    </a:cubicBezTo>
                    <a:lnTo>
                      <a:pt x="320" y="73"/>
                    </a:lnTo>
                    <a:lnTo>
                      <a:pt x="320" y="280"/>
                    </a:lnTo>
                    <a:lnTo>
                      <a:pt x="320" y="286"/>
                    </a:lnTo>
                    <a:cubicBezTo>
                      <a:pt x="320" y="291"/>
                      <a:pt x="318" y="297"/>
                      <a:pt x="315" y="301"/>
                    </a:cubicBezTo>
                    <a:lnTo>
                      <a:pt x="313" y="303"/>
                    </a:lnTo>
                    <a:lnTo>
                      <a:pt x="308" y="311"/>
                    </a:lnTo>
                    <a:lnTo>
                      <a:pt x="304" y="315"/>
                    </a:lnTo>
                    <a:cubicBezTo>
                      <a:pt x="303" y="316"/>
                      <a:pt x="301" y="318"/>
                      <a:pt x="299" y="319"/>
                    </a:cubicBezTo>
                    <a:lnTo>
                      <a:pt x="287" y="327"/>
                    </a:lnTo>
                    <a:cubicBezTo>
                      <a:pt x="286" y="328"/>
                      <a:pt x="285" y="328"/>
                      <a:pt x="284" y="329"/>
                    </a:cubicBezTo>
                    <a:lnTo>
                      <a:pt x="266" y="337"/>
                    </a:lnTo>
                    <a:cubicBezTo>
                      <a:pt x="265" y="337"/>
                      <a:pt x="264" y="338"/>
                      <a:pt x="263" y="338"/>
                    </a:cubicBezTo>
                    <a:lnTo>
                      <a:pt x="241" y="344"/>
                    </a:lnTo>
                    <a:lnTo>
                      <a:pt x="215" y="348"/>
                    </a:lnTo>
                    <a:lnTo>
                      <a:pt x="190" y="351"/>
                    </a:lnTo>
                    <a:lnTo>
                      <a:pt x="159" y="352"/>
                    </a:lnTo>
                    <a:lnTo>
                      <a:pt x="130" y="351"/>
                    </a:lnTo>
                    <a:lnTo>
                      <a:pt x="104" y="348"/>
                    </a:lnTo>
                    <a:lnTo>
                      <a:pt x="77" y="344"/>
                    </a:lnTo>
                    <a:lnTo>
                      <a:pt x="58" y="338"/>
                    </a:lnTo>
                    <a:cubicBezTo>
                      <a:pt x="57" y="338"/>
                      <a:pt x="56" y="337"/>
                      <a:pt x="55" y="337"/>
                    </a:cubicBezTo>
                    <a:lnTo>
                      <a:pt x="37" y="329"/>
                    </a:lnTo>
                    <a:cubicBezTo>
                      <a:pt x="36" y="328"/>
                      <a:pt x="35" y="328"/>
                      <a:pt x="34" y="327"/>
                    </a:cubicBezTo>
                    <a:lnTo>
                      <a:pt x="22" y="319"/>
                    </a:lnTo>
                    <a:cubicBezTo>
                      <a:pt x="20" y="318"/>
                      <a:pt x="18" y="316"/>
                      <a:pt x="17" y="315"/>
                    </a:cubicBezTo>
                    <a:lnTo>
                      <a:pt x="11" y="308"/>
                    </a:lnTo>
                    <a:lnTo>
                      <a:pt x="10" y="305"/>
                    </a:lnTo>
                    <a:lnTo>
                      <a:pt x="6" y="301"/>
                    </a:lnTo>
                    <a:cubicBezTo>
                      <a:pt x="3" y="297"/>
                      <a:pt x="0" y="291"/>
                      <a:pt x="0" y="286"/>
                    </a:cubicBezTo>
                    <a:lnTo>
                      <a:pt x="0" y="280"/>
                    </a:lnTo>
                    <a:lnTo>
                      <a:pt x="0" y="73"/>
                    </a:lnTo>
                    <a:lnTo>
                      <a:pt x="0" y="69"/>
                    </a:lnTo>
                    <a:cubicBezTo>
                      <a:pt x="0" y="64"/>
                      <a:pt x="2" y="59"/>
                      <a:pt x="4" y="56"/>
                    </a:cubicBezTo>
                    <a:lnTo>
                      <a:pt x="10" y="48"/>
                    </a:lnTo>
                    <a:lnTo>
                      <a:pt x="11" y="46"/>
                    </a:lnTo>
                    <a:lnTo>
                      <a:pt x="15" y="41"/>
                    </a:lnTo>
                    <a:cubicBezTo>
                      <a:pt x="17" y="38"/>
                      <a:pt x="19" y="36"/>
                      <a:pt x="22" y="34"/>
                    </a:cubicBezTo>
                    <a:lnTo>
                      <a:pt x="34" y="26"/>
                    </a:lnTo>
                    <a:cubicBezTo>
                      <a:pt x="35" y="25"/>
                      <a:pt x="37" y="24"/>
                      <a:pt x="39" y="23"/>
                    </a:cubicBezTo>
                    <a:lnTo>
                      <a:pt x="58" y="16"/>
                    </a:lnTo>
                    <a:lnTo>
                      <a:pt x="79" y="10"/>
                    </a:lnTo>
                    <a:lnTo>
                      <a:pt x="106" y="5"/>
                    </a:lnTo>
                    <a:lnTo>
                      <a:pt x="131" y="2"/>
                    </a:lnTo>
                    <a:lnTo>
                      <a:pt x="162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18" name="Rectangle 1009"/>
              <p:cNvSpPr>
                <a:spLocks noChangeArrowheads="1"/>
              </p:cNvSpPr>
              <p:nvPr/>
            </p:nvSpPr>
            <p:spPr bwMode="auto">
              <a:xfrm>
                <a:off x="5677819" y="5321280"/>
                <a:ext cx="10238" cy="133504"/>
              </a:xfrm>
              <a:prstGeom prst="rect">
                <a:avLst/>
              </a:pr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19" name="Rectangle 1010"/>
              <p:cNvSpPr>
                <a:spLocks noChangeArrowheads="1"/>
              </p:cNvSpPr>
              <p:nvPr/>
            </p:nvSpPr>
            <p:spPr bwMode="auto">
              <a:xfrm>
                <a:off x="5688057" y="5321280"/>
                <a:ext cx="10238" cy="13350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0" name="Rectangle 1011"/>
              <p:cNvSpPr>
                <a:spLocks noChangeArrowheads="1"/>
              </p:cNvSpPr>
              <p:nvPr/>
            </p:nvSpPr>
            <p:spPr bwMode="auto">
              <a:xfrm>
                <a:off x="5698295" y="5321280"/>
                <a:ext cx="10238" cy="13350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1" name="Rectangle 1012"/>
              <p:cNvSpPr>
                <a:spLocks noChangeArrowheads="1"/>
              </p:cNvSpPr>
              <p:nvPr/>
            </p:nvSpPr>
            <p:spPr bwMode="auto">
              <a:xfrm>
                <a:off x="5708532" y="5321280"/>
                <a:ext cx="10238" cy="13350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2" name="Rectangle 1013"/>
              <p:cNvSpPr>
                <a:spLocks noChangeArrowheads="1"/>
              </p:cNvSpPr>
              <p:nvPr/>
            </p:nvSpPr>
            <p:spPr bwMode="auto">
              <a:xfrm>
                <a:off x="5718770" y="5321280"/>
                <a:ext cx="10238" cy="13350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3" name="Rectangle 1014"/>
              <p:cNvSpPr>
                <a:spLocks noChangeArrowheads="1"/>
              </p:cNvSpPr>
              <p:nvPr/>
            </p:nvSpPr>
            <p:spPr bwMode="auto">
              <a:xfrm>
                <a:off x="5729008" y="5321280"/>
                <a:ext cx="10238" cy="13350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4" name="Rectangle 1015"/>
              <p:cNvSpPr>
                <a:spLocks noChangeArrowheads="1"/>
              </p:cNvSpPr>
              <p:nvPr/>
            </p:nvSpPr>
            <p:spPr bwMode="auto">
              <a:xfrm>
                <a:off x="5739246" y="5321280"/>
                <a:ext cx="10238" cy="13350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5" name="Rectangle 1016"/>
              <p:cNvSpPr>
                <a:spLocks noChangeArrowheads="1"/>
              </p:cNvSpPr>
              <p:nvPr/>
            </p:nvSpPr>
            <p:spPr bwMode="auto">
              <a:xfrm>
                <a:off x="5749482" y="5321280"/>
                <a:ext cx="10238" cy="13350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6" name="Rectangle 1017"/>
              <p:cNvSpPr>
                <a:spLocks noChangeArrowheads="1"/>
              </p:cNvSpPr>
              <p:nvPr/>
            </p:nvSpPr>
            <p:spPr bwMode="auto">
              <a:xfrm>
                <a:off x="5759721" y="5321280"/>
                <a:ext cx="20476" cy="133504"/>
              </a:xfrm>
              <a:prstGeom prst="rect">
                <a:avLst/>
              </a:prstGeom>
              <a:solidFill>
                <a:srgbClr val="F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7" name="Rectangle 1018"/>
              <p:cNvSpPr>
                <a:spLocks noChangeArrowheads="1"/>
              </p:cNvSpPr>
              <p:nvPr/>
            </p:nvSpPr>
            <p:spPr bwMode="auto">
              <a:xfrm>
                <a:off x="5780196" y="5321280"/>
                <a:ext cx="10238" cy="133504"/>
              </a:xfrm>
              <a:prstGeom prst="rect">
                <a:avLst/>
              </a:prstGeom>
              <a:solidFill>
                <a:srgbClr val="F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8" name="Rectangle 1019"/>
              <p:cNvSpPr>
                <a:spLocks noChangeArrowheads="1"/>
              </p:cNvSpPr>
              <p:nvPr/>
            </p:nvSpPr>
            <p:spPr bwMode="auto">
              <a:xfrm>
                <a:off x="5790434" y="5321280"/>
                <a:ext cx="10238" cy="133504"/>
              </a:xfrm>
              <a:prstGeom prst="rect">
                <a:avLst/>
              </a:prstGeom>
              <a:solidFill>
                <a:srgbClr val="F6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29" name="Rectangle 1020"/>
              <p:cNvSpPr>
                <a:spLocks noChangeArrowheads="1"/>
              </p:cNvSpPr>
              <p:nvPr/>
            </p:nvSpPr>
            <p:spPr bwMode="auto">
              <a:xfrm>
                <a:off x="5800672" y="5321280"/>
                <a:ext cx="10238" cy="133504"/>
              </a:xfrm>
              <a:prstGeom prst="rect">
                <a:avLst/>
              </a:prstGeom>
              <a:solidFill>
                <a:srgbClr val="E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30" name="Rectangle 1021"/>
              <p:cNvSpPr>
                <a:spLocks noChangeArrowheads="1"/>
              </p:cNvSpPr>
              <p:nvPr/>
            </p:nvSpPr>
            <p:spPr bwMode="auto">
              <a:xfrm>
                <a:off x="5810908" y="5321280"/>
                <a:ext cx="10238" cy="133504"/>
              </a:xfrm>
              <a:prstGeom prst="rect">
                <a:avLst/>
              </a:prstGeom>
              <a:solidFill>
                <a:srgbClr val="E5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31" name="Rectangle 1022"/>
              <p:cNvSpPr>
                <a:spLocks noChangeArrowheads="1"/>
              </p:cNvSpPr>
              <p:nvPr/>
            </p:nvSpPr>
            <p:spPr bwMode="auto">
              <a:xfrm>
                <a:off x="5821147" y="5321280"/>
                <a:ext cx="10238" cy="133504"/>
              </a:xfrm>
              <a:prstGeom prst="rect">
                <a:avLst/>
              </a:prstGeom>
              <a:solidFill>
                <a:srgbClr val="DB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32" name="Rectangle 1023"/>
              <p:cNvSpPr>
                <a:spLocks noChangeArrowheads="1"/>
              </p:cNvSpPr>
              <p:nvPr/>
            </p:nvSpPr>
            <p:spPr bwMode="auto">
              <a:xfrm>
                <a:off x="5831384" y="5321280"/>
                <a:ext cx="10238" cy="133504"/>
              </a:xfrm>
              <a:prstGeom prst="rect">
                <a:avLst/>
              </a:prstGeom>
              <a:solidFill>
                <a:srgbClr val="D3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33" name="Rectangle 1024"/>
              <p:cNvSpPr>
                <a:spLocks noChangeArrowheads="1"/>
              </p:cNvSpPr>
              <p:nvPr/>
            </p:nvSpPr>
            <p:spPr bwMode="auto">
              <a:xfrm>
                <a:off x="5841622" y="5321280"/>
                <a:ext cx="10238" cy="133504"/>
              </a:xfrm>
              <a:prstGeom prst="rect">
                <a:avLst/>
              </a:prstGeom>
              <a:solidFill>
                <a:srgbClr val="CE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534" name="Freeform 1026"/>
              <p:cNvSpPr>
                <a:spLocks/>
              </p:cNvSpPr>
              <p:nvPr/>
            </p:nvSpPr>
            <p:spPr bwMode="auto">
              <a:xfrm>
                <a:off x="5681915" y="5302652"/>
                <a:ext cx="176088" cy="46571"/>
              </a:xfrm>
              <a:custGeom>
                <a:avLst/>
                <a:gdLst>
                  <a:gd name="T0" fmla="*/ 136525 w 86"/>
                  <a:gd name="T1" fmla="*/ 23813 h 30"/>
                  <a:gd name="T2" fmla="*/ 136525 w 86"/>
                  <a:gd name="T3" fmla="*/ 23813 h 30"/>
                  <a:gd name="T4" fmla="*/ 136525 w 86"/>
                  <a:gd name="T5" fmla="*/ 26988 h 30"/>
                  <a:gd name="T6" fmla="*/ 134938 w 86"/>
                  <a:gd name="T7" fmla="*/ 28575 h 30"/>
                  <a:gd name="T8" fmla="*/ 133350 w 86"/>
                  <a:gd name="T9" fmla="*/ 31750 h 30"/>
                  <a:gd name="T10" fmla="*/ 131763 w 86"/>
                  <a:gd name="T11" fmla="*/ 33338 h 30"/>
                  <a:gd name="T12" fmla="*/ 125413 w 86"/>
                  <a:gd name="T13" fmla="*/ 38100 h 30"/>
                  <a:gd name="T14" fmla="*/ 115888 w 86"/>
                  <a:gd name="T15" fmla="*/ 41275 h 30"/>
                  <a:gd name="T16" fmla="*/ 106363 w 86"/>
                  <a:gd name="T17" fmla="*/ 42863 h 30"/>
                  <a:gd name="T18" fmla="*/ 95250 w 86"/>
                  <a:gd name="T19" fmla="*/ 46038 h 30"/>
                  <a:gd name="T20" fmla="*/ 82550 w 86"/>
                  <a:gd name="T21" fmla="*/ 47625 h 30"/>
                  <a:gd name="T22" fmla="*/ 68263 w 86"/>
                  <a:gd name="T23" fmla="*/ 47625 h 30"/>
                  <a:gd name="T24" fmla="*/ 55563 w 86"/>
                  <a:gd name="T25" fmla="*/ 47625 h 30"/>
                  <a:gd name="T26" fmla="*/ 42862 w 86"/>
                  <a:gd name="T27" fmla="*/ 46038 h 30"/>
                  <a:gd name="T28" fmla="*/ 30163 w 86"/>
                  <a:gd name="T29" fmla="*/ 42863 h 30"/>
                  <a:gd name="T30" fmla="*/ 20637 w 86"/>
                  <a:gd name="T31" fmla="*/ 41275 h 30"/>
                  <a:gd name="T32" fmla="*/ 12700 w 86"/>
                  <a:gd name="T33" fmla="*/ 38100 h 30"/>
                  <a:gd name="T34" fmla="*/ 6350 w 86"/>
                  <a:gd name="T35" fmla="*/ 33338 h 30"/>
                  <a:gd name="T36" fmla="*/ 4762 w 86"/>
                  <a:gd name="T37" fmla="*/ 31750 h 30"/>
                  <a:gd name="T38" fmla="*/ 3175 w 86"/>
                  <a:gd name="T39" fmla="*/ 28575 h 30"/>
                  <a:gd name="T40" fmla="*/ 0 w 86"/>
                  <a:gd name="T41" fmla="*/ 26988 h 30"/>
                  <a:gd name="T42" fmla="*/ 0 w 86"/>
                  <a:gd name="T43" fmla="*/ 23813 h 30"/>
                  <a:gd name="T44" fmla="*/ 0 w 86"/>
                  <a:gd name="T45" fmla="*/ 22225 h 30"/>
                  <a:gd name="T46" fmla="*/ 3175 w 86"/>
                  <a:gd name="T47" fmla="*/ 19050 h 30"/>
                  <a:gd name="T48" fmla="*/ 4762 w 86"/>
                  <a:gd name="T49" fmla="*/ 17463 h 30"/>
                  <a:gd name="T50" fmla="*/ 6350 w 86"/>
                  <a:gd name="T51" fmla="*/ 14288 h 30"/>
                  <a:gd name="T52" fmla="*/ 12700 w 86"/>
                  <a:gd name="T53" fmla="*/ 11113 h 30"/>
                  <a:gd name="T54" fmla="*/ 20637 w 86"/>
                  <a:gd name="T55" fmla="*/ 6350 h 30"/>
                  <a:gd name="T56" fmla="*/ 30163 w 86"/>
                  <a:gd name="T57" fmla="*/ 4763 h 30"/>
                  <a:gd name="T58" fmla="*/ 42862 w 86"/>
                  <a:gd name="T59" fmla="*/ 1588 h 30"/>
                  <a:gd name="T60" fmla="*/ 55563 w 86"/>
                  <a:gd name="T61" fmla="*/ 0 h 30"/>
                  <a:gd name="T62" fmla="*/ 68263 w 86"/>
                  <a:gd name="T63" fmla="*/ 0 h 30"/>
                  <a:gd name="T64" fmla="*/ 82550 w 86"/>
                  <a:gd name="T65" fmla="*/ 0 h 30"/>
                  <a:gd name="T66" fmla="*/ 95250 w 86"/>
                  <a:gd name="T67" fmla="*/ 1588 h 30"/>
                  <a:gd name="T68" fmla="*/ 106363 w 86"/>
                  <a:gd name="T69" fmla="*/ 4763 h 30"/>
                  <a:gd name="T70" fmla="*/ 115888 w 86"/>
                  <a:gd name="T71" fmla="*/ 6350 h 30"/>
                  <a:gd name="T72" fmla="*/ 125413 w 86"/>
                  <a:gd name="T73" fmla="*/ 11113 h 30"/>
                  <a:gd name="T74" fmla="*/ 131763 w 86"/>
                  <a:gd name="T75" fmla="*/ 14288 h 30"/>
                  <a:gd name="T76" fmla="*/ 133350 w 86"/>
                  <a:gd name="T77" fmla="*/ 17463 h 30"/>
                  <a:gd name="T78" fmla="*/ 134938 w 86"/>
                  <a:gd name="T79" fmla="*/ 19050 h 30"/>
                  <a:gd name="T80" fmla="*/ 136525 w 86"/>
                  <a:gd name="T81" fmla="*/ 22225 h 30"/>
                  <a:gd name="T82" fmla="*/ 136525 w 86"/>
                  <a:gd name="T83" fmla="*/ 23813 h 3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6"/>
                  <a:gd name="T127" fmla="*/ 0 h 30"/>
                  <a:gd name="T128" fmla="*/ 86 w 86"/>
                  <a:gd name="T129" fmla="*/ 30 h 3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6" h="30">
                    <a:moveTo>
                      <a:pt x="86" y="15"/>
                    </a:moveTo>
                    <a:lnTo>
                      <a:pt x="86" y="15"/>
                    </a:lnTo>
                    <a:lnTo>
                      <a:pt x="86" y="17"/>
                    </a:lnTo>
                    <a:lnTo>
                      <a:pt x="85" y="18"/>
                    </a:lnTo>
                    <a:lnTo>
                      <a:pt x="84" y="20"/>
                    </a:lnTo>
                    <a:lnTo>
                      <a:pt x="83" y="21"/>
                    </a:lnTo>
                    <a:lnTo>
                      <a:pt x="79" y="24"/>
                    </a:lnTo>
                    <a:lnTo>
                      <a:pt x="73" y="26"/>
                    </a:lnTo>
                    <a:lnTo>
                      <a:pt x="67" y="27"/>
                    </a:lnTo>
                    <a:lnTo>
                      <a:pt x="60" y="29"/>
                    </a:lnTo>
                    <a:lnTo>
                      <a:pt x="52" y="30"/>
                    </a:lnTo>
                    <a:lnTo>
                      <a:pt x="43" y="30"/>
                    </a:lnTo>
                    <a:lnTo>
                      <a:pt x="35" y="30"/>
                    </a:lnTo>
                    <a:lnTo>
                      <a:pt x="27" y="29"/>
                    </a:lnTo>
                    <a:lnTo>
                      <a:pt x="19" y="27"/>
                    </a:lnTo>
                    <a:lnTo>
                      <a:pt x="13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8" y="7"/>
                    </a:lnTo>
                    <a:lnTo>
                      <a:pt x="13" y="4"/>
                    </a:lnTo>
                    <a:lnTo>
                      <a:pt x="19" y="3"/>
                    </a:lnTo>
                    <a:lnTo>
                      <a:pt x="27" y="1"/>
                    </a:lnTo>
                    <a:lnTo>
                      <a:pt x="35" y="0"/>
                    </a:lnTo>
                    <a:lnTo>
                      <a:pt x="43" y="0"/>
                    </a:lnTo>
                    <a:lnTo>
                      <a:pt x="52" y="0"/>
                    </a:lnTo>
                    <a:lnTo>
                      <a:pt x="60" y="1"/>
                    </a:lnTo>
                    <a:lnTo>
                      <a:pt x="67" y="3"/>
                    </a:lnTo>
                    <a:lnTo>
                      <a:pt x="73" y="4"/>
                    </a:lnTo>
                    <a:lnTo>
                      <a:pt x="79" y="7"/>
                    </a:lnTo>
                    <a:lnTo>
                      <a:pt x="83" y="9"/>
                    </a:lnTo>
                    <a:lnTo>
                      <a:pt x="84" y="11"/>
                    </a:lnTo>
                    <a:lnTo>
                      <a:pt x="85" y="12"/>
                    </a:lnTo>
                    <a:lnTo>
                      <a:pt x="86" y="14"/>
                    </a:lnTo>
                    <a:lnTo>
                      <a:pt x="86" y="1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35" name="Picture 102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41367" y="5367851"/>
                <a:ext cx="309178" cy="1024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36" name="Freeform 1028"/>
              <p:cNvSpPr>
                <a:spLocks/>
              </p:cNvSpPr>
              <p:nvPr/>
            </p:nvSpPr>
            <p:spPr bwMode="auto">
              <a:xfrm>
                <a:off x="5245790" y="5266947"/>
                <a:ext cx="194516" cy="149028"/>
              </a:xfrm>
              <a:custGeom>
                <a:avLst/>
                <a:gdLst>
                  <a:gd name="T0" fmla="*/ 76200 w 95"/>
                  <a:gd name="T1" fmla="*/ 0 h 96"/>
                  <a:gd name="T2" fmla="*/ 0 w 95"/>
                  <a:gd name="T3" fmla="*/ 25400 h 96"/>
                  <a:gd name="T4" fmla="*/ 0 w 95"/>
                  <a:gd name="T5" fmla="*/ 122238 h 96"/>
                  <a:gd name="T6" fmla="*/ 76200 w 95"/>
                  <a:gd name="T7" fmla="*/ 152400 h 96"/>
                  <a:gd name="T8" fmla="*/ 150813 w 95"/>
                  <a:gd name="T9" fmla="*/ 127000 h 96"/>
                  <a:gd name="T10" fmla="*/ 150813 w 95"/>
                  <a:gd name="T11" fmla="*/ 30163 h 96"/>
                  <a:gd name="T12" fmla="*/ 76200 w 95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5"/>
                  <a:gd name="T22" fmla="*/ 0 h 96"/>
                  <a:gd name="T23" fmla="*/ 95 w 95"/>
                  <a:gd name="T24" fmla="*/ 96 h 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5" h="96">
                    <a:moveTo>
                      <a:pt x="48" y="0"/>
                    </a:moveTo>
                    <a:lnTo>
                      <a:pt x="0" y="16"/>
                    </a:lnTo>
                    <a:lnTo>
                      <a:pt x="0" y="77"/>
                    </a:lnTo>
                    <a:lnTo>
                      <a:pt x="48" y="96"/>
                    </a:lnTo>
                    <a:lnTo>
                      <a:pt x="95" y="80"/>
                    </a:lnTo>
                    <a:lnTo>
                      <a:pt x="95" y="1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37" name="Freeform 1029"/>
              <p:cNvSpPr>
                <a:spLocks noEditPoints="1"/>
              </p:cNvSpPr>
              <p:nvPr/>
            </p:nvSpPr>
            <p:spPr bwMode="auto">
              <a:xfrm>
                <a:off x="5229410" y="5256080"/>
                <a:ext cx="227276" cy="170761"/>
              </a:xfrm>
              <a:custGeom>
                <a:avLst/>
                <a:gdLst>
                  <a:gd name="T0" fmla="*/ 84602 w 352"/>
                  <a:gd name="T1" fmla="*/ 23250 h 353"/>
                  <a:gd name="T2" fmla="*/ 93113 w 352"/>
                  <a:gd name="T3" fmla="*/ 23250 h 353"/>
                  <a:gd name="T4" fmla="*/ 16019 w 352"/>
                  <a:gd name="T5" fmla="*/ 48479 h 353"/>
                  <a:gd name="T6" fmla="*/ 24029 w 352"/>
                  <a:gd name="T7" fmla="*/ 37102 h 353"/>
                  <a:gd name="T8" fmla="*/ 24029 w 352"/>
                  <a:gd name="T9" fmla="*/ 133566 h 353"/>
                  <a:gd name="T10" fmla="*/ 16520 w 352"/>
                  <a:gd name="T11" fmla="*/ 122683 h 353"/>
                  <a:gd name="T12" fmla="*/ 92612 w 352"/>
                  <a:gd name="T13" fmla="*/ 151375 h 353"/>
                  <a:gd name="T14" fmla="*/ 84602 w 352"/>
                  <a:gd name="T15" fmla="*/ 151375 h 353"/>
                  <a:gd name="T16" fmla="*/ 160694 w 352"/>
                  <a:gd name="T17" fmla="*/ 126146 h 353"/>
                  <a:gd name="T18" fmla="*/ 152184 w 352"/>
                  <a:gd name="T19" fmla="*/ 137523 h 353"/>
                  <a:gd name="T20" fmla="*/ 152184 w 352"/>
                  <a:gd name="T21" fmla="*/ 41554 h 353"/>
                  <a:gd name="T22" fmla="*/ 160194 w 352"/>
                  <a:gd name="T23" fmla="*/ 52932 h 353"/>
                  <a:gd name="T24" fmla="*/ 84602 w 352"/>
                  <a:gd name="T25" fmla="*/ 23250 h 353"/>
                  <a:gd name="T26" fmla="*/ 168704 w 352"/>
                  <a:gd name="T27" fmla="*/ 30671 h 353"/>
                  <a:gd name="T28" fmla="*/ 176213 w 352"/>
                  <a:gd name="T29" fmla="*/ 41554 h 353"/>
                  <a:gd name="T30" fmla="*/ 176213 w 352"/>
                  <a:gd name="T31" fmla="*/ 137523 h 353"/>
                  <a:gd name="T32" fmla="*/ 168203 w 352"/>
                  <a:gd name="T33" fmla="*/ 148407 h 353"/>
                  <a:gd name="T34" fmla="*/ 92111 w 352"/>
                  <a:gd name="T35" fmla="*/ 173636 h 353"/>
                  <a:gd name="T36" fmla="*/ 84102 w 352"/>
                  <a:gd name="T37" fmla="*/ 173636 h 353"/>
                  <a:gd name="T38" fmla="*/ 8010 w 352"/>
                  <a:gd name="T39" fmla="*/ 144449 h 353"/>
                  <a:gd name="T40" fmla="*/ 0 w 352"/>
                  <a:gd name="T41" fmla="*/ 133566 h 353"/>
                  <a:gd name="T42" fmla="*/ 0 w 352"/>
                  <a:gd name="T43" fmla="*/ 37102 h 353"/>
                  <a:gd name="T44" fmla="*/ 8510 w 352"/>
                  <a:gd name="T45" fmla="*/ 26218 h 353"/>
                  <a:gd name="T46" fmla="*/ 85603 w 352"/>
                  <a:gd name="T47" fmla="*/ 989 h 353"/>
                  <a:gd name="T48" fmla="*/ 93613 w 352"/>
                  <a:gd name="T49" fmla="*/ 989 h 353"/>
                  <a:gd name="T50" fmla="*/ 168704 w 352"/>
                  <a:gd name="T51" fmla="*/ 30671 h 3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53"/>
                  <a:gd name="T80" fmla="*/ 352 w 352"/>
                  <a:gd name="T81" fmla="*/ 353 h 3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53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98"/>
                    </a:lnTo>
                    <a:lnTo>
                      <a:pt x="48" y="75"/>
                    </a:lnTo>
                    <a:lnTo>
                      <a:pt x="48" y="270"/>
                    </a:lnTo>
                    <a:lnTo>
                      <a:pt x="33" y="248"/>
                    </a:lnTo>
                    <a:lnTo>
                      <a:pt x="185" y="306"/>
                    </a:lnTo>
                    <a:lnTo>
                      <a:pt x="169" y="306"/>
                    </a:lnTo>
                    <a:lnTo>
                      <a:pt x="321" y="255"/>
                    </a:lnTo>
                    <a:lnTo>
                      <a:pt x="304" y="278"/>
                    </a:lnTo>
                    <a:lnTo>
                      <a:pt x="304" y="84"/>
                    </a:lnTo>
                    <a:lnTo>
                      <a:pt x="320" y="107"/>
                    </a:lnTo>
                    <a:lnTo>
                      <a:pt x="169" y="47"/>
                    </a:lnTo>
                    <a:close/>
                    <a:moveTo>
                      <a:pt x="337" y="62"/>
                    </a:moveTo>
                    <a:cubicBezTo>
                      <a:pt x="346" y="66"/>
                      <a:pt x="352" y="74"/>
                      <a:pt x="352" y="84"/>
                    </a:cubicBezTo>
                    <a:lnTo>
                      <a:pt x="352" y="278"/>
                    </a:lnTo>
                    <a:cubicBezTo>
                      <a:pt x="352" y="288"/>
                      <a:pt x="346" y="297"/>
                      <a:pt x="336" y="300"/>
                    </a:cubicBezTo>
                    <a:lnTo>
                      <a:pt x="184" y="351"/>
                    </a:lnTo>
                    <a:cubicBezTo>
                      <a:pt x="179" y="353"/>
                      <a:pt x="173" y="353"/>
                      <a:pt x="168" y="351"/>
                    </a:cubicBezTo>
                    <a:lnTo>
                      <a:pt x="16" y="292"/>
                    </a:lnTo>
                    <a:cubicBezTo>
                      <a:pt x="7" y="289"/>
                      <a:pt x="0" y="280"/>
                      <a:pt x="0" y="270"/>
                    </a:cubicBezTo>
                    <a:lnTo>
                      <a:pt x="0" y="75"/>
                    </a:lnTo>
                    <a:cubicBezTo>
                      <a:pt x="0" y="65"/>
                      <a:pt x="7" y="56"/>
                      <a:pt x="17" y="53"/>
                    </a:cubicBezTo>
                    <a:lnTo>
                      <a:pt x="171" y="2"/>
                    </a:lnTo>
                    <a:cubicBezTo>
                      <a:pt x="176" y="0"/>
                      <a:pt x="182" y="0"/>
                      <a:pt x="187" y="2"/>
                    </a:cubicBezTo>
                    <a:lnTo>
                      <a:pt x="337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38" name="Freeform 1030"/>
              <p:cNvSpPr>
                <a:spLocks/>
              </p:cNvSpPr>
              <p:nvPr/>
            </p:nvSpPr>
            <p:spPr bwMode="auto">
              <a:xfrm>
                <a:off x="5239649" y="5287128"/>
                <a:ext cx="104424" cy="124190"/>
              </a:xfrm>
              <a:custGeom>
                <a:avLst/>
                <a:gdLst>
                  <a:gd name="T0" fmla="*/ 80963 w 51"/>
                  <a:gd name="T1" fmla="*/ 127000 h 80"/>
                  <a:gd name="T2" fmla="*/ 0 w 51"/>
                  <a:gd name="T3" fmla="*/ 98425 h 80"/>
                  <a:gd name="T4" fmla="*/ 0 w 51"/>
                  <a:gd name="T5" fmla="*/ 0 h 80"/>
                  <a:gd name="T6" fmla="*/ 80963 w 51"/>
                  <a:gd name="T7" fmla="*/ 30163 h 80"/>
                  <a:gd name="T8" fmla="*/ 80963 w 51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80"/>
                  <a:gd name="T17" fmla="*/ 51 w 51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80">
                    <a:moveTo>
                      <a:pt x="51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51" y="19"/>
                    </a:lnTo>
                    <a:lnTo>
                      <a:pt x="51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39" name="Freeform 1031"/>
              <p:cNvSpPr>
                <a:spLocks/>
              </p:cNvSpPr>
              <p:nvPr/>
            </p:nvSpPr>
            <p:spPr bwMode="auto">
              <a:xfrm>
                <a:off x="5260124" y="5302652"/>
                <a:ext cx="61426" cy="31048"/>
              </a:xfrm>
              <a:custGeom>
                <a:avLst/>
                <a:gdLst>
                  <a:gd name="T0" fmla="*/ 47625 w 30"/>
                  <a:gd name="T1" fmla="*/ 31750 h 20"/>
                  <a:gd name="T2" fmla="*/ 0 w 30"/>
                  <a:gd name="T3" fmla="*/ 12700 h 20"/>
                  <a:gd name="T4" fmla="*/ 0 w 30"/>
                  <a:gd name="T5" fmla="*/ 0 h 20"/>
                  <a:gd name="T6" fmla="*/ 47625 w 30"/>
                  <a:gd name="T7" fmla="*/ 19050 h 20"/>
                  <a:gd name="T8" fmla="*/ 47625 w 30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0"/>
                  <a:gd name="T17" fmla="*/ 30 w 3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0">
                    <a:moveTo>
                      <a:pt x="30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0" y="12"/>
                    </a:lnTo>
                    <a:lnTo>
                      <a:pt x="30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40" name="Freeform 1032"/>
              <p:cNvSpPr>
                <a:spLocks/>
              </p:cNvSpPr>
              <p:nvPr/>
            </p:nvSpPr>
            <p:spPr bwMode="auto">
              <a:xfrm>
                <a:off x="5260124" y="5325938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5875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41" name="Freeform 1033"/>
              <p:cNvSpPr>
                <a:spLocks/>
              </p:cNvSpPr>
              <p:nvPr/>
            </p:nvSpPr>
            <p:spPr bwMode="auto">
              <a:xfrm>
                <a:off x="5260124" y="5349223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42" name="Picture 1034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7930" y="5290233"/>
                <a:ext cx="102376" cy="1335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3" name="Freeform 1035"/>
              <p:cNvSpPr>
                <a:spLocks/>
              </p:cNvSpPr>
              <p:nvPr/>
            </p:nvSpPr>
            <p:spPr bwMode="auto">
              <a:xfrm>
                <a:off x="5239649" y="5263843"/>
                <a:ext cx="196563" cy="54334"/>
              </a:xfrm>
              <a:custGeom>
                <a:avLst/>
                <a:gdLst>
                  <a:gd name="T0" fmla="*/ 152400 w 96"/>
                  <a:gd name="T1" fmla="*/ 30163 h 35"/>
                  <a:gd name="T2" fmla="*/ 76200 w 96"/>
                  <a:gd name="T3" fmla="*/ 55563 h 35"/>
                  <a:gd name="T4" fmla="*/ 0 w 96"/>
                  <a:gd name="T5" fmla="*/ 25400 h 35"/>
                  <a:gd name="T6" fmla="*/ 77787 w 96"/>
                  <a:gd name="T7" fmla="*/ 0 h 35"/>
                  <a:gd name="T8" fmla="*/ 152400 w 96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35"/>
                  <a:gd name="T17" fmla="*/ 96 w 96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35">
                    <a:moveTo>
                      <a:pt x="96" y="19"/>
                    </a:moveTo>
                    <a:lnTo>
                      <a:pt x="48" y="35"/>
                    </a:lnTo>
                    <a:lnTo>
                      <a:pt x="0" y="16"/>
                    </a:lnTo>
                    <a:lnTo>
                      <a:pt x="49" y="0"/>
                    </a:lnTo>
                    <a:lnTo>
                      <a:pt x="96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44" name="Picture 103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96979" y="5415976"/>
                <a:ext cx="309178" cy="100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45" name="Freeform 1037"/>
              <p:cNvSpPr>
                <a:spLocks/>
              </p:cNvSpPr>
              <p:nvPr/>
            </p:nvSpPr>
            <p:spPr bwMode="auto">
              <a:xfrm>
                <a:off x="5399356" y="5313519"/>
                <a:ext cx="196563" cy="156791"/>
              </a:xfrm>
              <a:custGeom>
                <a:avLst/>
                <a:gdLst>
                  <a:gd name="T0" fmla="*/ 77787 w 96"/>
                  <a:gd name="T1" fmla="*/ 0 h 101"/>
                  <a:gd name="T2" fmla="*/ 0 w 96"/>
                  <a:gd name="T3" fmla="*/ 26988 h 101"/>
                  <a:gd name="T4" fmla="*/ 0 w 96"/>
                  <a:gd name="T5" fmla="*/ 130175 h 101"/>
                  <a:gd name="T6" fmla="*/ 76200 w 96"/>
                  <a:gd name="T7" fmla="*/ 160338 h 101"/>
                  <a:gd name="T8" fmla="*/ 152400 w 96"/>
                  <a:gd name="T9" fmla="*/ 133350 h 101"/>
                  <a:gd name="T10" fmla="*/ 152400 w 96"/>
                  <a:gd name="T11" fmla="*/ 31750 h 101"/>
                  <a:gd name="T12" fmla="*/ 77787 w 96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1"/>
                  <a:gd name="T23" fmla="*/ 96 w 96"/>
                  <a:gd name="T24" fmla="*/ 101 h 1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1">
                    <a:moveTo>
                      <a:pt x="49" y="0"/>
                    </a:moveTo>
                    <a:lnTo>
                      <a:pt x="0" y="17"/>
                    </a:lnTo>
                    <a:lnTo>
                      <a:pt x="0" y="82"/>
                    </a:lnTo>
                    <a:lnTo>
                      <a:pt x="48" y="101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46" name="Freeform 1038"/>
              <p:cNvSpPr>
                <a:spLocks noEditPoints="1"/>
              </p:cNvSpPr>
              <p:nvPr/>
            </p:nvSpPr>
            <p:spPr bwMode="auto">
              <a:xfrm>
                <a:off x="5385022" y="5302652"/>
                <a:ext cx="225229" cy="178524"/>
              </a:xfrm>
              <a:custGeom>
                <a:avLst/>
                <a:gdLst>
                  <a:gd name="T0" fmla="*/ 83840 w 352"/>
                  <a:gd name="T1" fmla="*/ 23253 h 369"/>
                  <a:gd name="T2" fmla="*/ 92273 w 352"/>
                  <a:gd name="T3" fmla="*/ 23253 h 369"/>
                  <a:gd name="T4" fmla="*/ 15875 w 352"/>
                  <a:gd name="T5" fmla="*/ 49970 h 369"/>
                  <a:gd name="T6" fmla="*/ 23812 w 352"/>
                  <a:gd name="T7" fmla="*/ 38591 h 369"/>
                  <a:gd name="T8" fmla="*/ 23812 w 352"/>
                  <a:gd name="T9" fmla="*/ 140014 h 369"/>
                  <a:gd name="T10" fmla="*/ 16371 w 352"/>
                  <a:gd name="T11" fmla="*/ 129130 h 369"/>
                  <a:gd name="T12" fmla="*/ 91777 w 352"/>
                  <a:gd name="T13" fmla="*/ 159310 h 369"/>
                  <a:gd name="T14" fmla="*/ 83344 w 352"/>
                  <a:gd name="T15" fmla="*/ 159310 h 369"/>
                  <a:gd name="T16" fmla="*/ 158750 w 352"/>
                  <a:gd name="T17" fmla="*/ 132593 h 369"/>
                  <a:gd name="T18" fmla="*/ 150813 w 352"/>
                  <a:gd name="T19" fmla="*/ 143972 h 369"/>
                  <a:gd name="T20" fmla="*/ 150813 w 352"/>
                  <a:gd name="T21" fmla="*/ 43043 h 369"/>
                  <a:gd name="T22" fmla="*/ 158254 w 352"/>
                  <a:gd name="T23" fmla="*/ 54423 h 369"/>
                  <a:gd name="T24" fmla="*/ 83840 w 352"/>
                  <a:gd name="T25" fmla="*/ 23253 h 369"/>
                  <a:gd name="T26" fmla="*/ 167680 w 352"/>
                  <a:gd name="T27" fmla="*/ 32159 h 369"/>
                  <a:gd name="T28" fmla="*/ 174625 w 352"/>
                  <a:gd name="T29" fmla="*/ 43043 h 369"/>
                  <a:gd name="T30" fmla="*/ 174625 w 352"/>
                  <a:gd name="T31" fmla="*/ 143972 h 369"/>
                  <a:gd name="T32" fmla="*/ 166688 w 352"/>
                  <a:gd name="T33" fmla="*/ 155352 h 369"/>
                  <a:gd name="T34" fmla="*/ 91281 w 352"/>
                  <a:gd name="T35" fmla="*/ 181573 h 369"/>
                  <a:gd name="T36" fmla="*/ 82848 w 352"/>
                  <a:gd name="T37" fmla="*/ 181573 h 369"/>
                  <a:gd name="T38" fmla="*/ 7441 w 352"/>
                  <a:gd name="T39" fmla="*/ 150899 h 369"/>
                  <a:gd name="T40" fmla="*/ 0 w 352"/>
                  <a:gd name="T41" fmla="*/ 140014 h 369"/>
                  <a:gd name="T42" fmla="*/ 0 w 352"/>
                  <a:gd name="T43" fmla="*/ 38591 h 369"/>
                  <a:gd name="T44" fmla="*/ 8434 w 352"/>
                  <a:gd name="T45" fmla="*/ 27211 h 369"/>
                  <a:gd name="T46" fmla="*/ 84336 w 352"/>
                  <a:gd name="T47" fmla="*/ 990 h 369"/>
                  <a:gd name="T48" fmla="*/ 93266 w 352"/>
                  <a:gd name="T49" fmla="*/ 990 h 369"/>
                  <a:gd name="T50" fmla="*/ 167680 w 352"/>
                  <a:gd name="T51" fmla="*/ 32159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47" name="Freeform 1039"/>
              <p:cNvSpPr>
                <a:spLocks/>
              </p:cNvSpPr>
              <p:nvPr/>
            </p:nvSpPr>
            <p:spPr bwMode="auto">
              <a:xfrm>
                <a:off x="5395261" y="5333699"/>
                <a:ext cx="92140" cy="131953"/>
              </a:xfrm>
              <a:custGeom>
                <a:avLst/>
                <a:gdLst>
                  <a:gd name="T0" fmla="*/ 71438 w 45"/>
                  <a:gd name="T1" fmla="*/ 134938 h 85"/>
                  <a:gd name="T2" fmla="*/ 0 w 45"/>
                  <a:gd name="T3" fmla="*/ 104775 h 85"/>
                  <a:gd name="T4" fmla="*/ 0 w 45"/>
                  <a:gd name="T5" fmla="*/ 0 h 85"/>
                  <a:gd name="T6" fmla="*/ 71438 w 45"/>
                  <a:gd name="T7" fmla="*/ 31750 h 85"/>
                  <a:gd name="T8" fmla="*/ 71438 w 45"/>
                  <a:gd name="T9" fmla="*/ 134938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5"/>
                  <a:gd name="T17" fmla="*/ 45 w 45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5">
                    <a:moveTo>
                      <a:pt x="45" y="85"/>
                    </a:moveTo>
                    <a:lnTo>
                      <a:pt x="0" y="66"/>
                    </a:lnTo>
                    <a:lnTo>
                      <a:pt x="0" y="0"/>
                    </a:lnTo>
                    <a:lnTo>
                      <a:pt x="45" y="20"/>
                    </a:lnTo>
                    <a:lnTo>
                      <a:pt x="45" y="85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48" name="Freeform 1040"/>
              <p:cNvSpPr>
                <a:spLocks/>
              </p:cNvSpPr>
              <p:nvPr/>
            </p:nvSpPr>
            <p:spPr bwMode="auto">
              <a:xfrm>
                <a:off x="5405498" y="5349223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49" name="Freeform 1041"/>
              <p:cNvSpPr>
                <a:spLocks/>
              </p:cNvSpPr>
              <p:nvPr/>
            </p:nvSpPr>
            <p:spPr bwMode="auto">
              <a:xfrm>
                <a:off x="5405498" y="5372509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50" name="Freeform 1042"/>
              <p:cNvSpPr>
                <a:spLocks/>
              </p:cNvSpPr>
              <p:nvPr/>
            </p:nvSpPr>
            <p:spPr bwMode="auto">
              <a:xfrm>
                <a:off x="5405498" y="5403557"/>
                <a:ext cx="71664" cy="31048"/>
              </a:xfrm>
              <a:custGeom>
                <a:avLst/>
                <a:gdLst>
                  <a:gd name="T0" fmla="*/ 55563 w 35"/>
                  <a:gd name="T1" fmla="*/ 31750 h 20"/>
                  <a:gd name="T2" fmla="*/ 0 w 35"/>
                  <a:gd name="T3" fmla="*/ 12700 h 20"/>
                  <a:gd name="T4" fmla="*/ 0 w 35"/>
                  <a:gd name="T5" fmla="*/ 0 h 20"/>
                  <a:gd name="T6" fmla="*/ 55563 w 35"/>
                  <a:gd name="T7" fmla="*/ 19050 h 20"/>
                  <a:gd name="T8" fmla="*/ 55563 w 35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0"/>
                  <a:gd name="T17" fmla="*/ 35 w 35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0">
                    <a:moveTo>
                      <a:pt x="35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51" name="Picture 1043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81257" y="5336804"/>
                <a:ext cx="114662" cy="1335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2" name="Freeform 1044"/>
              <p:cNvSpPr>
                <a:spLocks/>
              </p:cNvSpPr>
              <p:nvPr/>
            </p:nvSpPr>
            <p:spPr bwMode="auto">
              <a:xfrm>
                <a:off x="5395261" y="5310414"/>
                <a:ext cx="194516" cy="54334"/>
              </a:xfrm>
              <a:custGeom>
                <a:avLst/>
                <a:gdLst>
                  <a:gd name="T0" fmla="*/ 150813 w 95"/>
                  <a:gd name="T1" fmla="*/ 30163 h 35"/>
                  <a:gd name="T2" fmla="*/ 74613 w 95"/>
                  <a:gd name="T3" fmla="*/ 55563 h 35"/>
                  <a:gd name="T4" fmla="*/ 0 w 95"/>
                  <a:gd name="T5" fmla="*/ 25400 h 35"/>
                  <a:gd name="T6" fmla="*/ 76200 w 95"/>
                  <a:gd name="T7" fmla="*/ 0 h 35"/>
                  <a:gd name="T8" fmla="*/ 150813 w 95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"/>
                  <a:gd name="T16" fmla="*/ 0 h 35"/>
                  <a:gd name="T17" fmla="*/ 95 w 95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" h="35">
                    <a:moveTo>
                      <a:pt x="95" y="19"/>
                    </a:moveTo>
                    <a:lnTo>
                      <a:pt x="47" y="35"/>
                    </a:lnTo>
                    <a:lnTo>
                      <a:pt x="0" y="16"/>
                    </a:lnTo>
                    <a:lnTo>
                      <a:pt x="48" y="0"/>
                    </a:lnTo>
                    <a:lnTo>
                      <a:pt x="95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53" name="Picture 1045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40307" y="5462547"/>
                <a:ext cx="309178" cy="100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4" name="Freeform 1046"/>
              <p:cNvSpPr>
                <a:spLocks/>
              </p:cNvSpPr>
              <p:nvPr/>
            </p:nvSpPr>
            <p:spPr bwMode="auto">
              <a:xfrm>
                <a:off x="5554968" y="5360090"/>
                <a:ext cx="184277" cy="149028"/>
              </a:xfrm>
              <a:custGeom>
                <a:avLst/>
                <a:gdLst>
                  <a:gd name="T0" fmla="*/ 71438 w 90"/>
                  <a:gd name="T1" fmla="*/ 0 h 96"/>
                  <a:gd name="T2" fmla="*/ 0 w 90"/>
                  <a:gd name="T3" fmla="*/ 25400 h 96"/>
                  <a:gd name="T4" fmla="*/ 0 w 90"/>
                  <a:gd name="T5" fmla="*/ 123825 h 96"/>
                  <a:gd name="T6" fmla="*/ 71438 w 90"/>
                  <a:gd name="T7" fmla="*/ 152400 h 96"/>
                  <a:gd name="T8" fmla="*/ 142875 w 90"/>
                  <a:gd name="T9" fmla="*/ 127000 h 96"/>
                  <a:gd name="T10" fmla="*/ 142875 w 90"/>
                  <a:gd name="T11" fmla="*/ 30163 h 96"/>
                  <a:gd name="T12" fmla="*/ 71438 w 90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"/>
                  <a:gd name="T22" fmla="*/ 0 h 96"/>
                  <a:gd name="T23" fmla="*/ 90 w 90"/>
                  <a:gd name="T24" fmla="*/ 96 h 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" h="96">
                    <a:moveTo>
                      <a:pt x="45" y="0"/>
                    </a:moveTo>
                    <a:lnTo>
                      <a:pt x="0" y="16"/>
                    </a:lnTo>
                    <a:lnTo>
                      <a:pt x="0" y="78"/>
                    </a:lnTo>
                    <a:lnTo>
                      <a:pt x="45" y="96"/>
                    </a:lnTo>
                    <a:lnTo>
                      <a:pt x="90" y="80"/>
                    </a:lnTo>
                    <a:lnTo>
                      <a:pt x="90" y="19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55" name="Freeform 1047"/>
              <p:cNvSpPr>
                <a:spLocks noEditPoints="1"/>
              </p:cNvSpPr>
              <p:nvPr/>
            </p:nvSpPr>
            <p:spPr bwMode="auto">
              <a:xfrm>
                <a:off x="5538588" y="5349223"/>
                <a:ext cx="217038" cy="172314"/>
              </a:xfrm>
              <a:custGeom>
                <a:avLst/>
                <a:gdLst>
                  <a:gd name="T0" fmla="*/ 80632 w 336"/>
                  <a:gd name="T1" fmla="*/ 23462 h 353"/>
                  <a:gd name="T2" fmla="*/ 89146 w 336"/>
                  <a:gd name="T3" fmla="*/ 23462 h 353"/>
                  <a:gd name="T4" fmla="*/ 16026 w 336"/>
                  <a:gd name="T5" fmla="*/ 48920 h 353"/>
                  <a:gd name="T6" fmla="*/ 24039 w 336"/>
                  <a:gd name="T7" fmla="*/ 37439 h 353"/>
                  <a:gd name="T8" fmla="*/ 24039 w 336"/>
                  <a:gd name="T9" fmla="*/ 134780 h 353"/>
                  <a:gd name="T10" fmla="*/ 16527 w 336"/>
                  <a:gd name="T11" fmla="*/ 123798 h 353"/>
                  <a:gd name="T12" fmla="*/ 88645 w 336"/>
                  <a:gd name="T13" fmla="*/ 152751 h 353"/>
                  <a:gd name="T14" fmla="*/ 80131 w 336"/>
                  <a:gd name="T15" fmla="*/ 152751 h 353"/>
                  <a:gd name="T16" fmla="*/ 152249 w 336"/>
                  <a:gd name="T17" fmla="*/ 127293 h 353"/>
                  <a:gd name="T18" fmla="*/ 144236 w 336"/>
                  <a:gd name="T19" fmla="*/ 138774 h 353"/>
                  <a:gd name="T20" fmla="*/ 144236 w 336"/>
                  <a:gd name="T21" fmla="*/ 41932 h 353"/>
                  <a:gd name="T22" fmla="*/ 151748 w 336"/>
                  <a:gd name="T23" fmla="*/ 52914 h 353"/>
                  <a:gd name="T24" fmla="*/ 80632 w 336"/>
                  <a:gd name="T25" fmla="*/ 23462 h 353"/>
                  <a:gd name="T26" fmla="*/ 161264 w 336"/>
                  <a:gd name="T27" fmla="*/ 30950 h 353"/>
                  <a:gd name="T28" fmla="*/ 168275 w 336"/>
                  <a:gd name="T29" fmla="*/ 41932 h 353"/>
                  <a:gd name="T30" fmla="*/ 168275 w 336"/>
                  <a:gd name="T31" fmla="*/ 138774 h 353"/>
                  <a:gd name="T32" fmla="*/ 160262 w 336"/>
                  <a:gd name="T33" fmla="*/ 149756 h 353"/>
                  <a:gd name="T34" fmla="*/ 88144 w 336"/>
                  <a:gd name="T35" fmla="*/ 175215 h 353"/>
                  <a:gd name="T36" fmla="*/ 79630 w 336"/>
                  <a:gd name="T37" fmla="*/ 175215 h 353"/>
                  <a:gd name="T38" fmla="*/ 7512 w 336"/>
                  <a:gd name="T39" fmla="*/ 145763 h 353"/>
                  <a:gd name="T40" fmla="*/ 0 w 336"/>
                  <a:gd name="T41" fmla="*/ 134780 h 353"/>
                  <a:gd name="T42" fmla="*/ 0 w 336"/>
                  <a:gd name="T43" fmla="*/ 37439 h 353"/>
                  <a:gd name="T44" fmla="*/ 8514 w 336"/>
                  <a:gd name="T45" fmla="*/ 26457 h 353"/>
                  <a:gd name="T46" fmla="*/ 81133 w 336"/>
                  <a:gd name="T47" fmla="*/ 998 h 353"/>
                  <a:gd name="T48" fmla="*/ 89647 w 336"/>
                  <a:gd name="T49" fmla="*/ 998 h 353"/>
                  <a:gd name="T50" fmla="*/ 161264 w 336"/>
                  <a:gd name="T51" fmla="*/ 30950 h 3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53"/>
                  <a:gd name="T80" fmla="*/ 336 w 336"/>
                  <a:gd name="T81" fmla="*/ 353 h 3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53">
                    <a:moveTo>
                      <a:pt x="161" y="47"/>
                    </a:moveTo>
                    <a:lnTo>
                      <a:pt x="178" y="47"/>
                    </a:lnTo>
                    <a:lnTo>
                      <a:pt x="32" y="98"/>
                    </a:lnTo>
                    <a:lnTo>
                      <a:pt x="48" y="75"/>
                    </a:lnTo>
                    <a:lnTo>
                      <a:pt x="48" y="270"/>
                    </a:lnTo>
                    <a:lnTo>
                      <a:pt x="33" y="248"/>
                    </a:lnTo>
                    <a:lnTo>
                      <a:pt x="177" y="306"/>
                    </a:lnTo>
                    <a:lnTo>
                      <a:pt x="160" y="306"/>
                    </a:lnTo>
                    <a:lnTo>
                      <a:pt x="304" y="255"/>
                    </a:lnTo>
                    <a:lnTo>
                      <a:pt x="288" y="278"/>
                    </a:lnTo>
                    <a:lnTo>
                      <a:pt x="288" y="84"/>
                    </a:lnTo>
                    <a:lnTo>
                      <a:pt x="303" y="106"/>
                    </a:lnTo>
                    <a:lnTo>
                      <a:pt x="161" y="47"/>
                    </a:lnTo>
                    <a:close/>
                    <a:moveTo>
                      <a:pt x="322" y="62"/>
                    </a:moveTo>
                    <a:cubicBezTo>
                      <a:pt x="331" y="66"/>
                      <a:pt x="336" y="75"/>
                      <a:pt x="336" y="84"/>
                    </a:cubicBezTo>
                    <a:lnTo>
                      <a:pt x="336" y="278"/>
                    </a:lnTo>
                    <a:cubicBezTo>
                      <a:pt x="336" y="288"/>
                      <a:pt x="330" y="297"/>
                      <a:pt x="320" y="300"/>
                    </a:cubicBezTo>
                    <a:lnTo>
                      <a:pt x="176" y="351"/>
                    </a:lnTo>
                    <a:cubicBezTo>
                      <a:pt x="171" y="353"/>
                      <a:pt x="165" y="353"/>
                      <a:pt x="159" y="351"/>
                    </a:cubicBezTo>
                    <a:lnTo>
                      <a:pt x="15" y="292"/>
                    </a:lnTo>
                    <a:cubicBezTo>
                      <a:pt x="6" y="289"/>
                      <a:pt x="0" y="280"/>
                      <a:pt x="0" y="270"/>
                    </a:cubicBezTo>
                    <a:lnTo>
                      <a:pt x="0" y="75"/>
                    </a:lnTo>
                    <a:cubicBezTo>
                      <a:pt x="0" y="65"/>
                      <a:pt x="7" y="56"/>
                      <a:pt x="17" y="53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79" y="2"/>
                    </a:cubicBezTo>
                    <a:lnTo>
                      <a:pt x="322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56" name="Freeform 1048"/>
              <p:cNvSpPr>
                <a:spLocks/>
              </p:cNvSpPr>
              <p:nvPr/>
            </p:nvSpPr>
            <p:spPr bwMode="auto">
              <a:xfrm>
                <a:off x="5548824" y="5380270"/>
                <a:ext cx="92140" cy="124190"/>
              </a:xfrm>
              <a:custGeom>
                <a:avLst/>
                <a:gdLst>
                  <a:gd name="T0" fmla="*/ 71438 w 45"/>
                  <a:gd name="T1" fmla="*/ 127000 h 80"/>
                  <a:gd name="T2" fmla="*/ 0 w 45"/>
                  <a:gd name="T3" fmla="*/ 98425 h 80"/>
                  <a:gd name="T4" fmla="*/ 0 w 45"/>
                  <a:gd name="T5" fmla="*/ 0 h 80"/>
                  <a:gd name="T6" fmla="*/ 71438 w 45"/>
                  <a:gd name="T7" fmla="*/ 30163 h 80"/>
                  <a:gd name="T8" fmla="*/ 71438 w 45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0"/>
                  <a:gd name="T17" fmla="*/ 45 w 45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0">
                    <a:moveTo>
                      <a:pt x="45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45" y="19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57" name="Freeform 1049"/>
              <p:cNvSpPr>
                <a:spLocks/>
              </p:cNvSpPr>
              <p:nvPr/>
            </p:nvSpPr>
            <p:spPr bwMode="auto">
              <a:xfrm>
                <a:off x="5559063" y="5395794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58" name="Freeform 1050"/>
              <p:cNvSpPr>
                <a:spLocks/>
              </p:cNvSpPr>
              <p:nvPr/>
            </p:nvSpPr>
            <p:spPr bwMode="auto">
              <a:xfrm>
                <a:off x="5559063" y="5419080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59" name="Freeform 1051"/>
              <p:cNvSpPr>
                <a:spLocks/>
              </p:cNvSpPr>
              <p:nvPr/>
            </p:nvSpPr>
            <p:spPr bwMode="auto">
              <a:xfrm>
                <a:off x="5559063" y="5442365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60" name="Picture 1052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36869" y="5383375"/>
                <a:ext cx="112614" cy="1257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1" name="Freeform 1053"/>
              <p:cNvSpPr>
                <a:spLocks/>
              </p:cNvSpPr>
              <p:nvPr/>
            </p:nvSpPr>
            <p:spPr bwMode="auto">
              <a:xfrm>
                <a:off x="5548824" y="5356985"/>
                <a:ext cx="186326" cy="54334"/>
              </a:xfrm>
              <a:custGeom>
                <a:avLst/>
                <a:gdLst>
                  <a:gd name="T0" fmla="*/ 144463 w 91"/>
                  <a:gd name="T1" fmla="*/ 30163 h 35"/>
                  <a:gd name="T2" fmla="*/ 71438 w 91"/>
                  <a:gd name="T3" fmla="*/ 55563 h 35"/>
                  <a:gd name="T4" fmla="*/ 0 w 91"/>
                  <a:gd name="T5" fmla="*/ 25400 h 35"/>
                  <a:gd name="T6" fmla="*/ 73025 w 91"/>
                  <a:gd name="T7" fmla="*/ 0 h 35"/>
                  <a:gd name="T8" fmla="*/ 144463 w 91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35"/>
                  <a:gd name="T17" fmla="*/ 91 w 91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35">
                    <a:moveTo>
                      <a:pt x="91" y="19"/>
                    </a:moveTo>
                    <a:lnTo>
                      <a:pt x="45" y="35"/>
                    </a:lnTo>
                    <a:lnTo>
                      <a:pt x="0" y="16"/>
                    </a:lnTo>
                    <a:lnTo>
                      <a:pt x="46" y="0"/>
                    </a:lnTo>
                    <a:lnTo>
                      <a:pt x="91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62" name="Picture 1054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7802" y="5431499"/>
                <a:ext cx="309178" cy="108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3" name="Freeform 1055"/>
              <p:cNvSpPr>
                <a:spLocks/>
              </p:cNvSpPr>
              <p:nvPr/>
            </p:nvSpPr>
            <p:spPr bwMode="auto">
              <a:xfrm>
                <a:off x="5090178" y="5329042"/>
                <a:ext cx="196563" cy="156791"/>
              </a:xfrm>
              <a:custGeom>
                <a:avLst/>
                <a:gdLst>
                  <a:gd name="T0" fmla="*/ 77787 w 96"/>
                  <a:gd name="T1" fmla="*/ 0 h 101"/>
                  <a:gd name="T2" fmla="*/ 0 w 96"/>
                  <a:gd name="T3" fmla="*/ 26988 h 101"/>
                  <a:gd name="T4" fmla="*/ 0 w 96"/>
                  <a:gd name="T5" fmla="*/ 130175 h 101"/>
                  <a:gd name="T6" fmla="*/ 76200 w 96"/>
                  <a:gd name="T7" fmla="*/ 160338 h 101"/>
                  <a:gd name="T8" fmla="*/ 152400 w 96"/>
                  <a:gd name="T9" fmla="*/ 133350 h 101"/>
                  <a:gd name="T10" fmla="*/ 152400 w 96"/>
                  <a:gd name="T11" fmla="*/ 31750 h 101"/>
                  <a:gd name="T12" fmla="*/ 77787 w 96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6"/>
                  <a:gd name="T22" fmla="*/ 0 h 101"/>
                  <a:gd name="T23" fmla="*/ 96 w 96"/>
                  <a:gd name="T24" fmla="*/ 101 h 10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6" h="101">
                    <a:moveTo>
                      <a:pt x="49" y="0"/>
                    </a:moveTo>
                    <a:lnTo>
                      <a:pt x="0" y="17"/>
                    </a:lnTo>
                    <a:lnTo>
                      <a:pt x="0" y="82"/>
                    </a:lnTo>
                    <a:lnTo>
                      <a:pt x="48" y="101"/>
                    </a:lnTo>
                    <a:lnTo>
                      <a:pt x="96" y="84"/>
                    </a:lnTo>
                    <a:lnTo>
                      <a:pt x="96" y="2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64" name="Freeform 1056"/>
              <p:cNvSpPr>
                <a:spLocks noEditPoints="1"/>
              </p:cNvSpPr>
              <p:nvPr/>
            </p:nvSpPr>
            <p:spPr bwMode="auto">
              <a:xfrm>
                <a:off x="5075846" y="5318175"/>
                <a:ext cx="225229" cy="180076"/>
              </a:xfrm>
              <a:custGeom>
                <a:avLst/>
                <a:gdLst>
                  <a:gd name="T0" fmla="*/ 83840 w 352"/>
                  <a:gd name="T1" fmla="*/ 23455 h 369"/>
                  <a:gd name="T2" fmla="*/ 92273 w 352"/>
                  <a:gd name="T3" fmla="*/ 23455 h 369"/>
                  <a:gd name="T4" fmla="*/ 15875 w 352"/>
                  <a:gd name="T5" fmla="*/ 50404 h 369"/>
                  <a:gd name="T6" fmla="*/ 23812 w 352"/>
                  <a:gd name="T7" fmla="*/ 38926 h 369"/>
                  <a:gd name="T8" fmla="*/ 23812 w 352"/>
                  <a:gd name="T9" fmla="*/ 141232 h 369"/>
                  <a:gd name="T10" fmla="*/ 16371 w 352"/>
                  <a:gd name="T11" fmla="*/ 130252 h 369"/>
                  <a:gd name="T12" fmla="*/ 91777 w 352"/>
                  <a:gd name="T13" fmla="*/ 160695 h 369"/>
                  <a:gd name="T14" fmla="*/ 83344 w 352"/>
                  <a:gd name="T15" fmla="*/ 160695 h 369"/>
                  <a:gd name="T16" fmla="*/ 158750 w 352"/>
                  <a:gd name="T17" fmla="*/ 133746 h 369"/>
                  <a:gd name="T18" fmla="*/ 150813 w 352"/>
                  <a:gd name="T19" fmla="*/ 145224 h 369"/>
                  <a:gd name="T20" fmla="*/ 150813 w 352"/>
                  <a:gd name="T21" fmla="*/ 43417 h 369"/>
                  <a:gd name="T22" fmla="*/ 158254 w 352"/>
                  <a:gd name="T23" fmla="*/ 54896 h 369"/>
                  <a:gd name="T24" fmla="*/ 83840 w 352"/>
                  <a:gd name="T25" fmla="*/ 23455 h 369"/>
                  <a:gd name="T26" fmla="*/ 167680 w 352"/>
                  <a:gd name="T27" fmla="*/ 32438 h 369"/>
                  <a:gd name="T28" fmla="*/ 174625 w 352"/>
                  <a:gd name="T29" fmla="*/ 43417 h 369"/>
                  <a:gd name="T30" fmla="*/ 174625 w 352"/>
                  <a:gd name="T31" fmla="*/ 145224 h 369"/>
                  <a:gd name="T32" fmla="*/ 166688 w 352"/>
                  <a:gd name="T33" fmla="*/ 156702 h 369"/>
                  <a:gd name="T34" fmla="*/ 91281 w 352"/>
                  <a:gd name="T35" fmla="*/ 183152 h 369"/>
                  <a:gd name="T36" fmla="*/ 82848 w 352"/>
                  <a:gd name="T37" fmla="*/ 183152 h 369"/>
                  <a:gd name="T38" fmla="*/ 7441 w 352"/>
                  <a:gd name="T39" fmla="*/ 152211 h 369"/>
                  <a:gd name="T40" fmla="*/ 0 w 352"/>
                  <a:gd name="T41" fmla="*/ 141232 h 369"/>
                  <a:gd name="T42" fmla="*/ 0 w 352"/>
                  <a:gd name="T43" fmla="*/ 38926 h 369"/>
                  <a:gd name="T44" fmla="*/ 8434 w 352"/>
                  <a:gd name="T45" fmla="*/ 27448 h 369"/>
                  <a:gd name="T46" fmla="*/ 84336 w 352"/>
                  <a:gd name="T47" fmla="*/ 998 h 369"/>
                  <a:gd name="T48" fmla="*/ 93266 w 352"/>
                  <a:gd name="T49" fmla="*/ 998 h 369"/>
                  <a:gd name="T50" fmla="*/ 167680 w 352"/>
                  <a:gd name="T51" fmla="*/ 32438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69"/>
                  <a:gd name="T80" fmla="*/ 352 w 352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69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3" y="261"/>
                    </a:lnTo>
                    <a:lnTo>
                      <a:pt x="185" y="322"/>
                    </a:lnTo>
                    <a:lnTo>
                      <a:pt x="168" y="322"/>
                    </a:lnTo>
                    <a:lnTo>
                      <a:pt x="320" y="268"/>
                    </a:lnTo>
                    <a:lnTo>
                      <a:pt x="304" y="291"/>
                    </a:lnTo>
                    <a:lnTo>
                      <a:pt x="304" y="87"/>
                    </a:lnTo>
                    <a:lnTo>
                      <a:pt x="319" y="110"/>
                    </a:lnTo>
                    <a:lnTo>
                      <a:pt x="169" y="47"/>
                    </a:lnTo>
                    <a:close/>
                    <a:moveTo>
                      <a:pt x="338" y="65"/>
                    </a:moveTo>
                    <a:cubicBezTo>
                      <a:pt x="347" y="69"/>
                      <a:pt x="352" y="78"/>
                      <a:pt x="352" y="87"/>
                    </a:cubicBezTo>
                    <a:lnTo>
                      <a:pt x="352" y="291"/>
                    </a:lnTo>
                    <a:cubicBezTo>
                      <a:pt x="352" y="301"/>
                      <a:pt x="346" y="310"/>
                      <a:pt x="336" y="314"/>
                    </a:cubicBezTo>
                    <a:lnTo>
                      <a:pt x="184" y="367"/>
                    </a:lnTo>
                    <a:cubicBezTo>
                      <a:pt x="179" y="369"/>
                      <a:pt x="173" y="369"/>
                      <a:pt x="167" y="367"/>
                    </a:cubicBezTo>
                    <a:lnTo>
                      <a:pt x="15" y="305"/>
                    </a:lnTo>
                    <a:cubicBezTo>
                      <a:pt x="6" y="301"/>
                      <a:pt x="0" y="293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7" y="55"/>
                    </a:cubicBezTo>
                    <a:lnTo>
                      <a:pt x="170" y="2"/>
                    </a:lnTo>
                    <a:cubicBezTo>
                      <a:pt x="176" y="0"/>
                      <a:pt x="182" y="0"/>
                      <a:pt x="188" y="2"/>
                    </a:cubicBezTo>
                    <a:lnTo>
                      <a:pt x="338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65" name="Freeform 1057"/>
              <p:cNvSpPr>
                <a:spLocks/>
              </p:cNvSpPr>
              <p:nvPr/>
            </p:nvSpPr>
            <p:spPr bwMode="auto">
              <a:xfrm>
                <a:off x="5086083" y="5356985"/>
                <a:ext cx="102376" cy="124190"/>
              </a:xfrm>
              <a:custGeom>
                <a:avLst/>
                <a:gdLst>
                  <a:gd name="T0" fmla="*/ 79375 w 50"/>
                  <a:gd name="T1" fmla="*/ 127000 h 80"/>
                  <a:gd name="T2" fmla="*/ 0 w 50"/>
                  <a:gd name="T3" fmla="*/ 98425 h 80"/>
                  <a:gd name="T4" fmla="*/ 0 w 50"/>
                  <a:gd name="T5" fmla="*/ 0 h 80"/>
                  <a:gd name="T6" fmla="*/ 79375 w 50"/>
                  <a:gd name="T7" fmla="*/ 30163 h 80"/>
                  <a:gd name="T8" fmla="*/ 79375 w 50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0"/>
                  <a:gd name="T17" fmla="*/ 50 w 50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0">
                    <a:moveTo>
                      <a:pt x="50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50" y="19"/>
                    </a:lnTo>
                    <a:lnTo>
                      <a:pt x="50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66" name="Freeform 1058"/>
              <p:cNvSpPr>
                <a:spLocks/>
              </p:cNvSpPr>
              <p:nvPr/>
            </p:nvSpPr>
            <p:spPr bwMode="auto">
              <a:xfrm>
                <a:off x="5106559" y="5372509"/>
                <a:ext cx="61426" cy="31048"/>
              </a:xfrm>
              <a:custGeom>
                <a:avLst/>
                <a:gdLst>
                  <a:gd name="T0" fmla="*/ 47625 w 30"/>
                  <a:gd name="T1" fmla="*/ 31750 h 20"/>
                  <a:gd name="T2" fmla="*/ 0 w 30"/>
                  <a:gd name="T3" fmla="*/ 12700 h 20"/>
                  <a:gd name="T4" fmla="*/ 0 w 30"/>
                  <a:gd name="T5" fmla="*/ 0 h 20"/>
                  <a:gd name="T6" fmla="*/ 47625 w 30"/>
                  <a:gd name="T7" fmla="*/ 19050 h 20"/>
                  <a:gd name="T8" fmla="*/ 47625 w 30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0"/>
                  <a:gd name="T17" fmla="*/ 30 w 3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0">
                    <a:moveTo>
                      <a:pt x="30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0" y="12"/>
                    </a:lnTo>
                    <a:lnTo>
                      <a:pt x="30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67" name="Freeform 1059"/>
              <p:cNvSpPr>
                <a:spLocks/>
              </p:cNvSpPr>
              <p:nvPr/>
            </p:nvSpPr>
            <p:spPr bwMode="auto">
              <a:xfrm>
                <a:off x="5106559" y="5395794"/>
                <a:ext cx="61426" cy="31048"/>
              </a:xfrm>
              <a:custGeom>
                <a:avLst/>
                <a:gdLst>
                  <a:gd name="T0" fmla="*/ 47625 w 30"/>
                  <a:gd name="T1" fmla="*/ 31750 h 20"/>
                  <a:gd name="T2" fmla="*/ 0 w 30"/>
                  <a:gd name="T3" fmla="*/ 12700 h 20"/>
                  <a:gd name="T4" fmla="*/ 0 w 30"/>
                  <a:gd name="T5" fmla="*/ 0 h 20"/>
                  <a:gd name="T6" fmla="*/ 47625 w 30"/>
                  <a:gd name="T7" fmla="*/ 19050 h 20"/>
                  <a:gd name="T8" fmla="*/ 47625 w 30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0"/>
                  <a:gd name="T17" fmla="*/ 30 w 30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0">
                    <a:moveTo>
                      <a:pt x="30" y="2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30" y="12"/>
                    </a:lnTo>
                    <a:lnTo>
                      <a:pt x="30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68" name="Freeform 1060"/>
              <p:cNvSpPr>
                <a:spLocks/>
              </p:cNvSpPr>
              <p:nvPr/>
            </p:nvSpPr>
            <p:spPr bwMode="auto">
              <a:xfrm>
                <a:off x="5106559" y="5419080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69" name="Picture 1061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84364" y="5352328"/>
                <a:ext cx="102376" cy="1335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0" name="Freeform 1062"/>
              <p:cNvSpPr>
                <a:spLocks/>
              </p:cNvSpPr>
              <p:nvPr/>
            </p:nvSpPr>
            <p:spPr bwMode="auto">
              <a:xfrm>
                <a:off x="5086083" y="5325938"/>
                <a:ext cx="194516" cy="54334"/>
              </a:xfrm>
              <a:custGeom>
                <a:avLst/>
                <a:gdLst>
                  <a:gd name="T0" fmla="*/ 150813 w 95"/>
                  <a:gd name="T1" fmla="*/ 30163 h 35"/>
                  <a:gd name="T2" fmla="*/ 76200 w 95"/>
                  <a:gd name="T3" fmla="*/ 55563 h 35"/>
                  <a:gd name="T4" fmla="*/ 0 w 95"/>
                  <a:gd name="T5" fmla="*/ 25400 h 35"/>
                  <a:gd name="T6" fmla="*/ 76200 w 95"/>
                  <a:gd name="T7" fmla="*/ 0 h 35"/>
                  <a:gd name="T8" fmla="*/ 150813 w 95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"/>
                  <a:gd name="T16" fmla="*/ 0 h 35"/>
                  <a:gd name="T17" fmla="*/ 95 w 95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" h="35">
                    <a:moveTo>
                      <a:pt x="95" y="19"/>
                    </a:moveTo>
                    <a:lnTo>
                      <a:pt x="48" y="35"/>
                    </a:lnTo>
                    <a:lnTo>
                      <a:pt x="0" y="16"/>
                    </a:lnTo>
                    <a:lnTo>
                      <a:pt x="48" y="0"/>
                    </a:lnTo>
                    <a:lnTo>
                      <a:pt x="95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71" name="Picture 1063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31129" y="5485832"/>
                <a:ext cx="309178" cy="931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2" name="Freeform 1064"/>
              <p:cNvSpPr>
                <a:spLocks/>
              </p:cNvSpPr>
              <p:nvPr/>
            </p:nvSpPr>
            <p:spPr bwMode="auto">
              <a:xfrm>
                <a:off x="5245790" y="5383375"/>
                <a:ext cx="194516" cy="149028"/>
              </a:xfrm>
              <a:custGeom>
                <a:avLst/>
                <a:gdLst>
                  <a:gd name="T0" fmla="*/ 76200 w 95"/>
                  <a:gd name="T1" fmla="*/ 0 h 96"/>
                  <a:gd name="T2" fmla="*/ 0 w 95"/>
                  <a:gd name="T3" fmla="*/ 25400 h 96"/>
                  <a:gd name="T4" fmla="*/ 0 w 95"/>
                  <a:gd name="T5" fmla="*/ 123825 h 96"/>
                  <a:gd name="T6" fmla="*/ 76200 w 95"/>
                  <a:gd name="T7" fmla="*/ 152400 h 96"/>
                  <a:gd name="T8" fmla="*/ 150813 w 95"/>
                  <a:gd name="T9" fmla="*/ 127000 h 96"/>
                  <a:gd name="T10" fmla="*/ 150813 w 95"/>
                  <a:gd name="T11" fmla="*/ 30163 h 96"/>
                  <a:gd name="T12" fmla="*/ 76200 w 95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5"/>
                  <a:gd name="T22" fmla="*/ 0 h 96"/>
                  <a:gd name="T23" fmla="*/ 95 w 95"/>
                  <a:gd name="T24" fmla="*/ 96 h 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5" h="96">
                    <a:moveTo>
                      <a:pt x="48" y="0"/>
                    </a:moveTo>
                    <a:lnTo>
                      <a:pt x="0" y="16"/>
                    </a:lnTo>
                    <a:lnTo>
                      <a:pt x="0" y="78"/>
                    </a:lnTo>
                    <a:lnTo>
                      <a:pt x="48" y="96"/>
                    </a:lnTo>
                    <a:lnTo>
                      <a:pt x="95" y="80"/>
                    </a:lnTo>
                    <a:lnTo>
                      <a:pt x="95" y="1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73" name="Freeform 1065"/>
              <p:cNvSpPr>
                <a:spLocks noEditPoints="1"/>
              </p:cNvSpPr>
              <p:nvPr/>
            </p:nvSpPr>
            <p:spPr bwMode="auto">
              <a:xfrm>
                <a:off x="5229410" y="5372509"/>
                <a:ext cx="227276" cy="172314"/>
              </a:xfrm>
              <a:custGeom>
                <a:avLst/>
                <a:gdLst>
                  <a:gd name="T0" fmla="*/ 84602 w 352"/>
                  <a:gd name="T1" fmla="*/ 23462 h 353"/>
                  <a:gd name="T2" fmla="*/ 93113 w 352"/>
                  <a:gd name="T3" fmla="*/ 23462 h 353"/>
                  <a:gd name="T4" fmla="*/ 16019 w 352"/>
                  <a:gd name="T5" fmla="*/ 48920 h 353"/>
                  <a:gd name="T6" fmla="*/ 24029 w 352"/>
                  <a:gd name="T7" fmla="*/ 37439 h 353"/>
                  <a:gd name="T8" fmla="*/ 24029 w 352"/>
                  <a:gd name="T9" fmla="*/ 134780 h 353"/>
                  <a:gd name="T10" fmla="*/ 16520 w 352"/>
                  <a:gd name="T11" fmla="*/ 123798 h 353"/>
                  <a:gd name="T12" fmla="*/ 92612 w 352"/>
                  <a:gd name="T13" fmla="*/ 152751 h 353"/>
                  <a:gd name="T14" fmla="*/ 84602 w 352"/>
                  <a:gd name="T15" fmla="*/ 152751 h 353"/>
                  <a:gd name="T16" fmla="*/ 160694 w 352"/>
                  <a:gd name="T17" fmla="*/ 127293 h 353"/>
                  <a:gd name="T18" fmla="*/ 152184 w 352"/>
                  <a:gd name="T19" fmla="*/ 138774 h 353"/>
                  <a:gd name="T20" fmla="*/ 152184 w 352"/>
                  <a:gd name="T21" fmla="*/ 41932 h 353"/>
                  <a:gd name="T22" fmla="*/ 160194 w 352"/>
                  <a:gd name="T23" fmla="*/ 53413 h 353"/>
                  <a:gd name="T24" fmla="*/ 84602 w 352"/>
                  <a:gd name="T25" fmla="*/ 23462 h 353"/>
                  <a:gd name="T26" fmla="*/ 168704 w 352"/>
                  <a:gd name="T27" fmla="*/ 30950 h 353"/>
                  <a:gd name="T28" fmla="*/ 176213 w 352"/>
                  <a:gd name="T29" fmla="*/ 41932 h 353"/>
                  <a:gd name="T30" fmla="*/ 176213 w 352"/>
                  <a:gd name="T31" fmla="*/ 138774 h 353"/>
                  <a:gd name="T32" fmla="*/ 168203 w 352"/>
                  <a:gd name="T33" fmla="*/ 149756 h 353"/>
                  <a:gd name="T34" fmla="*/ 92111 w 352"/>
                  <a:gd name="T35" fmla="*/ 175215 h 353"/>
                  <a:gd name="T36" fmla="*/ 84102 w 352"/>
                  <a:gd name="T37" fmla="*/ 175215 h 353"/>
                  <a:gd name="T38" fmla="*/ 8010 w 352"/>
                  <a:gd name="T39" fmla="*/ 145763 h 353"/>
                  <a:gd name="T40" fmla="*/ 0 w 352"/>
                  <a:gd name="T41" fmla="*/ 134780 h 353"/>
                  <a:gd name="T42" fmla="*/ 0 w 352"/>
                  <a:gd name="T43" fmla="*/ 37439 h 353"/>
                  <a:gd name="T44" fmla="*/ 8510 w 352"/>
                  <a:gd name="T45" fmla="*/ 26457 h 353"/>
                  <a:gd name="T46" fmla="*/ 85603 w 352"/>
                  <a:gd name="T47" fmla="*/ 998 h 353"/>
                  <a:gd name="T48" fmla="*/ 93613 w 352"/>
                  <a:gd name="T49" fmla="*/ 998 h 353"/>
                  <a:gd name="T50" fmla="*/ 168704 w 352"/>
                  <a:gd name="T51" fmla="*/ 30950 h 3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2"/>
                  <a:gd name="T79" fmla="*/ 0 h 353"/>
                  <a:gd name="T80" fmla="*/ 352 w 352"/>
                  <a:gd name="T81" fmla="*/ 353 h 3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2" h="353">
                    <a:moveTo>
                      <a:pt x="169" y="47"/>
                    </a:moveTo>
                    <a:lnTo>
                      <a:pt x="186" y="47"/>
                    </a:lnTo>
                    <a:lnTo>
                      <a:pt x="32" y="98"/>
                    </a:lnTo>
                    <a:lnTo>
                      <a:pt x="48" y="75"/>
                    </a:lnTo>
                    <a:lnTo>
                      <a:pt x="48" y="270"/>
                    </a:lnTo>
                    <a:lnTo>
                      <a:pt x="33" y="248"/>
                    </a:lnTo>
                    <a:lnTo>
                      <a:pt x="185" y="306"/>
                    </a:lnTo>
                    <a:lnTo>
                      <a:pt x="169" y="306"/>
                    </a:lnTo>
                    <a:lnTo>
                      <a:pt x="321" y="255"/>
                    </a:lnTo>
                    <a:lnTo>
                      <a:pt x="304" y="278"/>
                    </a:lnTo>
                    <a:lnTo>
                      <a:pt x="304" y="84"/>
                    </a:lnTo>
                    <a:lnTo>
                      <a:pt x="320" y="107"/>
                    </a:lnTo>
                    <a:lnTo>
                      <a:pt x="169" y="47"/>
                    </a:lnTo>
                    <a:close/>
                    <a:moveTo>
                      <a:pt x="337" y="62"/>
                    </a:moveTo>
                    <a:cubicBezTo>
                      <a:pt x="346" y="66"/>
                      <a:pt x="352" y="74"/>
                      <a:pt x="352" y="84"/>
                    </a:cubicBezTo>
                    <a:lnTo>
                      <a:pt x="352" y="278"/>
                    </a:lnTo>
                    <a:cubicBezTo>
                      <a:pt x="352" y="288"/>
                      <a:pt x="346" y="297"/>
                      <a:pt x="336" y="300"/>
                    </a:cubicBezTo>
                    <a:lnTo>
                      <a:pt x="184" y="351"/>
                    </a:lnTo>
                    <a:cubicBezTo>
                      <a:pt x="179" y="353"/>
                      <a:pt x="173" y="353"/>
                      <a:pt x="168" y="351"/>
                    </a:cubicBezTo>
                    <a:lnTo>
                      <a:pt x="16" y="292"/>
                    </a:lnTo>
                    <a:cubicBezTo>
                      <a:pt x="7" y="289"/>
                      <a:pt x="0" y="280"/>
                      <a:pt x="0" y="270"/>
                    </a:cubicBezTo>
                    <a:lnTo>
                      <a:pt x="0" y="75"/>
                    </a:lnTo>
                    <a:cubicBezTo>
                      <a:pt x="0" y="65"/>
                      <a:pt x="7" y="56"/>
                      <a:pt x="17" y="53"/>
                    </a:cubicBezTo>
                    <a:lnTo>
                      <a:pt x="171" y="2"/>
                    </a:lnTo>
                    <a:cubicBezTo>
                      <a:pt x="176" y="0"/>
                      <a:pt x="182" y="0"/>
                      <a:pt x="187" y="2"/>
                    </a:cubicBezTo>
                    <a:lnTo>
                      <a:pt x="337" y="62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74" name="Freeform 1066"/>
              <p:cNvSpPr>
                <a:spLocks/>
              </p:cNvSpPr>
              <p:nvPr/>
            </p:nvSpPr>
            <p:spPr bwMode="auto">
              <a:xfrm>
                <a:off x="5239649" y="5403557"/>
                <a:ext cx="104424" cy="124190"/>
              </a:xfrm>
              <a:custGeom>
                <a:avLst/>
                <a:gdLst>
                  <a:gd name="T0" fmla="*/ 80963 w 51"/>
                  <a:gd name="T1" fmla="*/ 127000 h 80"/>
                  <a:gd name="T2" fmla="*/ 0 w 51"/>
                  <a:gd name="T3" fmla="*/ 98425 h 80"/>
                  <a:gd name="T4" fmla="*/ 0 w 51"/>
                  <a:gd name="T5" fmla="*/ 0 h 80"/>
                  <a:gd name="T6" fmla="*/ 80963 w 51"/>
                  <a:gd name="T7" fmla="*/ 30163 h 80"/>
                  <a:gd name="T8" fmla="*/ 80963 w 51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"/>
                  <a:gd name="T16" fmla="*/ 0 h 80"/>
                  <a:gd name="T17" fmla="*/ 51 w 51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" h="80">
                    <a:moveTo>
                      <a:pt x="51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51" y="19"/>
                    </a:lnTo>
                    <a:lnTo>
                      <a:pt x="51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75" name="Freeform 1067"/>
              <p:cNvSpPr>
                <a:spLocks/>
              </p:cNvSpPr>
              <p:nvPr/>
            </p:nvSpPr>
            <p:spPr bwMode="auto">
              <a:xfrm>
                <a:off x="5260124" y="5419080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76" name="Freeform 1068"/>
              <p:cNvSpPr>
                <a:spLocks/>
              </p:cNvSpPr>
              <p:nvPr/>
            </p:nvSpPr>
            <p:spPr bwMode="auto">
              <a:xfrm>
                <a:off x="5260124" y="5442365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77" name="Freeform 1069"/>
              <p:cNvSpPr>
                <a:spLocks/>
              </p:cNvSpPr>
              <p:nvPr/>
            </p:nvSpPr>
            <p:spPr bwMode="auto">
              <a:xfrm>
                <a:off x="5260124" y="5465652"/>
                <a:ext cx="61426" cy="38810"/>
              </a:xfrm>
              <a:custGeom>
                <a:avLst/>
                <a:gdLst>
                  <a:gd name="T0" fmla="*/ 47625 w 30"/>
                  <a:gd name="T1" fmla="*/ 39688 h 25"/>
                  <a:gd name="T2" fmla="*/ 0 w 30"/>
                  <a:gd name="T3" fmla="*/ 17463 h 25"/>
                  <a:gd name="T4" fmla="*/ 0 w 30"/>
                  <a:gd name="T5" fmla="*/ 0 h 25"/>
                  <a:gd name="T6" fmla="*/ 47625 w 30"/>
                  <a:gd name="T7" fmla="*/ 23813 h 25"/>
                  <a:gd name="T8" fmla="*/ 47625 w 30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"/>
                  <a:gd name="T16" fmla="*/ 0 h 25"/>
                  <a:gd name="T17" fmla="*/ 30 w 30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" h="25">
                    <a:moveTo>
                      <a:pt x="30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0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78" name="Picture 1070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37930" y="5415976"/>
                <a:ext cx="102376" cy="116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9" name="Freeform 1071"/>
              <p:cNvSpPr>
                <a:spLocks/>
              </p:cNvSpPr>
              <p:nvPr/>
            </p:nvSpPr>
            <p:spPr bwMode="auto">
              <a:xfrm>
                <a:off x="5239649" y="5380270"/>
                <a:ext cx="196563" cy="54334"/>
              </a:xfrm>
              <a:custGeom>
                <a:avLst/>
                <a:gdLst>
                  <a:gd name="T0" fmla="*/ 152400 w 96"/>
                  <a:gd name="T1" fmla="*/ 30163 h 35"/>
                  <a:gd name="T2" fmla="*/ 76200 w 96"/>
                  <a:gd name="T3" fmla="*/ 55563 h 35"/>
                  <a:gd name="T4" fmla="*/ 0 w 96"/>
                  <a:gd name="T5" fmla="*/ 25400 h 35"/>
                  <a:gd name="T6" fmla="*/ 77787 w 96"/>
                  <a:gd name="T7" fmla="*/ 0 h 35"/>
                  <a:gd name="T8" fmla="*/ 152400 w 96"/>
                  <a:gd name="T9" fmla="*/ 301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35"/>
                  <a:gd name="T17" fmla="*/ 96 w 96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35">
                    <a:moveTo>
                      <a:pt x="96" y="19"/>
                    </a:moveTo>
                    <a:lnTo>
                      <a:pt x="48" y="35"/>
                    </a:lnTo>
                    <a:lnTo>
                      <a:pt x="0" y="16"/>
                    </a:lnTo>
                    <a:lnTo>
                      <a:pt x="49" y="0"/>
                    </a:lnTo>
                    <a:lnTo>
                      <a:pt x="96" y="19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80" name="Picture 1072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86741" y="5532403"/>
                <a:ext cx="309178" cy="100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81" name="Freeform 1073"/>
              <p:cNvSpPr>
                <a:spLocks/>
              </p:cNvSpPr>
              <p:nvPr/>
            </p:nvSpPr>
            <p:spPr bwMode="auto">
              <a:xfrm>
                <a:off x="5399356" y="5423737"/>
                <a:ext cx="186326" cy="155238"/>
              </a:xfrm>
              <a:custGeom>
                <a:avLst/>
                <a:gdLst>
                  <a:gd name="T0" fmla="*/ 73025 w 91"/>
                  <a:gd name="T1" fmla="*/ 0 h 100"/>
                  <a:gd name="T2" fmla="*/ 0 w 91"/>
                  <a:gd name="T3" fmla="*/ 25400 h 100"/>
                  <a:gd name="T4" fmla="*/ 0 w 91"/>
                  <a:gd name="T5" fmla="*/ 128588 h 100"/>
                  <a:gd name="T6" fmla="*/ 71438 w 91"/>
                  <a:gd name="T7" fmla="*/ 158750 h 100"/>
                  <a:gd name="T8" fmla="*/ 144463 w 91"/>
                  <a:gd name="T9" fmla="*/ 131763 h 100"/>
                  <a:gd name="T10" fmla="*/ 144463 w 91"/>
                  <a:gd name="T11" fmla="*/ 30163 h 100"/>
                  <a:gd name="T12" fmla="*/ 73025 w 91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1"/>
                  <a:gd name="T22" fmla="*/ 0 h 100"/>
                  <a:gd name="T23" fmla="*/ 91 w 91"/>
                  <a:gd name="T24" fmla="*/ 100 h 1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1" h="100">
                    <a:moveTo>
                      <a:pt x="46" y="0"/>
                    </a:moveTo>
                    <a:lnTo>
                      <a:pt x="0" y="16"/>
                    </a:lnTo>
                    <a:lnTo>
                      <a:pt x="0" y="81"/>
                    </a:lnTo>
                    <a:lnTo>
                      <a:pt x="45" y="100"/>
                    </a:lnTo>
                    <a:lnTo>
                      <a:pt x="91" y="83"/>
                    </a:lnTo>
                    <a:lnTo>
                      <a:pt x="91" y="19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82" name="Freeform 1074"/>
              <p:cNvSpPr>
                <a:spLocks noEditPoints="1"/>
              </p:cNvSpPr>
              <p:nvPr/>
            </p:nvSpPr>
            <p:spPr bwMode="auto">
              <a:xfrm>
                <a:off x="5385022" y="5411318"/>
                <a:ext cx="214991" cy="180076"/>
              </a:xfrm>
              <a:custGeom>
                <a:avLst/>
                <a:gdLst>
                  <a:gd name="T0" fmla="*/ 79375 w 336"/>
                  <a:gd name="T1" fmla="*/ 22956 h 369"/>
                  <a:gd name="T2" fmla="*/ 88305 w 336"/>
                  <a:gd name="T3" fmla="*/ 23455 h 369"/>
                  <a:gd name="T4" fmla="*/ 16371 w 336"/>
                  <a:gd name="T5" fmla="*/ 50404 h 369"/>
                  <a:gd name="T6" fmla="*/ 23813 w 336"/>
                  <a:gd name="T7" fmla="*/ 38926 h 369"/>
                  <a:gd name="T8" fmla="*/ 23813 w 336"/>
                  <a:gd name="T9" fmla="*/ 141232 h 369"/>
                  <a:gd name="T10" fmla="*/ 16867 w 336"/>
                  <a:gd name="T11" fmla="*/ 130252 h 369"/>
                  <a:gd name="T12" fmla="*/ 88305 w 336"/>
                  <a:gd name="T13" fmla="*/ 160695 h 369"/>
                  <a:gd name="T14" fmla="*/ 79375 w 336"/>
                  <a:gd name="T15" fmla="*/ 160695 h 369"/>
                  <a:gd name="T16" fmla="*/ 150813 w 336"/>
                  <a:gd name="T17" fmla="*/ 133746 h 369"/>
                  <a:gd name="T18" fmla="*/ 142875 w 336"/>
                  <a:gd name="T19" fmla="*/ 145224 h 369"/>
                  <a:gd name="T20" fmla="*/ 142875 w 336"/>
                  <a:gd name="T21" fmla="*/ 43417 h 369"/>
                  <a:gd name="T22" fmla="*/ 150317 w 336"/>
                  <a:gd name="T23" fmla="*/ 54397 h 369"/>
                  <a:gd name="T24" fmla="*/ 79375 w 336"/>
                  <a:gd name="T25" fmla="*/ 22956 h 369"/>
                  <a:gd name="T26" fmla="*/ 159743 w 336"/>
                  <a:gd name="T27" fmla="*/ 32438 h 369"/>
                  <a:gd name="T28" fmla="*/ 166688 w 336"/>
                  <a:gd name="T29" fmla="*/ 43417 h 369"/>
                  <a:gd name="T30" fmla="*/ 166688 w 336"/>
                  <a:gd name="T31" fmla="*/ 145224 h 369"/>
                  <a:gd name="T32" fmla="*/ 159247 w 336"/>
                  <a:gd name="T33" fmla="*/ 156203 h 369"/>
                  <a:gd name="T34" fmla="*/ 87809 w 336"/>
                  <a:gd name="T35" fmla="*/ 183152 h 369"/>
                  <a:gd name="T36" fmla="*/ 78879 w 336"/>
                  <a:gd name="T37" fmla="*/ 183152 h 369"/>
                  <a:gd name="T38" fmla="*/ 7441 w 336"/>
                  <a:gd name="T39" fmla="*/ 152211 h 369"/>
                  <a:gd name="T40" fmla="*/ 0 w 336"/>
                  <a:gd name="T41" fmla="*/ 141232 h 369"/>
                  <a:gd name="T42" fmla="*/ 0 w 336"/>
                  <a:gd name="T43" fmla="*/ 38926 h 369"/>
                  <a:gd name="T44" fmla="*/ 7938 w 336"/>
                  <a:gd name="T45" fmla="*/ 27448 h 369"/>
                  <a:gd name="T46" fmla="*/ 80367 w 336"/>
                  <a:gd name="T47" fmla="*/ 998 h 369"/>
                  <a:gd name="T48" fmla="*/ 89297 w 336"/>
                  <a:gd name="T49" fmla="*/ 1497 h 369"/>
                  <a:gd name="T50" fmla="*/ 159743 w 336"/>
                  <a:gd name="T51" fmla="*/ 32438 h 3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36"/>
                  <a:gd name="T79" fmla="*/ 0 h 369"/>
                  <a:gd name="T80" fmla="*/ 336 w 336"/>
                  <a:gd name="T81" fmla="*/ 369 h 36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36" h="369">
                    <a:moveTo>
                      <a:pt x="160" y="46"/>
                    </a:moveTo>
                    <a:lnTo>
                      <a:pt x="178" y="47"/>
                    </a:lnTo>
                    <a:lnTo>
                      <a:pt x="33" y="101"/>
                    </a:lnTo>
                    <a:lnTo>
                      <a:pt x="48" y="78"/>
                    </a:lnTo>
                    <a:lnTo>
                      <a:pt x="48" y="283"/>
                    </a:lnTo>
                    <a:lnTo>
                      <a:pt x="34" y="261"/>
                    </a:lnTo>
                    <a:lnTo>
                      <a:pt x="178" y="322"/>
                    </a:lnTo>
                    <a:lnTo>
                      <a:pt x="160" y="322"/>
                    </a:lnTo>
                    <a:lnTo>
                      <a:pt x="304" y="268"/>
                    </a:lnTo>
                    <a:lnTo>
                      <a:pt x="288" y="291"/>
                    </a:lnTo>
                    <a:lnTo>
                      <a:pt x="288" y="87"/>
                    </a:lnTo>
                    <a:lnTo>
                      <a:pt x="303" y="109"/>
                    </a:lnTo>
                    <a:lnTo>
                      <a:pt x="160" y="46"/>
                    </a:lnTo>
                    <a:close/>
                    <a:moveTo>
                      <a:pt x="322" y="65"/>
                    </a:moveTo>
                    <a:cubicBezTo>
                      <a:pt x="331" y="69"/>
                      <a:pt x="336" y="78"/>
                      <a:pt x="336" y="87"/>
                    </a:cubicBezTo>
                    <a:lnTo>
                      <a:pt x="336" y="291"/>
                    </a:lnTo>
                    <a:cubicBezTo>
                      <a:pt x="336" y="301"/>
                      <a:pt x="330" y="310"/>
                      <a:pt x="321" y="313"/>
                    </a:cubicBezTo>
                    <a:lnTo>
                      <a:pt x="177" y="367"/>
                    </a:lnTo>
                    <a:cubicBezTo>
                      <a:pt x="171" y="369"/>
                      <a:pt x="165" y="369"/>
                      <a:pt x="159" y="367"/>
                    </a:cubicBezTo>
                    <a:lnTo>
                      <a:pt x="15" y="305"/>
                    </a:lnTo>
                    <a:cubicBezTo>
                      <a:pt x="6" y="301"/>
                      <a:pt x="0" y="292"/>
                      <a:pt x="0" y="283"/>
                    </a:cubicBezTo>
                    <a:lnTo>
                      <a:pt x="0" y="78"/>
                    </a:lnTo>
                    <a:cubicBezTo>
                      <a:pt x="0" y="68"/>
                      <a:pt x="7" y="59"/>
                      <a:pt x="16" y="55"/>
                    </a:cubicBezTo>
                    <a:lnTo>
                      <a:pt x="162" y="2"/>
                    </a:lnTo>
                    <a:cubicBezTo>
                      <a:pt x="168" y="0"/>
                      <a:pt x="174" y="0"/>
                      <a:pt x="180" y="3"/>
                    </a:cubicBezTo>
                    <a:lnTo>
                      <a:pt x="322" y="65"/>
                    </a:lnTo>
                    <a:close/>
                  </a:path>
                </a:pathLst>
              </a:custGeom>
              <a:solidFill>
                <a:srgbClr val="000000"/>
              </a:solidFill>
              <a:ln w="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83" name="Freeform 1075"/>
              <p:cNvSpPr>
                <a:spLocks/>
              </p:cNvSpPr>
              <p:nvPr/>
            </p:nvSpPr>
            <p:spPr bwMode="auto">
              <a:xfrm>
                <a:off x="5395261" y="5450128"/>
                <a:ext cx="92140" cy="124190"/>
              </a:xfrm>
              <a:custGeom>
                <a:avLst/>
                <a:gdLst>
                  <a:gd name="T0" fmla="*/ 71438 w 45"/>
                  <a:gd name="T1" fmla="*/ 127000 h 80"/>
                  <a:gd name="T2" fmla="*/ 0 w 45"/>
                  <a:gd name="T3" fmla="*/ 98425 h 80"/>
                  <a:gd name="T4" fmla="*/ 0 w 45"/>
                  <a:gd name="T5" fmla="*/ 0 h 80"/>
                  <a:gd name="T6" fmla="*/ 71438 w 45"/>
                  <a:gd name="T7" fmla="*/ 30163 h 80"/>
                  <a:gd name="T8" fmla="*/ 71438 w 45"/>
                  <a:gd name="T9" fmla="*/ 12700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80"/>
                  <a:gd name="T17" fmla="*/ 45 w 45"/>
                  <a:gd name="T18" fmla="*/ 80 h 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80">
                    <a:moveTo>
                      <a:pt x="45" y="80"/>
                    </a:moveTo>
                    <a:lnTo>
                      <a:pt x="0" y="62"/>
                    </a:lnTo>
                    <a:lnTo>
                      <a:pt x="0" y="0"/>
                    </a:lnTo>
                    <a:lnTo>
                      <a:pt x="45" y="19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84" name="Freeform 1076"/>
              <p:cNvSpPr>
                <a:spLocks/>
              </p:cNvSpPr>
              <p:nvPr/>
            </p:nvSpPr>
            <p:spPr bwMode="auto">
              <a:xfrm>
                <a:off x="5405498" y="5465652"/>
                <a:ext cx="71664" cy="31048"/>
              </a:xfrm>
              <a:custGeom>
                <a:avLst/>
                <a:gdLst>
                  <a:gd name="T0" fmla="*/ 55563 w 35"/>
                  <a:gd name="T1" fmla="*/ 31750 h 20"/>
                  <a:gd name="T2" fmla="*/ 0 w 35"/>
                  <a:gd name="T3" fmla="*/ 14288 h 20"/>
                  <a:gd name="T4" fmla="*/ 0 w 35"/>
                  <a:gd name="T5" fmla="*/ 0 h 20"/>
                  <a:gd name="T6" fmla="*/ 55563 w 35"/>
                  <a:gd name="T7" fmla="*/ 19050 h 20"/>
                  <a:gd name="T8" fmla="*/ 55563 w 35"/>
                  <a:gd name="T9" fmla="*/ 317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0"/>
                  <a:gd name="T17" fmla="*/ 35 w 35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0">
                    <a:moveTo>
                      <a:pt x="35" y="20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35" y="12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85" name="Freeform 1077"/>
              <p:cNvSpPr>
                <a:spLocks/>
              </p:cNvSpPr>
              <p:nvPr/>
            </p:nvSpPr>
            <p:spPr bwMode="auto">
              <a:xfrm>
                <a:off x="5405498" y="5488937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586" name="Freeform 1078"/>
              <p:cNvSpPr>
                <a:spLocks/>
              </p:cNvSpPr>
              <p:nvPr/>
            </p:nvSpPr>
            <p:spPr bwMode="auto">
              <a:xfrm>
                <a:off x="5405498" y="5512223"/>
                <a:ext cx="71664" cy="38810"/>
              </a:xfrm>
              <a:custGeom>
                <a:avLst/>
                <a:gdLst>
                  <a:gd name="T0" fmla="*/ 55563 w 35"/>
                  <a:gd name="T1" fmla="*/ 39688 h 25"/>
                  <a:gd name="T2" fmla="*/ 0 w 35"/>
                  <a:gd name="T3" fmla="*/ 17463 h 25"/>
                  <a:gd name="T4" fmla="*/ 0 w 35"/>
                  <a:gd name="T5" fmla="*/ 0 h 25"/>
                  <a:gd name="T6" fmla="*/ 55563 w 35"/>
                  <a:gd name="T7" fmla="*/ 23813 h 25"/>
                  <a:gd name="T8" fmla="*/ 55563 w 35"/>
                  <a:gd name="T9" fmla="*/ 3968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5"/>
                  <a:gd name="T17" fmla="*/ 35 w 35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5">
                    <a:moveTo>
                      <a:pt x="35" y="25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pic>
            <p:nvPicPr>
              <p:cNvPr id="1587" name="Picture 1079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81257" y="5462547"/>
                <a:ext cx="114662" cy="116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88" name="Freeform 1080"/>
              <p:cNvSpPr>
                <a:spLocks/>
              </p:cNvSpPr>
              <p:nvPr/>
            </p:nvSpPr>
            <p:spPr bwMode="auto">
              <a:xfrm>
                <a:off x="5395261" y="5419080"/>
                <a:ext cx="184277" cy="62095"/>
              </a:xfrm>
              <a:custGeom>
                <a:avLst/>
                <a:gdLst>
                  <a:gd name="T0" fmla="*/ 142875 w 90"/>
                  <a:gd name="T1" fmla="*/ 34925 h 40"/>
                  <a:gd name="T2" fmla="*/ 71438 w 90"/>
                  <a:gd name="T3" fmla="*/ 63500 h 40"/>
                  <a:gd name="T4" fmla="*/ 0 w 90"/>
                  <a:gd name="T5" fmla="*/ 30163 h 40"/>
                  <a:gd name="T6" fmla="*/ 73025 w 90"/>
                  <a:gd name="T7" fmla="*/ 0 h 40"/>
                  <a:gd name="T8" fmla="*/ 142875 w 90"/>
                  <a:gd name="T9" fmla="*/ 3492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"/>
                  <a:gd name="T16" fmla="*/ 0 h 40"/>
                  <a:gd name="T17" fmla="*/ 90 w 90"/>
                  <a:gd name="T18" fmla="*/ 40 h 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" h="40">
                    <a:moveTo>
                      <a:pt x="90" y="22"/>
                    </a:moveTo>
                    <a:lnTo>
                      <a:pt x="45" y="40"/>
                    </a:lnTo>
                    <a:lnTo>
                      <a:pt x="0" y="19"/>
                    </a:lnTo>
                    <a:lnTo>
                      <a:pt x="46" y="0"/>
                    </a:lnTo>
                    <a:lnTo>
                      <a:pt x="90" y="22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</p:grpSp>
        <p:sp>
          <p:nvSpPr>
            <p:cNvPr id="1253" name="Rectangle 1109"/>
            <p:cNvSpPr>
              <a:spLocks noChangeArrowheads="1"/>
            </p:cNvSpPr>
            <p:nvPr/>
          </p:nvSpPr>
          <p:spPr bwMode="auto">
            <a:xfrm>
              <a:off x="4647911" y="5625546"/>
              <a:ext cx="771919" cy="147476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254" name="Freeform 1110"/>
            <p:cNvSpPr>
              <a:spLocks noEditPoints="1"/>
            </p:cNvSpPr>
            <p:nvPr/>
          </p:nvSpPr>
          <p:spPr bwMode="auto">
            <a:xfrm>
              <a:off x="4643816" y="5620888"/>
              <a:ext cx="782156" cy="156791"/>
            </a:xfrm>
            <a:custGeom>
              <a:avLst/>
              <a:gdLst>
                <a:gd name="T0" fmla="*/ 0 w 382"/>
                <a:gd name="T1" fmla="*/ 0 h 101"/>
                <a:gd name="T2" fmla="*/ 606425 w 382"/>
                <a:gd name="T3" fmla="*/ 0 h 101"/>
                <a:gd name="T4" fmla="*/ 606425 w 382"/>
                <a:gd name="T5" fmla="*/ 160338 h 101"/>
                <a:gd name="T6" fmla="*/ 0 w 382"/>
                <a:gd name="T7" fmla="*/ 160338 h 101"/>
                <a:gd name="T8" fmla="*/ 0 w 382"/>
                <a:gd name="T9" fmla="*/ 0 h 101"/>
                <a:gd name="T10" fmla="*/ 7938 w 382"/>
                <a:gd name="T11" fmla="*/ 155575 h 101"/>
                <a:gd name="T12" fmla="*/ 3175 w 382"/>
                <a:gd name="T13" fmla="*/ 152400 h 101"/>
                <a:gd name="T14" fmla="*/ 601663 w 382"/>
                <a:gd name="T15" fmla="*/ 152400 h 101"/>
                <a:gd name="T16" fmla="*/ 598488 w 382"/>
                <a:gd name="T17" fmla="*/ 155575 h 101"/>
                <a:gd name="T18" fmla="*/ 598488 w 382"/>
                <a:gd name="T19" fmla="*/ 4763 h 101"/>
                <a:gd name="T20" fmla="*/ 601663 w 382"/>
                <a:gd name="T21" fmla="*/ 7938 h 101"/>
                <a:gd name="T22" fmla="*/ 3175 w 382"/>
                <a:gd name="T23" fmla="*/ 7938 h 101"/>
                <a:gd name="T24" fmla="*/ 7938 w 382"/>
                <a:gd name="T25" fmla="*/ 4763 h 101"/>
                <a:gd name="T26" fmla="*/ 7938 w 382"/>
                <a:gd name="T27" fmla="*/ 155575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2"/>
                <a:gd name="T43" fmla="*/ 0 h 101"/>
                <a:gd name="T44" fmla="*/ 382 w 382"/>
                <a:gd name="T45" fmla="*/ 101 h 10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2" h="101">
                  <a:moveTo>
                    <a:pt x="0" y="0"/>
                  </a:moveTo>
                  <a:lnTo>
                    <a:pt x="382" y="0"/>
                  </a:lnTo>
                  <a:lnTo>
                    <a:pt x="382" y="101"/>
                  </a:lnTo>
                  <a:lnTo>
                    <a:pt x="0" y="101"/>
                  </a:lnTo>
                  <a:lnTo>
                    <a:pt x="0" y="0"/>
                  </a:lnTo>
                  <a:close/>
                  <a:moveTo>
                    <a:pt x="5" y="98"/>
                  </a:moveTo>
                  <a:lnTo>
                    <a:pt x="2" y="96"/>
                  </a:lnTo>
                  <a:lnTo>
                    <a:pt x="379" y="96"/>
                  </a:lnTo>
                  <a:lnTo>
                    <a:pt x="377" y="98"/>
                  </a:lnTo>
                  <a:lnTo>
                    <a:pt x="377" y="3"/>
                  </a:lnTo>
                  <a:lnTo>
                    <a:pt x="379" y="5"/>
                  </a:lnTo>
                  <a:lnTo>
                    <a:pt x="2" y="5"/>
                  </a:lnTo>
                  <a:lnTo>
                    <a:pt x="5" y="3"/>
                  </a:lnTo>
                  <a:lnTo>
                    <a:pt x="5" y="98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255" name="Rectangle 1111"/>
            <p:cNvSpPr>
              <a:spLocks noChangeArrowheads="1"/>
            </p:cNvSpPr>
            <p:nvPr/>
          </p:nvSpPr>
          <p:spPr bwMode="auto">
            <a:xfrm>
              <a:off x="4666341" y="5630202"/>
              <a:ext cx="61715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 b="1" dirty="0">
                  <a:solidFill>
                    <a:srgbClr val="000000"/>
                  </a:solidFill>
                  <a:latin typeface="+mn-ea"/>
                </a:rPr>
                <a:t>Provider </a:t>
              </a:r>
              <a:r>
                <a:rPr lang="en-US" altLang="ko-KR" sz="900" b="1" dirty="0" smtClean="0">
                  <a:solidFill>
                    <a:srgbClr val="000000"/>
                  </a:solidFill>
                  <a:latin typeface="+mn-ea"/>
                </a:rPr>
                <a:t>C</a:t>
              </a:r>
              <a:r>
                <a:rPr lang="ko-KR" altLang="ko-KR" sz="900" b="1" dirty="0" smtClean="0">
                  <a:solidFill>
                    <a:srgbClr val="000000"/>
                  </a:solidFill>
                  <a:latin typeface="+mn-ea"/>
                </a:rPr>
                <a:t> </a:t>
              </a:r>
              <a:endParaRPr lang="ko-KR" altLang="ko-KR" sz="2000" dirty="0">
                <a:latin typeface="+mn-ea"/>
              </a:endParaRPr>
            </a:p>
          </p:txBody>
        </p:sp>
      </p:grpSp>
      <p:grpSp>
        <p:nvGrpSpPr>
          <p:cNvPr id="1589" name="그룹 1588"/>
          <p:cNvGrpSpPr/>
          <p:nvPr/>
        </p:nvGrpSpPr>
        <p:grpSpPr>
          <a:xfrm>
            <a:off x="3820543" y="5686216"/>
            <a:ext cx="1928522" cy="648072"/>
            <a:chOff x="5020834" y="2240590"/>
            <a:chExt cx="2431486" cy="940209"/>
          </a:xfrm>
        </p:grpSpPr>
        <p:sp>
          <p:nvSpPr>
            <p:cNvPr id="1590" name="타원 1589"/>
            <p:cNvSpPr/>
            <p:nvPr/>
          </p:nvSpPr>
          <p:spPr>
            <a:xfrm>
              <a:off x="5422882" y="2696457"/>
              <a:ext cx="2029438" cy="4843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1591" name="Freeform 453"/>
            <p:cNvSpPr>
              <a:spLocks/>
            </p:cNvSpPr>
            <p:nvPr/>
          </p:nvSpPr>
          <p:spPr bwMode="auto">
            <a:xfrm>
              <a:off x="6292350" y="2441783"/>
              <a:ext cx="319415" cy="271666"/>
            </a:xfrm>
            <a:custGeom>
              <a:avLst/>
              <a:gdLst>
                <a:gd name="T0" fmla="*/ 78 w 156"/>
                <a:gd name="T1" fmla="*/ 0 h 175"/>
                <a:gd name="T2" fmla="*/ 78 w 156"/>
                <a:gd name="T3" fmla="*/ 0 h 175"/>
                <a:gd name="T4" fmla="*/ 62 w 156"/>
                <a:gd name="T5" fmla="*/ 1 h 175"/>
                <a:gd name="T6" fmla="*/ 48 w 156"/>
                <a:gd name="T7" fmla="*/ 2 h 175"/>
                <a:gd name="T8" fmla="*/ 34 w 156"/>
                <a:gd name="T9" fmla="*/ 5 h 175"/>
                <a:gd name="T10" fmla="*/ 23 w 156"/>
                <a:gd name="T11" fmla="*/ 8 h 175"/>
                <a:gd name="T12" fmla="*/ 13 w 156"/>
                <a:gd name="T13" fmla="*/ 12 h 175"/>
                <a:gd name="T14" fmla="*/ 6 w 156"/>
                <a:gd name="T15" fmla="*/ 17 h 175"/>
                <a:gd name="T16" fmla="*/ 4 w 156"/>
                <a:gd name="T17" fmla="*/ 20 h 175"/>
                <a:gd name="T18" fmla="*/ 2 w 156"/>
                <a:gd name="T19" fmla="*/ 22 h 175"/>
                <a:gd name="T20" fmla="*/ 0 w 156"/>
                <a:gd name="T21" fmla="*/ 25 h 175"/>
                <a:gd name="T22" fmla="*/ 0 w 156"/>
                <a:gd name="T23" fmla="*/ 28 h 175"/>
                <a:gd name="T24" fmla="*/ 0 w 156"/>
                <a:gd name="T25" fmla="*/ 148 h 175"/>
                <a:gd name="T26" fmla="*/ 0 w 156"/>
                <a:gd name="T27" fmla="*/ 151 h 175"/>
                <a:gd name="T28" fmla="*/ 2 w 156"/>
                <a:gd name="T29" fmla="*/ 153 h 175"/>
                <a:gd name="T30" fmla="*/ 4 w 156"/>
                <a:gd name="T31" fmla="*/ 156 h 175"/>
                <a:gd name="T32" fmla="*/ 6 w 156"/>
                <a:gd name="T33" fmla="*/ 158 h 175"/>
                <a:gd name="T34" fmla="*/ 13 w 156"/>
                <a:gd name="T35" fmla="*/ 163 h 175"/>
                <a:gd name="T36" fmla="*/ 23 w 156"/>
                <a:gd name="T37" fmla="*/ 168 h 175"/>
                <a:gd name="T38" fmla="*/ 34 w 156"/>
                <a:gd name="T39" fmla="*/ 171 h 175"/>
                <a:gd name="T40" fmla="*/ 48 w 156"/>
                <a:gd name="T41" fmla="*/ 173 h 175"/>
                <a:gd name="T42" fmla="*/ 62 w 156"/>
                <a:gd name="T43" fmla="*/ 175 h 175"/>
                <a:gd name="T44" fmla="*/ 78 w 156"/>
                <a:gd name="T45" fmla="*/ 175 h 175"/>
                <a:gd name="T46" fmla="*/ 94 w 156"/>
                <a:gd name="T47" fmla="*/ 175 h 175"/>
                <a:gd name="T48" fmla="*/ 108 w 156"/>
                <a:gd name="T49" fmla="*/ 173 h 175"/>
                <a:gd name="T50" fmla="*/ 122 w 156"/>
                <a:gd name="T51" fmla="*/ 171 h 175"/>
                <a:gd name="T52" fmla="*/ 133 w 156"/>
                <a:gd name="T53" fmla="*/ 168 h 175"/>
                <a:gd name="T54" fmla="*/ 143 w 156"/>
                <a:gd name="T55" fmla="*/ 163 h 175"/>
                <a:gd name="T56" fmla="*/ 150 w 156"/>
                <a:gd name="T57" fmla="*/ 158 h 175"/>
                <a:gd name="T58" fmla="*/ 152 w 156"/>
                <a:gd name="T59" fmla="*/ 156 h 175"/>
                <a:gd name="T60" fmla="*/ 154 w 156"/>
                <a:gd name="T61" fmla="*/ 153 h 175"/>
                <a:gd name="T62" fmla="*/ 156 w 156"/>
                <a:gd name="T63" fmla="*/ 151 h 175"/>
                <a:gd name="T64" fmla="*/ 156 w 156"/>
                <a:gd name="T65" fmla="*/ 148 h 175"/>
                <a:gd name="T66" fmla="*/ 156 w 156"/>
                <a:gd name="T67" fmla="*/ 28 h 175"/>
                <a:gd name="T68" fmla="*/ 156 w 156"/>
                <a:gd name="T69" fmla="*/ 25 h 175"/>
                <a:gd name="T70" fmla="*/ 154 w 156"/>
                <a:gd name="T71" fmla="*/ 22 h 175"/>
                <a:gd name="T72" fmla="*/ 152 w 156"/>
                <a:gd name="T73" fmla="*/ 20 h 175"/>
                <a:gd name="T74" fmla="*/ 150 w 156"/>
                <a:gd name="T75" fmla="*/ 17 h 175"/>
                <a:gd name="T76" fmla="*/ 143 w 156"/>
                <a:gd name="T77" fmla="*/ 12 h 175"/>
                <a:gd name="T78" fmla="*/ 133 w 156"/>
                <a:gd name="T79" fmla="*/ 8 h 175"/>
                <a:gd name="T80" fmla="*/ 122 w 156"/>
                <a:gd name="T81" fmla="*/ 5 h 175"/>
                <a:gd name="T82" fmla="*/ 108 w 156"/>
                <a:gd name="T83" fmla="*/ 2 h 175"/>
                <a:gd name="T84" fmla="*/ 94 w 156"/>
                <a:gd name="T85" fmla="*/ 1 h 175"/>
                <a:gd name="T86" fmla="*/ 78 w 156"/>
                <a:gd name="T87" fmla="*/ 0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6"/>
                <a:gd name="T133" fmla="*/ 0 h 175"/>
                <a:gd name="T134" fmla="*/ 156 w 156"/>
                <a:gd name="T135" fmla="*/ 175 h 1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6" h="175">
                  <a:moveTo>
                    <a:pt x="78" y="0"/>
                  </a:moveTo>
                  <a:lnTo>
                    <a:pt x="78" y="0"/>
                  </a:lnTo>
                  <a:lnTo>
                    <a:pt x="62" y="1"/>
                  </a:lnTo>
                  <a:lnTo>
                    <a:pt x="48" y="2"/>
                  </a:lnTo>
                  <a:lnTo>
                    <a:pt x="34" y="5"/>
                  </a:lnTo>
                  <a:lnTo>
                    <a:pt x="23" y="8"/>
                  </a:lnTo>
                  <a:lnTo>
                    <a:pt x="13" y="12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3"/>
                  </a:lnTo>
                  <a:lnTo>
                    <a:pt x="4" y="156"/>
                  </a:lnTo>
                  <a:lnTo>
                    <a:pt x="6" y="158"/>
                  </a:lnTo>
                  <a:lnTo>
                    <a:pt x="13" y="163"/>
                  </a:lnTo>
                  <a:lnTo>
                    <a:pt x="23" y="168"/>
                  </a:lnTo>
                  <a:lnTo>
                    <a:pt x="34" y="171"/>
                  </a:lnTo>
                  <a:lnTo>
                    <a:pt x="48" y="173"/>
                  </a:lnTo>
                  <a:lnTo>
                    <a:pt x="62" y="175"/>
                  </a:lnTo>
                  <a:lnTo>
                    <a:pt x="78" y="175"/>
                  </a:lnTo>
                  <a:lnTo>
                    <a:pt x="94" y="175"/>
                  </a:lnTo>
                  <a:lnTo>
                    <a:pt x="108" y="173"/>
                  </a:lnTo>
                  <a:lnTo>
                    <a:pt x="122" y="171"/>
                  </a:lnTo>
                  <a:lnTo>
                    <a:pt x="133" y="168"/>
                  </a:lnTo>
                  <a:lnTo>
                    <a:pt x="143" y="163"/>
                  </a:lnTo>
                  <a:lnTo>
                    <a:pt x="150" y="158"/>
                  </a:lnTo>
                  <a:lnTo>
                    <a:pt x="152" y="156"/>
                  </a:lnTo>
                  <a:lnTo>
                    <a:pt x="154" y="153"/>
                  </a:lnTo>
                  <a:lnTo>
                    <a:pt x="156" y="151"/>
                  </a:lnTo>
                  <a:lnTo>
                    <a:pt x="156" y="148"/>
                  </a:lnTo>
                  <a:lnTo>
                    <a:pt x="156" y="28"/>
                  </a:lnTo>
                  <a:lnTo>
                    <a:pt x="156" y="25"/>
                  </a:lnTo>
                  <a:lnTo>
                    <a:pt x="154" y="22"/>
                  </a:lnTo>
                  <a:lnTo>
                    <a:pt x="152" y="20"/>
                  </a:lnTo>
                  <a:lnTo>
                    <a:pt x="150" y="17"/>
                  </a:lnTo>
                  <a:lnTo>
                    <a:pt x="143" y="12"/>
                  </a:lnTo>
                  <a:lnTo>
                    <a:pt x="133" y="8"/>
                  </a:lnTo>
                  <a:lnTo>
                    <a:pt x="122" y="5"/>
                  </a:lnTo>
                  <a:lnTo>
                    <a:pt x="108" y="2"/>
                  </a:lnTo>
                  <a:lnTo>
                    <a:pt x="94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592" name="Freeform 454"/>
            <p:cNvSpPr>
              <a:spLocks noEditPoints="1"/>
            </p:cNvSpPr>
            <p:nvPr/>
          </p:nvSpPr>
          <p:spPr bwMode="auto">
            <a:xfrm>
              <a:off x="6275970" y="2429364"/>
              <a:ext cx="350128" cy="296504"/>
            </a:xfrm>
            <a:custGeom>
              <a:avLst/>
              <a:gdLst>
                <a:gd name="T0" fmla="*/ 70 w 544"/>
                <a:gd name="T1" fmla="*/ 16 h 608"/>
                <a:gd name="T2" fmla="*/ 43 w 544"/>
                <a:gd name="T3" fmla="*/ 20 h 608"/>
                <a:gd name="T4" fmla="*/ 23 w 544"/>
                <a:gd name="T5" fmla="*/ 27 h 608"/>
                <a:gd name="T6" fmla="*/ 18 w 544"/>
                <a:gd name="T7" fmla="*/ 31 h 608"/>
                <a:gd name="T8" fmla="*/ 18 w 544"/>
                <a:gd name="T9" fmla="*/ 32 h 608"/>
                <a:gd name="T10" fmla="*/ 14 w 544"/>
                <a:gd name="T11" fmla="*/ 37 h 608"/>
                <a:gd name="T12" fmla="*/ 15 w 544"/>
                <a:gd name="T13" fmla="*/ 35 h 608"/>
                <a:gd name="T14" fmla="*/ 15 w 544"/>
                <a:gd name="T15" fmla="*/ 159 h 608"/>
                <a:gd name="T16" fmla="*/ 15 w 544"/>
                <a:gd name="T17" fmla="*/ 156 h 608"/>
                <a:gd name="T18" fmla="*/ 19 w 544"/>
                <a:gd name="T19" fmla="*/ 162 h 608"/>
                <a:gd name="T20" fmla="*/ 25 w 544"/>
                <a:gd name="T21" fmla="*/ 165 h 608"/>
                <a:gd name="T22" fmla="*/ 34 w 544"/>
                <a:gd name="T23" fmla="*/ 169 h 608"/>
                <a:gd name="T24" fmla="*/ 44 w 544"/>
                <a:gd name="T25" fmla="*/ 172 h 608"/>
                <a:gd name="T26" fmla="*/ 70 w 544"/>
                <a:gd name="T27" fmla="*/ 175 h 608"/>
                <a:gd name="T28" fmla="*/ 101 w 544"/>
                <a:gd name="T29" fmla="*/ 175 h 608"/>
                <a:gd name="T30" fmla="*/ 128 w 544"/>
                <a:gd name="T31" fmla="*/ 172 h 608"/>
                <a:gd name="T32" fmla="*/ 137 w 544"/>
                <a:gd name="T33" fmla="*/ 169 h 608"/>
                <a:gd name="T34" fmla="*/ 146 w 544"/>
                <a:gd name="T35" fmla="*/ 165 h 608"/>
                <a:gd name="T36" fmla="*/ 152 w 544"/>
                <a:gd name="T37" fmla="*/ 162 h 608"/>
                <a:gd name="T38" fmla="*/ 155 w 544"/>
                <a:gd name="T39" fmla="*/ 157 h 608"/>
                <a:gd name="T40" fmla="*/ 156 w 544"/>
                <a:gd name="T41" fmla="*/ 159 h 608"/>
                <a:gd name="T42" fmla="*/ 156 w 544"/>
                <a:gd name="T43" fmla="*/ 35 h 608"/>
                <a:gd name="T44" fmla="*/ 157 w 544"/>
                <a:gd name="T45" fmla="*/ 37 h 608"/>
                <a:gd name="T46" fmla="*/ 154 w 544"/>
                <a:gd name="T47" fmla="*/ 33 h 608"/>
                <a:gd name="T48" fmla="*/ 153 w 544"/>
                <a:gd name="T49" fmla="*/ 31 h 608"/>
                <a:gd name="T50" fmla="*/ 148 w 544"/>
                <a:gd name="T51" fmla="*/ 27 h 608"/>
                <a:gd name="T52" fmla="*/ 128 w 544"/>
                <a:gd name="T53" fmla="*/ 20 h 608"/>
                <a:gd name="T54" fmla="*/ 101 w 544"/>
                <a:gd name="T55" fmla="*/ 16 h 608"/>
                <a:gd name="T56" fmla="*/ 102 w 544"/>
                <a:gd name="T57" fmla="*/ 1 h 608"/>
                <a:gd name="T58" fmla="*/ 132 w 544"/>
                <a:gd name="T59" fmla="*/ 6 h 608"/>
                <a:gd name="T60" fmla="*/ 153 w 544"/>
                <a:gd name="T61" fmla="*/ 13 h 608"/>
                <a:gd name="T62" fmla="*/ 162 w 544"/>
                <a:gd name="T63" fmla="*/ 19 h 608"/>
                <a:gd name="T64" fmla="*/ 165 w 544"/>
                <a:gd name="T65" fmla="*/ 23 h 608"/>
                <a:gd name="T66" fmla="*/ 170 w 544"/>
                <a:gd name="T67" fmla="*/ 29 h 608"/>
                <a:gd name="T68" fmla="*/ 171 w 544"/>
                <a:gd name="T69" fmla="*/ 35 h 608"/>
                <a:gd name="T70" fmla="*/ 171 w 544"/>
                <a:gd name="T71" fmla="*/ 159 h 608"/>
                <a:gd name="T72" fmla="*/ 168 w 544"/>
                <a:gd name="T73" fmla="*/ 165 h 608"/>
                <a:gd name="T74" fmla="*/ 163 w 544"/>
                <a:gd name="T75" fmla="*/ 172 h 608"/>
                <a:gd name="T76" fmla="*/ 155 w 544"/>
                <a:gd name="T77" fmla="*/ 177 h 608"/>
                <a:gd name="T78" fmla="*/ 144 w 544"/>
                <a:gd name="T79" fmla="*/ 183 h 608"/>
                <a:gd name="T80" fmla="*/ 131 w 544"/>
                <a:gd name="T81" fmla="*/ 186 h 608"/>
                <a:gd name="T82" fmla="*/ 102 w 544"/>
                <a:gd name="T83" fmla="*/ 190 h 608"/>
                <a:gd name="T84" fmla="*/ 69 w 544"/>
                <a:gd name="T85" fmla="*/ 190 h 608"/>
                <a:gd name="T86" fmla="*/ 40 w 544"/>
                <a:gd name="T87" fmla="*/ 186 h 608"/>
                <a:gd name="T88" fmla="*/ 27 w 544"/>
                <a:gd name="T89" fmla="*/ 183 h 608"/>
                <a:gd name="T90" fmla="*/ 17 w 544"/>
                <a:gd name="T91" fmla="*/ 177 h 608"/>
                <a:gd name="T92" fmla="*/ 8 w 544"/>
                <a:gd name="T93" fmla="*/ 172 h 608"/>
                <a:gd name="T94" fmla="*/ 4 w 544"/>
                <a:gd name="T95" fmla="*/ 166 h 608"/>
                <a:gd name="T96" fmla="*/ 0 w 544"/>
                <a:gd name="T97" fmla="*/ 159 h 608"/>
                <a:gd name="T98" fmla="*/ 0 w 544"/>
                <a:gd name="T99" fmla="*/ 35 h 608"/>
                <a:gd name="T100" fmla="*/ 1 w 544"/>
                <a:gd name="T101" fmla="*/ 29 h 608"/>
                <a:gd name="T102" fmla="*/ 5 w 544"/>
                <a:gd name="T103" fmla="*/ 24 h 608"/>
                <a:gd name="T104" fmla="*/ 9 w 544"/>
                <a:gd name="T105" fmla="*/ 19 h 608"/>
                <a:gd name="T106" fmla="*/ 18 w 544"/>
                <a:gd name="T107" fmla="*/ 13 h 608"/>
                <a:gd name="T108" fmla="*/ 40 w 544"/>
                <a:gd name="T109" fmla="*/ 6 h 608"/>
                <a:gd name="T110" fmla="*/ 69 w 544"/>
                <a:gd name="T111" fmla="*/ 1 h 608"/>
                <a:gd name="T112" fmla="*/ 102 w 544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44"/>
                <a:gd name="T172" fmla="*/ 0 h 608"/>
                <a:gd name="T173" fmla="*/ 544 w 544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44" h="608">
                  <a:moveTo>
                    <a:pt x="271" y="48"/>
                  </a:moveTo>
                  <a:lnTo>
                    <a:pt x="223" y="51"/>
                  </a:lnTo>
                  <a:lnTo>
                    <a:pt x="180" y="56"/>
                  </a:lnTo>
                  <a:lnTo>
                    <a:pt x="138" y="65"/>
                  </a:lnTo>
                  <a:lnTo>
                    <a:pt x="104" y="75"/>
                  </a:lnTo>
                  <a:lnTo>
                    <a:pt x="74" y="86"/>
                  </a:lnTo>
                  <a:lnTo>
                    <a:pt x="79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7" y="102"/>
                  </a:lnTo>
                  <a:lnTo>
                    <a:pt x="49" y="112"/>
                  </a:lnTo>
                  <a:lnTo>
                    <a:pt x="45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3" y="490"/>
                  </a:lnTo>
                  <a:lnTo>
                    <a:pt x="49" y="497"/>
                  </a:lnTo>
                  <a:lnTo>
                    <a:pt x="57" y="510"/>
                  </a:lnTo>
                  <a:lnTo>
                    <a:pt x="62" y="515"/>
                  </a:lnTo>
                  <a:lnTo>
                    <a:pt x="57" y="510"/>
                  </a:lnTo>
                  <a:lnTo>
                    <a:pt x="79" y="525"/>
                  </a:lnTo>
                  <a:lnTo>
                    <a:pt x="76" y="523"/>
                  </a:lnTo>
                  <a:lnTo>
                    <a:pt x="108" y="538"/>
                  </a:lnTo>
                  <a:lnTo>
                    <a:pt x="104" y="537"/>
                  </a:lnTo>
                  <a:lnTo>
                    <a:pt x="139" y="547"/>
                  </a:lnTo>
                  <a:lnTo>
                    <a:pt x="181" y="553"/>
                  </a:lnTo>
                  <a:lnTo>
                    <a:pt x="224" y="558"/>
                  </a:lnTo>
                  <a:lnTo>
                    <a:pt x="274" y="560"/>
                  </a:lnTo>
                  <a:lnTo>
                    <a:pt x="322" y="558"/>
                  </a:lnTo>
                  <a:lnTo>
                    <a:pt x="365" y="553"/>
                  </a:lnTo>
                  <a:lnTo>
                    <a:pt x="408" y="546"/>
                  </a:lnTo>
                  <a:lnTo>
                    <a:pt x="441" y="537"/>
                  </a:lnTo>
                  <a:lnTo>
                    <a:pt x="437" y="538"/>
                  </a:lnTo>
                  <a:lnTo>
                    <a:pt x="469" y="523"/>
                  </a:lnTo>
                  <a:lnTo>
                    <a:pt x="466" y="525"/>
                  </a:lnTo>
                  <a:lnTo>
                    <a:pt x="488" y="510"/>
                  </a:lnTo>
                  <a:lnTo>
                    <a:pt x="483" y="515"/>
                  </a:lnTo>
                  <a:lnTo>
                    <a:pt x="490" y="507"/>
                  </a:lnTo>
                  <a:lnTo>
                    <a:pt x="494" y="500"/>
                  </a:lnTo>
                  <a:lnTo>
                    <a:pt x="502" y="490"/>
                  </a:lnTo>
                  <a:lnTo>
                    <a:pt x="496" y="506"/>
                  </a:lnTo>
                  <a:lnTo>
                    <a:pt x="496" y="496"/>
                  </a:lnTo>
                  <a:lnTo>
                    <a:pt x="496" y="113"/>
                  </a:lnTo>
                  <a:lnTo>
                    <a:pt x="496" y="106"/>
                  </a:lnTo>
                  <a:lnTo>
                    <a:pt x="500" y="119"/>
                  </a:lnTo>
                  <a:lnTo>
                    <a:pt x="494" y="109"/>
                  </a:lnTo>
                  <a:lnTo>
                    <a:pt x="490" y="104"/>
                  </a:lnTo>
                  <a:lnTo>
                    <a:pt x="481" y="92"/>
                  </a:lnTo>
                  <a:lnTo>
                    <a:pt x="488" y="99"/>
                  </a:lnTo>
                  <a:lnTo>
                    <a:pt x="466" y="84"/>
                  </a:lnTo>
                  <a:lnTo>
                    <a:pt x="470" y="86"/>
                  </a:lnTo>
                  <a:lnTo>
                    <a:pt x="439" y="74"/>
                  </a:lnTo>
                  <a:lnTo>
                    <a:pt x="406" y="65"/>
                  </a:lnTo>
                  <a:lnTo>
                    <a:pt x="363" y="55"/>
                  </a:lnTo>
                  <a:lnTo>
                    <a:pt x="321" y="51"/>
                  </a:lnTo>
                  <a:lnTo>
                    <a:pt x="271" y="48"/>
                  </a:lnTo>
                  <a:close/>
                  <a:moveTo>
                    <a:pt x="326" y="3"/>
                  </a:moveTo>
                  <a:lnTo>
                    <a:pt x="373" y="8"/>
                  </a:lnTo>
                  <a:lnTo>
                    <a:pt x="419" y="19"/>
                  </a:lnTo>
                  <a:lnTo>
                    <a:pt x="456" y="29"/>
                  </a:lnTo>
                  <a:lnTo>
                    <a:pt x="488" y="42"/>
                  </a:lnTo>
                  <a:cubicBezTo>
                    <a:pt x="489" y="42"/>
                    <a:pt x="491" y="43"/>
                    <a:pt x="492" y="44"/>
                  </a:cubicBezTo>
                  <a:lnTo>
                    <a:pt x="515" y="59"/>
                  </a:lnTo>
                  <a:cubicBezTo>
                    <a:pt x="517" y="61"/>
                    <a:pt x="520" y="63"/>
                    <a:pt x="522" y="66"/>
                  </a:cubicBezTo>
                  <a:lnTo>
                    <a:pt x="526" y="73"/>
                  </a:lnTo>
                  <a:lnTo>
                    <a:pt x="534" y="83"/>
                  </a:lnTo>
                  <a:lnTo>
                    <a:pt x="541" y="93"/>
                  </a:lnTo>
                  <a:cubicBezTo>
                    <a:pt x="543" y="97"/>
                    <a:pt x="544" y="101"/>
                    <a:pt x="544" y="106"/>
                  </a:cubicBezTo>
                  <a:lnTo>
                    <a:pt x="544" y="113"/>
                  </a:lnTo>
                  <a:lnTo>
                    <a:pt x="544" y="496"/>
                  </a:lnTo>
                  <a:lnTo>
                    <a:pt x="544" y="506"/>
                  </a:lnTo>
                  <a:cubicBezTo>
                    <a:pt x="544" y="511"/>
                    <a:pt x="542" y="517"/>
                    <a:pt x="539" y="521"/>
                  </a:cubicBezTo>
                  <a:lnTo>
                    <a:pt x="534" y="526"/>
                  </a:lnTo>
                  <a:lnTo>
                    <a:pt x="526" y="538"/>
                  </a:lnTo>
                  <a:lnTo>
                    <a:pt x="520" y="546"/>
                  </a:lnTo>
                  <a:cubicBezTo>
                    <a:pt x="518" y="548"/>
                    <a:pt x="517" y="549"/>
                    <a:pt x="515" y="550"/>
                  </a:cubicBezTo>
                  <a:lnTo>
                    <a:pt x="492" y="565"/>
                  </a:lnTo>
                  <a:cubicBezTo>
                    <a:pt x="491" y="566"/>
                    <a:pt x="490" y="566"/>
                    <a:pt x="489" y="567"/>
                  </a:cubicBezTo>
                  <a:lnTo>
                    <a:pt x="457" y="582"/>
                  </a:lnTo>
                  <a:cubicBezTo>
                    <a:pt x="456" y="582"/>
                    <a:pt x="455" y="583"/>
                    <a:pt x="454" y="583"/>
                  </a:cubicBezTo>
                  <a:lnTo>
                    <a:pt x="416" y="593"/>
                  </a:lnTo>
                  <a:lnTo>
                    <a:pt x="370" y="601"/>
                  </a:lnTo>
                  <a:lnTo>
                    <a:pt x="324" y="606"/>
                  </a:lnTo>
                  <a:lnTo>
                    <a:pt x="271" y="608"/>
                  </a:lnTo>
                  <a:lnTo>
                    <a:pt x="219" y="606"/>
                  </a:lnTo>
                  <a:lnTo>
                    <a:pt x="173" y="601"/>
                  </a:lnTo>
                  <a:lnTo>
                    <a:pt x="126" y="593"/>
                  </a:lnTo>
                  <a:lnTo>
                    <a:pt x="91" y="583"/>
                  </a:lnTo>
                  <a:cubicBezTo>
                    <a:pt x="90" y="583"/>
                    <a:pt x="89" y="582"/>
                    <a:pt x="87" y="582"/>
                  </a:cubicBezTo>
                  <a:lnTo>
                    <a:pt x="56" y="567"/>
                  </a:lnTo>
                  <a:cubicBezTo>
                    <a:pt x="55" y="566"/>
                    <a:pt x="54" y="566"/>
                    <a:pt x="53" y="565"/>
                  </a:cubicBezTo>
                  <a:lnTo>
                    <a:pt x="30" y="550"/>
                  </a:lnTo>
                  <a:cubicBezTo>
                    <a:pt x="28" y="549"/>
                    <a:pt x="27" y="548"/>
                    <a:pt x="25" y="546"/>
                  </a:cubicBezTo>
                  <a:lnTo>
                    <a:pt x="17" y="536"/>
                  </a:lnTo>
                  <a:lnTo>
                    <a:pt x="13" y="529"/>
                  </a:lnTo>
                  <a:lnTo>
                    <a:pt x="6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7" y="76"/>
                  </a:lnTo>
                  <a:lnTo>
                    <a:pt x="23" y="66"/>
                  </a:lnTo>
                  <a:cubicBezTo>
                    <a:pt x="25" y="63"/>
                    <a:pt x="27" y="61"/>
                    <a:pt x="30" y="59"/>
                  </a:cubicBezTo>
                  <a:lnTo>
                    <a:pt x="53" y="44"/>
                  </a:lnTo>
                  <a:cubicBezTo>
                    <a:pt x="54" y="43"/>
                    <a:pt x="55" y="42"/>
                    <a:pt x="57" y="42"/>
                  </a:cubicBezTo>
                  <a:lnTo>
                    <a:pt x="91" y="29"/>
                  </a:lnTo>
                  <a:lnTo>
                    <a:pt x="127" y="18"/>
                  </a:lnTo>
                  <a:lnTo>
                    <a:pt x="174" y="8"/>
                  </a:lnTo>
                  <a:lnTo>
                    <a:pt x="220" y="3"/>
                  </a:lnTo>
                  <a:lnTo>
                    <a:pt x="274" y="0"/>
                  </a:lnTo>
                  <a:lnTo>
                    <a:pt x="32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593" name="Rectangle 455"/>
            <p:cNvSpPr>
              <a:spLocks noChangeArrowheads="1"/>
            </p:cNvSpPr>
            <p:nvPr/>
          </p:nvSpPr>
          <p:spPr bwMode="auto">
            <a:xfrm>
              <a:off x="6282113" y="2472831"/>
              <a:ext cx="10238" cy="232857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94" name="Rectangle 456"/>
            <p:cNvSpPr>
              <a:spLocks noChangeArrowheads="1"/>
            </p:cNvSpPr>
            <p:nvPr/>
          </p:nvSpPr>
          <p:spPr bwMode="auto">
            <a:xfrm>
              <a:off x="6292350" y="2472831"/>
              <a:ext cx="10238" cy="232857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95" name="Rectangle 457"/>
            <p:cNvSpPr>
              <a:spLocks noChangeArrowheads="1"/>
            </p:cNvSpPr>
            <p:nvPr/>
          </p:nvSpPr>
          <p:spPr bwMode="auto">
            <a:xfrm>
              <a:off x="6302588" y="2472831"/>
              <a:ext cx="10238" cy="232857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96" name="Rectangle 458"/>
            <p:cNvSpPr>
              <a:spLocks noChangeArrowheads="1"/>
            </p:cNvSpPr>
            <p:nvPr/>
          </p:nvSpPr>
          <p:spPr bwMode="auto">
            <a:xfrm>
              <a:off x="6312825" y="2472831"/>
              <a:ext cx="10238" cy="232857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97" name="Rectangle 459"/>
            <p:cNvSpPr>
              <a:spLocks noChangeArrowheads="1"/>
            </p:cNvSpPr>
            <p:nvPr/>
          </p:nvSpPr>
          <p:spPr bwMode="auto">
            <a:xfrm>
              <a:off x="6323063" y="2472831"/>
              <a:ext cx="10238" cy="232857"/>
            </a:xfrm>
            <a:prstGeom prst="rect">
              <a:avLst/>
            </a:prstGeom>
            <a:solidFill>
              <a:srgbClr val="D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98" name="Rectangle 460"/>
            <p:cNvSpPr>
              <a:spLocks noChangeArrowheads="1"/>
            </p:cNvSpPr>
            <p:nvPr/>
          </p:nvSpPr>
          <p:spPr bwMode="auto">
            <a:xfrm>
              <a:off x="6333301" y="2472831"/>
              <a:ext cx="10238" cy="232857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599" name="Rectangle 461"/>
            <p:cNvSpPr>
              <a:spLocks noChangeArrowheads="1"/>
            </p:cNvSpPr>
            <p:nvPr/>
          </p:nvSpPr>
          <p:spPr bwMode="auto">
            <a:xfrm>
              <a:off x="6343538" y="2472831"/>
              <a:ext cx="10238" cy="232857"/>
            </a:xfrm>
            <a:prstGeom prst="rect">
              <a:avLst/>
            </a:prstGeom>
            <a:solidFill>
              <a:srgbClr val="D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0" name="Rectangle 462"/>
            <p:cNvSpPr>
              <a:spLocks noChangeArrowheads="1"/>
            </p:cNvSpPr>
            <p:nvPr/>
          </p:nvSpPr>
          <p:spPr bwMode="auto">
            <a:xfrm>
              <a:off x="6353776" y="2472831"/>
              <a:ext cx="10238" cy="232857"/>
            </a:xfrm>
            <a:prstGeom prst="rect">
              <a:avLst/>
            </a:prstGeom>
            <a:solidFill>
              <a:srgbClr val="E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1" name="Rectangle 463"/>
            <p:cNvSpPr>
              <a:spLocks noChangeArrowheads="1"/>
            </p:cNvSpPr>
            <p:nvPr/>
          </p:nvSpPr>
          <p:spPr bwMode="auto">
            <a:xfrm>
              <a:off x="6364014" y="2472831"/>
              <a:ext cx="10238" cy="232857"/>
            </a:xfrm>
            <a:prstGeom prst="rect">
              <a:avLst/>
            </a:prstGeom>
            <a:solidFill>
              <a:srgbClr val="E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2" name="Rectangle 464"/>
            <p:cNvSpPr>
              <a:spLocks noChangeArrowheads="1"/>
            </p:cNvSpPr>
            <p:nvPr/>
          </p:nvSpPr>
          <p:spPr bwMode="auto">
            <a:xfrm>
              <a:off x="6374251" y="2472831"/>
              <a:ext cx="10238" cy="232857"/>
            </a:xfrm>
            <a:prstGeom prst="rect">
              <a:avLst/>
            </a:prstGeom>
            <a:solidFill>
              <a:srgbClr val="E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3" name="Rectangle 465"/>
            <p:cNvSpPr>
              <a:spLocks noChangeArrowheads="1"/>
            </p:cNvSpPr>
            <p:nvPr/>
          </p:nvSpPr>
          <p:spPr bwMode="auto">
            <a:xfrm>
              <a:off x="6384489" y="2472831"/>
              <a:ext cx="10238" cy="232857"/>
            </a:xfrm>
            <a:prstGeom prst="rect">
              <a:avLst/>
            </a:prstGeom>
            <a:solidFill>
              <a:srgbClr val="F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4" name="Rectangle 466"/>
            <p:cNvSpPr>
              <a:spLocks noChangeArrowheads="1"/>
            </p:cNvSpPr>
            <p:nvPr/>
          </p:nvSpPr>
          <p:spPr bwMode="auto">
            <a:xfrm>
              <a:off x="6394727" y="2472831"/>
              <a:ext cx="10238" cy="232857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5" name="Rectangle 467"/>
            <p:cNvSpPr>
              <a:spLocks noChangeArrowheads="1"/>
            </p:cNvSpPr>
            <p:nvPr/>
          </p:nvSpPr>
          <p:spPr bwMode="auto">
            <a:xfrm>
              <a:off x="6404964" y="2472831"/>
              <a:ext cx="10238" cy="232857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6" name="Rectangle 468"/>
            <p:cNvSpPr>
              <a:spLocks noChangeArrowheads="1"/>
            </p:cNvSpPr>
            <p:nvPr/>
          </p:nvSpPr>
          <p:spPr bwMode="auto">
            <a:xfrm>
              <a:off x="6415202" y="2472831"/>
              <a:ext cx="10238" cy="232857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7" name="Rectangle 469"/>
            <p:cNvSpPr>
              <a:spLocks noChangeArrowheads="1"/>
            </p:cNvSpPr>
            <p:nvPr/>
          </p:nvSpPr>
          <p:spPr bwMode="auto">
            <a:xfrm>
              <a:off x="6425440" y="2472831"/>
              <a:ext cx="10238" cy="232857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8" name="Rectangle 470"/>
            <p:cNvSpPr>
              <a:spLocks noChangeArrowheads="1"/>
            </p:cNvSpPr>
            <p:nvPr/>
          </p:nvSpPr>
          <p:spPr bwMode="auto">
            <a:xfrm>
              <a:off x="6435677" y="2472831"/>
              <a:ext cx="20475" cy="232857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09" name="Rectangle 471"/>
            <p:cNvSpPr>
              <a:spLocks noChangeArrowheads="1"/>
            </p:cNvSpPr>
            <p:nvPr/>
          </p:nvSpPr>
          <p:spPr bwMode="auto">
            <a:xfrm>
              <a:off x="6456153" y="2472831"/>
              <a:ext cx="10238" cy="232857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0" name="Rectangle 472"/>
            <p:cNvSpPr>
              <a:spLocks noChangeArrowheads="1"/>
            </p:cNvSpPr>
            <p:nvPr/>
          </p:nvSpPr>
          <p:spPr bwMode="auto">
            <a:xfrm>
              <a:off x="6466390" y="2472831"/>
              <a:ext cx="10238" cy="232857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1" name="Rectangle 473"/>
            <p:cNvSpPr>
              <a:spLocks noChangeArrowheads="1"/>
            </p:cNvSpPr>
            <p:nvPr/>
          </p:nvSpPr>
          <p:spPr bwMode="auto">
            <a:xfrm>
              <a:off x="6476628" y="2472831"/>
              <a:ext cx="10238" cy="232857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2" name="Rectangle 474"/>
            <p:cNvSpPr>
              <a:spLocks noChangeArrowheads="1"/>
            </p:cNvSpPr>
            <p:nvPr/>
          </p:nvSpPr>
          <p:spPr bwMode="auto">
            <a:xfrm>
              <a:off x="6486865" y="2472831"/>
              <a:ext cx="10238" cy="232857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3" name="Rectangle 475"/>
            <p:cNvSpPr>
              <a:spLocks noChangeArrowheads="1"/>
            </p:cNvSpPr>
            <p:nvPr/>
          </p:nvSpPr>
          <p:spPr bwMode="auto">
            <a:xfrm>
              <a:off x="6497103" y="2472831"/>
              <a:ext cx="10238" cy="232857"/>
            </a:xfrm>
            <a:prstGeom prst="rect">
              <a:avLst/>
            </a:prstGeom>
            <a:solidFill>
              <a:srgbClr val="F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4" name="Rectangle 476"/>
            <p:cNvSpPr>
              <a:spLocks noChangeArrowheads="1"/>
            </p:cNvSpPr>
            <p:nvPr/>
          </p:nvSpPr>
          <p:spPr bwMode="auto">
            <a:xfrm>
              <a:off x="6507341" y="2472831"/>
              <a:ext cx="10238" cy="232857"/>
            </a:xfrm>
            <a:prstGeom prst="rect">
              <a:avLst/>
            </a:prstGeom>
            <a:solidFill>
              <a:srgbClr val="E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5" name="Rectangle 477"/>
            <p:cNvSpPr>
              <a:spLocks noChangeArrowheads="1"/>
            </p:cNvSpPr>
            <p:nvPr/>
          </p:nvSpPr>
          <p:spPr bwMode="auto">
            <a:xfrm>
              <a:off x="6517578" y="2472831"/>
              <a:ext cx="10238" cy="232857"/>
            </a:xfrm>
            <a:prstGeom prst="rect">
              <a:avLst/>
            </a:prstGeom>
            <a:solidFill>
              <a:srgbClr val="E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6" name="Rectangle 478"/>
            <p:cNvSpPr>
              <a:spLocks noChangeArrowheads="1"/>
            </p:cNvSpPr>
            <p:nvPr/>
          </p:nvSpPr>
          <p:spPr bwMode="auto">
            <a:xfrm>
              <a:off x="6527816" y="2472831"/>
              <a:ext cx="10238" cy="232857"/>
            </a:xfrm>
            <a:prstGeom prst="rect">
              <a:avLst/>
            </a:prstGeom>
            <a:solidFill>
              <a:srgbClr val="E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7" name="Rectangle 479"/>
            <p:cNvSpPr>
              <a:spLocks noChangeArrowheads="1"/>
            </p:cNvSpPr>
            <p:nvPr/>
          </p:nvSpPr>
          <p:spPr bwMode="auto">
            <a:xfrm>
              <a:off x="6538054" y="2472831"/>
              <a:ext cx="10238" cy="232857"/>
            </a:xfrm>
            <a:prstGeom prst="rect">
              <a:avLst/>
            </a:prstGeom>
            <a:solidFill>
              <a:srgbClr val="D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8" name="Rectangle 480"/>
            <p:cNvSpPr>
              <a:spLocks noChangeArrowheads="1"/>
            </p:cNvSpPr>
            <p:nvPr/>
          </p:nvSpPr>
          <p:spPr bwMode="auto">
            <a:xfrm>
              <a:off x="6548291" y="2472831"/>
              <a:ext cx="10238" cy="232857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19" name="Rectangle 481"/>
            <p:cNvSpPr>
              <a:spLocks noChangeArrowheads="1"/>
            </p:cNvSpPr>
            <p:nvPr/>
          </p:nvSpPr>
          <p:spPr bwMode="auto">
            <a:xfrm>
              <a:off x="6558529" y="2472831"/>
              <a:ext cx="12285" cy="232857"/>
            </a:xfrm>
            <a:prstGeom prst="rect">
              <a:avLst/>
            </a:prstGeom>
            <a:solidFill>
              <a:srgbClr val="D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20" name="Rectangle 482"/>
            <p:cNvSpPr>
              <a:spLocks noChangeArrowheads="1"/>
            </p:cNvSpPr>
            <p:nvPr/>
          </p:nvSpPr>
          <p:spPr bwMode="auto">
            <a:xfrm>
              <a:off x="6570814" y="2472831"/>
              <a:ext cx="10238" cy="232857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21" name="Rectangle 483"/>
            <p:cNvSpPr>
              <a:spLocks noChangeArrowheads="1"/>
            </p:cNvSpPr>
            <p:nvPr/>
          </p:nvSpPr>
          <p:spPr bwMode="auto">
            <a:xfrm>
              <a:off x="6581052" y="2472831"/>
              <a:ext cx="10238" cy="232857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22" name="Rectangle 484"/>
            <p:cNvSpPr>
              <a:spLocks noChangeArrowheads="1"/>
            </p:cNvSpPr>
            <p:nvPr/>
          </p:nvSpPr>
          <p:spPr bwMode="auto">
            <a:xfrm>
              <a:off x="6591290" y="2472831"/>
              <a:ext cx="10238" cy="232857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23" name="Rectangle 485"/>
            <p:cNvSpPr>
              <a:spLocks noChangeArrowheads="1"/>
            </p:cNvSpPr>
            <p:nvPr/>
          </p:nvSpPr>
          <p:spPr bwMode="auto">
            <a:xfrm>
              <a:off x="6601527" y="2472831"/>
              <a:ext cx="10238" cy="232857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24" name="Freeform 486"/>
            <p:cNvSpPr>
              <a:spLocks/>
            </p:cNvSpPr>
            <p:nvPr/>
          </p:nvSpPr>
          <p:spPr bwMode="auto">
            <a:xfrm>
              <a:off x="6286208" y="2437126"/>
              <a:ext cx="319415" cy="85381"/>
            </a:xfrm>
            <a:custGeom>
              <a:avLst/>
              <a:gdLst>
                <a:gd name="T0" fmla="*/ 156 w 156"/>
                <a:gd name="T1" fmla="*/ 28 h 55"/>
                <a:gd name="T2" fmla="*/ 156 w 156"/>
                <a:gd name="T3" fmla="*/ 28 h 55"/>
                <a:gd name="T4" fmla="*/ 156 w 156"/>
                <a:gd name="T5" fmla="*/ 31 h 55"/>
                <a:gd name="T6" fmla="*/ 154 w 156"/>
                <a:gd name="T7" fmla="*/ 34 h 55"/>
                <a:gd name="T8" fmla="*/ 152 w 156"/>
                <a:gd name="T9" fmla="*/ 36 h 55"/>
                <a:gd name="T10" fmla="*/ 150 w 156"/>
                <a:gd name="T11" fmla="*/ 39 h 55"/>
                <a:gd name="T12" fmla="*/ 143 w 156"/>
                <a:gd name="T13" fmla="*/ 44 h 55"/>
                <a:gd name="T14" fmla="*/ 133 w 156"/>
                <a:gd name="T15" fmla="*/ 48 h 55"/>
                <a:gd name="T16" fmla="*/ 122 w 156"/>
                <a:gd name="T17" fmla="*/ 51 h 55"/>
                <a:gd name="T18" fmla="*/ 108 w 156"/>
                <a:gd name="T19" fmla="*/ 54 h 55"/>
                <a:gd name="T20" fmla="*/ 94 w 156"/>
                <a:gd name="T21" fmla="*/ 55 h 55"/>
                <a:gd name="T22" fmla="*/ 78 w 156"/>
                <a:gd name="T23" fmla="*/ 55 h 55"/>
                <a:gd name="T24" fmla="*/ 62 w 156"/>
                <a:gd name="T25" fmla="*/ 55 h 55"/>
                <a:gd name="T26" fmla="*/ 48 w 156"/>
                <a:gd name="T27" fmla="*/ 54 h 55"/>
                <a:gd name="T28" fmla="*/ 34 w 156"/>
                <a:gd name="T29" fmla="*/ 51 h 55"/>
                <a:gd name="T30" fmla="*/ 23 w 156"/>
                <a:gd name="T31" fmla="*/ 48 h 55"/>
                <a:gd name="T32" fmla="*/ 13 w 156"/>
                <a:gd name="T33" fmla="*/ 44 h 55"/>
                <a:gd name="T34" fmla="*/ 7 w 156"/>
                <a:gd name="T35" fmla="*/ 39 h 55"/>
                <a:gd name="T36" fmla="*/ 4 w 156"/>
                <a:gd name="T37" fmla="*/ 36 h 55"/>
                <a:gd name="T38" fmla="*/ 2 w 156"/>
                <a:gd name="T39" fmla="*/ 34 h 55"/>
                <a:gd name="T40" fmla="*/ 0 w 156"/>
                <a:gd name="T41" fmla="*/ 31 h 55"/>
                <a:gd name="T42" fmla="*/ 0 w 156"/>
                <a:gd name="T43" fmla="*/ 28 h 55"/>
                <a:gd name="T44" fmla="*/ 0 w 156"/>
                <a:gd name="T45" fmla="*/ 26 h 55"/>
                <a:gd name="T46" fmla="*/ 2 w 156"/>
                <a:gd name="T47" fmla="*/ 22 h 55"/>
                <a:gd name="T48" fmla="*/ 4 w 156"/>
                <a:gd name="T49" fmla="*/ 20 h 55"/>
                <a:gd name="T50" fmla="*/ 7 w 156"/>
                <a:gd name="T51" fmla="*/ 17 h 55"/>
                <a:gd name="T52" fmla="*/ 13 w 156"/>
                <a:gd name="T53" fmla="*/ 13 h 55"/>
                <a:gd name="T54" fmla="*/ 23 w 156"/>
                <a:gd name="T55" fmla="*/ 9 h 55"/>
                <a:gd name="T56" fmla="*/ 34 w 156"/>
                <a:gd name="T57" fmla="*/ 6 h 55"/>
                <a:gd name="T58" fmla="*/ 48 w 156"/>
                <a:gd name="T59" fmla="*/ 3 h 55"/>
                <a:gd name="T60" fmla="*/ 62 w 156"/>
                <a:gd name="T61" fmla="*/ 1 h 55"/>
                <a:gd name="T62" fmla="*/ 78 w 156"/>
                <a:gd name="T63" fmla="*/ 0 h 55"/>
                <a:gd name="T64" fmla="*/ 94 w 156"/>
                <a:gd name="T65" fmla="*/ 1 h 55"/>
                <a:gd name="T66" fmla="*/ 108 w 156"/>
                <a:gd name="T67" fmla="*/ 3 h 55"/>
                <a:gd name="T68" fmla="*/ 122 w 156"/>
                <a:gd name="T69" fmla="*/ 6 h 55"/>
                <a:gd name="T70" fmla="*/ 133 w 156"/>
                <a:gd name="T71" fmla="*/ 9 h 55"/>
                <a:gd name="T72" fmla="*/ 143 w 156"/>
                <a:gd name="T73" fmla="*/ 13 h 55"/>
                <a:gd name="T74" fmla="*/ 150 w 156"/>
                <a:gd name="T75" fmla="*/ 17 h 55"/>
                <a:gd name="T76" fmla="*/ 152 w 156"/>
                <a:gd name="T77" fmla="*/ 20 h 55"/>
                <a:gd name="T78" fmla="*/ 154 w 156"/>
                <a:gd name="T79" fmla="*/ 22 h 55"/>
                <a:gd name="T80" fmla="*/ 156 w 156"/>
                <a:gd name="T81" fmla="*/ 26 h 55"/>
                <a:gd name="T82" fmla="*/ 156 w 156"/>
                <a:gd name="T83" fmla="*/ 28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6"/>
                <a:gd name="T127" fmla="*/ 0 h 55"/>
                <a:gd name="T128" fmla="*/ 156 w 156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6" h="55">
                  <a:moveTo>
                    <a:pt x="156" y="28"/>
                  </a:moveTo>
                  <a:lnTo>
                    <a:pt x="156" y="28"/>
                  </a:lnTo>
                  <a:lnTo>
                    <a:pt x="156" y="31"/>
                  </a:lnTo>
                  <a:lnTo>
                    <a:pt x="154" y="34"/>
                  </a:lnTo>
                  <a:lnTo>
                    <a:pt x="152" y="36"/>
                  </a:lnTo>
                  <a:lnTo>
                    <a:pt x="150" y="39"/>
                  </a:lnTo>
                  <a:lnTo>
                    <a:pt x="143" y="44"/>
                  </a:lnTo>
                  <a:lnTo>
                    <a:pt x="133" y="48"/>
                  </a:lnTo>
                  <a:lnTo>
                    <a:pt x="122" y="51"/>
                  </a:lnTo>
                  <a:lnTo>
                    <a:pt x="108" y="54"/>
                  </a:lnTo>
                  <a:lnTo>
                    <a:pt x="94" y="55"/>
                  </a:lnTo>
                  <a:lnTo>
                    <a:pt x="78" y="55"/>
                  </a:lnTo>
                  <a:lnTo>
                    <a:pt x="62" y="55"/>
                  </a:lnTo>
                  <a:lnTo>
                    <a:pt x="48" y="54"/>
                  </a:lnTo>
                  <a:lnTo>
                    <a:pt x="34" y="51"/>
                  </a:lnTo>
                  <a:lnTo>
                    <a:pt x="23" y="48"/>
                  </a:lnTo>
                  <a:lnTo>
                    <a:pt x="13" y="44"/>
                  </a:lnTo>
                  <a:lnTo>
                    <a:pt x="7" y="39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7" y="17"/>
                  </a:lnTo>
                  <a:lnTo>
                    <a:pt x="13" y="13"/>
                  </a:lnTo>
                  <a:lnTo>
                    <a:pt x="23" y="9"/>
                  </a:lnTo>
                  <a:lnTo>
                    <a:pt x="34" y="6"/>
                  </a:lnTo>
                  <a:lnTo>
                    <a:pt x="48" y="3"/>
                  </a:lnTo>
                  <a:lnTo>
                    <a:pt x="62" y="1"/>
                  </a:lnTo>
                  <a:lnTo>
                    <a:pt x="78" y="0"/>
                  </a:lnTo>
                  <a:lnTo>
                    <a:pt x="94" y="1"/>
                  </a:lnTo>
                  <a:lnTo>
                    <a:pt x="108" y="3"/>
                  </a:lnTo>
                  <a:lnTo>
                    <a:pt x="122" y="6"/>
                  </a:lnTo>
                  <a:lnTo>
                    <a:pt x="133" y="9"/>
                  </a:lnTo>
                  <a:lnTo>
                    <a:pt x="143" y="13"/>
                  </a:lnTo>
                  <a:lnTo>
                    <a:pt x="150" y="17"/>
                  </a:lnTo>
                  <a:lnTo>
                    <a:pt x="152" y="20"/>
                  </a:lnTo>
                  <a:lnTo>
                    <a:pt x="154" y="22"/>
                  </a:lnTo>
                  <a:lnTo>
                    <a:pt x="156" y="26"/>
                  </a:lnTo>
                  <a:lnTo>
                    <a:pt x="156" y="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25" name="Freeform 487"/>
            <p:cNvSpPr>
              <a:spLocks/>
            </p:cNvSpPr>
            <p:nvPr/>
          </p:nvSpPr>
          <p:spPr bwMode="auto">
            <a:xfrm>
              <a:off x="6517578" y="2511640"/>
              <a:ext cx="329652" cy="271666"/>
            </a:xfrm>
            <a:custGeom>
              <a:avLst/>
              <a:gdLst>
                <a:gd name="T0" fmla="*/ 81 w 161"/>
                <a:gd name="T1" fmla="*/ 0 h 175"/>
                <a:gd name="T2" fmla="*/ 81 w 161"/>
                <a:gd name="T3" fmla="*/ 0 h 175"/>
                <a:gd name="T4" fmla="*/ 64 w 161"/>
                <a:gd name="T5" fmla="*/ 1 h 175"/>
                <a:gd name="T6" fmla="*/ 50 w 161"/>
                <a:gd name="T7" fmla="*/ 2 h 175"/>
                <a:gd name="T8" fmla="*/ 36 w 161"/>
                <a:gd name="T9" fmla="*/ 5 h 175"/>
                <a:gd name="T10" fmla="*/ 24 w 161"/>
                <a:gd name="T11" fmla="*/ 9 h 175"/>
                <a:gd name="T12" fmla="*/ 14 w 161"/>
                <a:gd name="T13" fmla="*/ 12 h 175"/>
                <a:gd name="T14" fmla="*/ 7 w 161"/>
                <a:gd name="T15" fmla="*/ 17 h 175"/>
                <a:gd name="T16" fmla="*/ 5 w 161"/>
                <a:gd name="T17" fmla="*/ 20 h 175"/>
                <a:gd name="T18" fmla="*/ 3 w 161"/>
                <a:gd name="T19" fmla="*/ 22 h 175"/>
                <a:gd name="T20" fmla="*/ 0 w 161"/>
                <a:gd name="T21" fmla="*/ 26 h 175"/>
                <a:gd name="T22" fmla="*/ 0 w 161"/>
                <a:gd name="T23" fmla="*/ 28 h 175"/>
                <a:gd name="T24" fmla="*/ 0 w 161"/>
                <a:gd name="T25" fmla="*/ 148 h 175"/>
                <a:gd name="T26" fmla="*/ 0 w 161"/>
                <a:gd name="T27" fmla="*/ 151 h 175"/>
                <a:gd name="T28" fmla="*/ 3 w 161"/>
                <a:gd name="T29" fmla="*/ 153 h 175"/>
                <a:gd name="T30" fmla="*/ 5 w 161"/>
                <a:gd name="T31" fmla="*/ 156 h 175"/>
                <a:gd name="T32" fmla="*/ 7 w 161"/>
                <a:gd name="T33" fmla="*/ 158 h 175"/>
                <a:gd name="T34" fmla="*/ 14 w 161"/>
                <a:gd name="T35" fmla="*/ 163 h 175"/>
                <a:gd name="T36" fmla="*/ 24 w 161"/>
                <a:gd name="T37" fmla="*/ 168 h 175"/>
                <a:gd name="T38" fmla="*/ 36 w 161"/>
                <a:gd name="T39" fmla="*/ 171 h 175"/>
                <a:gd name="T40" fmla="*/ 50 w 161"/>
                <a:gd name="T41" fmla="*/ 173 h 175"/>
                <a:gd name="T42" fmla="*/ 64 w 161"/>
                <a:gd name="T43" fmla="*/ 175 h 175"/>
                <a:gd name="T44" fmla="*/ 81 w 161"/>
                <a:gd name="T45" fmla="*/ 175 h 175"/>
                <a:gd name="T46" fmla="*/ 97 w 161"/>
                <a:gd name="T47" fmla="*/ 175 h 175"/>
                <a:gd name="T48" fmla="*/ 112 w 161"/>
                <a:gd name="T49" fmla="*/ 173 h 175"/>
                <a:gd name="T50" fmla="*/ 126 w 161"/>
                <a:gd name="T51" fmla="*/ 171 h 175"/>
                <a:gd name="T52" fmla="*/ 138 w 161"/>
                <a:gd name="T53" fmla="*/ 168 h 175"/>
                <a:gd name="T54" fmla="*/ 148 w 161"/>
                <a:gd name="T55" fmla="*/ 163 h 175"/>
                <a:gd name="T56" fmla="*/ 155 w 161"/>
                <a:gd name="T57" fmla="*/ 158 h 175"/>
                <a:gd name="T58" fmla="*/ 157 w 161"/>
                <a:gd name="T59" fmla="*/ 156 h 175"/>
                <a:gd name="T60" fmla="*/ 159 w 161"/>
                <a:gd name="T61" fmla="*/ 153 h 175"/>
                <a:gd name="T62" fmla="*/ 161 w 161"/>
                <a:gd name="T63" fmla="*/ 151 h 175"/>
                <a:gd name="T64" fmla="*/ 161 w 161"/>
                <a:gd name="T65" fmla="*/ 148 h 175"/>
                <a:gd name="T66" fmla="*/ 161 w 161"/>
                <a:gd name="T67" fmla="*/ 28 h 175"/>
                <a:gd name="T68" fmla="*/ 161 w 161"/>
                <a:gd name="T69" fmla="*/ 26 h 175"/>
                <a:gd name="T70" fmla="*/ 159 w 161"/>
                <a:gd name="T71" fmla="*/ 22 h 175"/>
                <a:gd name="T72" fmla="*/ 157 w 161"/>
                <a:gd name="T73" fmla="*/ 20 h 175"/>
                <a:gd name="T74" fmla="*/ 155 w 161"/>
                <a:gd name="T75" fmla="*/ 17 h 175"/>
                <a:gd name="T76" fmla="*/ 148 w 161"/>
                <a:gd name="T77" fmla="*/ 12 h 175"/>
                <a:gd name="T78" fmla="*/ 138 w 161"/>
                <a:gd name="T79" fmla="*/ 9 h 175"/>
                <a:gd name="T80" fmla="*/ 126 w 161"/>
                <a:gd name="T81" fmla="*/ 5 h 175"/>
                <a:gd name="T82" fmla="*/ 112 w 161"/>
                <a:gd name="T83" fmla="*/ 2 h 175"/>
                <a:gd name="T84" fmla="*/ 97 w 161"/>
                <a:gd name="T85" fmla="*/ 1 h 175"/>
                <a:gd name="T86" fmla="*/ 81 w 161"/>
                <a:gd name="T87" fmla="*/ 0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1"/>
                <a:gd name="T133" fmla="*/ 0 h 175"/>
                <a:gd name="T134" fmla="*/ 161 w 161"/>
                <a:gd name="T135" fmla="*/ 175 h 1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1" h="175">
                  <a:moveTo>
                    <a:pt x="81" y="0"/>
                  </a:moveTo>
                  <a:lnTo>
                    <a:pt x="81" y="0"/>
                  </a:lnTo>
                  <a:lnTo>
                    <a:pt x="64" y="1"/>
                  </a:lnTo>
                  <a:lnTo>
                    <a:pt x="50" y="2"/>
                  </a:lnTo>
                  <a:lnTo>
                    <a:pt x="36" y="5"/>
                  </a:lnTo>
                  <a:lnTo>
                    <a:pt x="24" y="9"/>
                  </a:lnTo>
                  <a:lnTo>
                    <a:pt x="14" y="12"/>
                  </a:lnTo>
                  <a:lnTo>
                    <a:pt x="7" y="17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3" y="153"/>
                  </a:lnTo>
                  <a:lnTo>
                    <a:pt x="5" y="156"/>
                  </a:lnTo>
                  <a:lnTo>
                    <a:pt x="7" y="158"/>
                  </a:lnTo>
                  <a:lnTo>
                    <a:pt x="14" y="163"/>
                  </a:lnTo>
                  <a:lnTo>
                    <a:pt x="24" y="168"/>
                  </a:lnTo>
                  <a:lnTo>
                    <a:pt x="36" y="171"/>
                  </a:lnTo>
                  <a:lnTo>
                    <a:pt x="50" y="173"/>
                  </a:lnTo>
                  <a:lnTo>
                    <a:pt x="64" y="175"/>
                  </a:lnTo>
                  <a:lnTo>
                    <a:pt x="81" y="175"/>
                  </a:lnTo>
                  <a:lnTo>
                    <a:pt x="97" y="175"/>
                  </a:lnTo>
                  <a:lnTo>
                    <a:pt x="112" y="173"/>
                  </a:lnTo>
                  <a:lnTo>
                    <a:pt x="126" y="171"/>
                  </a:lnTo>
                  <a:lnTo>
                    <a:pt x="138" y="168"/>
                  </a:lnTo>
                  <a:lnTo>
                    <a:pt x="148" y="163"/>
                  </a:lnTo>
                  <a:lnTo>
                    <a:pt x="155" y="158"/>
                  </a:lnTo>
                  <a:lnTo>
                    <a:pt x="157" y="156"/>
                  </a:lnTo>
                  <a:lnTo>
                    <a:pt x="159" y="153"/>
                  </a:lnTo>
                  <a:lnTo>
                    <a:pt x="161" y="151"/>
                  </a:lnTo>
                  <a:lnTo>
                    <a:pt x="161" y="148"/>
                  </a:lnTo>
                  <a:lnTo>
                    <a:pt x="161" y="28"/>
                  </a:lnTo>
                  <a:lnTo>
                    <a:pt x="161" y="26"/>
                  </a:lnTo>
                  <a:lnTo>
                    <a:pt x="159" y="22"/>
                  </a:lnTo>
                  <a:lnTo>
                    <a:pt x="157" y="20"/>
                  </a:lnTo>
                  <a:lnTo>
                    <a:pt x="155" y="17"/>
                  </a:lnTo>
                  <a:lnTo>
                    <a:pt x="148" y="12"/>
                  </a:lnTo>
                  <a:lnTo>
                    <a:pt x="138" y="9"/>
                  </a:lnTo>
                  <a:lnTo>
                    <a:pt x="126" y="5"/>
                  </a:lnTo>
                  <a:lnTo>
                    <a:pt x="112" y="2"/>
                  </a:lnTo>
                  <a:lnTo>
                    <a:pt x="97" y="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26" name="Freeform 488"/>
            <p:cNvSpPr>
              <a:spLocks noEditPoints="1"/>
            </p:cNvSpPr>
            <p:nvPr/>
          </p:nvSpPr>
          <p:spPr bwMode="auto">
            <a:xfrm>
              <a:off x="6503246" y="2499221"/>
              <a:ext cx="360365" cy="296504"/>
            </a:xfrm>
            <a:custGeom>
              <a:avLst/>
              <a:gdLst>
                <a:gd name="T0" fmla="*/ 72 w 560"/>
                <a:gd name="T1" fmla="*/ 16 h 608"/>
                <a:gd name="T2" fmla="*/ 44 w 560"/>
                <a:gd name="T3" fmla="*/ 20 h 608"/>
                <a:gd name="T4" fmla="*/ 24 w 560"/>
                <a:gd name="T5" fmla="*/ 27 h 608"/>
                <a:gd name="T6" fmla="*/ 18 w 560"/>
                <a:gd name="T7" fmla="*/ 31 h 608"/>
                <a:gd name="T8" fmla="*/ 18 w 560"/>
                <a:gd name="T9" fmla="*/ 32 h 608"/>
                <a:gd name="T10" fmla="*/ 14 w 560"/>
                <a:gd name="T11" fmla="*/ 37 h 608"/>
                <a:gd name="T12" fmla="*/ 15 w 560"/>
                <a:gd name="T13" fmla="*/ 35 h 608"/>
                <a:gd name="T14" fmla="*/ 15 w 560"/>
                <a:gd name="T15" fmla="*/ 159 h 608"/>
                <a:gd name="T16" fmla="*/ 15 w 560"/>
                <a:gd name="T17" fmla="*/ 156 h 608"/>
                <a:gd name="T18" fmla="*/ 19 w 560"/>
                <a:gd name="T19" fmla="*/ 161 h 608"/>
                <a:gd name="T20" fmla="*/ 25 w 560"/>
                <a:gd name="T21" fmla="*/ 165 h 608"/>
                <a:gd name="T22" fmla="*/ 35 w 560"/>
                <a:gd name="T23" fmla="*/ 169 h 608"/>
                <a:gd name="T24" fmla="*/ 45 w 560"/>
                <a:gd name="T25" fmla="*/ 172 h 608"/>
                <a:gd name="T26" fmla="*/ 73 w 560"/>
                <a:gd name="T27" fmla="*/ 175 h 608"/>
                <a:gd name="T28" fmla="*/ 104 w 560"/>
                <a:gd name="T29" fmla="*/ 175 h 608"/>
                <a:gd name="T30" fmla="*/ 132 w 560"/>
                <a:gd name="T31" fmla="*/ 172 h 608"/>
                <a:gd name="T32" fmla="*/ 142 w 560"/>
                <a:gd name="T33" fmla="*/ 169 h 608"/>
                <a:gd name="T34" fmla="*/ 151 w 560"/>
                <a:gd name="T35" fmla="*/ 165 h 608"/>
                <a:gd name="T36" fmla="*/ 157 w 560"/>
                <a:gd name="T37" fmla="*/ 161 h 608"/>
                <a:gd name="T38" fmla="*/ 160 w 560"/>
                <a:gd name="T39" fmla="*/ 157 h 608"/>
                <a:gd name="T40" fmla="*/ 161 w 560"/>
                <a:gd name="T41" fmla="*/ 159 h 608"/>
                <a:gd name="T42" fmla="*/ 161 w 560"/>
                <a:gd name="T43" fmla="*/ 35 h 608"/>
                <a:gd name="T44" fmla="*/ 162 w 560"/>
                <a:gd name="T45" fmla="*/ 37 h 608"/>
                <a:gd name="T46" fmla="*/ 159 w 560"/>
                <a:gd name="T47" fmla="*/ 33 h 608"/>
                <a:gd name="T48" fmla="*/ 158 w 560"/>
                <a:gd name="T49" fmla="*/ 31 h 608"/>
                <a:gd name="T50" fmla="*/ 152 w 560"/>
                <a:gd name="T51" fmla="*/ 27 h 608"/>
                <a:gd name="T52" fmla="*/ 132 w 560"/>
                <a:gd name="T53" fmla="*/ 20 h 608"/>
                <a:gd name="T54" fmla="*/ 104 w 560"/>
                <a:gd name="T55" fmla="*/ 16 h 608"/>
                <a:gd name="T56" fmla="*/ 106 w 560"/>
                <a:gd name="T57" fmla="*/ 1 h 608"/>
                <a:gd name="T58" fmla="*/ 135 w 560"/>
                <a:gd name="T59" fmla="*/ 6 h 608"/>
                <a:gd name="T60" fmla="*/ 158 w 560"/>
                <a:gd name="T61" fmla="*/ 13 h 608"/>
                <a:gd name="T62" fmla="*/ 167 w 560"/>
                <a:gd name="T63" fmla="*/ 19 h 608"/>
                <a:gd name="T64" fmla="*/ 170 w 560"/>
                <a:gd name="T65" fmla="*/ 23 h 608"/>
                <a:gd name="T66" fmla="*/ 175 w 560"/>
                <a:gd name="T67" fmla="*/ 29 h 608"/>
                <a:gd name="T68" fmla="*/ 176 w 560"/>
                <a:gd name="T69" fmla="*/ 35 h 608"/>
                <a:gd name="T70" fmla="*/ 176 w 560"/>
                <a:gd name="T71" fmla="*/ 159 h 608"/>
                <a:gd name="T72" fmla="*/ 173 w 560"/>
                <a:gd name="T73" fmla="*/ 165 h 608"/>
                <a:gd name="T74" fmla="*/ 168 w 560"/>
                <a:gd name="T75" fmla="*/ 172 h 608"/>
                <a:gd name="T76" fmla="*/ 159 w 560"/>
                <a:gd name="T77" fmla="*/ 177 h 608"/>
                <a:gd name="T78" fmla="*/ 148 w 560"/>
                <a:gd name="T79" fmla="*/ 183 h 608"/>
                <a:gd name="T80" fmla="*/ 135 w 560"/>
                <a:gd name="T81" fmla="*/ 186 h 608"/>
                <a:gd name="T82" fmla="*/ 105 w 560"/>
                <a:gd name="T83" fmla="*/ 190 h 608"/>
                <a:gd name="T84" fmla="*/ 71 w 560"/>
                <a:gd name="T85" fmla="*/ 190 h 608"/>
                <a:gd name="T86" fmla="*/ 41 w 560"/>
                <a:gd name="T87" fmla="*/ 186 h 608"/>
                <a:gd name="T88" fmla="*/ 28 w 560"/>
                <a:gd name="T89" fmla="*/ 183 h 608"/>
                <a:gd name="T90" fmla="*/ 17 w 560"/>
                <a:gd name="T91" fmla="*/ 177 h 608"/>
                <a:gd name="T92" fmla="*/ 8 w 560"/>
                <a:gd name="T93" fmla="*/ 172 h 608"/>
                <a:gd name="T94" fmla="*/ 4 w 560"/>
                <a:gd name="T95" fmla="*/ 166 h 608"/>
                <a:gd name="T96" fmla="*/ 0 w 560"/>
                <a:gd name="T97" fmla="*/ 159 h 608"/>
                <a:gd name="T98" fmla="*/ 0 w 560"/>
                <a:gd name="T99" fmla="*/ 35 h 608"/>
                <a:gd name="T100" fmla="*/ 1 w 560"/>
                <a:gd name="T101" fmla="*/ 29 h 608"/>
                <a:gd name="T102" fmla="*/ 6 w 560"/>
                <a:gd name="T103" fmla="*/ 24 h 608"/>
                <a:gd name="T104" fmla="*/ 10 w 560"/>
                <a:gd name="T105" fmla="*/ 19 h 608"/>
                <a:gd name="T106" fmla="*/ 19 w 560"/>
                <a:gd name="T107" fmla="*/ 13 h 608"/>
                <a:gd name="T108" fmla="*/ 41 w 560"/>
                <a:gd name="T109" fmla="*/ 6 h 608"/>
                <a:gd name="T110" fmla="*/ 71 w 560"/>
                <a:gd name="T111" fmla="*/ 1 h 608"/>
                <a:gd name="T112" fmla="*/ 106 w 560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60"/>
                <a:gd name="T172" fmla="*/ 0 h 608"/>
                <a:gd name="T173" fmla="*/ 560 w 560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60" h="608">
                  <a:moveTo>
                    <a:pt x="279" y="48"/>
                  </a:moveTo>
                  <a:lnTo>
                    <a:pt x="229" y="51"/>
                  </a:lnTo>
                  <a:lnTo>
                    <a:pt x="185" y="56"/>
                  </a:lnTo>
                  <a:lnTo>
                    <a:pt x="141" y="65"/>
                  </a:lnTo>
                  <a:lnTo>
                    <a:pt x="106" y="75"/>
                  </a:lnTo>
                  <a:lnTo>
                    <a:pt x="76" y="86"/>
                  </a:lnTo>
                  <a:lnTo>
                    <a:pt x="80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8" y="102"/>
                  </a:lnTo>
                  <a:lnTo>
                    <a:pt x="49" y="112"/>
                  </a:lnTo>
                  <a:lnTo>
                    <a:pt x="44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2" y="490"/>
                  </a:lnTo>
                  <a:lnTo>
                    <a:pt x="49" y="497"/>
                  </a:lnTo>
                  <a:lnTo>
                    <a:pt x="58" y="510"/>
                  </a:lnTo>
                  <a:lnTo>
                    <a:pt x="62" y="514"/>
                  </a:lnTo>
                  <a:lnTo>
                    <a:pt x="57" y="510"/>
                  </a:lnTo>
                  <a:lnTo>
                    <a:pt x="80" y="525"/>
                  </a:lnTo>
                  <a:lnTo>
                    <a:pt x="77" y="523"/>
                  </a:lnTo>
                  <a:lnTo>
                    <a:pt x="110" y="538"/>
                  </a:lnTo>
                  <a:lnTo>
                    <a:pt x="106" y="537"/>
                  </a:lnTo>
                  <a:lnTo>
                    <a:pt x="142" y="547"/>
                  </a:lnTo>
                  <a:lnTo>
                    <a:pt x="186" y="553"/>
                  </a:lnTo>
                  <a:lnTo>
                    <a:pt x="231" y="558"/>
                  </a:lnTo>
                  <a:lnTo>
                    <a:pt x="282" y="560"/>
                  </a:lnTo>
                  <a:lnTo>
                    <a:pt x="332" y="558"/>
                  </a:lnTo>
                  <a:lnTo>
                    <a:pt x="376" y="553"/>
                  </a:lnTo>
                  <a:lnTo>
                    <a:pt x="421" y="546"/>
                  </a:lnTo>
                  <a:lnTo>
                    <a:pt x="455" y="537"/>
                  </a:lnTo>
                  <a:lnTo>
                    <a:pt x="451" y="538"/>
                  </a:lnTo>
                  <a:lnTo>
                    <a:pt x="484" y="523"/>
                  </a:lnTo>
                  <a:lnTo>
                    <a:pt x="481" y="525"/>
                  </a:lnTo>
                  <a:lnTo>
                    <a:pt x="504" y="510"/>
                  </a:lnTo>
                  <a:lnTo>
                    <a:pt x="499" y="514"/>
                  </a:lnTo>
                  <a:lnTo>
                    <a:pt x="505" y="507"/>
                  </a:lnTo>
                  <a:lnTo>
                    <a:pt x="510" y="500"/>
                  </a:lnTo>
                  <a:lnTo>
                    <a:pt x="519" y="490"/>
                  </a:lnTo>
                  <a:lnTo>
                    <a:pt x="512" y="506"/>
                  </a:lnTo>
                  <a:lnTo>
                    <a:pt x="512" y="496"/>
                  </a:lnTo>
                  <a:lnTo>
                    <a:pt x="512" y="113"/>
                  </a:lnTo>
                  <a:lnTo>
                    <a:pt x="512" y="106"/>
                  </a:lnTo>
                  <a:lnTo>
                    <a:pt x="516" y="119"/>
                  </a:lnTo>
                  <a:lnTo>
                    <a:pt x="510" y="109"/>
                  </a:lnTo>
                  <a:lnTo>
                    <a:pt x="505" y="105"/>
                  </a:lnTo>
                  <a:lnTo>
                    <a:pt x="497" y="92"/>
                  </a:lnTo>
                  <a:lnTo>
                    <a:pt x="504" y="99"/>
                  </a:lnTo>
                  <a:lnTo>
                    <a:pt x="481" y="84"/>
                  </a:lnTo>
                  <a:lnTo>
                    <a:pt x="485" y="86"/>
                  </a:lnTo>
                  <a:lnTo>
                    <a:pt x="453" y="74"/>
                  </a:lnTo>
                  <a:lnTo>
                    <a:pt x="419" y="65"/>
                  </a:lnTo>
                  <a:lnTo>
                    <a:pt x="374" y="55"/>
                  </a:lnTo>
                  <a:lnTo>
                    <a:pt x="330" y="51"/>
                  </a:lnTo>
                  <a:lnTo>
                    <a:pt x="279" y="48"/>
                  </a:lnTo>
                  <a:close/>
                  <a:moveTo>
                    <a:pt x="336" y="3"/>
                  </a:moveTo>
                  <a:lnTo>
                    <a:pt x="384" y="8"/>
                  </a:lnTo>
                  <a:lnTo>
                    <a:pt x="431" y="19"/>
                  </a:lnTo>
                  <a:lnTo>
                    <a:pt x="469" y="29"/>
                  </a:lnTo>
                  <a:lnTo>
                    <a:pt x="502" y="41"/>
                  </a:lnTo>
                  <a:cubicBezTo>
                    <a:pt x="504" y="42"/>
                    <a:pt x="505" y="43"/>
                    <a:pt x="507" y="44"/>
                  </a:cubicBezTo>
                  <a:lnTo>
                    <a:pt x="530" y="59"/>
                  </a:lnTo>
                  <a:cubicBezTo>
                    <a:pt x="533" y="60"/>
                    <a:pt x="535" y="63"/>
                    <a:pt x="537" y="65"/>
                  </a:cubicBezTo>
                  <a:lnTo>
                    <a:pt x="541" y="73"/>
                  </a:lnTo>
                  <a:lnTo>
                    <a:pt x="550" y="83"/>
                  </a:lnTo>
                  <a:lnTo>
                    <a:pt x="556" y="93"/>
                  </a:lnTo>
                  <a:cubicBezTo>
                    <a:pt x="559" y="97"/>
                    <a:pt x="560" y="101"/>
                    <a:pt x="560" y="106"/>
                  </a:cubicBezTo>
                  <a:lnTo>
                    <a:pt x="560" y="113"/>
                  </a:lnTo>
                  <a:lnTo>
                    <a:pt x="560" y="496"/>
                  </a:lnTo>
                  <a:lnTo>
                    <a:pt x="560" y="506"/>
                  </a:lnTo>
                  <a:cubicBezTo>
                    <a:pt x="560" y="511"/>
                    <a:pt x="558" y="517"/>
                    <a:pt x="554" y="521"/>
                  </a:cubicBezTo>
                  <a:lnTo>
                    <a:pt x="550" y="526"/>
                  </a:lnTo>
                  <a:lnTo>
                    <a:pt x="541" y="539"/>
                  </a:lnTo>
                  <a:lnTo>
                    <a:pt x="535" y="546"/>
                  </a:lnTo>
                  <a:cubicBezTo>
                    <a:pt x="533" y="548"/>
                    <a:pt x="532" y="549"/>
                    <a:pt x="530" y="550"/>
                  </a:cubicBezTo>
                  <a:lnTo>
                    <a:pt x="507" y="565"/>
                  </a:lnTo>
                  <a:cubicBezTo>
                    <a:pt x="506" y="566"/>
                    <a:pt x="505" y="566"/>
                    <a:pt x="504" y="567"/>
                  </a:cubicBezTo>
                  <a:lnTo>
                    <a:pt x="471" y="582"/>
                  </a:lnTo>
                  <a:cubicBezTo>
                    <a:pt x="470" y="582"/>
                    <a:pt x="469" y="583"/>
                    <a:pt x="467" y="583"/>
                  </a:cubicBezTo>
                  <a:lnTo>
                    <a:pt x="429" y="593"/>
                  </a:lnTo>
                  <a:lnTo>
                    <a:pt x="381" y="601"/>
                  </a:lnTo>
                  <a:lnTo>
                    <a:pt x="334" y="606"/>
                  </a:lnTo>
                  <a:lnTo>
                    <a:pt x="279" y="608"/>
                  </a:lnTo>
                  <a:lnTo>
                    <a:pt x="225" y="606"/>
                  </a:lnTo>
                  <a:lnTo>
                    <a:pt x="178" y="601"/>
                  </a:lnTo>
                  <a:lnTo>
                    <a:pt x="130" y="593"/>
                  </a:lnTo>
                  <a:lnTo>
                    <a:pt x="94" y="583"/>
                  </a:lnTo>
                  <a:cubicBezTo>
                    <a:pt x="92" y="583"/>
                    <a:pt x="91" y="582"/>
                    <a:pt x="90" y="582"/>
                  </a:cubicBezTo>
                  <a:lnTo>
                    <a:pt x="57" y="567"/>
                  </a:lnTo>
                  <a:cubicBezTo>
                    <a:pt x="56" y="566"/>
                    <a:pt x="55" y="566"/>
                    <a:pt x="54" y="565"/>
                  </a:cubicBezTo>
                  <a:lnTo>
                    <a:pt x="31" y="550"/>
                  </a:lnTo>
                  <a:cubicBezTo>
                    <a:pt x="29" y="549"/>
                    <a:pt x="28" y="548"/>
                    <a:pt x="26" y="546"/>
                  </a:cubicBezTo>
                  <a:lnTo>
                    <a:pt x="18" y="536"/>
                  </a:lnTo>
                  <a:lnTo>
                    <a:pt x="13" y="529"/>
                  </a:lnTo>
                  <a:lnTo>
                    <a:pt x="7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8" y="75"/>
                  </a:lnTo>
                  <a:lnTo>
                    <a:pt x="24" y="65"/>
                  </a:lnTo>
                  <a:cubicBezTo>
                    <a:pt x="26" y="63"/>
                    <a:pt x="28" y="60"/>
                    <a:pt x="31" y="59"/>
                  </a:cubicBezTo>
                  <a:lnTo>
                    <a:pt x="54" y="44"/>
                  </a:lnTo>
                  <a:cubicBezTo>
                    <a:pt x="56" y="43"/>
                    <a:pt x="57" y="42"/>
                    <a:pt x="59" y="41"/>
                  </a:cubicBezTo>
                  <a:lnTo>
                    <a:pt x="94" y="28"/>
                  </a:lnTo>
                  <a:lnTo>
                    <a:pt x="131" y="18"/>
                  </a:lnTo>
                  <a:lnTo>
                    <a:pt x="179" y="8"/>
                  </a:lnTo>
                  <a:lnTo>
                    <a:pt x="227" y="3"/>
                  </a:lnTo>
                  <a:lnTo>
                    <a:pt x="282" y="0"/>
                  </a:lnTo>
                  <a:lnTo>
                    <a:pt x="33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27" name="Rectangle 489"/>
            <p:cNvSpPr>
              <a:spLocks noChangeArrowheads="1"/>
            </p:cNvSpPr>
            <p:nvPr/>
          </p:nvSpPr>
          <p:spPr bwMode="auto">
            <a:xfrm>
              <a:off x="6517578" y="2550449"/>
              <a:ext cx="10238" cy="232857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28" name="Rectangle 490"/>
            <p:cNvSpPr>
              <a:spLocks noChangeArrowheads="1"/>
            </p:cNvSpPr>
            <p:nvPr/>
          </p:nvSpPr>
          <p:spPr bwMode="auto">
            <a:xfrm>
              <a:off x="6527816" y="2550449"/>
              <a:ext cx="10238" cy="232857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29" name="Rectangle 491"/>
            <p:cNvSpPr>
              <a:spLocks noChangeArrowheads="1"/>
            </p:cNvSpPr>
            <p:nvPr/>
          </p:nvSpPr>
          <p:spPr bwMode="auto">
            <a:xfrm>
              <a:off x="6538054" y="2550449"/>
              <a:ext cx="10238" cy="232857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0" name="Rectangle 492"/>
            <p:cNvSpPr>
              <a:spLocks noChangeArrowheads="1"/>
            </p:cNvSpPr>
            <p:nvPr/>
          </p:nvSpPr>
          <p:spPr bwMode="auto">
            <a:xfrm>
              <a:off x="6548291" y="2550449"/>
              <a:ext cx="10238" cy="232857"/>
            </a:xfrm>
            <a:prstGeom prst="rect">
              <a:avLst/>
            </a:prstGeom>
            <a:solidFill>
              <a:srgbClr val="D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1" name="Rectangle 493"/>
            <p:cNvSpPr>
              <a:spLocks noChangeArrowheads="1"/>
            </p:cNvSpPr>
            <p:nvPr/>
          </p:nvSpPr>
          <p:spPr bwMode="auto">
            <a:xfrm>
              <a:off x="6558529" y="2550449"/>
              <a:ext cx="12285" cy="232857"/>
            </a:xfrm>
            <a:prstGeom prst="rect">
              <a:avLst/>
            </a:prstGeom>
            <a:solidFill>
              <a:srgbClr val="D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2" name="Rectangle 494"/>
            <p:cNvSpPr>
              <a:spLocks noChangeArrowheads="1"/>
            </p:cNvSpPr>
            <p:nvPr/>
          </p:nvSpPr>
          <p:spPr bwMode="auto">
            <a:xfrm>
              <a:off x="6570814" y="2550449"/>
              <a:ext cx="10238" cy="232857"/>
            </a:xfrm>
            <a:prstGeom prst="rect">
              <a:avLst/>
            </a:prstGeom>
            <a:solidFill>
              <a:srgbClr val="D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3" name="Rectangle 495"/>
            <p:cNvSpPr>
              <a:spLocks noChangeArrowheads="1"/>
            </p:cNvSpPr>
            <p:nvPr/>
          </p:nvSpPr>
          <p:spPr bwMode="auto">
            <a:xfrm>
              <a:off x="6581052" y="2550449"/>
              <a:ext cx="10238" cy="232857"/>
            </a:xfrm>
            <a:prstGeom prst="rect">
              <a:avLst/>
            </a:prstGeom>
            <a:solidFill>
              <a:srgbClr val="E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4" name="Rectangle 496"/>
            <p:cNvSpPr>
              <a:spLocks noChangeArrowheads="1"/>
            </p:cNvSpPr>
            <p:nvPr/>
          </p:nvSpPr>
          <p:spPr bwMode="auto">
            <a:xfrm>
              <a:off x="6591290" y="2550449"/>
              <a:ext cx="10238" cy="232857"/>
            </a:xfrm>
            <a:prstGeom prst="rect">
              <a:avLst/>
            </a:prstGeom>
            <a:solidFill>
              <a:srgbClr val="E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5" name="Rectangle 497"/>
            <p:cNvSpPr>
              <a:spLocks noChangeArrowheads="1"/>
            </p:cNvSpPr>
            <p:nvPr/>
          </p:nvSpPr>
          <p:spPr bwMode="auto">
            <a:xfrm>
              <a:off x="6601527" y="2550449"/>
              <a:ext cx="10238" cy="232857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6" name="Rectangle 498"/>
            <p:cNvSpPr>
              <a:spLocks noChangeArrowheads="1"/>
            </p:cNvSpPr>
            <p:nvPr/>
          </p:nvSpPr>
          <p:spPr bwMode="auto">
            <a:xfrm>
              <a:off x="6611765" y="2550449"/>
              <a:ext cx="10238" cy="232857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7" name="Rectangle 499"/>
            <p:cNvSpPr>
              <a:spLocks noChangeArrowheads="1"/>
            </p:cNvSpPr>
            <p:nvPr/>
          </p:nvSpPr>
          <p:spPr bwMode="auto">
            <a:xfrm>
              <a:off x="6622002" y="2550449"/>
              <a:ext cx="10238" cy="232857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8" name="Rectangle 500"/>
            <p:cNvSpPr>
              <a:spLocks noChangeArrowheads="1"/>
            </p:cNvSpPr>
            <p:nvPr/>
          </p:nvSpPr>
          <p:spPr bwMode="auto">
            <a:xfrm>
              <a:off x="6632240" y="2550449"/>
              <a:ext cx="10238" cy="232857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39" name="Rectangle 501"/>
            <p:cNvSpPr>
              <a:spLocks noChangeArrowheads="1"/>
            </p:cNvSpPr>
            <p:nvPr/>
          </p:nvSpPr>
          <p:spPr bwMode="auto">
            <a:xfrm>
              <a:off x="6642478" y="2550449"/>
              <a:ext cx="10238" cy="232857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0" name="Rectangle 502"/>
            <p:cNvSpPr>
              <a:spLocks noChangeArrowheads="1"/>
            </p:cNvSpPr>
            <p:nvPr/>
          </p:nvSpPr>
          <p:spPr bwMode="auto">
            <a:xfrm>
              <a:off x="6652715" y="2550449"/>
              <a:ext cx="10238" cy="232857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1" name="Rectangle 503"/>
            <p:cNvSpPr>
              <a:spLocks noChangeArrowheads="1"/>
            </p:cNvSpPr>
            <p:nvPr/>
          </p:nvSpPr>
          <p:spPr bwMode="auto">
            <a:xfrm>
              <a:off x="6662953" y="2550449"/>
              <a:ext cx="20475" cy="232857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2" name="Rectangle 504"/>
            <p:cNvSpPr>
              <a:spLocks noChangeArrowheads="1"/>
            </p:cNvSpPr>
            <p:nvPr/>
          </p:nvSpPr>
          <p:spPr bwMode="auto">
            <a:xfrm>
              <a:off x="6683428" y="2550449"/>
              <a:ext cx="10238" cy="232857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3" name="Rectangle 505"/>
            <p:cNvSpPr>
              <a:spLocks noChangeArrowheads="1"/>
            </p:cNvSpPr>
            <p:nvPr/>
          </p:nvSpPr>
          <p:spPr bwMode="auto">
            <a:xfrm>
              <a:off x="6693666" y="2550449"/>
              <a:ext cx="10238" cy="232857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4" name="Rectangle 506"/>
            <p:cNvSpPr>
              <a:spLocks noChangeArrowheads="1"/>
            </p:cNvSpPr>
            <p:nvPr/>
          </p:nvSpPr>
          <p:spPr bwMode="auto">
            <a:xfrm>
              <a:off x="6703904" y="2550449"/>
              <a:ext cx="10238" cy="232857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5" name="Rectangle 507"/>
            <p:cNvSpPr>
              <a:spLocks noChangeArrowheads="1"/>
            </p:cNvSpPr>
            <p:nvPr/>
          </p:nvSpPr>
          <p:spPr bwMode="auto">
            <a:xfrm>
              <a:off x="6714141" y="2550449"/>
              <a:ext cx="10238" cy="232857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6" name="Rectangle 508"/>
            <p:cNvSpPr>
              <a:spLocks noChangeArrowheads="1"/>
            </p:cNvSpPr>
            <p:nvPr/>
          </p:nvSpPr>
          <p:spPr bwMode="auto">
            <a:xfrm>
              <a:off x="6724379" y="2550449"/>
              <a:ext cx="10238" cy="232857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7" name="Rectangle 509"/>
            <p:cNvSpPr>
              <a:spLocks noChangeArrowheads="1"/>
            </p:cNvSpPr>
            <p:nvPr/>
          </p:nvSpPr>
          <p:spPr bwMode="auto">
            <a:xfrm>
              <a:off x="6734617" y="2550449"/>
              <a:ext cx="10238" cy="232857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8" name="Rectangle 510"/>
            <p:cNvSpPr>
              <a:spLocks noChangeArrowheads="1"/>
            </p:cNvSpPr>
            <p:nvPr/>
          </p:nvSpPr>
          <p:spPr bwMode="auto">
            <a:xfrm>
              <a:off x="6744854" y="2550449"/>
              <a:ext cx="10238" cy="232857"/>
            </a:xfrm>
            <a:prstGeom prst="rect">
              <a:avLst/>
            </a:prstGeom>
            <a:solidFill>
              <a:srgbClr val="E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49" name="Rectangle 511"/>
            <p:cNvSpPr>
              <a:spLocks noChangeArrowheads="1"/>
            </p:cNvSpPr>
            <p:nvPr/>
          </p:nvSpPr>
          <p:spPr bwMode="auto">
            <a:xfrm>
              <a:off x="6755092" y="2550449"/>
              <a:ext cx="10238" cy="232857"/>
            </a:xfrm>
            <a:prstGeom prst="rect">
              <a:avLst/>
            </a:prstGeom>
            <a:solidFill>
              <a:srgbClr val="E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50" name="Rectangle 512"/>
            <p:cNvSpPr>
              <a:spLocks noChangeArrowheads="1"/>
            </p:cNvSpPr>
            <p:nvPr/>
          </p:nvSpPr>
          <p:spPr bwMode="auto">
            <a:xfrm>
              <a:off x="6765330" y="2550449"/>
              <a:ext cx="10238" cy="232857"/>
            </a:xfrm>
            <a:prstGeom prst="rect">
              <a:avLst/>
            </a:prstGeom>
            <a:solidFill>
              <a:srgbClr val="D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51" name="Rectangle 513"/>
            <p:cNvSpPr>
              <a:spLocks noChangeArrowheads="1"/>
            </p:cNvSpPr>
            <p:nvPr/>
          </p:nvSpPr>
          <p:spPr bwMode="auto">
            <a:xfrm>
              <a:off x="6775567" y="2550449"/>
              <a:ext cx="10238" cy="232857"/>
            </a:xfrm>
            <a:prstGeom prst="rect">
              <a:avLst/>
            </a:prstGeom>
            <a:solidFill>
              <a:srgbClr val="D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52" name="Rectangle 514"/>
            <p:cNvSpPr>
              <a:spLocks noChangeArrowheads="1"/>
            </p:cNvSpPr>
            <p:nvPr/>
          </p:nvSpPr>
          <p:spPr bwMode="auto">
            <a:xfrm>
              <a:off x="6785805" y="2550449"/>
              <a:ext cx="10238" cy="232857"/>
            </a:xfrm>
            <a:prstGeom prst="rect">
              <a:avLst/>
            </a:prstGeom>
            <a:solidFill>
              <a:srgbClr val="D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53" name="Rectangle 515"/>
            <p:cNvSpPr>
              <a:spLocks noChangeArrowheads="1"/>
            </p:cNvSpPr>
            <p:nvPr/>
          </p:nvSpPr>
          <p:spPr bwMode="auto">
            <a:xfrm>
              <a:off x="6796042" y="2550449"/>
              <a:ext cx="10238" cy="232857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54" name="Rectangle 516"/>
            <p:cNvSpPr>
              <a:spLocks noChangeArrowheads="1"/>
            </p:cNvSpPr>
            <p:nvPr/>
          </p:nvSpPr>
          <p:spPr bwMode="auto">
            <a:xfrm>
              <a:off x="6806280" y="2550449"/>
              <a:ext cx="10238" cy="232857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55" name="Rectangle 517"/>
            <p:cNvSpPr>
              <a:spLocks noChangeArrowheads="1"/>
            </p:cNvSpPr>
            <p:nvPr/>
          </p:nvSpPr>
          <p:spPr bwMode="auto">
            <a:xfrm>
              <a:off x="6816518" y="2550449"/>
              <a:ext cx="10238" cy="232857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56" name="Freeform 518"/>
            <p:cNvSpPr>
              <a:spLocks/>
            </p:cNvSpPr>
            <p:nvPr/>
          </p:nvSpPr>
          <p:spPr bwMode="auto">
            <a:xfrm>
              <a:off x="6513483" y="2506983"/>
              <a:ext cx="329652" cy="85381"/>
            </a:xfrm>
            <a:custGeom>
              <a:avLst/>
              <a:gdLst>
                <a:gd name="T0" fmla="*/ 161 w 161"/>
                <a:gd name="T1" fmla="*/ 28 h 55"/>
                <a:gd name="T2" fmla="*/ 161 w 161"/>
                <a:gd name="T3" fmla="*/ 28 h 55"/>
                <a:gd name="T4" fmla="*/ 161 w 161"/>
                <a:gd name="T5" fmla="*/ 31 h 55"/>
                <a:gd name="T6" fmla="*/ 159 w 161"/>
                <a:gd name="T7" fmla="*/ 34 h 55"/>
                <a:gd name="T8" fmla="*/ 157 w 161"/>
                <a:gd name="T9" fmla="*/ 36 h 55"/>
                <a:gd name="T10" fmla="*/ 155 w 161"/>
                <a:gd name="T11" fmla="*/ 39 h 55"/>
                <a:gd name="T12" fmla="*/ 148 w 161"/>
                <a:gd name="T13" fmla="*/ 44 h 55"/>
                <a:gd name="T14" fmla="*/ 137 w 161"/>
                <a:gd name="T15" fmla="*/ 48 h 55"/>
                <a:gd name="T16" fmla="*/ 126 w 161"/>
                <a:gd name="T17" fmla="*/ 51 h 55"/>
                <a:gd name="T18" fmla="*/ 111 w 161"/>
                <a:gd name="T19" fmla="*/ 54 h 55"/>
                <a:gd name="T20" fmla="*/ 97 w 161"/>
                <a:gd name="T21" fmla="*/ 55 h 55"/>
                <a:gd name="T22" fmla="*/ 80 w 161"/>
                <a:gd name="T23" fmla="*/ 55 h 55"/>
                <a:gd name="T24" fmla="*/ 64 w 161"/>
                <a:gd name="T25" fmla="*/ 55 h 55"/>
                <a:gd name="T26" fmla="*/ 50 w 161"/>
                <a:gd name="T27" fmla="*/ 54 h 55"/>
                <a:gd name="T28" fmla="*/ 35 w 161"/>
                <a:gd name="T29" fmla="*/ 51 h 55"/>
                <a:gd name="T30" fmla="*/ 24 w 161"/>
                <a:gd name="T31" fmla="*/ 48 h 55"/>
                <a:gd name="T32" fmla="*/ 13 w 161"/>
                <a:gd name="T33" fmla="*/ 44 h 55"/>
                <a:gd name="T34" fmla="*/ 6 w 161"/>
                <a:gd name="T35" fmla="*/ 39 h 55"/>
                <a:gd name="T36" fmla="*/ 4 w 161"/>
                <a:gd name="T37" fmla="*/ 36 h 55"/>
                <a:gd name="T38" fmla="*/ 2 w 161"/>
                <a:gd name="T39" fmla="*/ 34 h 55"/>
                <a:gd name="T40" fmla="*/ 0 w 161"/>
                <a:gd name="T41" fmla="*/ 31 h 55"/>
                <a:gd name="T42" fmla="*/ 0 w 161"/>
                <a:gd name="T43" fmla="*/ 28 h 55"/>
                <a:gd name="T44" fmla="*/ 0 w 161"/>
                <a:gd name="T45" fmla="*/ 26 h 55"/>
                <a:gd name="T46" fmla="*/ 2 w 161"/>
                <a:gd name="T47" fmla="*/ 23 h 55"/>
                <a:gd name="T48" fmla="*/ 4 w 161"/>
                <a:gd name="T49" fmla="*/ 20 h 55"/>
                <a:gd name="T50" fmla="*/ 6 w 161"/>
                <a:gd name="T51" fmla="*/ 17 h 55"/>
                <a:gd name="T52" fmla="*/ 13 w 161"/>
                <a:gd name="T53" fmla="*/ 13 h 55"/>
                <a:gd name="T54" fmla="*/ 24 w 161"/>
                <a:gd name="T55" fmla="*/ 9 h 55"/>
                <a:gd name="T56" fmla="*/ 35 w 161"/>
                <a:gd name="T57" fmla="*/ 6 h 55"/>
                <a:gd name="T58" fmla="*/ 50 w 161"/>
                <a:gd name="T59" fmla="*/ 3 h 55"/>
                <a:gd name="T60" fmla="*/ 64 w 161"/>
                <a:gd name="T61" fmla="*/ 1 h 55"/>
                <a:gd name="T62" fmla="*/ 80 w 161"/>
                <a:gd name="T63" fmla="*/ 0 h 55"/>
                <a:gd name="T64" fmla="*/ 97 w 161"/>
                <a:gd name="T65" fmla="*/ 1 h 55"/>
                <a:gd name="T66" fmla="*/ 111 w 161"/>
                <a:gd name="T67" fmla="*/ 3 h 55"/>
                <a:gd name="T68" fmla="*/ 126 w 161"/>
                <a:gd name="T69" fmla="*/ 6 h 55"/>
                <a:gd name="T70" fmla="*/ 137 w 161"/>
                <a:gd name="T71" fmla="*/ 9 h 55"/>
                <a:gd name="T72" fmla="*/ 148 w 161"/>
                <a:gd name="T73" fmla="*/ 13 h 55"/>
                <a:gd name="T74" fmla="*/ 155 w 161"/>
                <a:gd name="T75" fmla="*/ 17 h 55"/>
                <a:gd name="T76" fmla="*/ 157 w 161"/>
                <a:gd name="T77" fmla="*/ 20 h 55"/>
                <a:gd name="T78" fmla="*/ 159 w 161"/>
                <a:gd name="T79" fmla="*/ 23 h 55"/>
                <a:gd name="T80" fmla="*/ 161 w 161"/>
                <a:gd name="T81" fmla="*/ 26 h 55"/>
                <a:gd name="T82" fmla="*/ 161 w 161"/>
                <a:gd name="T83" fmla="*/ 28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1"/>
                <a:gd name="T127" fmla="*/ 0 h 55"/>
                <a:gd name="T128" fmla="*/ 161 w 161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1" h="55">
                  <a:moveTo>
                    <a:pt x="161" y="28"/>
                  </a:moveTo>
                  <a:lnTo>
                    <a:pt x="161" y="28"/>
                  </a:lnTo>
                  <a:lnTo>
                    <a:pt x="161" y="31"/>
                  </a:lnTo>
                  <a:lnTo>
                    <a:pt x="159" y="34"/>
                  </a:lnTo>
                  <a:lnTo>
                    <a:pt x="157" y="36"/>
                  </a:lnTo>
                  <a:lnTo>
                    <a:pt x="155" y="39"/>
                  </a:lnTo>
                  <a:lnTo>
                    <a:pt x="148" y="44"/>
                  </a:lnTo>
                  <a:lnTo>
                    <a:pt x="137" y="48"/>
                  </a:lnTo>
                  <a:lnTo>
                    <a:pt x="126" y="51"/>
                  </a:lnTo>
                  <a:lnTo>
                    <a:pt x="111" y="54"/>
                  </a:lnTo>
                  <a:lnTo>
                    <a:pt x="97" y="55"/>
                  </a:lnTo>
                  <a:lnTo>
                    <a:pt x="80" y="55"/>
                  </a:lnTo>
                  <a:lnTo>
                    <a:pt x="64" y="55"/>
                  </a:lnTo>
                  <a:lnTo>
                    <a:pt x="50" y="54"/>
                  </a:lnTo>
                  <a:lnTo>
                    <a:pt x="35" y="51"/>
                  </a:lnTo>
                  <a:lnTo>
                    <a:pt x="24" y="48"/>
                  </a:lnTo>
                  <a:lnTo>
                    <a:pt x="13" y="44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3"/>
                  </a:lnTo>
                  <a:lnTo>
                    <a:pt x="4" y="20"/>
                  </a:lnTo>
                  <a:lnTo>
                    <a:pt x="6" y="17"/>
                  </a:lnTo>
                  <a:lnTo>
                    <a:pt x="13" y="13"/>
                  </a:lnTo>
                  <a:lnTo>
                    <a:pt x="24" y="9"/>
                  </a:lnTo>
                  <a:lnTo>
                    <a:pt x="35" y="6"/>
                  </a:lnTo>
                  <a:lnTo>
                    <a:pt x="50" y="3"/>
                  </a:lnTo>
                  <a:lnTo>
                    <a:pt x="64" y="1"/>
                  </a:lnTo>
                  <a:lnTo>
                    <a:pt x="80" y="0"/>
                  </a:lnTo>
                  <a:lnTo>
                    <a:pt x="97" y="1"/>
                  </a:lnTo>
                  <a:lnTo>
                    <a:pt x="111" y="3"/>
                  </a:lnTo>
                  <a:lnTo>
                    <a:pt x="126" y="6"/>
                  </a:lnTo>
                  <a:lnTo>
                    <a:pt x="137" y="9"/>
                  </a:lnTo>
                  <a:lnTo>
                    <a:pt x="148" y="13"/>
                  </a:lnTo>
                  <a:lnTo>
                    <a:pt x="155" y="17"/>
                  </a:lnTo>
                  <a:lnTo>
                    <a:pt x="157" y="20"/>
                  </a:lnTo>
                  <a:lnTo>
                    <a:pt x="159" y="23"/>
                  </a:lnTo>
                  <a:lnTo>
                    <a:pt x="161" y="26"/>
                  </a:lnTo>
                  <a:lnTo>
                    <a:pt x="161" y="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57" name="Freeform 519"/>
            <p:cNvSpPr>
              <a:spLocks/>
            </p:cNvSpPr>
            <p:nvPr/>
          </p:nvSpPr>
          <p:spPr bwMode="auto">
            <a:xfrm>
              <a:off x="6765330" y="2581497"/>
              <a:ext cx="329652" cy="273218"/>
            </a:xfrm>
            <a:custGeom>
              <a:avLst/>
              <a:gdLst>
                <a:gd name="T0" fmla="*/ 81 w 161"/>
                <a:gd name="T1" fmla="*/ 0 h 176"/>
                <a:gd name="T2" fmla="*/ 81 w 161"/>
                <a:gd name="T3" fmla="*/ 0 h 176"/>
                <a:gd name="T4" fmla="*/ 64 w 161"/>
                <a:gd name="T5" fmla="*/ 1 h 176"/>
                <a:gd name="T6" fmla="*/ 50 w 161"/>
                <a:gd name="T7" fmla="*/ 2 h 176"/>
                <a:gd name="T8" fmla="*/ 35 w 161"/>
                <a:gd name="T9" fmla="*/ 6 h 176"/>
                <a:gd name="T10" fmla="*/ 24 w 161"/>
                <a:gd name="T11" fmla="*/ 9 h 176"/>
                <a:gd name="T12" fmla="*/ 14 w 161"/>
                <a:gd name="T13" fmla="*/ 12 h 176"/>
                <a:gd name="T14" fmla="*/ 6 w 161"/>
                <a:gd name="T15" fmla="*/ 17 h 176"/>
                <a:gd name="T16" fmla="*/ 4 w 161"/>
                <a:gd name="T17" fmla="*/ 20 h 176"/>
                <a:gd name="T18" fmla="*/ 2 w 161"/>
                <a:gd name="T19" fmla="*/ 23 h 176"/>
                <a:gd name="T20" fmla="*/ 0 w 161"/>
                <a:gd name="T21" fmla="*/ 26 h 176"/>
                <a:gd name="T22" fmla="*/ 0 w 161"/>
                <a:gd name="T23" fmla="*/ 28 h 176"/>
                <a:gd name="T24" fmla="*/ 0 w 161"/>
                <a:gd name="T25" fmla="*/ 148 h 176"/>
                <a:gd name="T26" fmla="*/ 0 w 161"/>
                <a:gd name="T27" fmla="*/ 151 h 176"/>
                <a:gd name="T28" fmla="*/ 2 w 161"/>
                <a:gd name="T29" fmla="*/ 153 h 176"/>
                <a:gd name="T30" fmla="*/ 4 w 161"/>
                <a:gd name="T31" fmla="*/ 156 h 176"/>
                <a:gd name="T32" fmla="*/ 6 w 161"/>
                <a:gd name="T33" fmla="*/ 159 h 176"/>
                <a:gd name="T34" fmla="*/ 14 w 161"/>
                <a:gd name="T35" fmla="*/ 163 h 176"/>
                <a:gd name="T36" fmla="*/ 24 w 161"/>
                <a:gd name="T37" fmla="*/ 168 h 176"/>
                <a:gd name="T38" fmla="*/ 35 w 161"/>
                <a:gd name="T39" fmla="*/ 171 h 176"/>
                <a:gd name="T40" fmla="*/ 50 w 161"/>
                <a:gd name="T41" fmla="*/ 173 h 176"/>
                <a:gd name="T42" fmla="*/ 64 w 161"/>
                <a:gd name="T43" fmla="*/ 175 h 176"/>
                <a:gd name="T44" fmla="*/ 81 w 161"/>
                <a:gd name="T45" fmla="*/ 176 h 176"/>
                <a:gd name="T46" fmla="*/ 97 w 161"/>
                <a:gd name="T47" fmla="*/ 175 h 176"/>
                <a:gd name="T48" fmla="*/ 112 w 161"/>
                <a:gd name="T49" fmla="*/ 173 h 176"/>
                <a:gd name="T50" fmla="*/ 126 w 161"/>
                <a:gd name="T51" fmla="*/ 171 h 176"/>
                <a:gd name="T52" fmla="*/ 137 w 161"/>
                <a:gd name="T53" fmla="*/ 168 h 176"/>
                <a:gd name="T54" fmla="*/ 148 w 161"/>
                <a:gd name="T55" fmla="*/ 163 h 176"/>
                <a:gd name="T56" fmla="*/ 155 w 161"/>
                <a:gd name="T57" fmla="*/ 159 h 176"/>
                <a:gd name="T58" fmla="*/ 157 w 161"/>
                <a:gd name="T59" fmla="*/ 156 h 176"/>
                <a:gd name="T60" fmla="*/ 159 w 161"/>
                <a:gd name="T61" fmla="*/ 153 h 176"/>
                <a:gd name="T62" fmla="*/ 161 w 161"/>
                <a:gd name="T63" fmla="*/ 151 h 176"/>
                <a:gd name="T64" fmla="*/ 161 w 161"/>
                <a:gd name="T65" fmla="*/ 148 h 176"/>
                <a:gd name="T66" fmla="*/ 161 w 161"/>
                <a:gd name="T67" fmla="*/ 28 h 176"/>
                <a:gd name="T68" fmla="*/ 161 w 161"/>
                <a:gd name="T69" fmla="*/ 26 h 176"/>
                <a:gd name="T70" fmla="*/ 159 w 161"/>
                <a:gd name="T71" fmla="*/ 23 h 176"/>
                <a:gd name="T72" fmla="*/ 157 w 161"/>
                <a:gd name="T73" fmla="*/ 20 h 176"/>
                <a:gd name="T74" fmla="*/ 155 w 161"/>
                <a:gd name="T75" fmla="*/ 17 h 176"/>
                <a:gd name="T76" fmla="*/ 148 w 161"/>
                <a:gd name="T77" fmla="*/ 12 h 176"/>
                <a:gd name="T78" fmla="*/ 137 w 161"/>
                <a:gd name="T79" fmla="*/ 9 h 176"/>
                <a:gd name="T80" fmla="*/ 126 w 161"/>
                <a:gd name="T81" fmla="*/ 6 h 176"/>
                <a:gd name="T82" fmla="*/ 112 w 161"/>
                <a:gd name="T83" fmla="*/ 2 h 176"/>
                <a:gd name="T84" fmla="*/ 97 w 161"/>
                <a:gd name="T85" fmla="*/ 1 h 176"/>
                <a:gd name="T86" fmla="*/ 81 w 161"/>
                <a:gd name="T87" fmla="*/ 0 h 1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1"/>
                <a:gd name="T133" fmla="*/ 0 h 176"/>
                <a:gd name="T134" fmla="*/ 161 w 161"/>
                <a:gd name="T135" fmla="*/ 176 h 17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1" h="176">
                  <a:moveTo>
                    <a:pt x="81" y="0"/>
                  </a:moveTo>
                  <a:lnTo>
                    <a:pt x="81" y="0"/>
                  </a:lnTo>
                  <a:lnTo>
                    <a:pt x="64" y="1"/>
                  </a:lnTo>
                  <a:lnTo>
                    <a:pt x="50" y="2"/>
                  </a:lnTo>
                  <a:lnTo>
                    <a:pt x="35" y="6"/>
                  </a:lnTo>
                  <a:lnTo>
                    <a:pt x="24" y="9"/>
                  </a:lnTo>
                  <a:lnTo>
                    <a:pt x="14" y="12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3"/>
                  </a:lnTo>
                  <a:lnTo>
                    <a:pt x="4" y="156"/>
                  </a:lnTo>
                  <a:lnTo>
                    <a:pt x="6" y="159"/>
                  </a:lnTo>
                  <a:lnTo>
                    <a:pt x="14" y="163"/>
                  </a:lnTo>
                  <a:lnTo>
                    <a:pt x="24" y="168"/>
                  </a:lnTo>
                  <a:lnTo>
                    <a:pt x="35" y="171"/>
                  </a:lnTo>
                  <a:lnTo>
                    <a:pt x="50" y="173"/>
                  </a:lnTo>
                  <a:lnTo>
                    <a:pt x="64" y="175"/>
                  </a:lnTo>
                  <a:lnTo>
                    <a:pt x="81" y="176"/>
                  </a:lnTo>
                  <a:lnTo>
                    <a:pt x="97" y="175"/>
                  </a:lnTo>
                  <a:lnTo>
                    <a:pt x="112" y="173"/>
                  </a:lnTo>
                  <a:lnTo>
                    <a:pt x="126" y="171"/>
                  </a:lnTo>
                  <a:lnTo>
                    <a:pt x="137" y="168"/>
                  </a:lnTo>
                  <a:lnTo>
                    <a:pt x="148" y="163"/>
                  </a:lnTo>
                  <a:lnTo>
                    <a:pt x="155" y="159"/>
                  </a:lnTo>
                  <a:lnTo>
                    <a:pt x="157" y="156"/>
                  </a:lnTo>
                  <a:lnTo>
                    <a:pt x="159" y="153"/>
                  </a:lnTo>
                  <a:lnTo>
                    <a:pt x="161" y="151"/>
                  </a:lnTo>
                  <a:lnTo>
                    <a:pt x="161" y="148"/>
                  </a:lnTo>
                  <a:lnTo>
                    <a:pt x="161" y="28"/>
                  </a:lnTo>
                  <a:lnTo>
                    <a:pt x="161" y="26"/>
                  </a:lnTo>
                  <a:lnTo>
                    <a:pt x="159" y="23"/>
                  </a:lnTo>
                  <a:lnTo>
                    <a:pt x="157" y="20"/>
                  </a:lnTo>
                  <a:lnTo>
                    <a:pt x="155" y="17"/>
                  </a:lnTo>
                  <a:lnTo>
                    <a:pt x="148" y="12"/>
                  </a:lnTo>
                  <a:lnTo>
                    <a:pt x="137" y="9"/>
                  </a:lnTo>
                  <a:lnTo>
                    <a:pt x="126" y="6"/>
                  </a:lnTo>
                  <a:lnTo>
                    <a:pt x="112" y="2"/>
                  </a:lnTo>
                  <a:lnTo>
                    <a:pt x="97" y="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58" name="Freeform 520"/>
            <p:cNvSpPr>
              <a:spLocks noEditPoints="1"/>
            </p:cNvSpPr>
            <p:nvPr/>
          </p:nvSpPr>
          <p:spPr bwMode="auto">
            <a:xfrm>
              <a:off x="6750997" y="2569078"/>
              <a:ext cx="360365" cy="296504"/>
            </a:xfrm>
            <a:custGeom>
              <a:avLst/>
              <a:gdLst>
                <a:gd name="T0" fmla="*/ 72 w 560"/>
                <a:gd name="T1" fmla="*/ 16 h 608"/>
                <a:gd name="T2" fmla="*/ 44 w 560"/>
                <a:gd name="T3" fmla="*/ 20 h 608"/>
                <a:gd name="T4" fmla="*/ 24 w 560"/>
                <a:gd name="T5" fmla="*/ 27 h 608"/>
                <a:gd name="T6" fmla="*/ 18 w 560"/>
                <a:gd name="T7" fmla="*/ 31 h 608"/>
                <a:gd name="T8" fmla="*/ 18 w 560"/>
                <a:gd name="T9" fmla="*/ 32 h 608"/>
                <a:gd name="T10" fmla="*/ 14 w 560"/>
                <a:gd name="T11" fmla="*/ 37 h 608"/>
                <a:gd name="T12" fmla="*/ 15 w 560"/>
                <a:gd name="T13" fmla="*/ 35 h 608"/>
                <a:gd name="T14" fmla="*/ 15 w 560"/>
                <a:gd name="T15" fmla="*/ 159 h 608"/>
                <a:gd name="T16" fmla="*/ 15 w 560"/>
                <a:gd name="T17" fmla="*/ 156 h 608"/>
                <a:gd name="T18" fmla="*/ 19 w 560"/>
                <a:gd name="T19" fmla="*/ 161 h 608"/>
                <a:gd name="T20" fmla="*/ 25 w 560"/>
                <a:gd name="T21" fmla="*/ 165 h 608"/>
                <a:gd name="T22" fmla="*/ 35 w 560"/>
                <a:gd name="T23" fmla="*/ 169 h 608"/>
                <a:gd name="T24" fmla="*/ 45 w 560"/>
                <a:gd name="T25" fmla="*/ 172 h 608"/>
                <a:gd name="T26" fmla="*/ 73 w 560"/>
                <a:gd name="T27" fmla="*/ 175 h 608"/>
                <a:gd name="T28" fmla="*/ 104 w 560"/>
                <a:gd name="T29" fmla="*/ 175 h 608"/>
                <a:gd name="T30" fmla="*/ 132 w 560"/>
                <a:gd name="T31" fmla="*/ 172 h 608"/>
                <a:gd name="T32" fmla="*/ 142 w 560"/>
                <a:gd name="T33" fmla="*/ 169 h 608"/>
                <a:gd name="T34" fmla="*/ 151 w 560"/>
                <a:gd name="T35" fmla="*/ 165 h 608"/>
                <a:gd name="T36" fmla="*/ 157 w 560"/>
                <a:gd name="T37" fmla="*/ 161 h 608"/>
                <a:gd name="T38" fmla="*/ 160 w 560"/>
                <a:gd name="T39" fmla="*/ 157 h 608"/>
                <a:gd name="T40" fmla="*/ 161 w 560"/>
                <a:gd name="T41" fmla="*/ 159 h 608"/>
                <a:gd name="T42" fmla="*/ 161 w 560"/>
                <a:gd name="T43" fmla="*/ 35 h 608"/>
                <a:gd name="T44" fmla="*/ 162 w 560"/>
                <a:gd name="T45" fmla="*/ 37 h 608"/>
                <a:gd name="T46" fmla="*/ 159 w 560"/>
                <a:gd name="T47" fmla="*/ 33 h 608"/>
                <a:gd name="T48" fmla="*/ 158 w 560"/>
                <a:gd name="T49" fmla="*/ 31 h 608"/>
                <a:gd name="T50" fmla="*/ 152 w 560"/>
                <a:gd name="T51" fmla="*/ 27 h 608"/>
                <a:gd name="T52" fmla="*/ 132 w 560"/>
                <a:gd name="T53" fmla="*/ 20 h 608"/>
                <a:gd name="T54" fmla="*/ 104 w 560"/>
                <a:gd name="T55" fmla="*/ 16 h 608"/>
                <a:gd name="T56" fmla="*/ 106 w 560"/>
                <a:gd name="T57" fmla="*/ 1 h 608"/>
                <a:gd name="T58" fmla="*/ 135 w 560"/>
                <a:gd name="T59" fmla="*/ 6 h 608"/>
                <a:gd name="T60" fmla="*/ 158 w 560"/>
                <a:gd name="T61" fmla="*/ 13 h 608"/>
                <a:gd name="T62" fmla="*/ 167 w 560"/>
                <a:gd name="T63" fmla="*/ 19 h 608"/>
                <a:gd name="T64" fmla="*/ 170 w 560"/>
                <a:gd name="T65" fmla="*/ 23 h 608"/>
                <a:gd name="T66" fmla="*/ 175 w 560"/>
                <a:gd name="T67" fmla="*/ 29 h 608"/>
                <a:gd name="T68" fmla="*/ 176 w 560"/>
                <a:gd name="T69" fmla="*/ 35 h 608"/>
                <a:gd name="T70" fmla="*/ 176 w 560"/>
                <a:gd name="T71" fmla="*/ 159 h 608"/>
                <a:gd name="T72" fmla="*/ 173 w 560"/>
                <a:gd name="T73" fmla="*/ 165 h 608"/>
                <a:gd name="T74" fmla="*/ 168 w 560"/>
                <a:gd name="T75" fmla="*/ 172 h 608"/>
                <a:gd name="T76" fmla="*/ 159 w 560"/>
                <a:gd name="T77" fmla="*/ 177 h 608"/>
                <a:gd name="T78" fmla="*/ 148 w 560"/>
                <a:gd name="T79" fmla="*/ 183 h 608"/>
                <a:gd name="T80" fmla="*/ 135 w 560"/>
                <a:gd name="T81" fmla="*/ 186 h 608"/>
                <a:gd name="T82" fmla="*/ 105 w 560"/>
                <a:gd name="T83" fmla="*/ 190 h 608"/>
                <a:gd name="T84" fmla="*/ 71 w 560"/>
                <a:gd name="T85" fmla="*/ 190 h 608"/>
                <a:gd name="T86" fmla="*/ 41 w 560"/>
                <a:gd name="T87" fmla="*/ 186 h 608"/>
                <a:gd name="T88" fmla="*/ 28 w 560"/>
                <a:gd name="T89" fmla="*/ 183 h 608"/>
                <a:gd name="T90" fmla="*/ 17 w 560"/>
                <a:gd name="T91" fmla="*/ 177 h 608"/>
                <a:gd name="T92" fmla="*/ 8 w 560"/>
                <a:gd name="T93" fmla="*/ 172 h 608"/>
                <a:gd name="T94" fmla="*/ 4 w 560"/>
                <a:gd name="T95" fmla="*/ 166 h 608"/>
                <a:gd name="T96" fmla="*/ 0 w 560"/>
                <a:gd name="T97" fmla="*/ 159 h 608"/>
                <a:gd name="T98" fmla="*/ 0 w 560"/>
                <a:gd name="T99" fmla="*/ 35 h 608"/>
                <a:gd name="T100" fmla="*/ 1 w 560"/>
                <a:gd name="T101" fmla="*/ 29 h 608"/>
                <a:gd name="T102" fmla="*/ 6 w 560"/>
                <a:gd name="T103" fmla="*/ 24 h 608"/>
                <a:gd name="T104" fmla="*/ 10 w 560"/>
                <a:gd name="T105" fmla="*/ 19 h 608"/>
                <a:gd name="T106" fmla="*/ 19 w 560"/>
                <a:gd name="T107" fmla="*/ 13 h 608"/>
                <a:gd name="T108" fmla="*/ 41 w 560"/>
                <a:gd name="T109" fmla="*/ 6 h 608"/>
                <a:gd name="T110" fmla="*/ 71 w 560"/>
                <a:gd name="T111" fmla="*/ 1 h 608"/>
                <a:gd name="T112" fmla="*/ 106 w 560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60"/>
                <a:gd name="T172" fmla="*/ 0 h 608"/>
                <a:gd name="T173" fmla="*/ 560 w 560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60" h="608">
                  <a:moveTo>
                    <a:pt x="279" y="48"/>
                  </a:moveTo>
                  <a:lnTo>
                    <a:pt x="229" y="51"/>
                  </a:lnTo>
                  <a:lnTo>
                    <a:pt x="185" y="56"/>
                  </a:lnTo>
                  <a:lnTo>
                    <a:pt x="141" y="65"/>
                  </a:lnTo>
                  <a:lnTo>
                    <a:pt x="106" y="75"/>
                  </a:lnTo>
                  <a:lnTo>
                    <a:pt x="76" y="86"/>
                  </a:lnTo>
                  <a:lnTo>
                    <a:pt x="80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8" y="102"/>
                  </a:lnTo>
                  <a:lnTo>
                    <a:pt x="49" y="112"/>
                  </a:lnTo>
                  <a:lnTo>
                    <a:pt x="44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2" y="490"/>
                  </a:lnTo>
                  <a:lnTo>
                    <a:pt x="49" y="497"/>
                  </a:lnTo>
                  <a:lnTo>
                    <a:pt x="58" y="510"/>
                  </a:lnTo>
                  <a:lnTo>
                    <a:pt x="62" y="514"/>
                  </a:lnTo>
                  <a:lnTo>
                    <a:pt x="57" y="510"/>
                  </a:lnTo>
                  <a:lnTo>
                    <a:pt x="80" y="525"/>
                  </a:lnTo>
                  <a:lnTo>
                    <a:pt x="77" y="523"/>
                  </a:lnTo>
                  <a:lnTo>
                    <a:pt x="110" y="538"/>
                  </a:lnTo>
                  <a:lnTo>
                    <a:pt x="106" y="537"/>
                  </a:lnTo>
                  <a:lnTo>
                    <a:pt x="142" y="547"/>
                  </a:lnTo>
                  <a:lnTo>
                    <a:pt x="186" y="553"/>
                  </a:lnTo>
                  <a:lnTo>
                    <a:pt x="231" y="558"/>
                  </a:lnTo>
                  <a:lnTo>
                    <a:pt x="282" y="560"/>
                  </a:lnTo>
                  <a:lnTo>
                    <a:pt x="332" y="558"/>
                  </a:lnTo>
                  <a:lnTo>
                    <a:pt x="376" y="553"/>
                  </a:lnTo>
                  <a:lnTo>
                    <a:pt x="421" y="546"/>
                  </a:lnTo>
                  <a:lnTo>
                    <a:pt x="455" y="537"/>
                  </a:lnTo>
                  <a:lnTo>
                    <a:pt x="451" y="538"/>
                  </a:lnTo>
                  <a:lnTo>
                    <a:pt x="484" y="523"/>
                  </a:lnTo>
                  <a:lnTo>
                    <a:pt x="481" y="525"/>
                  </a:lnTo>
                  <a:lnTo>
                    <a:pt x="504" y="510"/>
                  </a:lnTo>
                  <a:lnTo>
                    <a:pt x="499" y="514"/>
                  </a:lnTo>
                  <a:lnTo>
                    <a:pt x="505" y="507"/>
                  </a:lnTo>
                  <a:lnTo>
                    <a:pt x="510" y="500"/>
                  </a:lnTo>
                  <a:lnTo>
                    <a:pt x="519" y="490"/>
                  </a:lnTo>
                  <a:lnTo>
                    <a:pt x="512" y="506"/>
                  </a:lnTo>
                  <a:lnTo>
                    <a:pt x="512" y="496"/>
                  </a:lnTo>
                  <a:lnTo>
                    <a:pt x="512" y="113"/>
                  </a:lnTo>
                  <a:lnTo>
                    <a:pt x="512" y="106"/>
                  </a:lnTo>
                  <a:lnTo>
                    <a:pt x="516" y="119"/>
                  </a:lnTo>
                  <a:lnTo>
                    <a:pt x="510" y="109"/>
                  </a:lnTo>
                  <a:lnTo>
                    <a:pt x="505" y="105"/>
                  </a:lnTo>
                  <a:lnTo>
                    <a:pt x="497" y="92"/>
                  </a:lnTo>
                  <a:lnTo>
                    <a:pt x="504" y="99"/>
                  </a:lnTo>
                  <a:lnTo>
                    <a:pt x="481" y="84"/>
                  </a:lnTo>
                  <a:lnTo>
                    <a:pt x="485" y="86"/>
                  </a:lnTo>
                  <a:lnTo>
                    <a:pt x="453" y="74"/>
                  </a:lnTo>
                  <a:lnTo>
                    <a:pt x="419" y="65"/>
                  </a:lnTo>
                  <a:lnTo>
                    <a:pt x="374" y="55"/>
                  </a:lnTo>
                  <a:lnTo>
                    <a:pt x="330" y="51"/>
                  </a:lnTo>
                  <a:lnTo>
                    <a:pt x="279" y="48"/>
                  </a:lnTo>
                  <a:close/>
                  <a:moveTo>
                    <a:pt x="336" y="3"/>
                  </a:moveTo>
                  <a:lnTo>
                    <a:pt x="384" y="8"/>
                  </a:lnTo>
                  <a:lnTo>
                    <a:pt x="431" y="19"/>
                  </a:lnTo>
                  <a:lnTo>
                    <a:pt x="469" y="29"/>
                  </a:lnTo>
                  <a:lnTo>
                    <a:pt x="502" y="41"/>
                  </a:lnTo>
                  <a:cubicBezTo>
                    <a:pt x="504" y="42"/>
                    <a:pt x="505" y="43"/>
                    <a:pt x="507" y="44"/>
                  </a:cubicBezTo>
                  <a:lnTo>
                    <a:pt x="530" y="59"/>
                  </a:lnTo>
                  <a:cubicBezTo>
                    <a:pt x="533" y="60"/>
                    <a:pt x="535" y="63"/>
                    <a:pt x="537" y="65"/>
                  </a:cubicBezTo>
                  <a:lnTo>
                    <a:pt x="541" y="73"/>
                  </a:lnTo>
                  <a:lnTo>
                    <a:pt x="550" y="83"/>
                  </a:lnTo>
                  <a:lnTo>
                    <a:pt x="556" y="93"/>
                  </a:lnTo>
                  <a:cubicBezTo>
                    <a:pt x="559" y="97"/>
                    <a:pt x="560" y="101"/>
                    <a:pt x="560" y="106"/>
                  </a:cubicBezTo>
                  <a:lnTo>
                    <a:pt x="560" y="113"/>
                  </a:lnTo>
                  <a:lnTo>
                    <a:pt x="560" y="496"/>
                  </a:lnTo>
                  <a:lnTo>
                    <a:pt x="560" y="506"/>
                  </a:lnTo>
                  <a:cubicBezTo>
                    <a:pt x="560" y="511"/>
                    <a:pt x="558" y="517"/>
                    <a:pt x="554" y="521"/>
                  </a:cubicBezTo>
                  <a:lnTo>
                    <a:pt x="550" y="526"/>
                  </a:lnTo>
                  <a:lnTo>
                    <a:pt x="541" y="539"/>
                  </a:lnTo>
                  <a:lnTo>
                    <a:pt x="535" y="546"/>
                  </a:lnTo>
                  <a:cubicBezTo>
                    <a:pt x="533" y="548"/>
                    <a:pt x="532" y="549"/>
                    <a:pt x="530" y="550"/>
                  </a:cubicBezTo>
                  <a:lnTo>
                    <a:pt x="507" y="565"/>
                  </a:lnTo>
                  <a:cubicBezTo>
                    <a:pt x="506" y="566"/>
                    <a:pt x="505" y="566"/>
                    <a:pt x="504" y="567"/>
                  </a:cubicBezTo>
                  <a:lnTo>
                    <a:pt x="471" y="582"/>
                  </a:lnTo>
                  <a:cubicBezTo>
                    <a:pt x="470" y="582"/>
                    <a:pt x="469" y="583"/>
                    <a:pt x="467" y="583"/>
                  </a:cubicBezTo>
                  <a:lnTo>
                    <a:pt x="429" y="593"/>
                  </a:lnTo>
                  <a:lnTo>
                    <a:pt x="381" y="601"/>
                  </a:lnTo>
                  <a:lnTo>
                    <a:pt x="334" y="606"/>
                  </a:lnTo>
                  <a:lnTo>
                    <a:pt x="279" y="608"/>
                  </a:lnTo>
                  <a:lnTo>
                    <a:pt x="225" y="606"/>
                  </a:lnTo>
                  <a:lnTo>
                    <a:pt x="178" y="601"/>
                  </a:lnTo>
                  <a:lnTo>
                    <a:pt x="130" y="593"/>
                  </a:lnTo>
                  <a:lnTo>
                    <a:pt x="94" y="583"/>
                  </a:lnTo>
                  <a:cubicBezTo>
                    <a:pt x="92" y="583"/>
                    <a:pt x="91" y="582"/>
                    <a:pt x="90" y="582"/>
                  </a:cubicBezTo>
                  <a:lnTo>
                    <a:pt x="57" y="567"/>
                  </a:lnTo>
                  <a:cubicBezTo>
                    <a:pt x="56" y="566"/>
                    <a:pt x="55" y="566"/>
                    <a:pt x="54" y="565"/>
                  </a:cubicBezTo>
                  <a:lnTo>
                    <a:pt x="31" y="550"/>
                  </a:lnTo>
                  <a:cubicBezTo>
                    <a:pt x="29" y="549"/>
                    <a:pt x="28" y="548"/>
                    <a:pt x="26" y="546"/>
                  </a:cubicBezTo>
                  <a:lnTo>
                    <a:pt x="18" y="536"/>
                  </a:lnTo>
                  <a:lnTo>
                    <a:pt x="13" y="529"/>
                  </a:lnTo>
                  <a:lnTo>
                    <a:pt x="7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8" y="75"/>
                  </a:lnTo>
                  <a:lnTo>
                    <a:pt x="24" y="65"/>
                  </a:lnTo>
                  <a:cubicBezTo>
                    <a:pt x="26" y="63"/>
                    <a:pt x="28" y="60"/>
                    <a:pt x="31" y="59"/>
                  </a:cubicBezTo>
                  <a:lnTo>
                    <a:pt x="54" y="44"/>
                  </a:lnTo>
                  <a:cubicBezTo>
                    <a:pt x="56" y="43"/>
                    <a:pt x="57" y="42"/>
                    <a:pt x="59" y="41"/>
                  </a:cubicBezTo>
                  <a:lnTo>
                    <a:pt x="94" y="28"/>
                  </a:lnTo>
                  <a:lnTo>
                    <a:pt x="131" y="18"/>
                  </a:lnTo>
                  <a:lnTo>
                    <a:pt x="179" y="8"/>
                  </a:lnTo>
                  <a:lnTo>
                    <a:pt x="227" y="3"/>
                  </a:lnTo>
                  <a:lnTo>
                    <a:pt x="282" y="0"/>
                  </a:lnTo>
                  <a:lnTo>
                    <a:pt x="33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59" name="Rectangle 521"/>
            <p:cNvSpPr>
              <a:spLocks noChangeArrowheads="1"/>
            </p:cNvSpPr>
            <p:nvPr/>
          </p:nvSpPr>
          <p:spPr bwMode="auto">
            <a:xfrm>
              <a:off x="6755092" y="2620306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0" name="Rectangle 522"/>
            <p:cNvSpPr>
              <a:spLocks noChangeArrowheads="1"/>
            </p:cNvSpPr>
            <p:nvPr/>
          </p:nvSpPr>
          <p:spPr bwMode="auto">
            <a:xfrm>
              <a:off x="6765330" y="2620306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1" name="Rectangle 523"/>
            <p:cNvSpPr>
              <a:spLocks noChangeArrowheads="1"/>
            </p:cNvSpPr>
            <p:nvPr/>
          </p:nvSpPr>
          <p:spPr bwMode="auto">
            <a:xfrm>
              <a:off x="6775567" y="2620306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2" name="Rectangle 524"/>
            <p:cNvSpPr>
              <a:spLocks noChangeArrowheads="1"/>
            </p:cNvSpPr>
            <p:nvPr/>
          </p:nvSpPr>
          <p:spPr bwMode="auto">
            <a:xfrm>
              <a:off x="6785805" y="2620306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3" name="Rectangle 525"/>
            <p:cNvSpPr>
              <a:spLocks noChangeArrowheads="1"/>
            </p:cNvSpPr>
            <p:nvPr/>
          </p:nvSpPr>
          <p:spPr bwMode="auto">
            <a:xfrm>
              <a:off x="6796042" y="2620306"/>
              <a:ext cx="10238" cy="23440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4" name="Rectangle 526"/>
            <p:cNvSpPr>
              <a:spLocks noChangeArrowheads="1"/>
            </p:cNvSpPr>
            <p:nvPr/>
          </p:nvSpPr>
          <p:spPr bwMode="auto">
            <a:xfrm>
              <a:off x="6806280" y="2620306"/>
              <a:ext cx="10238" cy="23440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5" name="Rectangle 527"/>
            <p:cNvSpPr>
              <a:spLocks noChangeArrowheads="1"/>
            </p:cNvSpPr>
            <p:nvPr/>
          </p:nvSpPr>
          <p:spPr bwMode="auto">
            <a:xfrm>
              <a:off x="6816518" y="2620306"/>
              <a:ext cx="10238" cy="23440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6" name="Rectangle 528"/>
            <p:cNvSpPr>
              <a:spLocks noChangeArrowheads="1"/>
            </p:cNvSpPr>
            <p:nvPr/>
          </p:nvSpPr>
          <p:spPr bwMode="auto">
            <a:xfrm>
              <a:off x="6826755" y="2620306"/>
              <a:ext cx="10238" cy="234409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7" name="Rectangle 529"/>
            <p:cNvSpPr>
              <a:spLocks noChangeArrowheads="1"/>
            </p:cNvSpPr>
            <p:nvPr/>
          </p:nvSpPr>
          <p:spPr bwMode="auto">
            <a:xfrm>
              <a:off x="6836993" y="2620306"/>
              <a:ext cx="10238" cy="234409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8" name="Rectangle 530"/>
            <p:cNvSpPr>
              <a:spLocks noChangeArrowheads="1"/>
            </p:cNvSpPr>
            <p:nvPr/>
          </p:nvSpPr>
          <p:spPr bwMode="auto">
            <a:xfrm>
              <a:off x="6847231" y="2620306"/>
              <a:ext cx="10238" cy="23440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69" name="Rectangle 531"/>
            <p:cNvSpPr>
              <a:spLocks noChangeArrowheads="1"/>
            </p:cNvSpPr>
            <p:nvPr/>
          </p:nvSpPr>
          <p:spPr bwMode="auto">
            <a:xfrm>
              <a:off x="6857468" y="2620306"/>
              <a:ext cx="10238" cy="23440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0" name="Rectangle 532"/>
            <p:cNvSpPr>
              <a:spLocks noChangeArrowheads="1"/>
            </p:cNvSpPr>
            <p:nvPr/>
          </p:nvSpPr>
          <p:spPr bwMode="auto">
            <a:xfrm>
              <a:off x="6867706" y="2620306"/>
              <a:ext cx="10238" cy="234409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1" name="Rectangle 533"/>
            <p:cNvSpPr>
              <a:spLocks noChangeArrowheads="1"/>
            </p:cNvSpPr>
            <p:nvPr/>
          </p:nvSpPr>
          <p:spPr bwMode="auto">
            <a:xfrm>
              <a:off x="6877944" y="2620306"/>
              <a:ext cx="10238" cy="234409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2" name="Rectangle 534"/>
            <p:cNvSpPr>
              <a:spLocks noChangeArrowheads="1"/>
            </p:cNvSpPr>
            <p:nvPr/>
          </p:nvSpPr>
          <p:spPr bwMode="auto">
            <a:xfrm>
              <a:off x="6888181" y="2620306"/>
              <a:ext cx="10238" cy="23440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3" name="Rectangle 535"/>
            <p:cNvSpPr>
              <a:spLocks noChangeArrowheads="1"/>
            </p:cNvSpPr>
            <p:nvPr/>
          </p:nvSpPr>
          <p:spPr bwMode="auto">
            <a:xfrm>
              <a:off x="6898419" y="2620306"/>
              <a:ext cx="10238" cy="23440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4" name="Rectangle 536"/>
            <p:cNvSpPr>
              <a:spLocks noChangeArrowheads="1"/>
            </p:cNvSpPr>
            <p:nvPr/>
          </p:nvSpPr>
          <p:spPr bwMode="auto">
            <a:xfrm>
              <a:off x="6908657" y="2620306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5" name="Rectangle 537"/>
            <p:cNvSpPr>
              <a:spLocks noChangeArrowheads="1"/>
            </p:cNvSpPr>
            <p:nvPr/>
          </p:nvSpPr>
          <p:spPr bwMode="auto">
            <a:xfrm>
              <a:off x="6918894" y="2620306"/>
              <a:ext cx="12285" cy="23440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6" name="Rectangle 538"/>
            <p:cNvSpPr>
              <a:spLocks noChangeArrowheads="1"/>
            </p:cNvSpPr>
            <p:nvPr/>
          </p:nvSpPr>
          <p:spPr bwMode="auto">
            <a:xfrm>
              <a:off x="6931179" y="2620306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7" name="Rectangle 539"/>
            <p:cNvSpPr>
              <a:spLocks noChangeArrowheads="1"/>
            </p:cNvSpPr>
            <p:nvPr/>
          </p:nvSpPr>
          <p:spPr bwMode="auto">
            <a:xfrm>
              <a:off x="6941417" y="2620306"/>
              <a:ext cx="10238" cy="23440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8" name="Rectangle 540"/>
            <p:cNvSpPr>
              <a:spLocks noChangeArrowheads="1"/>
            </p:cNvSpPr>
            <p:nvPr/>
          </p:nvSpPr>
          <p:spPr bwMode="auto">
            <a:xfrm>
              <a:off x="6951655" y="2620306"/>
              <a:ext cx="10238" cy="23440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79" name="Rectangle 541"/>
            <p:cNvSpPr>
              <a:spLocks noChangeArrowheads="1"/>
            </p:cNvSpPr>
            <p:nvPr/>
          </p:nvSpPr>
          <p:spPr bwMode="auto">
            <a:xfrm>
              <a:off x="6961892" y="2620306"/>
              <a:ext cx="10238" cy="234409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0" name="Rectangle 542"/>
            <p:cNvSpPr>
              <a:spLocks noChangeArrowheads="1"/>
            </p:cNvSpPr>
            <p:nvPr/>
          </p:nvSpPr>
          <p:spPr bwMode="auto">
            <a:xfrm>
              <a:off x="6972130" y="2620306"/>
              <a:ext cx="10238" cy="234409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1" name="Rectangle 543"/>
            <p:cNvSpPr>
              <a:spLocks noChangeArrowheads="1"/>
            </p:cNvSpPr>
            <p:nvPr/>
          </p:nvSpPr>
          <p:spPr bwMode="auto">
            <a:xfrm>
              <a:off x="6982368" y="2620306"/>
              <a:ext cx="10238" cy="23440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2" name="Rectangle 544"/>
            <p:cNvSpPr>
              <a:spLocks noChangeArrowheads="1"/>
            </p:cNvSpPr>
            <p:nvPr/>
          </p:nvSpPr>
          <p:spPr bwMode="auto">
            <a:xfrm>
              <a:off x="6992605" y="2620306"/>
              <a:ext cx="10238" cy="23440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3" name="Rectangle 545"/>
            <p:cNvSpPr>
              <a:spLocks noChangeArrowheads="1"/>
            </p:cNvSpPr>
            <p:nvPr/>
          </p:nvSpPr>
          <p:spPr bwMode="auto">
            <a:xfrm>
              <a:off x="7002843" y="2620306"/>
              <a:ext cx="10238" cy="234409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4" name="Rectangle 546"/>
            <p:cNvSpPr>
              <a:spLocks noChangeArrowheads="1"/>
            </p:cNvSpPr>
            <p:nvPr/>
          </p:nvSpPr>
          <p:spPr bwMode="auto">
            <a:xfrm>
              <a:off x="7013081" y="2620306"/>
              <a:ext cx="10238" cy="234409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5" name="Rectangle 547"/>
            <p:cNvSpPr>
              <a:spLocks noChangeArrowheads="1"/>
            </p:cNvSpPr>
            <p:nvPr/>
          </p:nvSpPr>
          <p:spPr bwMode="auto">
            <a:xfrm>
              <a:off x="7023318" y="2620306"/>
              <a:ext cx="10238" cy="23440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6" name="Rectangle 548"/>
            <p:cNvSpPr>
              <a:spLocks noChangeArrowheads="1"/>
            </p:cNvSpPr>
            <p:nvPr/>
          </p:nvSpPr>
          <p:spPr bwMode="auto">
            <a:xfrm>
              <a:off x="7033556" y="2620306"/>
              <a:ext cx="10238" cy="23440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7" name="Rectangle 549"/>
            <p:cNvSpPr>
              <a:spLocks noChangeArrowheads="1"/>
            </p:cNvSpPr>
            <p:nvPr/>
          </p:nvSpPr>
          <p:spPr bwMode="auto">
            <a:xfrm>
              <a:off x="7043794" y="2620306"/>
              <a:ext cx="10238" cy="23440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8" name="Rectangle 550"/>
            <p:cNvSpPr>
              <a:spLocks noChangeArrowheads="1"/>
            </p:cNvSpPr>
            <p:nvPr/>
          </p:nvSpPr>
          <p:spPr bwMode="auto">
            <a:xfrm>
              <a:off x="7054031" y="2620306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89" name="Rectangle 551"/>
            <p:cNvSpPr>
              <a:spLocks noChangeArrowheads="1"/>
            </p:cNvSpPr>
            <p:nvPr/>
          </p:nvSpPr>
          <p:spPr bwMode="auto">
            <a:xfrm>
              <a:off x="7064269" y="2620306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90" name="Rectangle 552"/>
            <p:cNvSpPr>
              <a:spLocks noChangeArrowheads="1"/>
            </p:cNvSpPr>
            <p:nvPr/>
          </p:nvSpPr>
          <p:spPr bwMode="auto">
            <a:xfrm>
              <a:off x="7074506" y="2620306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91" name="Rectangle 553"/>
            <p:cNvSpPr>
              <a:spLocks noChangeArrowheads="1"/>
            </p:cNvSpPr>
            <p:nvPr/>
          </p:nvSpPr>
          <p:spPr bwMode="auto">
            <a:xfrm>
              <a:off x="7084744" y="2620306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92" name="Freeform 554"/>
            <p:cNvSpPr>
              <a:spLocks/>
            </p:cNvSpPr>
            <p:nvPr/>
          </p:nvSpPr>
          <p:spPr bwMode="auto">
            <a:xfrm>
              <a:off x="6761234" y="2576840"/>
              <a:ext cx="327605" cy="86933"/>
            </a:xfrm>
            <a:custGeom>
              <a:avLst/>
              <a:gdLst>
                <a:gd name="T0" fmla="*/ 160 w 160"/>
                <a:gd name="T1" fmla="*/ 28 h 56"/>
                <a:gd name="T2" fmla="*/ 160 w 160"/>
                <a:gd name="T3" fmla="*/ 28 h 56"/>
                <a:gd name="T4" fmla="*/ 160 w 160"/>
                <a:gd name="T5" fmla="*/ 31 h 56"/>
                <a:gd name="T6" fmla="*/ 159 w 160"/>
                <a:gd name="T7" fmla="*/ 34 h 56"/>
                <a:gd name="T8" fmla="*/ 156 w 160"/>
                <a:gd name="T9" fmla="*/ 36 h 56"/>
                <a:gd name="T10" fmla="*/ 154 w 160"/>
                <a:gd name="T11" fmla="*/ 39 h 56"/>
                <a:gd name="T12" fmla="*/ 147 w 160"/>
                <a:gd name="T13" fmla="*/ 44 h 56"/>
                <a:gd name="T14" fmla="*/ 137 w 160"/>
                <a:gd name="T15" fmla="*/ 48 h 56"/>
                <a:gd name="T16" fmla="*/ 126 w 160"/>
                <a:gd name="T17" fmla="*/ 51 h 56"/>
                <a:gd name="T18" fmla="*/ 111 w 160"/>
                <a:gd name="T19" fmla="*/ 54 h 56"/>
                <a:gd name="T20" fmla="*/ 97 w 160"/>
                <a:gd name="T21" fmla="*/ 56 h 56"/>
                <a:gd name="T22" fmla="*/ 80 w 160"/>
                <a:gd name="T23" fmla="*/ 56 h 56"/>
                <a:gd name="T24" fmla="*/ 64 w 160"/>
                <a:gd name="T25" fmla="*/ 56 h 56"/>
                <a:gd name="T26" fmla="*/ 49 w 160"/>
                <a:gd name="T27" fmla="*/ 54 h 56"/>
                <a:gd name="T28" fmla="*/ 35 w 160"/>
                <a:gd name="T29" fmla="*/ 51 h 56"/>
                <a:gd name="T30" fmla="*/ 23 w 160"/>
                <a:gd name="T31" fmla="*/ 48 h 56"/>
                <a:gd name="T32" fmla="*/ 13 w 160"/>
                <a:gd name="T33" fmla="*/ 44 h 56"/>
                <a:gd name="T34" fmla="*/ 6 w 160"/>
                <a:gd name="T35" fmla="*/ 39 h 56"/>
                <a:gd name="T36" fmla="*/ 4 w 160"/>
                <a:gd name="T37" fmla="*/ 36 h 56"/>
                <a:gd name="T38" fmla="*/ 2 w 160"/>
                <a:gd name="T39" fmla="*/ 34 h 56"/>
                <a:gd name="T40" fmla="*/ 0 w 160"/>
                <a:gd name="T41" fmla="*/ 31 h 56"/>
                <a:gd name="T42" fmla="*/ 0 w 160"/>
                <a:gd name="T43" fmla="*/ 28 h 56"/>
                <a:gd name="T44" fmla="*/ 0 w 160"/>
                <a:gd name="T45" fmla="*/ 26 h 56"/>
                <a:gd name="T46" fmla="*/ 2 w 160"/>
                <a:gd name="T47" fmla="*/ 23 h 56"/>
                <a:gd name="T48" fmla="*/ 4 w 160"/>
                <a:gd name="T49" fmla="*/ 20 h 56"/>
                <a:gd name="T50" fmla="*/ 6 w 160"/>
                <a:gd name="T51" fmla="*/ 17 h 56"/>
                <a:gd name="T52" fmla="*/ 13 w 160"/>
                <a:gd name="T53" fmla="*/ 13 h 56"/>
                <a:gd name="T54" fmla="*/ 23 w 160"/>
                <a:gd name="T55" fmla="*/ 9 h 56"/>
                <a:gd name="T56" fmla="*/ 35 w 160"/>
                <a:gd name="T57" fmla="*/ 6 h 56"/>
                <a:gd name="T58" fmla="*/ 49 w 160"/>
                <a:gd name="T59" fmla="*/ 3 h 56"/>
                <a:gd name="T60" fmla="*/ 64 w 160"/>
                <a:gd name="T61" fmla="*/ 1 h 56"/>
                <a:gd name="T62" fmla="*/ 80 w 160"/>
                <a:gd name="T63" fmla="*/ 0 h 56"/>
                <a:gd name="T64" fmla="*/ 97 w 160"/>
                <a:gd name="T65" fmla="*/ 1 h 56"/>
                <a:gd name="T66" fmla="*/ 111 w 160"/>
                <a:gd name="T67" fmla="*/ 3 h 56"/>
                <a:gd name="T68" fmla="*/ 126 w 160"/>
                <a:gd name="T69" fmla="*/ 6 h 56"/>
                <a:gd name="T70" fmla="*/ 137 w 160"/>
                <a:gd name="T71" fmla="*/ 9 h 56"/>
                <a:gd name="T72" fmla="*/ 147 w 160"/>
                <a:gd name="T73" fmla="*/ 13 h 56"/>
                <a:gd name="T74" fmla="*/ 154 w 160"/>
                <a:gd name="T75" fmla="*/ 17 h 56"/>
                <a:gd name="T76" fmla="*/ 156 w 160"/>
                <a:gd name="T77" fmla="*/ 20 h 56"/>
                <a:gd name="T78" fmla="*/ 159 w 160"/>
                <a:gd name="T79" fmla="*/ 23 h 56"/>
                <a:gd name="T80" fmla="*/ 160 w 160"/>
                <a:gd name="T81" fmla="*/ 26 h 56"/>
                <a:gd name="T82" fmla="*/ 160 w 160"/>
                <a:gd name="T83" fmla="*/ 28 h 5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0"/>
                <a:gd name="T127" fmla="*/ 0 h 56"/>
                <a:gd name="T128" fmla="*/ 160 w 160"/>
                <a:gd name="T129" fmla="*/ 56 h 5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0" h="56">
                  <a:moveTo>
                    <a:pt x="160" y="28"/>
                  </a:moveTo>
                  <a:lnTo>
                    <a:pt x="160" y="28"/>
                  </a:lnTo>
                  <a:lnTo>
                    <a:pt x="160" y="31"/>
                  </a:lnTo>
                  <a:lnTo>
                    <a:pt x="159" y="34"/>
                  </a:lnTo>
                  <a:lnTo>
                    <a:pt x="156" y="36"/>
                  </a:lnTo>
                  <a:lnTo>
                    <a:pt x="154" y="39"/>
                  </a:lnTo>
                  <a:lnTo>
                    <a:pt x="147" y="44"/>
                  </a:lnTo>
                  <a:lnTo>
                    <a:pt x="137" y="48"/>
                  </a:lnTo>
                  <a:lnTo>
                    <a:pt x="126" y="51"/>
                  </a:lnTo>
                  <a:lnTo>
                    <a:pt x="111" y="54"/>
                  </a:lnTo>
                  <a:lnTo>
                    <a:pt x="97" y="56"/>
                  </a:lnTo>
                  <a:lnTo>
                    <a:pt x="80" y="56"/>
                  </a:lnTo>
                  <a:lnTo>
                    <a:pt x="64" y="56"/>
                  </a:lnTo>
                  <a:lnTo>
                    <a:pt x="49" y="54"/>
                  </a:lnTo>
                  <a:lnTo>
                    <a:pt x="35" y="51"/>
                  </a:lnTo>
                  <a:lnTo>
                    <a:pt x="23" y="48"/>
                  </a:lnTo>
                  <a:lnTo>
                    <a:pt x="13" y="44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3"/>
                  </a:lnTo>
                  <a:lnTo>
                    <a:pt x="4" y="20"/>
                  </a:lnTo>
                  <a:lnTo>
                    <a:pt x="6" y="17"/>
                  </a:lnTo>
                  <a:lnTo>
                    <a:pt x="13" y="13"/>
                  </a:lnTo>
                  <a:lnTo>
                    <a:pt x="23" y="9"/>
                  </a:lnTo>
                  <a:lnTo>
                    <a:pt x="35" y="6"/>
                  </a:lnTo>
                  <a:lnTo>
                    <a:pt x="49" y="3"/>
                  </a:lnTo>
                  <a:lnTo>
                    <a:pt x="64" y="1"/>
                  </a:lnTo>
                  <a:lnTo>
                    <a:pt x="80" y="0"/>
                  </a:lnTo>
                  <a:lnTo>
                    <a:pt x="97" y="1"/>
                  </a:lnTo>
                  <a:lnTo>
                    <a:pt x="111" y="3"/>
                  </a:lnTo>
                  <a:lnTo>
                    <a:pt x="126" y="6"/>
                  </a:lnTo>
                  <a:lnTo>
                    <a:pt x="137" y="9"/>
                  </a:lnTo>
                  <a:lnTo>
                    <a:pt x="147" y="13"/>
                  </a:lnTo>
                  <a:lnTo>
                    <a:pt x="154" y="17"/>
                  </a:lnTo>
                  <a:lnTo>
                    <a:pt x="156" y="20"/>
                  </a:lnTo>
                  <a:lnTo>
                    <a:pt x="159" y="23"/>
                  </a:lnTo>
                  <a:lnTo>
                    <a:pt x="160" y="26"/>
                  </a:lnTo>
                  <a:lnTo>
                    <a:pt x="160" y="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93" name="Freeform 555"/>
            <p:cNvSpPr>
              <a:spLocks/>
            </p:cNvSpPr>
            <p:nvPr/>
          </p:nvSpPr>
          <p:spPr bwMode="auto">
            <a:xfrm>
              <a:off x="6075312" y="2565973"/>
              <a:ext cx="329652" cy="271666"/>
            </a:xfrm>
            <a:custGeom>
              <a:avLst/>
              <a:gdLst>
                <a:gd name="T0" fmla="*/ 81 w 161"/>
                <a:gd name="T1" fmla="*/ 0 h 175"/>
                <a:gd name="T2" fmla="*/ 81 w 161"/>
                <a:gd name="T3" fmla="*/ 0 h 175"/>
                <a:gd name="T4" fmla="*/ 64 w 161"/>
                <a:gd name="T5" fmla="*/ 1 h 175"/>
                <a:gd name="T6" fmla="*/ 50 w 161"/>
                <a:gd name="T7" fmla="*/ 2 h 175"/>
                <a:gd name="T8" fmla="*/ 35 w 161"/>
                <a:gd name="T9" fmla="*/ 6 h 175"/>
                <a:gd name="T10" fmla="*/ 24 w 161"/>
                <a:gd name="T11" fmla="*/ 9 h 175"/>
                <a:gd name="T12" fmla="*/ 14 w 161"/>
                <a:gd name="T13" fmla="*/ 12 h 175"/>
                <a:gd name="T14" fmla="*/ 6 w 161"/>
                <a:gd name="T15" fmla="*/ 17 h 175"/>
                <a:gd name="T16" fmla="*/ 5 w 161"/>
                <a:gd name="T17" fmla="*/ 20 h 175"/>
                <a:gd name="T18" fmla="*/ 2 w 161"/>
                <a:gd name="T19" fmla="*/ 22 h 175"/>
                <a:gd name="T20" fmla="*/ 0 w 161"/>
                <a:gd name="T21" fmla="*/ 26 h 175"/>
                <a:gd name="T22" fmla="*/ 0 w 161"/>
                <a:gd name="T23" fmla="*/ 28 h 175"/>
                <a:gd name="T24" fmla="*/ 0 w 161"/>
                <a:gd name="T25" fmla="*/ 148 h 175"/>
                <a:gd name="T26" fmla="*/ 0 w 161"/>
                <a:gd name="T27" fmla="*/ 151 h 175"/>
                <a:gd name="T28" fmla="*/ 2 w 161"/>
                <a:gd name="T29" fmla="*/ 153 h 175"/>
                <a:gd name="T30" fmla="*/ 5 w 161"/>
                <a:gd name="T31" fmla="*/ 156 h 175"/>
                <a:gd name="T32" fmla="*/ 6 w 161"/>
                <a:gd name="T33" fmla="*/ 159 h 175"/>
                <a:gd name="T34" fmla="*/ 14 w 161"/>
                <a:gd name="T35" fmla="*/ 163 h 175"/>
                <a:gd name="T36" fmla="*/ 24 w 161"/>
                <a:gd name="T37" fmla="*/ 168 h 175"/>
                <a:gd name="T38" fmla="*/ 35 w 161"/>
                <a:gd name="T39" fmla="*/ 171 h 175"/>
                <a:gd name="T40" fmla="*/ 50 w 161"/>
                <a:gd name="T41" fmla="*/ 173 h 175"/>
                <a:gd name="T42" fmla="*/ 64 w 161"/>
                <a:gd name="T43" fmla="*/ 175 h 175"/>
                <a:gd name="T44" fmla="*/ 81 w 161"/>
                <a:gd name="T45" fmla="*/ 175 h 175"/>
                <a:gd name="T46" fmla="*/ 97 w 161"/>
                <a:gd name="T47" fmla="*/ 175 h 175"/>
                <a:gd name="T48" fmla="*/ 112 w 161"/>
                <a:gd name="T49" fmla="*/ 173 h 175"/>
                <a:gd name="T50" fmla="*/ 126 w 161"/>
                <a:gd name="T51" fmla="*/ 171 h 175"/>
                <a:gd name="T52" fmla="*/ 137 w 161"/>
                <a:gd name="T53" fmla="*/ 168 h 175"/>
                <a:gd name="T54" fmla="*/ 148 w 161"/>
                <a:gd name="T55" fmla="*/ 163 h 175"/>
                <a:gd name="T56" fmla="*/ 155 w 161"/>
                <a:gd name="T57" fmla="*/ 159 h 175"/>
                <a:gd name="T58" fmla="*/ 157 w 161"/>
                <a:gd name="T59" fmla="*/ 156 h 175"/>
                <a:gd name="T60" fmla="*/ 159 w 161"/>
                <a:gd name="T61" fmla="*/ 153 h 175"/>
                <a:gd name="T62" fmla="*/ 161 w 161"/>
                <a:gd name="T63" fmla="*/ 151 h 175"/>
                <a:gd name="T64" fmla="*/ 161 w 161"/>
                <a:gd name="T65" fmla="*/ 148 h 175"/>
                <a:gd name="T66" fmla="*/ 161 w 161"/>
                <a:gd name="T67" fmla="*/ 28 h 175"/>
                <a:gd name="T68" fmla="*/ 161 w 161"/>
                <a:gd name="T69" fmla="*/ 26 h 175"/>
                <a:gd name="T70" fmla="*/ 159 w 161"/>
                <a:gd name="T71" fmla="*/ 22 h 175"/>
                <a:gd name="T72" fmla="*/ 157 w 161"/>
                <a:gd name="T73" fmla="*/ 20 h 175"/>
                <a:gd name="T74" fmla="*/ 155 w 161"/>
                <a:gd name="T75" fmla="*/ 17 h 175"/>
                <a:gd name="T76" fmla="*/ 148 w 161"/>
                <a:gd name="T77" fmla="*/ 12 h 175"/>
                <a:gd name="T78" fmla="*/ 137 w 161"/>
                <a:gd name="T79" fmla="*/ 9 h 175"/>
                <a:gd name="T80" fmla="*/ 126 w 161"/>
                <a:gd name="T81" fmla="*/ 6 h 175"/>
                <a:gd name="T82" fmla="*/ 112 w 161"/>
                <a:gd name="T83" fmla="*/ 2 h 175"/>
                <a:gd name="T84" fmla="*/ 97 w 161"/>
                <a:gd name="T85" fmla="*/ 1 h 175"/>
                <a:gd name="T86" fmla="*/ 81 w 161"/>
                <a:gd name="T87" fmla="*/ 0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1"/>
                <a:gd name="T133" fmla="*/ 0 h 175"/>
                <a:gd name="T134" fmla="*/ 161 w 161"/>
                <a:gd name="T135" fmla="*/ 175 h 1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1" h="175">
                  <a:moveTo>
                    <a:pt x="81" y="0"/>
                  </a:moveTo>
                  <a:lnTo>
                    <a:pt x="81" y="0"/>
                  </a:lnTo>
                  <a:lnTo>
                    <a:pt x="64" y="1"/>
                  </a:lnTo>
                  <a:lnTo>
                    <a:pt x="50" y="2"/>
                  </a:lnTo>
                  <a:lnTo>
                    <a:pt x="35" y="6"/>
                  </a:lnTo>
                  <a:lnTo>
                    <a:pt x="24" y="9"/>
                  </a:lnTo>
                  <a:lnTo>
                    <a:pt x="14" y="12"/>
                  </a:lnTo>
                  <a:lnTo>
                    <a:pt x="6" y="17"/>
                  </a:lnTo>
                  <a:lnTo>
                    <a:pt x="5" y="20"/>
                  </a:lnTo>
                  <a:lnTo>
                    <a:pt x="2" y="22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3"/>
                  </a:lnTo>
                  <a:lnTo>
                    <a:pt x="5" y="156"/>
                  </a:lnTo>
                  <a:lnTo>
                    <a:pt x="6" y="159"/>
                  </a:lnTo>
                  <a:lnTo>
                    <a:pt x="14" y="163"/>
                  </a:lnTo>
                  <a:lnTo>
                    <a:pt x="24" y="168"/>
                  </a:lnTo>
                  <a:lnTo>
                    <a:pt x="35" y="171"/>
                  </a:lnTo>
                  <a:lnTo>
                    <a:pt x="50" y="173"/>
                  </a:lnTo>
                  <a:lnTo>
                    <a:pt x="64" y="175"/>
                  </a:lnTo>
                  <a:lnTo>
                    <a:pt x="81" y="175"/>
                  </a:lnTo>
                  <a:lnTo>
                    <a:pt x="97" y="175"/>
                  </a:lnTo>
                  <a:lnTo>
                    <a:pt x="112" y="173"/>
                  </a:lnTo>
                  <a:lnTo>
                    <a:pt x="126" y="171"/>
                  </a:lnTo>
                  <a:lnTo>
                    <a:pt x="137" y="168"/>
                  </a:lnTo>
                  <a:lnTo>
                    <a:pt x="148" y="163"/>
                  </a:lnTo>
                  <a:lnTo>
                    <a:pt x="155" y="159"/>
                  </a:lnTo>
                  <a:lnTo>
                    <a:pt x="157" y="156"/>
                  </a:lnTo>
                  <a:lnTo>
                    <a:pt x="159" y="153"/>
                  </a:lnTo>
                  <a:lnTo>
                    <a:pt x="161" y="151"/>
                  </a:lnTo>
                  <a:lnTo>
                    <a:pt x="161" y="148"/>
                  </a:lnTo>
                  <a:lnTo>
                    <a:pt x="161" y="28"/>
                  </a:lnTo>
                  <a:lnTo>
                    <a:pt x="161" y="26"/>
                  </a:lnTo>
                  <a:lnTo>
                    <a:pt x="159" y="22"/>
                  </a:lnTo>
                  <a:lnTo>
                    <a:pt x="157" y="20"/>
                  </a:lnTo>
                  <a:lnTo>
                    <a:pt x="155" y="17"/>
                  </a:lnTo>
                  <a:lnTo>
                    <a:pt x="148" y="12"/>
                  </a:lnTo>
                  <a:lnTo>
                    <a:pt x="137" y="9"/>
                  </a:lnTo>
                  <a:lnTo>
                    <a:pt x="126" y="6"/>
                  </a:lnTo>
                  <a:lnTo>
                    <a:pt x="112" y="2"/>
                  </a:lnTo>
                  <a:lnTo>
                    <a:pt x="97" y="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94" name="Freeform 556"/>
            <p:cNvSpPr>
              <a:spLocks noEditPoints="1"/>
            </p:cNvSpPr>
            <p:nvPr/>
          </p:nvSpPr>
          <p:spPr bwMode="auto">
            <a:xfrm>
              <a:off x="6060979" y="2553554"/>
              <a:ext cx="360365" cy="296504"/>
            </a:xfrm>
            <a:custGeom>
              <a:avLst/>
              <a:gdLst>
                <a:gd name="T0" fmla="*/ 72 w 560"/>
                <a:gd name="T1" fmla="*/ 16 h 608"/>
                <a:gd name="T2" fmla="*/ 44 w 560"/>
                <a:gd name="T3" fmla="*/ 20 h 608"/>
                <a:gd name="T4" fmla="*/ 24 w 560"/>
                <a:gd name="T5" fmla="*/ 27 h 608"/>
                <a:gd name="T6" fmla="*/ 18 w 560"/>
                <a:gd name="T7" fmla="*/ 31 h 608"/>
                <a:gd name="T8" fmla="*/ 18 w 560"/>
                <a:gd name="T9" fmla="*/ 32 h 608"/>
                <a:gd name="T10" fmla="*/ 14 w 560"/>
                <a:gd name="T11" fmla="*/ 37 h 608"/>
                <a:gd name="T12" fmla="*/ 15 w 560"/>
                <a:gd name="T13" fmla="*/ 35 h 608"/>
                <a:gd name="T14" fmla="*/ 15 w 560"/>
                <a:gd name="T15" fmla="*/ 159 h 608"/>
                <a:gd name="T16" fmla="*/ 15 w 560"/>
                <a:gd name="T17" fmla="*/ 156 h 608"/>
                <a:gd name="T18" fmla="*/ 19 w 560"/>
                <a:gd name="T19" fmla="*/ 161 h 608"/>
                <a:gd name="T20" fmla="*/ 25 w 560"/>
                <a:gd name="T21" fmla="*/ 165 h 608"/>
                <a:gd name="T22" fmla="*/ 35 w 560"/>
                <a:gd name="T23" fmla="*/ 169 h 608"/>
                <a:gd name="T24" fmla="*/ 45 w 560"/>
                <a:gd name="T25" fmla="*/ 172 h 608"/>
                <a:gd name="T26" fmla="*/ 73 w 560"/>
                <a:gd name="T27" fmla="*/ 175 h 608"/>
                <a:gd name="T28" fmla="*/ 104 w 560"/>
                <a:gd name="T29" fmla="*/ 175 h 608"/>
                <a:gd name="T30" fmla="*/ 132 w 560"/>
                <a:gd name="T31" fmla="*/ 172 h 608"/>
                <a:gd name="T32" fmla="*/ 142 w 560"/>
                <a:gd name="T33" fmla="*/ 169 h 608"/>
                <a:gd name="T34" fmla="*/ 151 w 560"/>
                <a:gd name="T35" fmla="*/ 165 h 608"/>
                <a:gd name="T36" fmla="*/ 157 w 560"/>
                <a:gd name="T37" fmla="*/ 161 h 608"/>
                <a:gd name="T38" fmla="*/ 160 w 560"/>
                <a:gd name="T39" fmla="*/ 157 h 608"/>
                <a:gd name="T40" fmla="*/ 161 w 560"/>
                <a:gd name="T41" fmla="*/ 159 h 608"/>
                <a:gd name="T42" fmla="*/ 161 w 560"/>
                <a:gd name="T43" fmla="*/ 35 h 608"/>
                <a:gd name="T44" fmla="*/ 162 w 560"/>
                <a:gd name="T45" fmla="*/ 37 h 608"/>
                <a:gd name="T46" fmla="*/ 159 w 560"/>
                <a:gd name="T47" fmla="*/ 33 h 608"/>
                <a:gd name="T48" fmla="*/ 158 w 560"/>
                <a:gd name="T49" fmla="*/ 31 h 608"/>
                <a:gd name="T50" fmla="*/ 152 w 560"/>
                <a:gd name="T51" fmla="*/ 27 h 608"/>
                <a:gd name="T52" fmla="*/ 132 w 560"/>
                <a:gd name="T53" fmla="*/ 20 h 608"/>
                <a:gd name="T54" fmla="*/ 104 w 560"/>
                <a:gd name="T55" fmla="*/ 16 h 608"/>
                <a:gd name="T56" fmla="*/ 106 w 560"/>
                <a:gd name="T57" fmla="*/ 1 h 608"/>
                <a:gd name="T58" fmla="*/ 135 w 560"/>
                <a:gd name="T59" fmla="*/ 6 h 608"/>
                <a:gd name="T60" fmla="*/ 158 w 560"/>
                <a:gd name="T61" fmla="*/ 13 h 608"/>
                <a:gd name="T62" fmla="*/ 167 w 560"/>
                <a:gd name="T63" fmla="*/ 19 h 608"/>
                <a:gd name="T64" fmla="*/ 170 w 560"/>
                <a:gd name="T65" fmla="*/ 23 h 608"/>
                <a:gd name="T66" fmla="*/ 175 w 560"/>
                <a:gd name="T67" fmla="*/ 29 h 608"/>
                <a:gd name="T68" fmla="*/ 176 w 560"/>
                <a:gd name="T69" fmla="*/ 35 h 608"/>
                <a:gd name="T70" fmla="*/ 176 w 560"/>
                <a:gd name="T71" fmla="*/ 159 h 608"/>
                <a:gd name="T72" fmla="*/ 173 w 560"/>
                <a:gd name="T73" fmla="*/ 165 h 608"/>
                <a:gd name="T74" fmla="*/ 168 w 560"/>
                <a:gd name="T75" fmla="*/ 172 h 608"/>
                <a:gd name="T76" fmla="*/ 159 w 560"/>
                <a:gd name="T77" fmla="*/ 177 h 608"/>
                <a:gd name="T78" fmla="*/ 148 w 560"/>
                <a:gd name="T79" fmla="*/ 183 h 608"/>
                <a:gd name="T80" fmla="*/ 135 w 560"/>
                <a:gd name="T81" fmla="*/ 186 h 608"/>
                <a:gd name="T82" fmla="*/ 105 w 560"/>
                <a:gd name="T83" fmla="*/ 190 h 608"/>
                <a:gd name="T84" fmla="*/ 71 w 560"/>
                <a:gd name="T85" fmla="*/ 190 h 608"/>
                <a:gd name="T86" fmla="*/ 41 w 560"/>
                <a:gd name="T87" fmla="*/ 186 h 608"/>
                <a:gd name="T88" fmla="*/ 28 w 560"/>
                <a:gd name="T89" fmla="*/ 183 h 608"/>
                <a:gd name="T90" fmla="*/ 17 w 560"/>
                <a:gd name="T91" fmla="*/ 177 h 608"/>
                <a:gd name="T92" fmla="*/ 8 w 560"/>
                <a:gd name="T93" fmla="*/ 172 h 608"/>
                <a:gd name="T94" fmla="*/ 4 w 560"/>
                <a:gd name="T95" fmla="*/ 166 h 608"/>
                <a:gd name="T96" fmla="*/ 0 w 560"/>
                <a:gd name="T97" fmla="*/ 159 h 608"/>
                <a:gd name="T98" fmla="*/ 0 w 560"/>
                <a:gd name="T99" fmla="*/ 35 h 608"/>
                <a:gd name="T100" fmla="*/ 1 w 560"/>
                <a:gd name="T101" fmla="*/ 29 h 608"/>
                <a:gd name="T102" fmla="*/ 6 w 560"/>
                <a:gd name="T103" fmla="*/ 24 h 608"/>
                <a:gd name="T104" fmla="*/ 10 w 560"/>
                <a:gd name="T105" fmla="*/ 19 h 608"/>
                <a:gd name="T106" fmla="*/ 19 w 560"/>
                <a:gd name="T107" fmla="*/ 13 h 608"/>
                <a:gd name="T108" fmla="*/ 41 w 560"/>
                <a:gd name="T109" fmla="*/ 6 h 608"/>
                <a:gd name="T110" fmla="*/ 71 w 560"/>
                <a:gd name="T111" fmla="*/ 1 h 608"/>
                <a:gd name="T112" fmla="*/ 106 w 560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60"/>
                <a:gd name="T172" fmla="*/ 0 h 608"/>
                <a:gd name="T173" fmla="*/ 560 w 560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60" h="608">
                  <a:moveTo>
                    <a:pt x="279" y="48"/>
                  </a:moveTo>
                  <a:lnTo>
                    <a:pt x="229" y="51"/>
                  </a:lnTo>
                  <a:lnTo>
                    <a:pt x="185" y="56"/>
                  </a:lnTo>
                  <a:lnTo>
                    <a:pt x="141" y="65"/>
                  </a:lnTo>
                  <a:lnTo>
                    <a:pt x="106" y="75"/>
                  </a:lnTo>
                  <a:lnTo>
                    <a:pt x="76" y="86"/>
                  </a:lnTo>
                  <a:lnTo>
                    <a:pt x="80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8" y="102"/>
                  </a:lnTo>
                  <a:lnTo>
                    <a:pt x="49" y="112"/>
                  </a:lnTo>
                  <a:lnTo>
                    <a:pt x="44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2" y="490"/>
                  </a:lnTo>
                  <a:lnTo>
                    <a:pt x="49" y="497"/>
                  </a:lnTo>
                  <a:lnTo>
                    <a:pt x="58" y="510"/>
                  </a:lnTo>
                  <a:lnTo>
                    <a:pt x="62" y="514"/>
                  </a:lnTo>
                  <a:lnTo>
                    <a:pt x="57" y="510"/>
                  </a:lnTo>
                  <a:lnTo>
                    <a:pt x="80" y="525"/>
                  </a:lnTo>
                  <a:lnTo>
                    <a:pt x="77" y="523"/>
                  </a:lnTo>
                  <a:lnTo>
                    <a:pt x="110" y="538"/>
                  </a:lnTo>
                  <a:lnTo>
                    <a:pt x="106" y="537"/>
                  </a:lnTo>
                  <a:lnTo>
                    <a:pt x="142" y="547"/>
                  </a:lnTo>
                  <a:lnTo>
                    <a:pt x="186" y="553"/>
                  </a:lnTo>
                  <a:lnTo>
                    <a:pt x="231" y="558"/>
                  </a:lnTo>
                  <a:lnTo>
                    <a:pt x="282" y="560"/>
                  </a:lnTo>
                  <a:lnTo>
                    <a:pt x="332" y="558"/>
                  </a:lnTo>
                  <a:lnTo>
                    <a:pt x="376" y="553"/>
                  </a:lnTo>
                  <a:lnTo>
                    <a:pt x="421" y="546"/>
                  </a:lnTo>
                  <a:lnTo>
                    <a:pt x="455" y="537"/>
                  </a:lnTo>
                  <a:lnTo>
                    <a:pt x="451" y="538"/>
                  </a:lnTo>
                  <a:lnTo>
                    <a:pt x="484" y="523"/>
                  </a:lnTo>
                  <a:lnTo>
                    <a:pt x="481" y="525"/>
                  </a:lnTo>
                  <a:lnTo>
                    <a:pt x="504" y="510"/>
                  </a:lnTo>
                  <a:lnTo>
                    <a:pt x="499" y="514"/>
                  </a:lnTo>
                  <a:lnTo>
                    <a:pt x="505" y="507"/>
                  </a:lnTo>
                  <a:lnTo>
                    <a:pt x="510" y="500"/>
                  </a:lnTo>
                  <a:lnTo>
                    <a:pt x="519" y="490"/>
                  </a:lnTo>
                  <a:lnTo>
                    <a:pt x="512" y="506"/>
                  </a:lnTo>
                  <a:lnTo>
                    <a:pt x="512" y="496"/>
                  </a:lnTo>
                  <a:lnTo>
                    <a:pt x="512" y="113"/>
                  </a:lnTo>
                  <a:lnTo>
                    <a:pt x="512" y="106"/>
                  </a:lnTo>
                  <a:lnTo>
                    <a:pt x="516" y="119"/>
                  </a:lnTo>
                  <a:lnTo>
                    <a:pt x="510" y="109"/>
                  </a:lnTo>
                  <a:lnTo>
                    <a:pt x="505" y="105"/>
                  </a:lnTo>
                  <a:lnTo>
                    <a:pt x="497" y="92"/>
                  </a:lnTo>
                  <a:lnTo>
                    <a:pt x="504" y="99"/>
                  </a:lnTo>
                  <a:lnTo>
                    <a:pt x="481" y="84"/>
                  </a:lnTo>
                  <a:lnTo>
                    <a:pt x="485" y="86"/>
                  </a:lnTo>
                  <a:lnTo>
                    <a:pt x="453" y="74"/>
                  </a:lnTo>
                  <a:lnTo>
                    <a:pt x="419" y="65"/>
                  </a:lnTo>
                  <a:lnTo>
                    <a:pt x="374" y="55"/>
                  </a:lnTo>
                  <a:lnTo>
                    <a:pt x="330" y="51"/>
                  </a:lnTo>
                  <a:lnTo>
                    <a:pt x="279" y="48"/>
                  </a:lnTo>
                  <a:close/>
                  <a:moveTo>
                    <a:pt x="336" y="3"/>
                  </a:moveTo>
                  <a:lnTo>
                    <a:pt x="384" y="8"/>
                  </a:lnTo>
                  <a:lnTo>
                    <a:pt x="431" y="19"/>
                  </a:lnTo>
                  <a:lnTo>
                    <a:pt x="469" y="29"/>
                  </a:lnTo>
                  <a:lnTo>
                    <a:pt x="502" y="41"/>
                  </a:lnTo>
                  <a:cubicBezTo>
                    <a:pt x="504" y="42"/>
                    <a:pt x="505" y="43"/>
                    <a:pt x="507" y="44"/>
                  </a:cubicBezTo>
                  <a:lnTo>
                    <a:pt x="530" y="59"/>
                  </a:lnTo>
                  <a:cubicBezTo>
                    <a:pt x="533" y="60"/>
                    <a:pt x="535" y="63"/>
                    <a:pt x="537" y="65"/>
                  </a:cubicBezTo>
                  <a:lnTo>
                    <a:pt x="541" y="73"/>
                  </a:lnTo>
                  <a:lnTo>
                    <a:pt x="550" y="83"/>
                  </a:lnTo>
                  <a:lnTo>
                    <a:pt x="556" y="93"/>
                  </a:lnTo>
                  <a:cubicBezTo>
                    <a:pt x="559" y="97"/>
                    <a:pt x="560" y="101"/>
                    <a:pt x="560" y="106"/>
                  </a:cubicBezTo>
                  <a:lnTo>
                    <a:pt x="560" y="113"/>
                  </a:lnTo>
                  <a:lnTo>
                    <a:pt x="560" y="496"/>
                  </a:lnTo>
                  <a:lnTo>
                    <a:pt x="560" y="506"/>
                  </a:lnTo>
                  <a:cubicBezTo>
                    <a:pt x="560" y="511"/>
                    <a:pt x="558" y="517"/>
                    <a:pt x="554" y="521"/>
                  </a:cubicBezTo>
                  <a:lnTo>
                    <a:pt x="550" y="526"/>
                  </a:lnTo>
                  <a:lnTo>
                    <a:pt x="541" y="539"/>
                  </a:lnTo>
                  <a:lnTo>
                    <a:pt x="535" y="546"/>
                  </a:lnTo>
                  <a:cubicBezTo>
                    <a:pt x="533" y="548"/>
                    <a:pt x="532" y="549"/>
                    <a:pt x="530" y="550"/>
                  </a:cubicBezTo>
                  <a:lnTo>
                    <a:pt x="507" y="565"/>
                  </a:lnTo>
                  <a:cubicBezTo>
                    <a:pt x="506" y="566"/>
                    <a:pt x="505" y="566"/>
                    <a:pt x="504" y="567"/>
                  </a:cubicBezTo>
                  <a:lnTo>
                    <a:pt x="471" y="582"/>
                  </a:lnTo>
                  <a:cubicBezTo>
                    <a:pt x="470" y="582"/>
                    <a:pt x="469" y="583"/>
                    <a:pt x="467" y="583"/>
                  </a:cubicBezTo>
                  <a:lnTo>
                    <a:pt x="429" y="593"/>
                  </a:lnTo>
                  <a:lnTo>
                    <a:pt x="381" y="601"/>
                  </a:lnTo>
                  <a:lnTo>
                    <a:pt x="334" y="606"/>
                  </a:lnTo>
                  <a:lnTo>
                    <a:pt x="279" y="608"/>
                  </a:lnTo>
                  <a:lnTo>
                    <a:pt x="225" y="606"/>
                  </a:lnTo>
                  <a:lnTo>
                    <a:pt x="178" y="601"/>
                  </a:lnTo>
                  <a:lnTo>
                    <a:pt x="130" y="593"/>
                  </a:lnTo>
                  <a:lnTo>
                    <a:pt x="94" y="583"/>
                  </a:lnTo>
                  <a:cubicBezTo>
                    <a:pt x="92" y="583"/>
                    <a:pt x="91" y="582"/>
                    <a:pt x="90" y="582"/>
                  </a:cubicBezTo>
                  <a:lnTo>
                    <a:pt x="57" y="567"/>
                  </a:lnTo>
                  <a:cubicBezTo>
                    <a:pt x="56" y="566"/>
                    <a:pt x="55" y="566"/>
                    <a:pt x="54" y="565"/>
                  </a:cubicBezTo>
                  <a:lnTo>
                    <a:pt x="31" y="550"/>
                  </a:lnTo>
                  <a:cubicBezTo>
                    <a:pt x="29" y="549"/>
                    <a:pt x="28" y="548"/>
                    <a:pt x="26" y="546"/>
                  </a:cubicBezTo>
                  <a:lnTo>
                    <a:pt x="18" y="536"/>
                  </a:lnTo>
                  <a:lnTo>
                    <a:pt x="13" y="529"/>
                  </a:lnTo>
                  <a:lnTo>
                    <a:pt x="7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8" y="75"/>
                  </a:lnTo>
                  <a:lnTo>
                    <a:pt x="24" y="65"/>
                  </a:lnTo>
                  <a:cubicBezTo>
                    <a:pt x="26" y="63"/>
                    <a:pt x="28" y="60"/>
                    <a:pt x="31" y="59"/>
                  </a:cubicBezTo>
                  <a:lnTo>
                    <a:pt x="54" y="44"/>
                  </a:lnTo>
                  <a:cubicBezTo>
                    <a:pt x="56" y="43"/>
                    <a:pt x="57" y="42"/>
                    <a:pt x="59" y="41"/>
                  </a:cubicBezTo>
                  <a:lnTo>
                    <a:pt x="94" y="28"/>
                  </a:lnTo>
                  <a:lnTo>
                    <a:pt x="131" y="18"/>
                  </a:lnTo>
                  <a:lnTo>
                    <a:pt x="179" y="8"/>
                  </a:lnTo>
                  <a:lnTo>
                    <a:pt x="227" y="3"/>
                  </a:lnTo>
                  <a:lnTo>
                    <a:pt x="282" y="0"/>
                  </a:lnTo>
                  <a:lnTo>
                    <a:pt x="33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695" name="Rectangle 557"/>
            <p:cNvSpPr>
              <a:spLocks noChangeArrowheads="1"/>
            </p:cNvSpPr>
            <p:nvPr/>
          </p:nvSpPr>
          <p:spPr bwMode="auto">
            <a:xfrm>
              <a:off x="6065074" y="2604783"/>
              <a:ext cx="10238" cy="225095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96" name="Rectangle 558"/>
            <p:cNvSpPr>
              <a:spLocks noChangeArrowheads="1"/>
            </p:cNvSpPr>
            <p:nvPr/>
          </p:nvSpPr>
          <p:spPr bwMode="auto">
            <a:xfrm>
              <a:off x="6075312" y="2604783"/>
              <a:ext cx="10238" cy="225095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97" name="Rectangle 559"/>
            <p:cNvSpPr>
              <a:spLocks noChangeArrowheads="1"/>
            </p:cNvSpPr>
            <p:nvPr/>
          </p:nvSpPr>
          <p:spPr bwMode="auto">
            <a:xfrm>
              <a:off x="6085550" y="2604783"/>
              <a:ext cx="10238" cy="225095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98" name="Rectangle 560"/>
            <p:cNvSpPr>
              <a:spLocks noChangeArrowheads="1"/>
            </p:cNvSpPr>
            <p:nvPr/>
          </p:nvSpPr>
          <p:spPr bwMode="auto">
            <a:xfrm>
              <a:off x="6095787" y="2604783"/>
              <a:ext cx="10238" cy="225095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699" name="Rectangle 561"/>
            <p:cNvSpPr>
              <a:spLocks noChangeArrowheads="1"/>
            </p:cNvSpPr>
            <p:nvPr/>
          </p:nvSpPr>
          <p:spPr bwMode="auto">
            <a:xfrm>
              <a:off x="6106025" y="2604783"/>
              <a:ext cx="10238" cy="225095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0" name="Rectangle 562"/>
            <p:cNvSpPr>
              <a:spLocks noChangeArrowheads="1"/>
            </p:cNvSpPr>
            <p:nvPr/>
          </p:nvSpPr>
          <p:spPr bwMode="auto">
            <a:xfrm>
              <a:off x="6116263" y="2604783"/>
              <a:ext cx="10238" cy="225095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1" name="Rectangle 563"/>
            <p:cNvSpPr>
              <a:spLocks noChangeArrowheads="1"/>
            </p:cNvSpPr>
            <p:nvPr/>
          </p:nvSpPr>
          <p:spPr bwMode="auto">
            <a:xfrm>
              <a:off x="6126500" y="2604783"/>
              <a:ext cx="10238" cy="225095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2" name="Rectangle 564"/>
            <p:cNvSpPr>
              <a:spLocks noChangeArrowheads="1"/>
            </p:cNvSpPr>
            <p:nvPr/>
          </p:nvSpPr>
          <p:spPr bwMode="auto">
            <a:xfrm>
              <a:off x="6136738" y="2604783"/>
              <a:ext cx="10238" cy="225095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3" name="Rectangle 565"/>
            <p:cNvSpPr>
              <a:spLocks noChangeArrowheads="1"/>
            </p:cNvSpPr>
            <p:nvPr/>
          </p:nvSpPr>
          <p:spPr bwMode="auto">
            <a:xfrm>
              <a:off x="6146976" y="2604783"/>
              <a:ext cx="10238" cy="225095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4" name="Rectangle 566"/>
            <p:cNvSpPr>
              <a:spLocks noChangeArrowheads="1"/>
            </p:cNvSpPr>
            <p:nvPr/>
          </p:nvSpPr>
          <p:spPr bwMode="auto">
            <a:xfrm>
              <a:off x="6157213" y="2604783"/>
              <a:ext cx="10238" cy="225095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5" name="Rectangle 567"/>
            <p:cNvSpPr>
              <a:spLocks noChangeArrowheads="1"/>
            </p:cNvSpPr>
            <p:nvPr/>
          </p:nvSpPr>
          <p:spPr bwMode="auto">
            <a:xfrm>
              <a:off x="6167451" y="2604783"/>
              <a:ext cx="10238" cy="225095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6" name="Rectangle 568"/>
            <p:cNvSpPr>
              <a:spLocks noChangeArrowheads="1"/>
            </p:cNvSpPr>
            <p:nvPr/>
          </p:nvSpPr>
          <p:spPr bwMode="auto">
            <a:xfrm>
              <a:off x="6177689" y="2604783"/>
              <a:ext cx="10238" cy="225095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7" name="Rectangle 569"/>
            <p:cNvSpPr>
              <a:spLocks noChangeArrowheads="1"/>
            </p:cNvSpPr>
            <p:nvPr/>
          </p:nvSpPr>
          <p:spPr bwMode="auto">
            <a:xfrm>
              <a:off x="6187926" y="2604783"/>
              <a:ext cx="10238" cy="225095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8" name="Rectangle 570"/>
            <p:cNvSpPr>
              <a:spLocks noChangeArrowheads="1"/>
            </p:cNvSpPr>
            <p:nvPr/>
          </p:nvSpPr>
          <p:spPr bwMode="auto">
            <a:xfrm>
              <a:off x="6198164" y="2604783"/>
              <a:ext cx="12285" cy="225095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09" name="Rectangle 571"/>
            <p:cNvSpPr>
              <a:spLocks noChangeArrowheads="1"/>
            </p:cNvSpPr>
            <p:nvPr/>
          </p:nvSpPr>
          <p:spPr bwMode="auto">
            <a:xfrm>
              <a:off x="6210449" y="2604783"/>
              <a:ext cx="10238" cy="225095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0" name="Rectangle 573"/>
            <p:cNvSpPr>
              <a:spLocks noChangeArrowheads="1"/>
            </p:cNvSpPr>
            <p:nvPr/>
          </p:nvSpPr>
          <p:spPr bwMode="auto">
            <a:xfrm>
              <a:off x="6517580" y="2284057"/>
              <a:ext cx="10238" cy="225095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1" name="Rectangle 574"/>
            <p:cNvSpPr>
              <a:spLocks noChangeArrowheads="1"/>
            </p:cNvSpPr>
            <p:nvPr/>
          </p:nvSpPr>
          <p:spPr bwMode="auto">
            <a:xfrm>
              <a:off x="6527817" y="2284057"/>
              <a:ext cx="10238" cy="225095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2" name="Rectangle 575"/>
            <p:cNvSpPr>
              <a:spLocks noChangeArrowheads="1"/>
            </p:cNvSpPr>
            <p:nvPr/>
          </p:nvSpPr>
          <p:spPr bwMode="auto">
            <a:xfrm>
              <a:off x="6538055" y="2284057"/>
              <a:ext cx="10238" cy="225095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3" name="Rectangle 576"/>
            <p:cNvSpPr>
              <a:spLocks noChangeArrowheads="1"/>
            </p:cNvSpPr>
            <p:nvPr/>
          </p:nvSpPr>
          <p:spPr bwMode="auto">
            <a:xfrm>
              <a:off x="6548293" y="2284057"/>
              <a:ext cx="10238" cy="225095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4" name="Rectangle 577"/>
            <p:cNvSpPr>
              <a:spLocks noChangeArrowheads="1"/>
            </p:cNvSpPr>
            <p:nvPr/>
          </p:nvSpPr>
          <p:spPr bwMode="auto">
            <a:xfrm>
              <a:off x="6558530" y="2284057"/>
              <a:ext cx="10238" cy="225095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5" name="Rectangle 578"/>
            <p:cNvSpPr>
              <a:spLocks noChangeArrowheads="1"/>
            </p:cNvSpPr>
            <p:nvPr/>
          </p:nvSpPr>
          <p:spPr bwMode="auto">
            <a:xfrm>
              <a:off x="6568768" y="2284057"/>
              <a:ext cx="10238" cy="225095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6" name="Rectangle 579"/>
            <p:cNvSpPr>
              <a:spLocks noChangeArrowheads="1"/>
            </p:cNvSpPr>
            <p:nvPr/>
          </p:nvSpPr>
          <p:spPr bwMode="auto">
            <a:xfrm>
              <a:off x="6579005" y="2284057"/>
              <a:ext cx="10238" cy="225095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7" name="Rectangle 580"/>
            <p:cNvSpPr>
              <a:spLocks noChangeArrowheads="1"/>
            </p:cNvSpPr>
            <p:nvPr/>
          </p:nvSpPr>
          <p:spPr bwMode="auto">
            <a:xfrm>
              <a:off x="6589243" y="2284057"/>
              <a:ext cx="10238" cy="225095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8" name="Rectangle 581"/>
            <p:cNvSpPr>
              <a:spLocks noChangeArrowheads="1"/>
            </p:cNvSpPr>
            <p:nvPr/>
          </p:nvSpPr>
          <p:spPr bwMode="auto">
            <a:xfrm>
              <a:off x="6599481" y="2284057"/>
              <a:ext cx="10238" cy="225095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19" name="Rectangle 582"/>
            <p:cNvSpPr>
              <a:spLocks noChangeArrowheads="1"/>
            </p:cNvSpPr>
            <p:nvPr/>
          </p:nvSpPr>
          <p:spPr bwMode="auto">
            <a:xfrm>
              <a:off x="6609718" y="2284057"/>
              <a:ext cx="10238" cy="225095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0" name="Rectangle 583"/>
            <p:cNvSpPr>
              <a:spLocks noChangeArrowheads="1"/>
            </p:cNvSpPr>
            <p:nvPr/>
          </p:nvSpPr>
          <p:spPr bwMode="auto">
            <a:xfrm>
              <a:off x="6619956" y="2284057"/>
              <a:ext cx="10238" cy="225095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1" name="Rectangle 584"/>
            <p:cNvSpPr>
              <a:spLocks noChangeArrowheads="1"/>
            </p:cNvSpPr>
            <p:nvPr/>
          </p:nvSpPr>
          <p:spPr bwMode="auto">
            <a:xfrm>
              <a:off x="6630194" y="2284057"/>
              <a:ext cx="10238" cy="225095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2" name="Rectangle 585"/>
            <p:cNvSpPr>
              <a:spLocks noChangeArrowheads="1"/>
            </p:cNvSpPr>
            <p:nvPr/>
          </p:nvSpPr>
          <p:spPr bwMode="auto">
            <a:xfrm>
              <a:off x="6640431" y="2284057"/>
              <a:ext cx="10238" cy="225095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3" name="Rectangle 586"/>
            <p:cNvSpPr>
              <a:spLocks noChangeArrowheads="1"/>
            </p:cNvSpPr>
            <p:nvPr/>
          </p:nvSpPr>
          <p:spPr bwMode="auto">
            <a:xfrm>
              <a:off x="6650669" y="2284057"/>
              <a:ext cx="10238" cy="225095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4" name="Rectangle 587"/>
            <p:cNvSpPr>
              <a:spLocks noChangeArrowheads="1"/>
            </p:cNvSpPr>
            <p:nvPr/>
          </p:nvSpPr>
          <p:spPr bwMode="auto">
            <a:xfrm>
              <a:off x="6660907" y="2284057"/>
              <a:ext cx="10238" cy="225095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5" name="Rectangle 588"/>
            <p:cNvSpPr>
              <a:spLocks noChangeArrowheads="1"/>
            </p:cNvSpPr>
            <p:nvPr/>
          </p:nvSpPr>
          <p:spPr bwMode="auto">
            <a:xfrm>
              <a:off x="6671144" y="2284057"/>
              <a:ext cx="10238" cy="225095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6" name="Rectangle 589"/>
            <p:cNvSpPr>
              <a:spLocks noChangeArrowheads="1"/>
            </p:cNvSpPr>
            <p:nvPr/>
          </p:nvSpPr>
          <p:spPr bwMode="auto">
            <a:xfrm>
              <a:off x="6681382" y="2284057"/>
              <a:ext cx="10238" cy="225095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7" name="Rectangle 590"/>
            <p:cNvSpPr>
              <a:spLocks noChangeArrowheads="1"/>
            </p:cNvSpPr>
            <p:nvPr/>
          </p:nvSpPr>
          <p:spPr bwMode="auto">
            <a:xfrm>
              <a:off x="6691620" y="2284057"/>
              <a:ext cx="10238" cy="225095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28" name="Freeform 591"/>
            <p:cNvSpPr>
              <a:spLocks/>
            </p:cNvSpPr>
            <p:nvPr/>
          </p:nvSpPr>
          <p:spPr bwMode="auto">
            <a:xfrm>
              <a:off x="6368110" y="2240590"/>
              <a:ext cx="329652" cy="86933"/>
            </a:xfrm>
            <a:custGeom>
              <a:avLst/>
              <a:gdLst>
                <a:gd name="T0" fmla="*/ 161 w 161"/>
                <a:gd name="T1" fmla="*/ 28 h 56"/>
                <a:gd name="T2" fmla="*/ 161 w 161"/>
                <a:gd name="T3" fmla="*/ 28 h 56"/>
                <a:gd name="T4" fmla="*/ 161 w 161"/>
                <a:gd name="T5" fmla="*/ 31 h 56"/>
                <a:gd name="T6" fmla="*/ 159 w 161"/>
                <a:gd name="T7" fmla="*/ 34 h 56"/>
                <a:gd name="T8" fmla="*/ 156 w 161"/>
                <a:gd name="T9" fmla="*/ 36 h 56"/>
                <a:gd name="T10" fmla="*/ 155 w 161"/>
                <a:gd name="T11" fmla="*/ 39 h 56"/>
                <a:gd name="T12" fmla="*/ 147 w 161"/>
                <a:gd name="T13" fmla="*/ 44 h 56"/>
                <a:gd name="T14" fmla="*/ 137 w 161"/>
                <a:gd name="T15" fmla="*/ 48 h 56"/>
                <a:gd name="T16" fmla="*/ 126 w 161"/>
                <a:gd name="T17" fmla="*/ 51 h 56"/>
                <a:gd name="T18" fmla="*/ 111 w 161"/>
                <a:gd name="T19" fmla="*/ 54 h 56"/>
                <a:gd name="T20" fmla="*/ 97 w 161"/>
                <a:gd name="T21" fmla="*/ 56 h 56"/>
                <a:gd name="T22" fmla="*/ 80 w 161"/>
                <a:gd name="T23" fmla="*/ 56 h 56"/>
                <a:gd name="T24" fmla="*/ 64 w 161"/>
                <a:gd name="T25" fmla="*/ 56 h 56"/>
                <a:gd name="T26" fmla="*/ 49 w 161"/>
                <a:gd name="T27" fmla="*/ 54 h 56"/>
                <a:gd name="T28" fmla="*/ 35 w 161"/>
                <a:gd name="T29" fmla="*/ 51 h 56"/>
                <a:gd name="T30" fmla="*/ 24 w 161"/>
                <a:gd name="T31" fmla="*/ 48 h 56"/>
                <a:gd name="T32" fmla="*/ 13 w 161"/>
                <a:gd name="T33" fmla="*/ 44 h 56"/>
                <a:gd name="T34" fmla="*/ 6 w 161"/>
                <a:gd name="T35" fmla="*/ 39 h 56"/>
                <a:gd name="T36" fmla="*/ 4 w 161"/>
                <a:gd name="T37" fmla="*/ 36 h 56"/>
                <a:gd name="T38" fmla="*/ 2 w 161"/>
                <a:gd name="T39" fmla="*/ 34 h 56"/>
                <a:gd name="T40" fmla="*/ 0 w 161"/>
                <a:gd name="T41" fmla="*/ 31 h 56"/>
                <a:gd name="T42" fmla="*/ 0 w 161"/>
                <a:gd name="T43" fmla="*/ 28 h 56"/>
                <a:gd name="T44" fmla="*/ 0 w 161"/>
                <a:gd name="T45" fmla="*/ 26 h 56"/>
                <a:gd name="T46" fmla="*/ 2 w 161"/>
                <a:gd name="T47" fmla="*/ 23 h 56"/>
                <a:gd name="T48" fmla="*/ 4 w 161"/>
                <a:gd name="T49" fmla="*/ 20 h 56"/>
                <a:gd name="T50" fmla="*/ 6 w 161"/>
                <a:gd name="T51" fmla="*/ 17 h 56"/>
                <a:gd name="T52" fmla="*/ 13 w 161"/>
                <a:gd name="T53" fmla="*/ 13 h 56"/>
                <a:gd name="T54" fmla="*/ 24 w 161"/>
                <a:gd name="T55" fmla="*/ 9 h 56"/>
                <a:gd name="T56" fmla="*/ 35 w 161"/>
                <a:gd name="T57" fmla="*/ 6 h 56"/>
                <a:gd name="T58" fmla="*/ 49 w 161"/>
                <a:gd name="T59" fmla="*/ 3 h 56"/>
                <a:gd name="T60" fmla="*/ 64 w 161"/>
                <a:gd name="T61" fmla="*/ 1 h 56"/>
                <a:gd name="T62" fmla="*/ 80 w 161"/>
                <a:gd name="T63" fmla="*/ 0 h 56"/>
                <a:gd name="T64" fmla="*/ 97 w 161"/>
                <a:gd name="T65" fmla="*/ 1 h 56"/>
                <a:gd name="T66" fmla="*/ 111 w 161"/>
                <a:gd name="T67" fmla="*/ 3 h 56"/>
                <a:gd name="T68" fmla="*/ 126 w 161"/>
                <a:gd name="T69" fmla="*/ 6 h 56"/>
                <a:gd name="T70" fmla="*/ 137 w 161"/>
                <a:gd name="T71" fmla="*/ 9 h 56"/>
                <a:gd name="T72" fmla="*/ 147 w 161"/>
                <a:gd name="T73" fmla="*/ 13 h 56"/>
                <a:gd name="T74" fmla="*/ 155 w 161"/>
                <a:gd name="T75" fmla="*/ 17 h 56"/>
                <a:gd name="T76" fmla="*/ 156 w 161"/>
                <a:gd name="T77" fmla="*/ 20 h 56"/>
                <a:gd name="T78" fmla="*/ 159 w 161"/>
                <a:gd name="T79" fmla="*/ 23 h 56"/>
                <a:gd name="T80" fmla="*/ 161 w 161"/>
                <a:gd name="T81" fmla="*/ 26 h 56"/>
                <a:gd name="T82" fmla="*/ 161 w 161"/>
                <a:gd name="T83" fmla="*/ 28 h 5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1"/>
                <a:gd name="T127" fmla="*/ 0 h 56"/>
                <a:gd name="T128" fmla="*/ 161 w 161"/>
                <a:gd name="T129" fmla="*/ 56 h 5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1" h="56">
                  <a:moveTo>
                    <a:pt x="161" y="28"/>
                  </a:moveTo>
                  <a:lnTo>
                    <a:pt x="161" y="28"/>
                  </a:lnTo>
                  <a:lnTo>
                    <a:pt x="161" y="31"/>
                  </a:lnTo>
                  <a:lnTo>
                    <a:pt x="159" y="34"/>
                  </a:lnTo>
                  <a:lnTo>
                    <a:pt x="156" y="36"/>
                  </a:lnTo>
                  <a:lnTo>
                    <a:pt x="155" y="39"/>
                  </a:lnTo>
                  <a:lnTo>
                    <a:pt x="147" y="44"/>
                  </a:lnTo>
                  <a:lnTo>
                    <a:pt x="137" y="48"/>
                  </a:lnTo>
                  <a:lnTo>
                    <a:pt x="126" y="51"/>
                  </a:lnTo>
                  <a:lnTo>
                    <a:pt x="111" y="54"/>
                  </a:lnTo>
                  <a:lnTo>
                    <a:pt x="97" y="56"/>
                  </a:lnTo>
                  <a:lnTo>
                    <a:pt x="80" y="56"/>
                  </a:lnTo>
                  <a:lnTo>
                    <a:pt x="64" y="56"/>
                  </a:lnTo>
                  <a:lnTo>
                    <a:pt x="49" y="54"/>
                  </a:lnTo>
                  <a:lnTo>
                    <a:pt x="35" y="51"/>
                  </a:lnTo>
                  <a:lnTo>
                    <a:pt x="24" y="48"/>
                  </a:lnTo>
                  <a:lnTo>
                    <a:pt x="13" y="44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3"/>
                  </a:lnTo>
                  <a:lnTo>
                    <a:pt x="4" y="20"/>
                  </a:lnTo>
                  <a:lnTo>
                    <a:pt x="6" y="17"/>
                  </a:lnTo>
                  <a:lnTo>
                    <a:pt x="13" y="13"/>
                  </a:lnTo>
                  <a:lnTo>
                    <a:pt x="24" y="9"/>
                  </a:lnTo>
                  <a:lnTo>
                    <a:pt x="35" y="6"/>
                  </a:lnTo>
                  <a:lnTo>
                    <a:pt x="49" y="3"/>
                  </a:lnTo>
                  <a:lnTo>
                    <a:pt x="64" y="1"/>
                  </a:lnTo>
                  <a:lnTo>
                    <a:pt x="80" y="0"/>
                  </a:lnTo>
                  <a:lnTo>
                    <a:pt x="97" y="1"/>
                  </a:lnTo>
                  <a:lnTo>
                    <a:pt x="111" y="3"/>
                  </a:lnTo>
                  <a:lnTo>
                    <a:pt x="126" y="6"/>
                  </a:lnTo>
                  <a:lnTo>
                    <a:pt x="137" y="9"/>
                  </a:lnTo>
                  <a:lnTo>
                    <a:pt x="147" y="13"/>
                  </a:lnTo>
                  <a:lnTo>
                    <a:pt x="155" y="17"/>
                  </a:lnTo>
                  <a:lnTo>
                    <a:pt x="156" y="20"/>
                  </a:lnTo>
                  <a:lnTo>
                    <a:pt x="159" y="23"/>
                  </a:lnTo>
                  <a:lnTo>
                    <a:pt x="161" y="26"/>
                  </a:lnTo>
                  <a:lnTo>
                    <a:pt x="161" y="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729" name="Freeform 592"/>
            <p:cNvSpPr>
              <a:spLocks/>
            </p:cNvSpPr>
            <p:nvPr/>
          </p:nvSpPr>
          <p:spPr bwMode="auto">
            <a:xfrm>
              <a:off x="6599481" y="2315104"/>
              <a:ext cx="329652" cy="273218"/>
            </a:xfrm>
            <a:custGeom>
              <a:avLst/>
              <a:gdLst>
                <a:gd name="T0" fmla="*/ 80 w 161"/>
                <a:gd name="T1" fmla="*/ 0 h 176"/>
                <a:gd name="T2" fmla="*/ 80 w 161"/>
                <a:gd name="T3" fmla="*/ 0 h 176"/>
                <a:gd name="T4" fmla="*/ 64 w 161"/>
                <a:gd name="T5" fmla="*/ 1 h 176"/>
                <a:gd name="T6" fmla="*/ 49 w 161"/>
                <a:gd name="T7" fmla="*/ 3 h 176"/>
                <a:gd name="T8" fmla="*/ 35 w 161"/>
                <a:gd name="T9" fmla="*/ 6 h 176"/>
                <a:gd name="T10" fmla="*/ 24 w 161"/>
                <a:gd name="T11" fmla="*/ 9 h 176"/>
                <a:gd name="T12" fmla="*/ 13 w 161"/>
                <a:gd name="T13" fmla="*/ 13 h 176"/>
                <a:gd name="T14" fmla="*/ 6 w 161"/>
                <a:gd name="T15" fmla="*/ 17 h 176"/>
                <a:gd name="T16" fmla="*/ 4 w 161"/>
                <a:gd name="T17" fmla="*/ 20 h 176"/>
                <a:gd name="T18" fmla="*/ 2 w 161"/>
                <a:gd name="T19" fmla="*/ 23 h 176"/>
                <a:gd name="T20" fmla="*/ 0 w 161"/>
                <a:gd name="T21" fmla="*/ 26 h 176"/>
                <a:gd name="T22" fmla="*/ 0 w 161"/>
                <a:gd name="T23" fmla="*/ 28 h 176"/>
                <a:gd name="T24" fmla="*/ 0 w 161"/>
                <a:gd name="T25" fmla="*/ 148 h 176"/>
                <a:gd name="T26" fmla="*/ 0 w 161"/>
                <a:gd name="T27" fmla="*/ 151 h 176"/>
                <a:gd name="T28" fmla="*/ 2 w 161"/>
                <a:gd name="T29" fmla="*/ 153 h 176"/>
                <a:gd name="T30" fmla="*/ 4 w 161"/>
                <a:gd name="T31" fmla="*/ 157 h 176"/>
                <a:gd name="T32" fmla="*/ 6 w 161"/>
                <a:gd name="T33" fmla="*/ 159 h 176"/>
                <a:gd name="T34" fmla="*/ 13 w 161"/>
                <a:gd name="T35" fmla="*/ 163 h 176"/>
                <a:gd name="T36" fmla="*/ 24 w 161"/>
                <a:gd name="T37" fmla="*/ 168 h 176"/>
                <a:gd name="T38" fmla="*/ 35 w 161"/>
                <a:gd name="T39" fmla="*/ 171 h 176"/>
                <a:gd name="T40" fmla="*/ 49 w 161"/>
                <a:gd name="T41" fmla="*/ 173 h 176"/>
                <a:gd name="T42" fmla="*/ 64 w 161"/>
                <a:gd name="T43" fmla="*/ 175 h 176"/>
                <a:gd name="T44" fmla="*/ 80 w 161"/>
                <a:gd name="T45" fmla="*/ 176 h 176"/>
                <a:gd name="T46" fmla="*/ 97 w 161"/>
                <a:gd name="T47" fmla="*/ 175 h 176"/>
                <a:gd name="T48" fmla="*/ 111 w 161"/>
                <a:gd name="T49" fmla="*/ 173 h 176"/>
                <a:gd name="T50" fmla="*/ 126 w 161"/>
                <a:gd name="T51" fmla="*/ 171 h 176"/>
                <a:gd name="T52" fmla="*/ 137 w 161"/>
                <a:gd name="T53" fmla="*/ 168 h 176"/>
                <a:gd name="T54" fmla="*/ 147 w 161"/>
                <a:gd name="T55" fmla="*/ 163 h 176"/>
                <a:gd name="T56" fmla="*/ 155 w 161"/>
                <a:gd name="T57" fmla="*/ 159 h 176"/>
                <a:gd name="T58" fmla="*/ 157 w 161"/>
                <a:gd name="T59" fmla="*/ 157 h 176"/>
                <a:gd name="T60" fmla="*/ 159 w 161"/>
                <a:gd name="T61" fmla="*/ 153 h 176"/>
                <a:gd name="T62" fmla="*/ 161 w 161"/>
                <a:gd name="T63" fmla="*/ 151 h 176"/>
                <a:gd name="T64" fmla="*/ 161 w 161"/>
                <a:gd name="T65" fmla="*/ 148 h 176"/>
                <a:gd name="T66" fmla="*/ 161 w 161"/>
                <a:gd name="T67" fmla="*/ 28 h 176"/>
                <a:gd name="T68" fmla="*/ 161 w 161"/>
                <a:gd name="T69" fmla="*/ 26 h 176"/>
                <a:gd name="T70" fmla="*/ 159 w 161"/>
                <a:gd name="T71" fmla="*/ 23 h 176"/>
                <a:gd name="T72" fmla="*/ 157 w 161"/>
                <a:gd name="T73" fmla="*/ 20 h 176"/>
                <a:gd name="T74" fmla="*/ 155 w 161"/>
                <a:gd name="T75" fmla="*/ 17 h 176"/>
                <a:gd name="T76" fmla="*/ 147 w 161"/>
                <a:gd name="T77" fmla="*/ 13 h 176"/>
                <a:gd name="T78" fmla="*/ 137 w 161"/>
                <a:gd name="T79" fmla="*/ 9 h 176"/>
                <a:gd name="T80" fmla="*/ 126 w 161"/>
                <a:gd name="T81" fmla="*/ 6 h 176"/>
                <a:gd name="T82" fmla="*/ 111 w 161"/>
                <a:gd name="T83" fmla="*/ 3 h 176"/>
                <a:gd name="T84" fmla="*/ 97 w 161"/>
                <a:gd name="T85" fmla="*/ 1 h 176"/>
                <a:gd name="T86" fmla="*/ 80 w 161"/>
                <a:gd name="T87" fmla="*/ 0 h 1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1"/>
                <a:gd name="T133" fmla="*/ 0 h 176"/>
                <a:gd name="T134" fmla="*/ 161 w 161"/>
                <a:gd name="T135" fmla="*/ 176 h 17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1" h="176">
                  <a:moveTo>
                    <a:pt x="80" y="0"/>
                  </a:moveTo>
                  <a:lnTo>
                    <a:pt x="80" y="0"/>
                  </a:lnTo>
                  <a:lnTo>
                    <a:pt x="64" y="1"/>
                  </a:lnTo>
                  <a:lnTo>
                    <a:pt x="49" y="3"/>
                  </a:lnTo>
                  <a:lnTo>
                    <a:pt x="35" y="6"/>
                  </a:lnTo>
                  <a:lnTo>
                    <a:pt x="24" y="9"/>
                  </a:lnTo>
                  <a:lnTo>
                    <a:pt x="13" y="13"/>
                  </a:lnTo>
                  <a:lnTo>
                    <a:pt x="6" y="17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3"/>
                  </a:lnTo>
                  <a:lnTo>
                    <a:pt x="4" y="157"/>
                  </a:lnTo>
                  <a:lnTo>
                    <a:pt x="6" y="159"/>
                  </a:lnTo>
                  <a:lnTo>
                    <a:pt x="13" y="163"/>
                  </a:lnTo>
                  <a:lnTo>
                    <a:pt x="24" y="168"/>
                  </a:lnTo>
                  <a:lnTo>
                    <a:pt x="35" y="171"/>
                  </a:lnTo>
                  <a:lnTo>
                    <a:pt x="49" y="173"/>
                  </a:lnTo>
                  <a:lnTo>
                    <a:pt x="64" y="175"/>
                  </a:lnTo>
                  <a:lnTo>
                    <a:pt x="80" y="176"/>
                  </a:lnTo>
                  <a:lnTo>
                    <a:pt x="97" y="175"/>
                  </a:lnTo>
                  <a:lnTo>
                    <a:pt x="111" y="173"/>
                  </a:lnTo>
                  <a:lnTo>
                    <a:pt x="126" y="171"/>
                  </a:lnTo>
                  <a:lnTo>
                    <a:pt x="137" y="168"/>
                  </a:lnTo>
                  <a:lnTo>
                    <a:pt x="147" y="163"/>
                  </a:lnTo>
                  <a:lnTo>
                    <a:pt x="155" y="159"/>
                  </a:lnTo>
                  <a:lnTo>
                    <a:pt x="157" y="157"/>
                  </a:lnTo>
                  <a:lnTo>
                    <a:pt x="159" y="153"/>
                  </a:lnTo>
                  <a:lnTo>
                    <a:pt x="161" y="151"/>
                  </a:lnTo>
                  <a:lnTo>
                    <a:pt x="161" y="148"/>
                  </a:lnTo>
                  <a:lnTo>
                    <a:pt x="161" y="28"/>
                  </a:lnTo>
                  <a:lnTo>
                    <a:pt x="161" y="26"/>
                  </a:lnTo>
                  <a:lnTo>
                    <a:pt x="159" y="23"/>
                  </a:lnTo>
                  <a:lnTo>
                    <a:pt x="157" y="20"/>
                  </a:lnTo>
                  <a:lnTo>
                    <a:pt x="155" y="17"/>
                  </a:lnTo>
                  <a:lnTo>
                    <a:pt x="147" y="13"/>
                  </a:lnTo>
                  <a:lnTo>
                    <a:pt x="137" y="9"/>
                  </a:lnTo>
                  <a:lnTo>
                    <a:pt x="126" y="6"/>
                  </a:lnTo>
                  <a:lnTo>
                    <a:pt x="111" y="3"/>
                  </a:lnTo>
                  <a:lnTo>
                    <a:pt x="97" y="1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730" name="Freeform 593"/>
            <p:cNvSpPr>
              <a:spLocks noEditPoints="1"/>
            </p:cNvSpPr>
            <p:nvPr/>
          </p:nvSpPr>
          <p:spPr bwMode="auto">
            <a:xfrm>
              <a:off x="6583101" y="2304237"/>
              <a:ext cx="360365" cy="294952"/>
            </a:xfrm>
            <a:custGeom>
              <a:avLst/>
              <a:gdLst>
                <a:gd name="T0" fmla="*/ 72 w 560"/>
                <a:gd name="T1" fmla="*/ 16 h 608"/>
                <a:gd name="T2" fmla="*/ 44 w 560"/>
                <a:gd name="T3" fmla="*/ 20 h 608"/>
                <a:gd name="T4" fmla="*/ 24 w 560"/>
                <a:gd name="T5" fmla="*/ 27 h 608"/>
                <a:gd name="T6" fmla="*/ 18 w 560"/>
                <a:gd name="T7" fmla="*/ 31 h 608"/>
                <a:gd name="T8" fmla="*/ 18 w 560"/>
                <a:gd name="T9" fmla="*/ 32 h 608"/>
                <a:gd name="T10" fmla="*/ 14 w 560"/>
                <a:gd name="T11" fmla="*/ 37 h 608"/>
                <a:gd name="T12" fmla="*/ 15 w 560"/>
                <a:gd name="T13" fmla="*/ 35 h 608"/>
                <a:gd name="T14" fmla="*/ 15 w 560"/>
                <a:gd name="T15" fmla="*/ 158 h 608"/>
                <a:gd name="T16" fmla="*/ 15 w 560"/>
                <a:gd name="T17" fmla="*/ 155 h 608"/>
                <a:gd name="T18" fmla="*/ 19 w 560"/>
                <a:gd name="T19" fmla="*/ 161 h 608"/>
                <a:gd name="T20" fmla="*/ 25 w 560"/>
                <a:gd name="T21" fmla="*/ 164 h 608"/>
                <a:gd name="T22" fmla="*/ 35 w 560"/>
                <a:gd name="T23" fmla="*/ 168 h 608"/>
                <a:gd name="T24" fmla="*/ 45 w 560"/>
                <a:gd name="T25" fmla="*/ 171 h 608"/>
                <a:gd name="T26" fmla="*/ 73 w 560"/>
                <a:gd name="T27" fmla="*/ 174 h 608"/>
                <a:gd name="T28" fmla="*/ 104 w 560"/>
                <a:gd name="T29" fmla="*/ 174 h 608"/>
                <a:gd name="T30" fmla="*/ 132 w 560"/>
                <a:gd name="T31" fmla="*/ 171 h 608"/>
                <a:gd name="T32" fmla="*/ 142 w 560"/>
                <a:gd name="T33" fmla="*/ 168 h 608"/>
                <a:gd name="T34" fmla="*/ 151 w 560"/>
                <a:gd name="T35" fmla="*/ 164 h 608"/>
                <a:gd name="T36" fmla="*/ 157 w 560"/>
                <a:gd name="T37" fmla="*/ 161 h 608"/>
                <a:gd name="T38" fmla="*/ 160 w 560"/>
                <a:gd name="T39" fmla="*/ 156 h 608"/>
                <a:gd name="T40" fmla="*/ 161 w 560"/>
                <a:gd name="T41" fmla="*/ 158 h 608"/>
                <a:gd name="T42" fmla="*/ 161 w 560"/>
                <a:gd name="T43" fmla="*/ 35 h 608"/>
                <a:gd name="T44" fmla="*/ 162 w 560"/>
                <a:gd name="T45" fmla="*/ 37 h 608"/>
                <a:gd name="T46" fmla="*/ 159 w 560"/>
                <a:gd name="T47" fmla="*/ 33 h 608"/>
                <a:gd name="T48" fmla="*/ 158 w 560"/>
                <a:gd name="T49" fmla="*/ 31 h 608"/>
                <a:gd name="T50" fmla="*/ 152 w 560"/>
                <a:gd name="T51" fmla="*/ 27 h 608"/>
                <a:gd name="T52" fmla="*/ 132 w 560"/>
                <a:gd name="T53" fmla="*/ 20 h 608"/>
                <a:gd name="T54" fmla="*/ 104 w 560"/>
                <a:gd name="T55" fmla="*/ 16 h 608"/>
                <a:gd name="T56" fmla="*/ 106 w 560"/>
                <a:gd name="T57" fmla="*/ 1 h 608"/>
                <a:gd name="T58" fmla="*/ 135 w 560"/>
                <a:gd name="T59" fmla="*/ 6 h 608"/>
                <a:gd name="T60" fmla="*/ 158 w 560"/>
                <a:gd name="T61" fmla="*/ 13 h 608"/>
                <a:gd name="T62" fmla="*/ 167 w 560"/>
                <a:gd name="T63" fmla="*/ 18 h 608"/>
                <a:gd name="T64" fmla="*/ 170 w 560"/>
                <a:gd name="T65" fmla="*/ 23 h 608"/>
                <a:gd name="T66" fmla="*/ 175 w 560"/>
                <a:gd name="T67" fmla="*/ 29 h 608"/>
                <a:gd name="T68" fmla="*/ 176 w 560"/>
                <a:gd name="T69" fmla="*/ 35 h 608"/>
                <a:gd name="T70" fmla="*/ 176 w 560"/>
                <a:gd name="T71" fmla="*/ 158 h 608"/>
                <a:gd name="T72" fmla="*/ 173 w 560"/>
                <a:gd name="T73" fmla="*/ 164 h 608"/>
                <a:gd name="T74" fmla="*/ 168 w 560"/>
                <a:gd name="T75" fmla="*/ 171 h 608"/>
                <a:gd name="T76" fmla="*/ 159 w 560"/>
                <a:gd name="T77" fmla="*/ 177 h 608"/>
                <a:gd name="T78" fmla="*/ 148 w 560"/>
                <a:gd name="T79" fmla="*/ 182 h 608"/>
                <a:gd name="T80" fmla="*/ 135 w 560"/>
                <a:gd name="T81" fmla="*/ 185 h 608"/>
                <a:gd name="T82" fmla="*/ 105 w 560"/>
                <a:gd name="T83" fmla="*/ 189 h 608"/>
                <a:gd name="T84" fmla="*/ 71 w 560"/>
                <a:gd name="T85" fmla="*/ 189 h 608"/>
                <a:gd name="T86" fmla="*/ 41 w 560"/>
                <a:gd name="T87" fmla="*/ 185 h 608"/>
                <a:gd name="T88" fmla="*/ 28 w 560"/>
                <a:gd name="T89" fmla="*/ 182 h 608"/>
                <a:gd name="T90" fmla="*/ 17 w 560"/>
                <a:gd name="T91" fmla="*/ 177 h 608"/>
                <a:gd name="T92" fmla="*/ 8 w 560"/>
                <a:gd name="T93" fmla="*/ 171 h 608"/>
                <a:gd name="T94" fmla="*/ 4 w 560"/>
                <a:gd name="T95" fmla="*/ 165 h 608"/>
                <a:gd name="T96" fmla="*/ 0 w 560"/>
                <a:gd name="T97" fmla="*/ 158 h 608"/>
                <a:gd name="T98" fmla="*/ 0 w 560"/>
                <a:gd name="T99" fmla="*/ 35 h 608"/>
                <a:gd name="T100" fmla="*/ 1 w 560"/>
                <a:gd name="T101" fmla="*/ 29 h 608"/>
                <a:gd name="T102" fmla="*/ 6 w 560"/>
                <a:gd name="T103" fmla="*/ 23 h 608"/>
                <a:gd name="T104" fmla="*/ 10 w 560"/>
                <a:gd name="T105" fmla="*/ 18 h 608"/>
                <a:gd name="T106" fmla="*/ 19 w 560"/>
                <a:gd name="T107" fmla="*/ 13 h 608"/>
                <a:gd name="T108" fmla="*/ 41 w 560"/>
                <a:gd name="T109" fmla="*/ 6 h 608"/>
                <a:gd name="T110" fmla="*/ 71 w 560"/>
                <a:gd name="T111" fmla="*/ 1 h 608"/>
                <a:gd name="T112" fmla="*/ 106 w 560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60"/>
                <a:gd name="T172" fmla="*/ 0 h 608"/>
                <a:gd name="T173" fmla="*/ 560 w 560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60" h="608">
                  <a:moveTo>
                    <a:pt x="279" y="48"/>
                  </a:moveTo>
                  <a:lnTo>
                    <a:pt x="229" y="51"/>
                  </a:lnTo>
                  <a:lnTo>
                    <a:pt x="185" y="56"/>
                  </a:lnTo>
                  <a:lnTo>
                    <a:pt x="141" y="65"/>
                  </a:lnTo>
                  <a:lnTo>
                    <a:pt x="106" y="75"/>
                  </a:lnTo>
                  <a:lnTo>
                    <a:pt x="76" y="86"/>
                  </a:lnTo>
                  <a:lnTo>
                    <a:pt x="80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8" y="102"/>
                  </a:lnTo>
                  <a:lnTo>
                    <a:pt x="49" y="112"/>
                  </a:lnTo>
                  <a:lnTo>
                    <a:pt x="44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2" y="490"/>
                  </a:lnTo>
                  <a:lnTo>
                    <a:pt x="49" y="497"/>
                  </a:lnTo>
                  <a:lnTo>
                    <a:pt x="58" y="510"/>
                  </a:lnTo>
                  <a:lnTo>
                    <a:pt x="62" y="514"/>
                  </a:lnTo>
                  <a:lnTo>
                    <a:pt x="57" y="510"/>
                  </a:lnTo>
                  <a:lnTo>
                    <a:pt x="80" y="525"/>
                  </a:lnTo>
                  <a:lnTo>
                    <a:pt x="77" y="523"/>
                  </a:lnTo>
                  <a:lnTo>
                    <a:pt x="110" y="538"/>
                  </a:lnTo>
                  <a:lnTo>
                    <a:pt x="106" y="537"/>
                  </a:lnTo>
                  <a:lnTo>
                    <a:pt x="142" y="547"/>
                  </a:lnTo>
                  <a:lnTo>
                    <a:pt x="186" y="553"/>
                  </a:lnTo>
                  <a:lnTo>
                    <a:pt x="231" y="558"/>
                  </a:lnTo>
                  <a:lnTo>
                    <a:pt x="282" y="560"/>
                  </a:lnTo>
                  <a:lnTo>
                    <a:pt x="332" y="558"/>
                  </a:lnTo>
                  <a:lnTo>
                    <a:pt x="376" y="553"/>
                  </a:lnTo>
                  <a:lnTo>
                    <a:pt x="421" y="546"/>
                  </a:lnTo>
                  <a:lnTo>
                    <a:pt x="455" y="537"/>
                  </a:lnTo>
                  <a:lnTo>
                    <a:pt x="451" y="538"/>
                  </a:lnTo>
                  <a:lnTo>
                    <a:pt x="484" y="523"/>
                  </a:lnTo>
                  <a:lnTo>
                    <a:pt x="481" y="525"/>
                  </a:lnTo>
                  <a:lnTo>
                    <a:pt x="504" y="510"/>
                  </a:lnTo>
                  <a:lnTo>
                    <a:pt x="499" y="514"/>
                  </a:lnTo>
                  <a:lnTo>
                    <a:pt x="505" y="507"/>
                  </a:lnTo>
                  <a:lnTo>
                    <a:pt x="510" y="500"/>
                  </a:lnTo>
                  <a:lnTo>
                    <a:pt x="519" y="490"/>
                  </a:lnTo>
                  <a:lnTo>
                    <a:pt x="512" y="506"/>
                  </a:lnTo>
                  <a:lnTo>
                    <a:pt x="512" y="496"/>
                  </a:lnTo>
                  <a:lnTo>
                    <a:pt x="512" y="113"/>
                  </a:lnTo>
                  <a:lnTo>
                    <a:pt x="512" y="106"/>
                  </a:lnTo>
                  <a:lnTo>
                    <a:pt x="516" y="119"/>
                  </a:lnTo>
                  <a:lnTo>
                    <a:pt x="510" y="109"/>
                  </a:lnTo>
                  <a:lnTo>
                    <a:pt x="505" y="105"/>
                  </a:lnTo>
                  <a:lnTo>
                    <a:pt x="497" y="92"/>
                  </a:lnTo>
                  <a:lnTo>
                    <a:pt x="504" y="99"/>
                  </a:lnTo>
                  <a:lnTo>
                    <a:pt x="481" y="84"/>
                  </a:lnTo>
                  <a:lnTo>
                    <a:pt x="485" y="86"/>
                  </a:lnTo>
                  <a:lnTo>
                    <a:pt x="453" y="74"/>
                  </a:lnTo>
                  <a:lnTo>
                    <a:pt x="419" y="65"/>
                  </a:lnTo>
                  <a:lnTo>
                    <a:pt x="374" y="55"/>
                  </a:lnTo>
                  <a:lnTo>
                    <a:pt x="330" y="51"/>
                  </a:lnTo>
                  <a:lnTo>
                    <a:pt x="279" y="48"/>
                  </a:lnTo>
                  <a:close/>
                  <a:moveTo>
                    <a:pt x="336" y="3"/>
                  </a:moveTo>
                  <a:lnTo>
                    <a:pt x="384" y="8"/>
                  </a:lnTo>
                  <a:lnTo>
                    <a:pt x="431" y="19"/>
                  </a:lnTo>
                  <a:lnTo>
                    <a:pt x="469" y="29"/>
                  </a:lnTo>
                  <a:lnTo>
                    <a:pt x="502" y="41"/>
                  </a:lnTo>
                  <a:cubicBezTo>
                    <a:pt x="504" y="42"/>
                    <a:pt x="505" y="43"/>
                    <a:pt x="507" y="44"/>
                  </a:cubicBezTo>
                  <a:lnTo>
                    <a:pt x="530" y="59"/>
                  </a:lnTo>
                  <a:cubicBezTo>
                    <a:pt x="533" y="60"/>
                    <a:pt x="535" y="63"/>
                    <a:pt x="537" y="65"/>
                  </a:cubicBezTo>
                  <a:lnTo>
                    <a:pt x="541" y="73"/>
                  </a:lnTo>
                  <a:lnTo>
                    <a:pt x="550" y="83"/>
                  </a:lnTo>
                  <a:lnTo>
                    <a:pt x="556" y="93"/>
                  </a:lnTo>
                  <a:cubicBezTo>
                    <a:pt x="559" y="97"/>
                    <a:pt x="560" y="101"/>
                    <a:pt x="560" y="106"/>
                  </a:cubicBezTo>
                  <a:lnTo>
                    <a:pt x="560" y="113"/>
                  </a:lnTo>
                  <a:lnTo>
                    <a:pt x="560" y="496"/>
                  </a:lnTo>
                  <a:lnTo>
                    <a:pt x="560" y="506"/>
                  </a:lnTo>
                  <a:cubicBezTo>
                    <a:pt x="560" y="511"/>
                    <a:pt x="558" y="517"/>
                    <a:pt x="554" y="521"/>
                  </a:cubicBezTo>
                  <a:lnTo>
                    <a:pt x="550" y="526"/>
                  </a:lnTo>
                  <a:lnTo>
                    <a:pt x="541" y="539"/>
                  </a:lnTo>
                  <a:lnTo>
                    <a:pt x="535" y="546"/>
                  </a:lnTo>
                  <a:cubicBezTo>
                    <a:pt x="533" y="548"/>
                    <a:pt x="532" y="549"/>
                    <a:pt x="530" y="550"/>
                  </a:cubicBezTo>
                  <a:lnTo>
                    <a:pt x="507" y="565"/>
                  </a:lnTo>
                  <a:cubicBezTo>
                    <a:pt x="506" y="566"/>
                    <a:pt x="505" y="566"/>
                    <a:pt x="504" y="567"/>
                  </a:cubicBezTo>
                  <a:lnTo>
                    <a:pt x="471" y="582"/>
                  </a:lnTo>
                  <a:cubicBezTo>
                    <a:pt x="470" y="582"/>
                    <a:pt x="469" y="583"/>
                    <a:pt x="467" y="583"/>
                  </a:cubicBezTo>
                  <a:lnTo>
                    <a:pt x="429" y="593"/>
                  </a:lnTo>
                  <a:lnTo>
                    <a:pt x="381" y="601"/>
                  </a:lnTo>
                  <a:lnTo>
                    <a:pt x="334" y="606"/>
                  </a:lnTo>
                  <a:lnTo>
                    <a:pt x="279" y="608"/>
                  </a:lnTo>
                  <a:lnTo>
                    <a:pt x="225" y="606"/>
                  </a:lnTo>
                  <a:lnTo>
                    <a:pt x="178" y="601"/>
                  </a:lnTo>
                  <a:lnTo>
                    <a:pt x="130" y="593"/>
                  </a:lnTo>
                  <a:lnTo>
                    <a:pt x="94" y="583"/>
                  </a:lnTo>
                  <a:cubicBezTo>
                    <a:pt x="92" y="583"/>
                    <a:pt x="91" y="582"/>
                    <a:pt x="90" y="582"/>
                  </a:cubicBezTo>
                  <a:lnTo>
                    <a:pt x="57" y="567"/>
                  </a:lnTo>
                  <a:cubicBezTo>
                    <a:pt x="56" y="566"/>
                    <a:pt x="55" y="566"/>
                    <a:pt x="54" y="565"/>
                  </a:cubicBezTo>
                  <a:lnTo>
                    <a:pt x="31" y="550"/>
                  </a:lnTo>
                  <a:cubicBezTo>
                    <a:pt x="29" y="549"/>
                    <a:pt x="28" y="548"/>
                    <a:pt x="26" y="546"/>
                  </a:cubicBezTo>
                  <a:lnTo>
                    <a:pt x="18" y="536"/>
                  </a:lnTo>
                  <a:lnTo>
                    <a:pt x="13" y="529"/>
                  </a:lnTo>
                  <a:lnTo>
                    <a:pt x="7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8" y="75"/>
                  </a:lnTo>
                  <a:lnTo>
                    <a:pt x="24" y="65"/>
                  </a:lnTo>
                  <a:cubicBezTo>
                    <a:pt x="26" y="63"/>
                    <a:pt x="28" y="60"/>
                    <a:pt x="31" y="59"/>
                  </a:cubicBezTo>
                  <a:lnTo>
                    <a:pt x="54" y="44"/>
                  </a:lnTo>
                  <a:cubicBezTo>
                    <a:pt x="56" y="43"/>
                    <a:pt x="57" y="42"/>
                    <a:pt x="59" y="41"/>
                  </a:cubicBezTo>
                  <a:lnTo>
                    <a:pt x="94" y="28"/>
                  </a:lnTo>
                  <a:lnTo>
                    <a:pt x="131" y="18"/>
                  </a:lnTo>
                  <a:lnTo>
                    <a:pt x="179" y="8"/>
                  </a:lnTo>
                  <a:lnTo>
                    <a:pt x="227" y="3"/>
                  </a:lnTo>
                  <a:lnTo>
                    <a:pt x="282" y="0"/>
                  </a:lnTo>
                  <a:lnTo>
                    <a:pt x="33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731" name="Rectangle 594"/>
            <p:cNvSpPr>
              <a:spLocks noChangeArrowheads="1"/>
            </p:cNvSpPr>
            <p:nvPr/>
          </p:nvSpPr>
          <p:spPr bwMode="auto">
            <a:xfrm>
              <a:off x="6589243" y="2353913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2" name="Rectangle 595"/>
            <p:cNvSpPr>
              <a:spLocks noChangeArrowheads="1"/>
            </p:cNvSpPr>
            <p:nvPr/>
          </p:nvSpPr>
          <p:spPr bwMode="auto">
            <a:xfrm>
              <a:off x="6599481" y="2353913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3" name="Rectangle 596"/>
            <p:cNvSpPr>
              <a:spLocks noChangeArrowheads="1"/>
            </p:cNvSpPr>
            <p:nvPr/>
          </p:nvSpPr>
          <p:spPr bwMode="auto">
            <a:xfrm>
              <a:off x="6609718" y="2353913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4" name="Rectangle 597"/>
            <p:cNvSpPr>
              <a:spLocks noChangeArrowheads="1"/>
            </p:cNvSpPr>
            <p:nvPr/>
          </p:nvSpPr>
          <p:spPr bwMode="auto">
            <a:xfrm>
              <a:off x="6619956" y="2353913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5" name="Rectangle 598"/>
            <p:cNvSpPr>
              <a:spLocks noChangeArrowheads="1"/>
            </p:cNvSpPr>
            <p:nvPr/>
          </p:nvSpPr>
          <p:spPr bwMode="auto">
            <a:xfrm>
              <a:off x="6630194" y="2353913"/>
              <a:ext cx="10238" cy="23440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6" name="Rectangle 599"/>
            <p:cNvSpPr>
              <a:spLocks noChangeArrowheads="1"/>
            </p:cNvSpPr>
            <p:nvPr/>
          </p:nvSpPr>
          <p:spPr bwMode="auto">
            <a:xfrm>
              <a:off x="6640431" y="2353913"/>
              <a:ext cx="10238" cy="23440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7" name="Rectangle 600"/>
            <p:cNvSpPr>
              <a:spLocks noChangeArrowheads="1"/>
            </p:cNvSpPr>
            <p:nvPr/>
          </p:nvSpPr>
          <p:spPr bwMode="auto">
            <a:xfrm>
              <a:off x="6650669" y="2353913"/>
              <a:ext cx="10238" cy="23440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8" name="Rectangle 601"/>
            <p:cNvSpPr>
              <a:spLocks noChangeArrowheads="1"/>
            </p:cNvSpPr>
            <p:nvPr/>
          </p:nvSpPr>
          <p:spPr bwMode="auto">
            <a:xfrm>
              <a:off x="6660907" y="2353913"/>
              <a:ext cx="10238" cy="234409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39" name="Rectangle 602"/>
            <p:cNvSpPr>
              <a:spLocks noChangeArrowheads="1"/>
            </p:cNvSpPr>
            <p:nvPr/>
          </p:nvSpPr>
          <p:spPr bwMode="auto">
            <a:xfrm>
              <a:off x="6671144" y="2353913"/>
              <a:ext cx="10238" cy="234409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0" name="Rectangle 603"/>
            <p:cNvSpPr>
              <a:spLocks noChangeArrowheads="1"/>
            </p:cNvSpPr>
            <p:nvPr/>
          </p:nvSpPr>
          <p:spPr bwMode="auto">
            <a:xfrm>
              <a:off x="6681382" y="2353913"/>
              <a:ext cx="10238" cy="23440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1" name="Rectangle 604"/>
            <p:cNvSpPr>
              <a:spLocks noChangeArrowheads="1"/>
            </p:cNvSpPr>
            <p:nvPr/>
          </p:nvSpPr>
          <p:spPr bwMode="auto">
            <a:xfrm>
              <a:off x="6691620" y="2353913"/>
              <a:ext cx="10238" cy="23440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2" name="Rectangle 605"/>
            <p:cNvSpPr>
              <a:spLocks noChangeArrowheads="1"/>
            </p:cNvSpPr>
            <p:nvPr/>
          </p:nvSpPr>
          <p:spPr bwMode="auto">
            <a:xfrm>
              <a:off x="6701857" y="2353913"/>
              <a:ext cx="10238" cy="234409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3" name="Rectangle 606"/>
            <p:cNvSpPr>
              <a:spLocks noChangeArrowheads="1"/>
            </p:cNvSpPr>
            <p:nvPr/>
          </p:nvSpPr>
          <p:spPr bwMode="auto">
            <a:xfrm>
              <a:off x="6712095" y="2353913"/>
              <a:ext cx="10238" cy="234409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4" name="Rectangle 607"/>
            <p:cNvSpPr>
              <a:spLocks noChangeArrowheads="1"/>
            </p:cNvSpPr>
            <p:nvPr/>
          </p:nvSpPr>
          <p:spPr bwMode="auto">
            <a:xfrm>
              <a:off x="6722333" y="2353913"/>
              <a:ext cx="10238" cy="23440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5" name="Rectangle 608"/>
            <p:cNvSpPr>
              <a:spLocks noChangeArrowheads="1"/>
            </p:cNvSpPr>
            <p:nvPr/>
          </p:nvSpPr>
          <p:spPr bwMode="auto">
            <a:xfrm>
              <a:off x="6732570" y="2353913"/>
              <a:ext cx="10238" cy="23440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6" name="Rectangle 609"/>
            <p:cNvSpPr>
              <a:spLocks noChangeArrowheads="1"/>
            </p:cNvSpPr>
            <p:nvPr/>
          </p:nvSpPr>
          <p:spPr bwMode="auto">
            <a:xfrm>
              <a:off x="6742808" y="2353913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7" name="Rectangle 610"/>
            <p:cNvSpPr>
              <a:spLocks noChangeArrowheads="1"/>
            </p:cNvSpPr>
            <p:nvPr/>
          </p:nvSpPr>
          <p:spPr bwMode="auto">
            <a:xfrm>
              <a:off x="6753046" y="2353913"/>
              <a:ext cx="10238" cy="23440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8" name="Rectangle 611"/>
            <p:cNvSpPr>
              <a:spLocks noChangeArrowheads="1"/>
            </p:cNvSpPr>
            <p:nvPr/>
          </p:nvSpPr>
          <p:spPr bwMode="auto">
            <a:xfrm>
              <a:off x="6763283" y="2353913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49" name="Rectangle 612"/>
            <p:cNvSpPr>
              <a:spLocks noChangeArrowheads="1"/>
            </p:cNvSpPr>
            <p:nvPr/>
          </p:nvSpPr>
          <p:spPr bwMode="auto">
            <a:xfrm>
              <a:off x="6773521" y="2353913"/>
              <a:ext cx="10238" cy="23440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0" name="Rectangle 613"/>
            <p:cNvSpPr>
              <a:spLocks noChangeArrowheads="1"/>
            </p:cNvSpPr>
            <p:nvPr/>
          </p:nvSpPr>
          <p:spPr bwMode="auto">
            <a:xfrm>
              <a:off x="6783758" y="2353913"/>
              <a:ext cx="10238" cy="23440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1" name="Rectangle 614"/>
            <p:cNvSpPr>
              <a:spLocks noChangeArrowheads="1"/>
            </p:cNvSpPr>
            <p:nvPr/>
          </p:nvSpPr>
          <p:spPr bwMode="auto">
            <a:xfrm>
              <a:off x="6793996" y="2353913"/>
              <a:ext cx="10238" cy="234409"/>
            </a:xfrm>
            <a:prstGeom prst="rect">
              <a:avLst/>
            </a:prstGeom>
            <a:solidFill>
              <a:srgbClr val="F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2" name="Rectangle 615"/>
            <p:cNvSpPr>
              <a:spLocks noChangeArrowheads="1"/>
            </p:cNvSpPr>
            <p:nvPr/>
          </p:nvSpPr>
          <p:spPr bwMode="auto">
            <a:xfrm>
              <a:off x="6804234" y="2353913"/>
              <a:ext cx="10238" cy="234409"/>
            </a:xfrm>
            <a:prstGeom prst="rect">
              <a:avLst/>
            </a:prstGeom>
            <a:solidFill>
              <a:srgbClr val="F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3" name="Rectangle 616"/>
            <p:cNvSpPr>
              <a:spLocks noChangeArrowheads="1"/>
            </p:cNvSpPr>
            <p:nvPr/>
          </p:nvSpPr>
          <p:spPr bwMode="auto">
            <a:xfrm>
              <a:off x="6814471" y="2353913"/>
              <a:ext cx="10238" cy="23440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4" name="Rectangle 617"/>
            <p:cNvSpPr>
              <a:spLocks noChangeArrowheads="1"/>
            </p:cNvSpPr>
            <p:nvPr/>
          </p:nvSpPr>
          <p:spPr bwMode="auto">
            <a:xfrm>
              <a:off x="6824709" y="2353913"/>
              <a:ext cx="10238" cy="23440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5" name="Rectangle 618"/>
            <p:cNvSpPr>
              <a:spLocks noChangeArrowheads="1"/>
            </p:cNvSpPr>
            <p:nvPr/>
          </p:nvSpPr>
          <p:spPr bwMode="auto">
            <a:xfrm>
              <a:off x="6834947" y="2353913"/>
              <a:ext cx="10238" cy="234409"/>
            </a:xfrm>
            <a:prstGeom prst="rect">
              <a:avLst/>
            </a:prstGeom>
            <a:solidFill>
              <a:srgbClr val="E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6" name="Rectangle 619"/>
            <p:cNvSpPr>
              <a:spLocks noChangeArrowheads="1"/>
            </p:cNvSpPr>
            <p:nvPr/>
          </p:nvSpPr>
          <p:spPr bwMode="auto">
            <a:xfrm>
              <a:off x="6845184" y="2353913"/>
              <a:ext cx="10238" cy="234409"/>
            </a:xfrm>
            <a:prstGeom prst="rect">
              <a:avLst/>
            </a:prstGeom>
            <a:solidFill>
              <a:srgbClr val="E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7" name="Rectangle 620"/>
            <p:cNvSpPr>
              <a:spLocks noChangeArrowheads="1"/>
            </p:cNvSpPr>
            <p:nvPr/>
          </p:nvSpPr>
          <p:spPr bwMode="auto">
            <a:xfrm>
              <a:off x="6855422" y="2353913"/>
              <a:ext cx="12285" cy="23440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8" name="Rectangle 621"/>
            <p:cNvSpPr>
              <a:spLocks noChangeArrowheads="1"/>
            </p:cNvSpPr>
            <p:nvPr/>
          </p:nvSpPr>
          <p:spPr bwMode="auto">
            <a:xfrm>
              <a:off x="6867707" y="2353913"/>
              <a:ext cx="10238" cy="23440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59" name="Rectangle 622"/>
            <p:cNvSpPr>
              <a:spLocks noChangeArrowheads="1"/>
            </p:cNvSpPr>
            <p:nvPr/>
          </p:nvSpPr>
          <p:spPr bwMode="auto">
            <a:xfrm>
              <a:off x="6877945" y="2353913"/>
              <a:ext cx="10238" cy="23440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60" name="Rectangle 623"/>
            <p:cNvSpPr>
              <a:spLocks noChangeArrowheads="1"/>
            </p:cNvSpPr>
            <p:nvPr/>
          </p:nvSpPr>
          <p:spPr bwMode="auto">
            <a:xfrm>
              <a:off x="6888183" y="2353913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61" name="Rectangle 624"/>
            <p:cNvSpPr>
              <a:spLocks noChangeArrowheads="1"/>
            </p:cNvSpPr>
            <p:nvPr/>
          </p:nvSpPr>
          <p:spPr bwMode="auto">
            <a:xfrm>
              <a:off x="6898420" y="2353913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62" name="Rectangle 625"/>
            <p:cNvSpPr>
              <a:spLocks noChangeArrowheads="1"/>
            </p:cNvSpPr>
            <p:nvPr/>
          </p:nvSpPr>
          <p:spPr bwMode="auto">
            <a:xfrm>
              <a:off x="6908658" y="2353913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63" name="Rectangle 626"/>
            <p:cNvSpPr>
              <a:spLocks noChangeArrowheads="1"/>
            </p:cNvSpPr>
            <p:nvPr/>
          </p:nvSpPr>
          <p:spPr bwMode="auto">
            <a:xfrm>
              <a:off x="6918895" y="2353913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64" name="Freeform 627"/>
            <p:cNvSpPr>
              <a:spLocks/>
            </p:cNvSpPr>
            <p:nvPr/>
          </p:nvSpPr>
          <p:spPr bwMode="auto">
            <a:xfrm>
              <a:off x="6593338" y="2311999"/>
              <a:ext cx="329652" cy="85381"/>
            </a:xfrm>
            <a:custGeom>
              <a:avLst/>
              <a:gdLst>
                <a:gd name="T0" fmla="*/ 161 w 161"/>
                <a:gd name="T1" fmla="*/ 27 h 55"/>
                <a:gd name="T2" fmla="*/ 161 w 161"/>
                <a:gd name="T3" fmla="*/ 27 h 55"/>
                <a:gd name="T4" fmla="*/ 161 w 161"/>
                <a:gd name="T5" fmla="*/ 30 h 55"/>
                <a:gd name="T6" fmla="*/ 159 w 161"/>
                <a:gd name="T7" fmla="*/ 33 h 55"/>
                <a:gd name="T8" fmla="*/ 157 w 161"/>
                <a:gd name="T9" fmla="*/ 36 h 55"/>
                <a:gd name="T10" fmla="*/ 155 w 161"/>
                <a:gd name="T11" fmla="*/ 38 h 55"/>
                <a:gd name="T12" fmla="*/ 148 w 161"/>
                <a:gd name="T13" fmla="*/ 43 h 55"/>
                <a:gd name="T14" fmla="*/ 138 w 161"/>
                <a:gd name="T15" fmla="*/ 47 h 55"/>
                <a:gd name="T16" fmla="*/ 126 w 161"/>
                <a:gd name="T17" fmla="*/ 50 h 55"/>
                <a:gd name="T18" fmla="*/ 112 w 161"/>
                <a:gd name="T19" fmla="*/ 53 h 55"/>
                <a:gd name="T20" fmla="*/ 97 w 161"/>
                <a:gd name="T21" fmla="*/ 55 h 55"/>
                <a:gd name="T22" fmla="*/ 81 w 161"/>
                <a:gd name="T23" fmla="*/ 55 h 55"/>
                <a:gd name="T24" fmla="*/ 64 w 161"/>
                <a:gd name="T25" fmla="*/ 55 h 55"/>
                <a:gd name="T26" fmla="*/ 50 w 161"/>
                <a:gd name="T27" fmla="*/ 53 h 55"/>
                <a:gd name="T28" fmla="*/ 35 w 161"/>
                <a:gd name="T29" fmla="*/ 50 h 55"/>
                <a:gd name="T30" fmla="*/ 24 w 161"/>
                <a:gd name="T31" fmla="*/ 47 h 55"/>
                <a:gd name="T32" fmla="*/ 14 w 161"/>
                <a:gd name="T33" fmla="*/ 43 h 55"/>
                <a:gd name="T34" fmla="*/ 7 w 161"/>
                <a:gd name="T35" fmla="*/ 38 h 55"/>
                <a:gd name="T36" fmla="*/ 5 w 161"/>
                <a:gd name="T37" fmla="*/ 36 h 55"/>
                <a:gd name="T38" fmla="*/ 2 w 161"/>
                <a:gd name="T39" fmla="*/ 33 h 55"/>
                <a:gd name="T40" fmla="*/ 0 w 161"/>
                <a:gd name="T41" fmla="*/ 30 h 55"/>
                <a:gd name="T42" fmla="*/ 0 w 161"/>
                <a:gd name="T43" fmla="*/ 27 h 55"/>
                <a:gd name="T44" fmla="*/ 0 w 161"/>
                <a:gd name="T45" fmla="*/ 25 h 55"/>
                <a:gd name="T46" fmla="*/ 2 w 161"/>
                <a:gd name="T47" fmla="*/ 22 h 55"/>
                <a:gd name="T48" fmla="*/ 5 w 161"/>
                <a:gd name="T49" fmla="*/ 20 h 55"/>
                <a:gd name="T50" fmla="*/ 7 w 161"/>
                <a:gd name="T51" fmla="*/ 16 h 55"/>
                <a:gd name="T52" fmla="*/ 14 w 161"/>
                <a:gd name="T53" fmla="*/ 12 h 55"/>
                <a:gd name="T54" fmla="*/ 24 w 161"/>
                <a:gd name="T55" fmla="*/ 8 h 55"/>
                <a:gd name="T56" fmla="*/ 35 w 161"/>
                <a:gd name="T57" fmla="*/ 5 h 55"/>
                <a:gd name="T58" fmla="*/ 50 w 161"/>
                <a:gd name="T59" fmla="*/ 2 h 55"/>
                <a:gd name="T60" fmla="*/ 64 w 161"/>
                <a:gd name="T61" fmla="*/ 0 h 55"/>
                <a:gd name="T62" fmla="*/ 81 w 161"/>
                <a:gd name="T63" fmla="*/ 0 h 55"/>
                <a:gd name="T64" fmla="*/ 97 w 161"/>
                <a:gd name="T65" fmla="*/ 0 h 55"/>
                <a:gd name="T66" fmla="*/ 112 w 161"/>
                <a:gd name="T67" fmla="*/ 2 h 55"/>
                <a:gd name="T68" fmla="*/ 126 w 161"/>
                <a:gd name="T69" fmla="*/ 5 h 55"/>
                <a:gd name="T70" fmla="*/ 138 w 161"/>
                <a:gd name="T71" fmla="*/ 8 h 55"/>
                <a:gd name="T72" fmla="*/ 148 w 161"/>
                <a:gd name="T73" fmla="*/ 12 h 55"/>
                <a:gd name="T74" fmla="*/ 155 w 161"/>
                <a:gd name="T75" fmla="*/ 16 h 55"/>
                <a:gd name="T76" fmla="*/ 157 w 161"/>
                <a:gd name="T77" fmla="*/ 20 h 55"/>
                <a:gd name="T78" fmla="*/ 159 w 161"/>
                <a:gd name="T79" fmla="*/ 22 h 55"/>
                <a:gd name="T80" fmla="*/ 161 w 161"/>
                <a:gd name="T81" fmla="*/ 25 h 55"/>
                <a:gd name="T82" fmla="*/ 161 w 161"/>
                <a:gd name="T83" fmla="*/ 27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1"/>
                <a:gd name="T127" fmla="*/ 0 h 55"/>
                <a:gd name="T128" fmla="*/ 161 w 161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1" h="55">
                  <a:moveTo>
                    <a:pt x="161" y="27"/>
                  </a:moveTo>
                  <a:lnTo>
                    <a:pt x="161" y="27"/>
                  </a:lnTo>
                  <a:lnTo>
                    <a:pt x="161" y="30"/>
                  </a:lnTo>
                  <a:lnTo>
                    <a:pt x="159" y="33"/>
                  </a:lnTo>
                  <a:lnTo>
                    <a:pt x="157" y="36"/>
                  </a:lnTo>
                  <a:lnTo>
                    <a:pt x="155" y="38"/>
                  </a:lnTo>
                  <a:lnTo>
                    <a:pt x="148" y="43"/>
                  </a:lnTo>
                  <a:lnTo>
                    <a:pt x="138" y="47"/>
                  </a:lnTo>
                  <a:lnTo>
                    <a:pt x="126" y="50"/>
                  </a:lnTo>
                  <a:lnTo>
                    <a:pt x="112" y="53"/>
                  </a:lnTo>
                  <a:lnTo>
                    <a:pt x="97" y="55"/>
                  </a:lnTo>
                  <a:lnTo>
                    <a:pt x="81" y="55"/>
                  </a:lnTo>
                  <a:lnTo>
                    <a:pt x="64" y="55"/>
                  </a:lnTo>
                  <a:lnTo>
                    <a:pt x="50" y="53"/>
                  </a:lnTo>
                  <a:lnTo>
                    <a:pt x="35" y="50"/>
                  </a:lnTo>
                  <a:lnTo>
                    <a:pt x="24" y="47"/>
                  </a:lnTo>
                  <a:lnTo>
                    <a:pt x="14" y="43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2" y="33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2"/>
                  </a:lnTo>
                  <a:lnTo>
                    <a:pt x="5" y="20"/>
                  </a:lnTo>
                  <a:lnTo>
                    <a:pt x="7" y="16"/>
                  </a:lnTo>
                  <a:lnTo>
                    <a:pt x="14" y="12"/>
                  </a:lnTo>
                  <a:lnTo>
                    <a:pt x="24" y="8"/>
                  </a:lnTo>
                  <a:lnTo>
                    <a:pt x="35" y="5"/>
                  </a:lnTo>
                  <a:lnTo>
                    <a:pt x="50" y="2"/>
                  </a:lnTo>
                  <a:lnTo>
                    <a:pt x="64" y="0"/>
                  </a:lnTo>
                  <a:lnTo>
                    <a:pt x="81" y="0"/>
                  </a:lnTo>
                  <a:lnTo>
                    <a:pt x="97" y="0"/>
                  </a:lnTo>
                  <a:lnTo>
                    <a:pt x="112" y="2"/>
                  </a:lnTo>
                  <a:lnTo>
                    <a:pt x="126" y="5"/>
                  </a:lnTo>
                  <a:lnTo>
                    <a:pt x="138" y="8"/>
                  </a:lnTo>
                  <a:lnTo>
                    <a:pt x="148" y="12"/>
                  </a:lnTo>
                  <a:lnTo>
                    <a:pt x="155" y="16"/>
                  </a:lnTo>
                  <a:lnTo>
                    <a:pt x="157" y="20"/>
                  </a:lnTo>
                  <a:lnTo>
                    <a:pt x="159" y="22"/>
                  </a:lnTo>
                  <a:lnTo>
                    <a:pt x="161" y="25"/>
                  </a:lnTo>
                  <a:lnTo>
                    <a:pt x="161" y="2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765" name="Freeform 628"/>
            <p:cNvSpPr>
              <a:spLocks/>
            </p:cNvSpPr>
            <p:nvPr/>
          </p:nvSpPr>
          <p:spPr bwMode="auto">
            <a:xfrm>
              <a:off x="6855422" y="2384961"/>
              <a:ext cx="319415" cy="273218"/>
            </a:xfrm>
            <a:custGeom>
              <a:avLst/>
              <a:gdLst>
                <a:gd name="T0" fmla="*/ 78 w 156"/>
                <a:gd name="T1" fmla="*/ 0 h 176"/>
                <a:gd name="T2" fmla="*/ 78 w 156"/>
                <a:gd name="T3" fmla="*/ 0 h 176"/>
                <a:gd name="T4" fmla="*/ 63 w 156"/>
                <a:gd name="T5" fmla="*/ 1 h 176"/>
                <a:gd name="T6" fmla="*/ 49 w 156"/>
                <a:gd name="T7" fmla="*/ 3 h 176"/>
                <a:gd name="T8" fmla="*/ 35 w 156"/>
                <a:gd name="T9" fmla="*/ 6 h 176"/>
                <a:gd name="T10" fmla="*/ 24 w 156"/>
                <a:gd name="T11" fmla="*/ 9 h 176"/>
                <a:gd name="T12" fmla="*/ 14 w 156"/>
                <a:gd name="T13" fmla="*/ 13 h 176"/>
                <a:gd name="T14" fmla="*/ 7 w 156"/>
                <a:gd name="T15" fmla="*/ 17 h 176"/>
                <a:gd name="T16" fmla="*/ 5 w 156"/>
                <a:gd name="T17" fmla="*/ 21 h 176"/>
                <a:gd name="T18" fmla="*/ 3 w 156"/>
                <a:gd name="T19" fmla="*/ 23 h 176"/>
                <a:gd name="T20" fmla="*/ 0 w 156"/>
                <a:gd name="T21" fmla="*/ 26 h 176"/>
                <a:gd name="T22" fmla="*/ 0 w 156"/>
                <a:gd name="T23" fmla="*/ 28 h 176"/>
                <a:gd name="T24" fmla="*/ 0 w 156"/>
                <a:gd name="T25" fmla="*/ 148 h 176"/>
                <a:gd name="T26" fmla="*/ 0 w 156"/>
                <a:gd name="T27" fmla="*/ 151 h 176"/>
                <a:gd name="T28" fmla="*/ 3 w 156"/>
                <a:gd name="T29" fmla="*/ 154 h 176"/>
                <a:gd name="T30" fmla="*/ 5 w 156"/>
                <a:gd name="T31" fmla="*/ 157 h 176"/>
                <a:gd name="T32" fmla="*/ 7 w 156"/>
                <a:gd name="T33" fmla="*/ 159 h 176"/>
                <a:gd name="T34" fmla="*/ 14 w 156"/>
                <a:gd name="T35" fmla="*/ 164 h 176"/>
                <a:gd name="T36" fmla="*/ 24 w 156"/>
                <a:gd name="T37" fmla="*/ 168 h 176"/>
                <a:gd name="T38" fmla="*/ 35 w 156"/>
                <a:gd name="T39" fmla="*/ 171 h 176"/>
                <a:gd name="T40" fmla="*/ 49 w 156"/>
                <a:gd name="T41" fmla="*/ 174 h 176"/>
                <a:gd name="T42" fmla="*/ 63 w 156"/>
                <a:gd name="T43" fmla="*/ 175 h 176"/>
                <a:gd name="T44" fmla="*/ 78 w 156"/>
                <a:gd name="T45" fmla="*/ 176 h 176"/>
                <a:gd name="T46" fmla="*/ 94 w 156"/>
                <a:gd name="T47" fmla="*/ 175 h 176"/>
                <a:gd name="T48" fmla="*/ 109 w 156"/>
                <a:gd name="T49" fmla="*/ 174 h 176"/>
                <a:gd name="T50" fmla="*/ 122 w 156"/>
                <a:gd name="T51" fmla="*/ 171 h 176"/>
                <a:gd name="T52" fmla="*/ 133 w 156"/>
                <a:gd name="T53" fmla="*/ 168 h 176"/>
                <a:gd name="T54" fmla="*/ 143 w 156"/>
                <a:gd name="T55" fmla="*/ 164 h 176"/>
                <a:gd name="T56" fmla="*/ 150 w 156"/>
                <a:gd name="T57" fmla="*/ 159 h 176"/>
                <a:gd name="T58" fmla="*/ 153 w 156"/>
                <a:gd name="T59" fmla="*/ 157 h 176"/>
                <a:gd name="T60" fmla="*/ 154 w 156"/>
                <a:gd name="T61" fmla="*/ 154 h 176"/>
                <a:gd name="T62" fmla="*/ 156 w 156"/>
                <a:gd name="T63" fmla="*/ 151 h 176"/>
                <a:gd name="T64" fmla="*/ 156 w 156"/>
                <a:gd name="T65" fmla="*/ 148 h 176"/>
                <a:gd name="T66" fmla="*/ 156 w 156"/>
                <a:gd name="T67" fmla="*/ 28 h 176"/>
                <a:gd name="T68" fmla="*/ 156 w 156"/>
                <a:gd name="T69" fmla="*/ 26 h 176"/>
                <a:gd name="T70" fmla="*/ 154 w 156"/>
                <a:gd name="T71" fmla="*/ 23 h 176"/>
                <a:gd name="T72" fmla="*/ 153 w 156"/>
                <a:gd name="T73" fmla="*/ 21 h 176"/>
                <a:gd name="T74" fmla="*/ 150 w 156"/>
                <a:gd name="T75" fmla="*/ 17 h 176"/>
                <a:gd name="T76" fmla="*/ 143 w 156"/>
                <a:gd name="T77" fmla="*/ 13 h 176"/>
                <a:gd name="T78" fmla="*/ 133 w 156"/>
                <a:gd name="T79" fmla="*/ 9 h 176"/>
                <a:gd name="T80" fmla="*/ 122 w 156"/>
                <a:gd name="T81" fmla="*/ 6 h 176"/>
                <a:gd name="T82" fmla="*/ 109 w 156"/>
                <a:gd name="T83" fmla="*/ 3 h 176"/>
                <a:gd name="T84" fmla="*/ 94 w 156"/>
                <a:gd name="T85" fmla="*/ 1 h 176"/>
                <a:gd name="T86" fmla="*/ 78 w 156"/>
                <a:gd name="T87" fmla="*/ 0 h 1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6"/>
                <a:gd name="T133" fmla="*/ 0 h 176"/>
                <a:gd name="T134" fmla="*/ 156 w 156"/>
                <a:gd name="T135" fmla="*/ 176 h 17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6" h="176">
                  <a:moveTo>
                    <a:pt x="78" y="0"/>
                  </a:moveTo>
                  <a:lnTo>
                    <a:pt x="78" y="0"/>
                  </a:lnTo>
                  <a:lnTo>
                    <a:pt x="63" y="1"/>
                  </a:lnTo>
                  <a:lnTo>
                    <a:pt x="49" y="3"/>
                  </a:lnTo>
                  <a:lnTo>
                    <a:pt x="35" y="6"/>
                  </a:lnTo>
                  <a:lnTo>
                    <a:pt x="24" y="9"/>
                  </a:lnTo>
                  <a:lnTo>
                    <a:pt x="14" y="13"/>
                  </a:lnTo>
                  <a:lnTo>
                    <a:pt x="7" y="17"/>
                  </a:lnTo>
                  <a:lnTo>
                    <a:pt x="5" y="21"/>
                  </a:lnTo>
                  <a:lnTo>
                    <a:pt x="3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3" y="154"/>
                  </a:lnTo>
                  <a:lnTo>
                    <a:pt x="5" y="157"/>
                  </a:lnTo>
                  <a:lnTo>
                    <a:pt x="7" y="159"/>
                  </a:lnTo>
                  <a:lnTo>
                    <a:pt x="14" y="164"/>
                  </a:lnTo>
                  <a:lnTo>
                    <a:pt x="24" y="168"/>
                  </a:lnTo>
                  <a:lnTo>
                    <a:pt x="35" y="171"/>
                  </a:lnTo>
                  <a:lnTo>
                    <a:pt x="49" y="174"/>
                  </a:lnTo>
                  <a:lnTo>
                    <a:pt x="63" y="175"/>
                  </a:lnTo>
                  <a:lnTo>
                    <a:pt x="78" y="176"/>
                  </a:lnTo>
                  <a:lnTo>
                    <a:pt x="94" y="175"/>
                  </a:lnTo>
                  <a:lnTo>
                    <a:pt x="109" y="174"/>
                  </a:lnTo>
                  <a:lnTo>
                    <a:pt x="122" y="171"/>
                  </a:lnTo>
                  <a:lnTo>
                    <a:pt x="133" y="168"/>
                  </a:lnTo>
                  <a:lnTo>
                    <a:pt x="143" y="164"/>
                  </a:lnTo>
                  <a:lnTo>
                    <a:pt x="150" y="159"/>
                  </a:lnTo>
                  <a:lnTo>
                    <a:pt x="153" y="157"/>
                  </a:lnTo>
                  <a:lnTo>
                    <a:pt x="154" y="154"/>
                  </a:lnTo>
                  <a:lnTo>
                    <a:pt x="156" y="151"/>
                  </a:lnTo>
                  <a:lnTo>
                    <a:pt x="156" y="148"/>
                  </a:lnTo>
                  <a:lnTo>
                    <a:pt x="156" y="28"/>
                  </a:lnTo>
                  <a:lnTo>
                    <a:pt x="156" y="26"/>
                  </a:lnTo>
                  <a:lnTo>
                    <a:pt x="154" y="23"/>
                  </a:lnTo>
                  <a:lnTo>
                    <a:pt x="153" y="21"/>
                  </a:lnTo>
                  <a:lnTo>
                    <a:pt x="150" y="17"/>
                  </a:lnTo>
                  <a:lnTo>
                    <a:pt x="143" y="13"/>
                  </a:lnTo>
                  <a:lnTo>
                    <a:pt x="133" y="9"/>
                  </a:lnTo>
                  <a:lnTo>
                    <a:pt x="122" y="6"/>
                  </a:lnTo>
                  <a:lnTo>
                    <a:pt x="109" y="3"/>
                  </a:lnTo>
                  <a:lnTo>
                    <a:pt x="94" y="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766" name="Freeform 629"/>
            <p:cNvSpPr>
              <a:spLocks noEditPoints="1"/>
            </p:cNvSpPr>
            <p:nvPr/>
          </p:nvSpPr>
          <p:spPr bwMode="auto">
            <a:xfrm>
              <a:off x="6841089" y="2374094"/>
              <a:ext cx="350128" cy="294952"/>
            </a:xfrm>
            <a:custGeom>
              <a:avLst/>
              <a:gdLst>
                <a:gd name="T0" fmla="*/ 70 w 544"/>
                <a:gd name="T1" fmla="*/ 16 h 608"/>
                <a:gd name="T2" fmla="*/ 43 w 544"/>
                <a:gd name="T3" fmla="*/ 20 h 608"/>
                <a:gd name="T4" fmla="*/ 23 w 544"/>
                <a:gd name="T5" fmla="*/ 27 h 608"/>
                <a:gd name="T6" fmla="*/ 18 w 544"/>
                <a:gd name="T7" fmla="*/ 31 h 608"/>
                <a:gd name="T8" fmla="*/ 18 w 544"/>
                <a:gd name="T9" fmla="*/ 32 h 608"/>
                <a:gd name="T10" fmla="*/ 14 w 544"/>
                <a:gd name="T11" fmla="*/ 37 h 608"/>
                <a:gd name="T12" fmla="*/ 15 w 544"/>
                <a:gd name="T13" fmla="*/ 35 h 608"/>
                <a:gd name="T14" fmla="*/ 15 w 544"/>
                <a:gd name="T15" fmla="*/ 158 h 608"/>
                <a:gd name="T16" fmla="*/ 15 w 544"/>
                <a:gd name="T17" fmla="*/ 155 h 608"/>
                <a:gd name="T18" fmla="*/ 19 w 544"/>
                <a:gd name="T19" fmla="*/ 161 h 608"/>
                <a:gd name="T20" fmla="*/ 25 w 544"/>
                <a:gd name="T21" fmla="*/ 164 h 608"/>
                <a:gd name="T22" fmla="*/ 34 w 544"/>
                <a:gd name="T23" fmla="*/ 168 h 608"/>
                <a:gd name="T24" fmla="*/ 44 w 544"/>
                <a:gd name="T25" fmla="*/ 171 h 608"/>
                <a:gd name="T26" fmla="*/ 70 w 544"/>
                <a:gd name="T27" fmla="*/ 174 h 608"/>
                <a:gd name="T28" fmla="*/ 101 w 544"/>
                <a:gd name="T29" fmla="*/ 174 h 608"/>
                <a:gd name="T30" fmla="*/ 128 w 544"/>
                <a:gd name="T31" fmla="*/ 171 h 608"/>
                <a:gd name="T32" fmla="*/ 137 w 544"/>
                <a:gd name="T33" fmla="*/ 168 h 608"/>
                <a:gd name="T34" fmla="*/ 146 w 544"/>
                <a:gd name="T35" fmla="*/ 164 h 608"/>
                <a:gd name="T36" fmla="*/ 152 w 544"/>
                <a:gd name="T37" fmla="*/ 161 h 608"/>
                <a:gd name="T38" fmla="*/ 155 w 544"/>
                <a:gd name="T39" fmla="*/ 156 h 608"/>
                <a:gd name="T40" fmla="*/ 156 w 544"/>
                <a:gd name="T41" fmla="*/ 158 h 608"/>
                <a:gd name="T42" fmla="*/ 156 w 544"/>
                <a:gd name="T43" fmla="*/ 35 h 608"/>
                <a:gd name="T44" fmla="*/ 157 w 544"/>
                <a:gd name="T45" fmla="*/ 37 h 608"/>
                <a:gd name="T46" fmla="*/ 154 w 544"/>
                <a:gd name="T47" fmla="*/ 32 h 608"/>
                <a:gd name="T48" fmla="*/ 153 w 544"/>
                <a:gd name="T49" fmla="*/ 31 h 608"/>
                <a:gd name="T50" fmla="*/ 148 w 544"/>
                <a:gd name="T51" fmla="*/ 27 h 608"/>
                <a:gd name="T52" fmla="*/ 128 w 544"/>
                <a:gd name="T53" fmla="*/ 20 h 608"/>
                <a:gd name="T54" fmla="*/ 101 w 544"/>
                <a:gd name="T55" fmla="*/ 16 h 608"/>
                <a:gd name="T56" fmla="*/ 102 w 544"/>
                <a:gd name="T57" fmla="*/ 1 h 608"/>
                <a:gd name="T58" fmla="*/ 132 w 544"/>
                <a:gd name="T59" fmla="*/ 6 h 608"/>
                <a:gd name="T60" fmla="*/ 153 w 544"/>
                <a:gd name="T61" fmla="*/ 13 h 608"/>
                <a:gd name="T62" fmla="*/ 162 w 544"/>
                <a:gd name="T63" fmla="*/ 18 h 608"/>
                <a:gd name="T64" fmla="*/ 165 w 544"/>
                <a:gd name="T65" fmla="*/ 23 h 608"/>
                <a:gd name="T66" fmla="*/ 170 w 544"/>
                <a:gd name="T67" fmla="*/ 29 h 608"/>
                <a:gd name="T68" fmla="*/ 171 w 544"/>
                <a:gd name="T69" fmla="*/ 35 h 608"/>
                <a:gd name="T70" fmla="*/ 171 w 544"/>
                <a:gd name="T71" fmla="*/ 158 h 608"/>
                <a:gd name="T72" fmla="*/ 168 w 544"/>
                <a:gd name="T73" fmla="*/ 164 h 608"/>
                <a:gd name="T74" fmla="*/ 163 w 544"/>
                <a:gd name="T75" fmla="*/ 171 h 608"/>
                <a:gd name="T76" fmla="*/ 155 w 544"/>
                <a:gd name="T77" fmla="*/ 177 h 608"/>
                <a:gd name="T78" fmla="*/ 144 w 544"/>
                <a:gd name="T79" fmla="*/ 182 h 608"/>
                <a:gd name="T80" fmla="*/ 131 w 544"/>
                <a:gd name="T81" fmla="*/ 185 h 608"/>
                <a:gd name="T82" fmla="*/ 102 w 544"/>
                <a:gd name="T83" fmla="*/ 189 h 608"/>
                <a:gd name="T84" fmla="*/ 69 w 544"/>
                <a:gd name="T85" fmla="*/ 189 h 608"/>
                <a:gd name="T86" fmla="*/ 40 w 544"/>
                <a:gd name="T87" fmla="*/ 185 h 608"/>
                <a:gd name="T88" fmla="*/ 27 w 544"/>
                <a:gd name="T89" fmla="*/ 182 h 608"/>
                <a:gd name="T90" fmla="*/ 17 w 544"/>
                <a:gd name="T91" fmla="*/ 177 h 608"/>
                <a:gd name="T92" fmla="*/ 8 w 544"/>
                <a:gd name="T93" fmla="*/ 171 h 608"/>
                <a:gd name="T94" fmla="*/ 4 w 544"/>
                <a:gd name="T95" fmla="*/ 165 h 608"/>
                <a:gd name="T96" fmla="*/ 0 w 544"/>
                <a:gd name="T97" fmla="*/ 158 h 608"/>
                <a:gd name="T98" fmla="*/ 0 w 544"/>
                <a:gd name="T99" fmla="*/ 35 h 608"/>
                <a:gd name="T100" fmla="*/ 1 w 544"/>
                <a:gd name="T101" fmla="*/ 29 h 608"/>
                <a:gd name="T102" fmla="*/ 5 w 544"/>
                <a:gd name="T103" fmla="*/ 24 h 608"/>
                <a:gd name="T104" fmla="*/ 9 w 544"/>
                <a:gd name="T105" fmla="*/ 18 h 608"/>
                <a:gd name="T106" fmla="*/ 18 w 544"/>
                <a:gd name="T107" fmla="*/ 13 h 608"/>
                <a:gd name="T108" fmla="*/ 40 w 544"/>
                <a:gd name="T109" fmla="*/ 6 h 608"/>
                <a:gd name="T110" fmla="*/ 69 w 544"/>
                <a:gd name="T111" fmla="*/ 1 h 608"/>
                <a:gd name="T112" fmla="*/ 102 w 544"/>
                <a:gd name="T113" fmla="*/ 1 h 6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44"/>
                <a:gd name="T172" fmla="*/ 0 h 608"/>
                <a:gd name="T173" fmla="*/ 544 w 544"/>
                <a:gd name="T174" fmla="*/ 608 h 6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44" h="608">
                  <a:moveTo>
                    <a:pt x="271" y="48"/>
                  </a:moveTo>
                  <a:lnTo>
                    <a:pt x="223" y="51"/>
                  </a:lnTo>
                  <a:lnTo>
                    <a:pt x="180" y="56"/>
                  </a:lnTo>
                  <a:lnTo>
                    <a:pt x="138" y="65"/>
                  </a:lnTo>
                  <a:lnTo>
                    <a:pt x="104" y="75"/>
                  </a:lnTo>
                  <a:lnTo>
                    <a:pt x="74" y="86"/>
                  </a:lnTo>
                  <a:lnTo>
                    <a:pt x="79" y="84"/>
                  </a:lnTo>
                  <a:lnTo>
                    <a:pt x="57" y="99"/>
                  </a:lnTo>
                  <a:lnTo>
                    <a:pt x="64" y="92"/>
                  </a:lnTo>
                  <a:lnTo>
                    <a:pt x="57" y="102"/>
                  </a:lnTo>
                  <a:lnTo>
                    <a:pt x="49" y="112"/>
                  </a:lnTo>
                  <a:lnTo>
                    <a:pt x="45" y="119"/>
                  </a:lnTo>
                  <a:lnTo>
                    <a:pt x="48" y="106"/>
                  </a:lnTo>
                  <a:lnTo>
                    <a:pt x="48" y="113"/>
                  </a:lnTo>
                  <a:lnTo>
                    <a:pt x="48" y="496"/>
                  </a:lnTo>
                  <a:lnTo>
                    <a:pt x="48" y="506"/>
                  </a:lnTo>
                  <a:lnTo>
                    <a:pt x="43" y="490"/>
                  </a:lnTo>
                  <a:lnTo>
                    <a:pt x="49" y="497"/>
                  </a:lnTo>
                  <a:lnTo>
                    <a:pt x="57" y="510"/>
                  </a:lnTo>
                  <a:lnTo>
                    <a:pt x="62" y="515"/>
                  </a:lnTo>
                  <a:lnTo>
                    <a:pt x="57" y="510"/>
                  </a:lnTo>
                  <a:lnTo>
                    <a:pt x="79" y="525"/>
                  </a:lnTo>
                  <a:lnTo>
                    <a:pt x="76" y="523"/>
                  </a:lnTo>
                  <a:lnTo>
                    <a:pt x="108" y="538"/>
                  </a:lnTo>
                  <a:lnTo>
                    <a:pt x="104" y="537"/>
                  </a:lnTo>
                  <a:lnTo>
                    <a:pt x="139" y="547"/>
                  </a:lnTo>
                  <a:lnTo>
                    <a:pt x="181" y="553"/>
                  </a:lnTo>
                  <a:lnTo>
                    <a:pt x="224" y="558"/>
                  </a:lnTo>
                  <a:lnTo>
                    <a:pt x="274" y="560"/>
                  </a:lnTo>
                  <a:lnTo>
                    <a:pt x="322" y="558"/>
                  </a:lnTo>
                  <a:lnTo>
                    <a:pt x="365" y="553"/>
                  </a:lnTo>
                  <a:lnTo>
                    <a:pt x="408" y="546"/>
                  </a:lnTo>
                  <a:lnTo>
                    <a:pt x="441" y="537"/>
                  </a:lnTo>
                  <a:lnTo>
                    <a:pt x="437" y="538"/>
                  </a:lnTo>
                  <a:lnTo>
                    <a:pt x="469" y="523"/>
                  </a:lnTo>
                  <a:lnTo>
                    <a:pt x="466" y="525"/>
                  </a:lnTo>
                  <a:lnTo>
                    <a:pt x="488" y="510"/>
                  </a:lnTo>
                  <a:lnTo>
                    <a:pt x="483" y="515"/>
                  </a:lnTo>
                  <a:lnTo>
                    <a:pt x="490" y="507"/>
                  </a:lnTo>
                  <a:lnTo>
                    <a:pt x="494" y="500"/>
                  </a:lnTo>
                  <a:lnTo>
                    <a:pt x="502" y="490"/>
                  </a:lnTo>
                  <a:lnTo>
                    <a:pt x="496" y="506"/>
                  </a:lnTo>
                  <a:lnTo>
                    <a:pt x="496" y="496"/>
                  </a:lnTo>
                  <a:lnTo>
                    <a:pt x="496" y="113"/>
                  </a:lnTo>
                  <a:lnTo>
                    <a:pt x="496" y="106"/>
                  </a:lnTo>
                  <a:lnTo>
                    <a:pt x="500" y="119"/>
                  </a:lnTo>
                  <a:lnTo>
                    <a:pt x="494" y="109"/>
                  </a:lnTo>
                  <a:lnTo>
                    <a:pt x="490" y="104"/>
                  </a:lnTo>
                  <a:lnTo>
                    <a:pt x="481" y="92"/>
                  </a:lnTo>
                  <a:lnTo>
                    <a:pt x="488" y="99"/>
                  </a:lnTo>
                  <a:lnTo>
                    <a:pt x="466" y="84"/>
                  </a:lnTo>
                  <a:lnTo>
                    <a:pt x="470" y="86"/>
                  </a:lnTo>
                  <a:lnTo>
                    <a:pt x="439" y="74"/>
                  </a:lnTo>
                  <a:lnTo>
                    <a:pt x="406" y="65"/>
                  </a:lnTo>
                  <a:lnTo>
                    <a:pt x="363" y="55"/>
                  </a:lnTo>
                  <a:lnTo>
                    <a:pt x="321" y="51"/>
                  </a:lnTo>
                  <a:lnTo>
                    <a:pt x="271" y="48"/>
                  </a:lnTo>
                  <a:close/>
                  <a:moveTo>
                    <a:pt x="326" y="3"/>
                  </a:moveTo>
                  <a:lnTo>
                    <a:pt x="373" y="8"/>
                  </a:lnTo>
                  <a:lnTo>
                    <a:pt x="419" y="19"/>
                  </a:lnTo>
                  <a:lnTo>
                    <a:pt x="456" y="29"/>
                  </a:lnTo>
                  <a:lnTo>
                    <a:pt x="488" y="42"/>
                  </a:lnTo>
                  <a:cubicBezTo>
                    <a:pt x="489" y="42"/>
                    <a:pt x="491" y="43"/>
                    <a:pt x="492" y="44"/>
                  </a:cubicBezTo>
                  <a:lnTo>
                    <a:pt x="515" y="59"/>
                  </a:lnTo>
                  <a:cubicBezTo>
                    <a:pt x="517" y="61"/>
                    <a:pt x="520" y="63"/>
                    <a:pt x="522" y="66"/>
                  </a:cubicBezTo>
                  <a:lnTo>
                    <a:pt x="526" y="73"/>
                  </a:lnTo>
                  <a:lnTo>
                    <a:pt x="534" y="83"/>
                  </a:lnTo>
                  <a:lnTo>
                    <a:pt x="541" y="93"/>
                  </a:lnTo>
                  <a:cubicBezTo>
                    <a:pt x="543" y="97"/>
                    <a:pt x="544" y="101"/>
                    <a:pt x="544" y="106"/>
                  </a:cubicBezTo>
                  <a:lnTo>
                    <a:pt x="544" y="113"/>
                  </a:lnTo>
                  <a:lnTo>
                    <a:pt x="544" y="496"/>
                  </a:lnTo>
                  <a:lnTo>
                    <a:pt x="544" y="506"/>
                  </a:lnTo>
                  <a:cubicBezTo>
                    <a:pt x="544" y="511"/>
                    <a:pt x="542" y="517"/>
                    <a:pt x="539" y="521"/>
                  </a:cubicBezTo>
                  <a:lnTo>
                    <a:pt x="534" y="526"/>
                  </a:lnTo>
                  <a:lnTo>
                    <a:pt x="526" y="538"/>
                  </a:lnTo>
                  <a:lnTo>
                    <a:pt x="520" y="546"/>
                  </a:lnTo>
                  <a:cubicBezTo>
                    <a:pt x="518" y="548"/>
                    <a:pt x="517" y="549"/>
                    <a:pt x="515" y="550"/>
                  </a:cubicBezTo>
                  <a:lnTo>
                    <a:pt x="492" y="565"/>
                  </a:lnTo>
                  <a:cubicBezTo>
                    <a:pt x="491" y="566"/>
                    <a:pt x="490" y="566"/>
                    <a:pt x="489" y="567"/>
                  </a:cubicBezTo>
                  <a:lnTo>
                    <a:pt x="457" y="582"/>
                  </a:lnTo>
                  <a:cubicBezTo>
                    <a:pt x="456" y="582"/>
                    <a:pt x="455" y="583"/>
                    <a:pt x="454" y="583"/>
                  </a:cubicBezTo>
                  <a:lnTo>
                    <a:pt x="416" y="593"/>
                  </a:lnTo>
                  <a:lnTo>
                    <a:pt x="370" y="601"/>
                  </a:lnTo>
                  <a:lnTo>
                    <a:pt x="324" y="606"/>
                  </a:lnTo>
                  <a:lnTo>
                    <a:pt x="271" y="608"/>
                  </a:lnTo>
                  <a:lnTo>
                    <a:pt x="219" y="606"/>
                  </a:lnTo>
                  <a:lnTo>
                    <a:pt x="173" y="601"/>
                  </a:lnTo>
                  <a:lnTo>
                    <a:pt x="126" y="593"/>
                  </a:lnTo>
                  <a:lnTo>
                    <a:pt x="91" y="583"/>
                  </a:lnTo>
                  <a:cubicBezTo>
                    <a:pt x="90" y="583"/>
                    <a:pt x="89" y="582"/>
                    <a:pt x="87" y="582"/>
                  </a:cubicBezTo>
                  <a:lnTo>
                    <a:pt x="56" y="567"/>
                  </a:lnTo>
                  <a:cubicBezTo>
                    <a:pt x="55" y="566"/>
                    <a:pt x="54" y="566"/>
                    <a:pt x="53" y="565"/>
                  </a:cubicBezTo>
                  <a:lnTo>
                    <a:pt x="30" y="550"/>
                  </a:lnTo>
                  <a:cubicBezTo>
                    <a:pt x="28" y="549"/>
                    <a:pt x="27" y="548"/>
                    <a:pt x="25" y="546"/>
                  </a:cubicBezTo>
                  <a:lnTo>
                    <a:pt x="17" y="536"/>
                  </a:lnTo>
                  <a:lnTo>
                    <a:pt x="13" y="529"/>
                  </a:lnTo>
                  <a:lnTo>
                    <a:pt x="6" y="521"/>
                  </a:lnTo>
                  <a:cubicBezTo>
                    <a:pt x="3" y="517"/>
                    <a:pt x="0" y="511"/>
                    <a:pt x="0" y="506"/>
                  </a:cubicBezTo>
                  <a:lnTo>
                    <a:pt x="0" y="496"/>
                  </a:lnTo>
                  <a:lnTo>
                    <a:pt x="0" y="113"/>
                  </a:lnTo>
                  <a:lnTo>
                    <a:pt x="0" y="106"/>
                  </a:lnTo>
                  <a:cubicBezTo>
                    <a:pt x="0" y="101"/>
                    <a:pt x="2" y="97"/>
                    <a:pt x="4" y="93"/>
                  </a:cubicBezTo>
                  <a:lnTo>
                    <a:pt x="13" y="80"/>
                  </a:lnTo>
                  <a:lnTo>
                    <a:pt x="17" y="76"/>
                  </a:lnTo>
                  <a:lnTo>
                    <a:pt x="23" y="66"/>
                  </a:lnTo>
                  <a:cubicBezTo>
                    <a:pt x="25" y="63"/>
                    <a:pt x="27" y="61"/>
                    <a:pt x="30" y="59"/>
                  </a:cubicBezTo>
                  <a:lnTo>
                    <a:pt x="53" y="44"/>
                  </a:lnTo>
                  <a:cubicBezTo>
                    <a:pt x="54" y="43"/>
                    <a:pt x="55" y="42"/>
                    <a:pt x="57" y="42"/>
                  </a:cubicBezTo>
                  <a:lnTo>
                    <a:pt x="91" y="29"/>
                  </a:lnTo>
                  <a:lnTo>
                    <a:pt x="127" y="18"/>
                  </a:lnTo>
                  <a:lnTo>
                    <a:pt x="174" y="8"/>
                  </a:lnTo>
                  <a:lnTo>
                    <a:pt x="220" y="3"/>
                  </a:lnTo>
                  <a:lnTo>
                    <a:pt x="274" y="0"/>
                  </a:lnTo>
                  <a:lnTo>
                    <a:pt x="326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767" name="Rectangle 630"/>
            <p:cNvSpPr>
              <a:spLocks noChangeArrowheads="1"/>
            </p:cNvSpPr>
            <p:nvPr/>
          </p:nvSpPr>
          <p:spPr bwMode="auto">
            <a:xfrm>
              <a:off x="6845184" y="2423770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68" name="Rectangle 631"/>
            <p:cNvSpPr>
              <a:spLocks noChangeArrowheads="1"/>
            </p:cNvSpPr>
            <p:nvPr/>
          </p:nvSpPr>
          <p:spPr bwMode="auto">
            <a:xfrm>
              <a:off x="6855422" y="2423770"/>
              <a:ext cx="12285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69" name="Rectangle 632"/>
            <p:cNvSpPr>
              <a:spLocks noChangeArrowheads="1"/>
            </p:cNvSpPr>
            <p:nvPr/>
          </p:nvSpPr>
          <p:spPr bwMode="auto">
            <a:xfrm>
              <a:off x="6867707" y="2423770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0" name="Rectangle 633"/>
            <p:cNvSpPr>
              <a:spLocks noChangeArrowheads="1"/>
            </p:cNvSpPr>
            <p:nvPr/>
          </p:nvSpPr>
          <p:spPr bwMode="auto">
            <a:xfrm>
              <a:off x="6877945" y="2423770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1" name="Rectangle 634"/>
            <p:cNvSpPr>
              <a:spLocks noChangeArrowheads="1"/>
            </p:cNvSpPr>
            <p:nvPr/>
          </p:nvSpPr>
          <p:spPr bwMode="auto">
            <a:xfrm>
              <a:off x="6888183" y="2423770"/>
              <a:ext cx="10238" cy="234409"/>
            </a:xfrm>
            <a:prstGeom prst="rect">
              <a:avLst/>
            </a:prstGeom>
            <a:solidFill>
              <a:srgbClr val="D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2" name="Rectangle 635"/>
            <p:cNvSpPr>
              <a:spLocks noChangeArrowheads="1"/>
            </p:cNvSpPr>
            <p:nvPr/>
          </p:nvSpPr>
          <p:spPr bwMode="auto">
            <a:xfrm>
              <a:off x="6898420" y="2423770"/>
              <a:ext cx="10238" cy="234409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3" name="Rectangle 636"/>
            <p:cNvSpPr>
              <a:spLocks noChangeArrowheads="1"/>
            </p:cNvSpPr>
            <p:nvPr/>
          </p:nvSpPr>
          <p:spPr bwMode="auto">
            <a:xfrm>
              <a:off x="6908658" y="2423770"/>
              <a:ext cx="10238" cy="234409"/>
            </a:xfrm>
            <a:prstGeom prst="rect">
              <a:avLst/>
            </a:prstGeom>
            <a:solidFill>
              <a:srgbClr val="D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4" name="Rectangle 637"/>
            <p:cNvSpPr>
              <a:spLocks noChangeArrowheads="1"/>
            </p:cNvSpPr>
            <p:nvPr/>
          </p:nvSpPr>
          <p:spPr bwMode="auto">
            <a:xfrm>
              <a:off x="6918895" y="2423770"/>
              <a:ext cx="10238" cy="234409"/>
            </a:xfrm>
            <a:prstGeom prst="rect">
              <a:avLst/>
            </a:prstGeom>
            <a:solidFill>
              <a:srgbClr val="E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5" name="Rectangle 638"/>
            <p:cNvSpPr>
              <a:spLocks noChangeArrowheads="1"/>
            </p:cNvSpPr>
            <p:nvPr/>
          </p:nvSpPr>
          <p:spPr bwMode="auto">
            <a:xfrm>
              <a:off x="6929133" y="2423770"/>
              <a:ext cx="10238" cy="234409"/>
            </a:xfrm>
            <a:prstGeom prst="rect">
              <a:avLst/>
            </a:prstGeom>
            <a:solidFill>
              <a:srgbClr val="E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6" name="Rectangle 639"/>
            <p:cNvSpPr>
              <a:spLocks noChangeArrowheads="1"/>
            </p:cNvSpPr>
            <p:nvPr/>
          </p:nvSpPr>
          <p:spPr bwMode="auto">
            <a:xfrm>
              <a:off x="6939371" y="2423770"/>
              <a:ext cx="10238" cy="234409"/>
            </a:xfrm>
            <a:prstGeom prst="rect">
              <a:avLst/>
            </a:prstGeom>
            <a:solidFill>
              <a:srgbClr val="E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7" name="Rectangle 640"/>
            <p:cNvSpPr>
              <a:spLocks noChangeArrowheads="1"/>
            </p:cNvSpPr>
            <p:nvPr/>
          </p:nvSpPr>
          <p:spPr bwMode="auto">
            <a:xfrm>
              <a:off x="6949608" y="2423770"/>
              <a:ext cx="10238" cy="234409"/>
            </a:xfrm>
            <a:prstGeom prst="rect">
              <a:avLst/>
            </a:prstGeom>
            <a:solidFill>
              <a:srgbClr val="F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8" name="Rectangle 641"/>
            <p:cNvSpPr>
              <a:spLocks noChangeArrowheads="1"/>
            </p:cNvSpPr>
            <p:nvPr/>
          </p:nvSpPr>
          <p:spPr bwMode="auto">
            <a:xfrm>
              <a:off x="6959846" y="2423770"/>
              <a:ext cx="10238" cy="234409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79" name="Rectangle 642"/>
            <p:cNvSpPr>
              <a:spLocks noChangeArrowheads="1"/>
            </p:cNvSpPr>
            <p:nvPr/>
          </p:nvSpPr>
          <p:spPr bwMode="auto">
            <a:xfrm>
              <a:off x="6970084" y="2423770"/>
              <a:ext cx="10238" cy="23440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0" name="Rectangle 643"/>
            <p:cNvSpPr>
              <a:spLocks noChangeArrowheads="1"/>
            </p:cNvSpPr>
            <p:nvPr/>
          </p:nvSpPr>
          <p:spPr bwMode="auto">
            <a:xfrm>
              <a:off x="6980321" y="2423770"/>
              <a:ext cx="10238" cy="23440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1" name="Rectangle 644"/>
            <p:cNvSpPr>
              <a:spLocks noChangeArrowheads="1"/>
            </p:cNvSpPr>
            <p:nvPr/>
          </p:nvSpPr>
          <p:spPr bwMode="auto">
            <a:xfrm>
              <a:off x="6990559" y="2423770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2" name="Rectangle 645"/>
            <p:cNvSpPr>
              <a:spLocks noChangeArrowheads="1"/>
            </p:cNvSpPr>
            <p:nvPr/>
          </p:nvSpPr>
          <p:spPr bwMode="auto">
            <a:xfrm>
              <a:off x="7000797" y="2423770"/>
              <a:ext cx="20475" cy="23440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3" name="Rectangle 646"/>
            <p:cNvSpPr>
              <a:spLocks noChangeArrowheads="1"/>
            </p:cNvSpPr>
            <p:nvPr/>
          </p:nvSpPr>
          <p:spPr bwMode="auto">
            <a:xfrm>
              <a:off x="7021272" y="2423770"/>
              <a:ext cx="10238" cy="23440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4" name="Rectangle 647"/>
            <p:cNvSpPr>
              <a:spLocks noChangeArrowheads="1"/>
            </p:cNvSpPr>
            <p:nvPr/>
          </p:nvSpPr>
          <p:spPr bwMode="auto">
            <a:xfrm>
              <a:off x="7031510" y="2423770"/>
              <a:ext cx="10238" cy="23440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5" name="Rectangle 648"/>
            <p:cNvSpPr>
              <a:spLocks noChangeArrowheads="1"/>
            </p:cNvSpPr>
            <p:nvPr/>
          </p:nvSpPr>
          <p:spPr bwMode="auto">
            <a:xfrm>
              <a:off x="7041747" y="2423770"/>
              <a:ext cx="10238" cy="23440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6" name="Rectangle 649"/>
            <p:cNvSpPr>
              <a:spLocks noChangeArrowheads="1"/>
            </p:cNvSpPr>
            <p:nvPr/>
          </p:nvSpPr>
          <p:spPr bwMode="auto">
            <a:xfrm>
              <a:off x="7051985" y="2423770"/>
              <a:ext cx="10238" cy="234409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7" name="Rectangle 650"/>
            <p:cNvSpPr>
              <a:spLocks noChangeArrowheads="1"/>
            </p:cNvSpPr>
            <p:nvPr/>
          </p:nvSpPr>
          <p:spPr bwMode="auto">
            <a:xfrm>
              <a:off x="7062223" y="2423770"/>
              <a:ext cx="10238" cy="234409"/>
            </a:xfrm>
            <a:prstGeom prst="rect">
              <a:avLst/>
            </a:prstGeom>
            <a:solidFill>
              <a:srgbClr val="F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8" name="Rectangle 651"/>
            <p:cNvSpPr>
              <a:spLocks noChangeArrowheads="1"/>
            </p:cNvSpPr>
            <p:nvPr/>
          </p:nvSpPr>
          <p:spPr bwMode="auto">
            <a:xfrm>
              <a:off x="7072460" y="2423770"/>
              <a:ext cx="10238" cy="234409"/>
            </a:xfrm>
            <a:prstGeom prst="rect">
              <a:avLst/>
            </a:prstGeom>
            <a:solidFill>
              <a:srgbClr val="E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89" name="Rectangle 652"/>
            <p:cNvSpPr>
              <a:spLocks noChangeArrowheads="1"/>
            </p:cNvSpPr>
            <p:nvPr/>
          </p:nvSpPr>
          <p:spPr bwMode="auto">
            <a:xfrm>
              <a:off x="7082698" y="2423770"/>
              <a:ext cx="10238" cy="234409"/>
            </a:xfrm>
            <a:prstGeom prst="rect">
              <a:avLst/>
            </a:prstGeom>
            <a:solidFill>
              <a:srgbClr val="E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0" name="Rectangle 653"/>
            <p:cNvSpPr>
              <a:spLocks noChangeArrowheads="1"/>
            </p:cNvSpPr>
            <p:nvPr/>
          </p:nvSpPr>
          <p:spPr bwMode="auto">
            <a:xfrm>
              <a:off x="7092936" y="2423770"/>
              <a:ext cx="10238" cy="234409"/>
            </a:xfrm>
            <a:prstGeom prst="rect">
              <a:avLst/>
            </a:prstGeom>
            <a:solidFill>
              <a:srgbClr val="E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1" name="Rectangle 654"/>
            <p:cNvSpPr>
              <a:spLocks noChangeArrowheads="1"/>
            </p:cNvSpPr>
            <p:nvPr/>
          </p:nvSpPr>
          <p:spPr bwMode="auto">
            <a:xfrm>
              <a:off x="7103173" y="2423770"/>
              <a:ext cx="10238" cy="234409"/>
            </a:xfrm>
            <a:prstGeom prst="rect">
              <a:avLst/>
            </a:prstGeom>
            <a:solidFill>
              <a:srgbClr val="D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2" name="Rectangle 655"/>
            <p:cNvSpPr>
              <a:spLocks noChangeArrowheads="1"/>
            </p:cNvSpPr>
            <p:nvPr/>
          </p:nvSpPr>
          <p:spPr bwMode="auto">
            <a:xfrm>
              <a:off x="7113411" y="2423770"/>
              <a:ext cx="10238" cy="234409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3" name="Rectangle 656"/>
            <p:cNvSpPr>
              <a:spLocks noChangeArrowheads="1"/>
            </p:cNvSpPr>
            <p:nvPr/>
          </p:nvSpPr>
          <p:spPr bwMode="auto">
            <a:xfrm>
              <a:off x="7123649" y="2423770"/>
              <a:ext cx="10238" cy="234409"/>
            </a:xfrm>
            <a:prstGeom prst="rect">
              <a:avLst/>
            </a:prstGeom>
            <a:solidFill>
              <a:srgbClr val="D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4" name="Rectangle 657"/>
            <p:cNvSpPr>
              <a:spLocks noChangeArrowheads="1"/>
            </p:cNvSpPr>
            <p:nvPr/>
          </p:nvSpPr>
          <p:spPr bwMode="auto">
            <a:xfrm>
              <a:off x="7133886" y="2423770"/>
              <a:ext cx="10238" cy="234409"/>
            </a:xfrm>
            <a:prstGeom prst="rect">
              <a:avLst/>
            </a:prstGeom>
            <a:solidFill>
              <a:srgbClr val="D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5" name="Rectangle 658"/>
            <p:cNvSpPr>
              <a:spLocks noChangeArrowheads="1"/>
            </p:cNvSpPr>
            <p:nvPr/>
          </p:nvSpPr>
          <p:spPr bwMode="auto">
            <a:xfrm>
              <a:off x="7144124" y="2423770"/>
              <a:ext cx="10238" cy="234409"/>
            </a:xfrm>
            <a:prstGeom prst="rect">
              <a:avLst/>
            </a:prstGeom>
            <a:solidFill>
              <a:srgbClr val="C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6" name="Rectangle 659"/>
            <p:cNvSpPr>
              <a:spLocks noChangeArrowheads="1"/>
            </p:cNvSpPr>
            <p:nvPr/>
          </p:nvSpPr>
          <p:spPr bwMode="auto">
            <a:xfrm>
              <a:off x="7154361" y="2423770"/>
              <a:ext cx="10238" cy="23440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7" name="Rectangle 660"/>
            <p:cNvSpPr>
              <a:spLocks noChangeArrowheads="1"/>
            </p:cNvSpPr>
            <p:nvPr/>
          </p:nvSpPr>
          <p:spPr bwMode="auto">
            <a:xfrm>
              <a:off x="7164599" y="2423770"/>
              <a:ext cx="10238" cy="23440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798" name="Freeform 661"/>
            <p:cNvSpPr>
              <a:spLocks/>
            </p:cNvSpPr>
            <p:nvPr/>
          </p:nvSpPr>
          <p:spPr bwMode="auto">
            <a:xfrm>
              <a:off x="6851327" y="2381856"/>
              <a:ext cx="319415" cy="85381"/>
            </a:xfrm>
            <a:custGeom>
              <a:avLst/>
              <a:gdLst>
                <a:gd name="T0" fmla="*/ 156 w 156"/>
                <a:gd name="T1" fmla="*/ 27 h 55"/>
                <a:gd name="T2" fmla="*/ 156 w 156"/>
                <a:gd name="T3" fmla="*/ 27 h 55"/>
                <a:gd name="T4" fmla="*/ 156 w 156"/>
                <a:gd name="T5" fmla="*/ 30 h 55"/>
                <a:gd name="T6" fmla="*/ 154 w 156"/>
                <a:gd name="T7" fmla="*/ 34 h 55"/>
                <a:gd name="T8" fmla="*/ 152 w 156"/>
                <a:gd name="T9" fmla="*/ 36 h 55"/>
                <a:gd name="T10" fmla="*/ 150 w 156"/>
                <a:gd name="T11" fmla="*/ 38 h 55"/>
                <a:gd name="T12" fmla="*/ 143 w 156"/>
                <a:gd name="T13" fmla="*/ 44 h 55"/>
                <a:gd name="T14" fmla="*/ 133 w 156"/>
                <a:gd name="T15" fmla="*/ 47 h 55"/>
                <a:gd name="T16" fmla="*/ 122 w 156"/>
                <a:gd name="T17" fmla="*/ 50 h 55"/>
                <a:gd name="T18" fmla="*/ 108 w 156"/>
                <a:gd name="T19" fmla="*/ 54 h 55"/>
                <a:gd name="T20" fmla="*/ 94 w 156"/>
                <a:gd name="T21" fmla="*/ 55 h 55"/>
                <a:gd name="T22" fmla="*/ 78 w 156"/>
                <a:gd name="T23" fmla="*/ 55 h 55"/>
                <a:gd name="T24" fmla="*/ 62 w 156"/>
                <a:gd name="T25" fmla="*/ 55 h 55"/>
                <a:gd name="T26" fmla="*/ 48 w 156"/>
                <a:gd name="T27" fmla="*/ 54 h 55"/>
                <a:gd name="T28" fmla="*/ 34 w 156"/>
                <a:gd name="T29" fmla="*/ 50 h 55"/>
                <a:gd name="T30" fmla="*/ 23 w 156"/>
                <a:gd name="T31" fmla="*/ 47 h 55"/>
                <a:gd name="T32" fmla="*/ 13 w 156"/>
                <a:gd name="T33" fmla="*/ 44 h 55"/>
                <a:gd name="T34" fmla="*/ 6 w 156"/>
                <a:gd name="T35" fmla="*/ 38 h 55"/>
                <a:gd name="T36" fmla="*/ 4 w 156"/>
                <a:gd name="T37" fmla="*/ 36 h 55"/>
                <a:gd name="T38" fmla="*/ 2 w 156"/>
                <a:gd name="T39" fmla="*/ 34 h 55"/>
                <a:gd name="T40" fmla="*/ 0 w 156"/>
                <a:gd name="T41" fmla="*/ 30 h 55"/>
                <a:gd name="T42" fmla="*/ 0 w 156"/>
                <a:gd name="T43" fmla="*/ 27 h 55"/>
                <a:gd name="T44" fmla="*/ 0 w 156"/>
                <a:gd name="T45" fmla="*/ 25 h 55"/>
                <a:gd name="T46" fmla="*/ 2 w 156"/>
                <a:gd name="T47" fmla="*/ 22 h 55"/>
                <a:gd name="T48" fmla="*/ 4 w 156"/>
                <a:gd name="T49" fmla="*/ 20 h 55"/>
                <a:gd name="T50" fmla="*/ 6 w 156"/>
                <a:gd name="T51" fmla="*/ 17 h 55"/>
                <a:gd name="T52" fmla="*/ 13 w 156"/>
                <a:gd name="T53" fmla="*/ 12 h 55"/>
                <a:gd name="T54" fmla="*/ 23 w 156"/>
                <a:gd name="T55" fmla="*/ 8 h 55"/>
                <a:gd name="T56" fmla="*/ 34 w 156"/>
                <a:gd name="T57" fmla="*/ 5 h 55"/>
                <a:gd name="T58" fmla="*/ 48 w 156"/>
                <a:gd name="T59" fmla="*/ 2 h 55"/>
                <a:gd name="T60" fmla="*/ 62 w 156"/>
                <a:gd name="T61" fmla="*/ 1 h 55"/>
                <a:gd name="T62" fmla="*/ 78 w 156"/>
                <a:gd name="T63" fmla="*/ 0 h 55"/>
                <a:gd name="T64" fmla="*/ 94 w 156"/>
                <a:gd name="T65" fmla="*/ 1 h 55"/>
                <a:gd name="T66" fmla="*/ 108 w 156"/>
                <a:gd name="T67" fmla="*/ 2 h 55"/>
                <a:gd name="T68" fmla="*/ 122 w 156"/>
                <a:gd name="T69" fmla="*/ 5 h 55"/>
                <a:gd name="T70" fmla="*/ 133 w 156"/>
                <a:gd name="T71" fmla="*/ 8 h 55"/>
                <a:gd name="T72" fmla="*/ 143 w 156"/>
                <a:gd name="T73" fmla="*/ 12 h 55"/>
                <a:gd name="T74" fmla="*/ 150 w 156"/>
                <a:gd name="T75" fmla="*/ 17 h 55"/>
                <a:gd name="T76" fmla="*/ 152 w 156"/>
                <a:gd name="T77" fmla="*/ 20 h 55"/>
                <a:gd name="T78" fmla="*/ 154 w 156"/>
                <a:gd name="T79" fmla="*/ 22 h 55"/>
                <a:gd name="T80" fmla="*/ 156 w 156"/>
                <a:gd name="T81" fmla="*/ 25 h 55"/>
                <a:gd name="T82" fmla="*/ 156 w 156"/>
                <a:gd name="T83" fmla="*/ 27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6"/>
                <a:gd name="T127" fmla="*/ 0 h 55"/>
                <a:gd name="T128" fmla="*/ 156 w 156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6" h="55">
                  <a:moveTo>
                    <a:pt x="156" y="27"/>
                  </a:moveTo>
                  <a:lnTo>
                    <a:pt x="156" y="27"/>
                  </a:lnTo>
                  <a:lnTo>
                    <a:pt x="156" y="30"/>
                  </a:lnTo>
                  <a:lnTo>
                    <a:pt x="154" y="34"/>
                  </a:lnTo>
                  <a:lnTo>
                    <a:pt x="152" y="36"/>
                  </a:lnTo>
                  <a:lnTo>
                    <a:pt x="150" y="38"/>
                  </a:lnTo>
                  <a:lnTo>
                    <a:pt x="143" y="44"/>
                  </a:lnTo>
                  <a:lnTo>
                    <a:pt x="133" y="47"/>
                  </a:lnTo>
                  <a:lnTo>
                    <a:pt x="122" y="50"/>
                  </a:lnTo>
                  <a:lnTo>
                    <a:pt x="108" y="54"/>
                  </a:lnTo>
                  <a:lnTo>
                    <a:pt x="94" y="55"/>
                  </a:lnTo>
                  <a:lnTo>
                    <a:pt x="78" y="55"/>
                  </a:lnTo>
                  <a:lnTo>
                    <a:pt x="62" y="55"/>
                  </a:lnTo>
                  <a:lnTo>
                    <a:pt x="48" y="54"/>
                  </a:lnTo>
                  <a:lnTo>
                    <a:pt x="34" y="50"/>
                  </a:lnTo>
                  <a:lnTo>
                    <a:pt x="23" y="47"/>
                  </a:lnTo>
                  <a:lnTo>
                    <a:pt x="13" y="44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6" y="17"/>
                  </a:lnTo>
                  <a:lnTo>
                    <a:pt x="13" y="12"/>
                  </a:lnTo>
                  <a:lnTo>
                    <a:pt x="23" y="8"/>
                  </a:lnTo>
                  <a:lnTo>
                    <a:pt x="34" y="5"/>
                  </a:lnTo>
                  <a:lnTo>
                    <a:pt x="48" y="2"/>
                  </a:lnTo>
                  <a:lnTo>
                    <a:pt x="62" y="1"/>
                  </a:lnTo>
                  <a:lnTo>
                    <a:pt x="78" y="0"/>
                  </a:lnTo>
                  <a:lnTo>
                    <a:pt x="94" y="1"/>
                  </a:lnTo>
                  <a:lnTo>
                    <a:pt x="108" y="2"/>
                  </a:lnTo>
                  <a:lnTo>
                    <a:pt x="122" y="5"/>
                  </a:lnTo>
                  <a:lnTo>
                    <a:pt x="133" y="8"/>
                  </a:lnTo>
                  <a:lnTo>
                    <a:pt x="143" y="12"/>
                  </a:lnTo>
                  <a:lnTo>
                    <a:pt x="150" y="17"/>
                  </a:lnTo>
                  <a:lnTo>
                    <a:pt x="152" y="20"/>
                  </a:lnTo>
                  <a:lnTo>
                    <a:pt x="154" y="22"/>
                  </a:lnTo>
                  <a:lnTo>
                    <a:pt x="156" y="25"/>
                  </a:lnTo>
                  <a:lnTo>
                    <a:pt x="156" y="2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799" name="Picture 662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58275" y="2501389"/>
              <a:ext cx="554881" cy="180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00" name="Freeform 663"/>
            <p:cNvSpPr>
              <a:spLocks/>
            </p:cNvSpPr>
            <p:nvPr/>
          </p:nvSpPr>
          <p:spPr bwMode="auto">
            <a:xfrm>
              <a:off x="6042553" y="2307342"/>
              <a:ext cx="350128" cy="280980"/>
            </a:xfrm>
            <a:custGeom>
              <a:avLst/>
              <a:gdLst>
                <a:gd name="T0" fmla="*/ 87 w 171"/>
                <a:gd name="T1" fmla="*/ 0 h 181"/>
                <a:gd name="T2" fmla="*/ 0 w 171"/>
                <a:gd name="T3" fmla="*/ 30 h 181"/>
                <a:gd name="T4" fmla="*/ 0 w 171"/>
                <a:gd name="T5" fmla="*/ 146 h 181"/>
                <a:gd name="T6" fmla="*/ 86 w 171"/>
                <a:gd name="T7" fmla="*/ 181 h 181"/>
                <a:gd name="T8" fmla="*/ 171 w 171"/>
                <a:gd name="T9" fmla="*/ 151 h 181"/>
                <a:gd name="T10" fmla="*/ 171 w 171"/>
                <a:gd name="T11" fmla="*/ 36 h 181"/>
                <a:gd name="T12" fmla="*/ 87 w 171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1"/>
                <a:gd name="T22" fmla="*/ 0 h 181"/>
                <a:gd name="T23" fmla="*/ 171 w 171"/>
                <a:gd name="T24" fmla="*/ 181 h 1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1" h="181">
                  <a:moveTo>
                    <a:pt x="87" y="0"/>
                  </a:moveTo>
                  <a:lnTo>
                    <a:pt x="0" y="30"/>
                  </a:lnTo>
                  <a:lnTo>
                    <a:pt x="0" y="146"/>
                  </a:lnTo>
                  <a:lnTo>
                    <a:pt x="86" y="181"/>
                  </a:lnTo>
                  <a:lnTo>
                    <a:pt x="171" y="151"/>
                  </a:lnTo>
                  <a:lnTo>
                    <a:pt x="171" y="36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01" name="Freeform 664"/>
            <p:cNvSpPr>
              <a:spLocks noEditPoints="1"/>
            </p:cNvSpPr>
            <p:nvPr/>
          </p:nvSpPr>
          <p:spPr bwMode="auto">
            <a:xfrm>
              <a:off x="6028220" y="2296476"/>
              <a:ext cx="380841" cy="302713"/>
            </a:xfrm>
            <a:custGeom>
              <a:avLst/>
              <a:gdLst>
                <a:gd name="T0" fmla="*/ 91 w 592"/>
                <a:gd name="T1" fmla="*/ 15 h 625"/>
                <a:gd name="T2" fmla="*/ 97 w 592"/>
                <a:gd name="T3" fmla="*/ 15 h 625"/>
                <a:gd name="T4" fmla="*/ 10 w 592"/>
                <a:gd name="T5" fmla="*/ 45 h 625"/>
                <a:gd name="T6" fmla="*/ 15 w 592"/>
                <a:gd name="T7" fmla="*/ 38 h 625"/>
                <a:gd name="T8" fmla="*/ 15 w 592"/>
                <a:gd name="T9" fmla="*/ 153 h 625"/>
                <a:gd name="T10" fmla="*/ 11 w 592"/>
                <a:gd name="T11" fmla="*/ 146 h 625"/>
                <a:gd name="T12" fmla="*/ 96 w 592"/>
                <a:gd name="T13" fmla="*/ 180 h 625"/>
                <a:gd name="T14" fmla="*/ 90 w 592"/>
                <a:gd name="T15" fmla="*/ 180 h 625"/>
                <a:gd name="T16" fmla="*/ 176 w 592"/>
                <a:gd name="T17" fmla="*/ 150 h 625"/>
                <a:gd name="T18" fmla="*/ 171 w 592"/>
                <a:gd name="T19" fmla="*/ 157 h 625"/>
                <a:gd name="T20" fmla="*/ 171 w 592"/>
                <a:gd name="T21" fmla="*/ 43 h 625"/>
                <a:gd name="T22" fmla="*/ 176 w 592"/>
                <a:gd name="T23" fmla="*/ 50 h 625"/>
                <a:gd name="T24" fmla="*/ 91 w 592"/>
                <a:gd name="T25" fmla="*/ 15 h 625"/>
                <a:gd name="T26" fmla="*/ 182 w 592"/>
                <a:gd name="T27" fmla="*/ 36 h 625"/>
                <a:gd name="T28" fmla="*/ 186 w 592"/>
                <a:gd name="T29" fmla="*/ 43 h 625"/>
                <a:gd name="T30" fmla="*/ 186 w 592"/>
                <a:gd name="T31" fmla="*/ 157 h 625"/>
                <a:gd name="T32" fmla="*/ 181 w 592"/>
                <a:gd name="T33" fmla="*/ 164 h 625"/>
                <a:gd name="T34" fmla="*/ 96 w 592"/>
                <a:gd name="T35" fmla="*/ 194 h 625"/>
                <a:gd name="T36" fmla="*/ 90 w 592"/>
                <a:gd name="T37" fmla="*/ 194 h 625"/>
                <a:gd name="T38" fmla="*/ 5 w 592"/>
                <a:gd name="T39" fmla="*/ 160 h 625"/>
                <a:gd name="T40" fmla="*/ 0 w 592"/>
                <a:gd name="T41" fmla="*/ 153 h 625"/>
                <a:gd name="T42" fmla="*/ 0 w 592"/>
                <a:gd name="T43" fmla="*/ 38 h 625"/>
                <a:gd name="T44" fmla="*/ 5 w 592"/>
                <a:gd name="T45" fmla="*/ 31 h 625"/>
                <a:gd name="T46" fmla="*/ 92 w 592"/>
                <a:gd name="T47" fmla="*/ 1 h 625"/>
                <a:gd name="T48" fmla="*/ 97 w 592"/>
                <a:gd name="T49" fmla="*/ 1 h 625"/>
                <a:gd name="T50" fmla="*/ 182 w 592"/>
                <a:gd name="T51" fmla="*/ 36 h 6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2"/>
                <a:gd name="T79" fmla="*/ 0 h 625"/>
                <a:gd name="T80" fmla="*/ 592 w 592"/>
                <a:gd name="T81" fmla="*/ 625 h 62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2" h="625">
                  <a:moveTo>
                    <a:pt x="290" y="47"/>
                  </a:moveTo>
                  <a:lnTo>
                    <a:pt x="308" y="47"/>
                  </a:lnTo>
                  <a:lnTo>
                    <a:pt x="32" y="144"/>
                  </a:lnTo>
                  <a:lnTo>
                    <a:pt x="48" y="121"/>
                  </a:lnTo>
                  <a:lnTo>
                    <a:pt x="48" y="490"/>
                  </a:lnTo>
                  <a:lnTo>
                    <a:pt x="34" y="467"/>
                  </a:lnTo>
                  <a:lnTo>
                    <a:pt x="306" y="578"/>
                  </a:lnTo>
                  <a:lnTo>
                    <a:pt x="288" y="578"/>
                  </a:lnTo>
                  <a:lnTo>
                    <a:pt x="560" y="481"/>
                  </a:lnTo>
                  <a:lnTo>
                    <a:pt x="544" y="504"/>
                  </a:lnTo>
                  <a:lnTo>
                    <a:pt x="544" y="138"/>
                  </a:lnTo>
                  <a:lnTo>
                    <a:pt x="559" y="160"/>
                  </a:lnTo>
                  <a:lnTo>
                    <a:pt x="290" y="47"/>
                  </a:lnTo>
                  <a:close/>
                  <a:moveTo>
                    <a:pt x="578" y="116"/>
                  </a:moveTo>
                  <a:cubicBezTo>
                    <a:pt x="587" y="119"/>
                    <a:pt x="592" y="128"/>
                    <a:pt x="592" y="138"/>
                  </a:cubicBezTo>
                  <a:lnTo>
                    <a:pt x="592" y="504"/>
                  </a:lnTo>
                  <a:cubicBezTo>
                    <a:pt x="592" y="514"/>
                    <a:pt x="586" y="523"/>
                    <a:pt x="576" y="527"/>
                  </a:cubicBezTo>
                  <a:lnTo>
                    <a:pt x="304" y="623"/>
                  </a:lnTo>
                  <a:cubicBezTo>
                    <a:pt x="299" y="625"/>
                    <a:pt x="293" y="625"/>
                    <a:pt x="287" y="623"/>
                  </a:cubicBezTo>
                  <a:lnTo>
                    <a:pt x="15" y="512"/>
                  </a:lnTo>
                  <a:cubicBezTo>
                    <a:pt x="6" y="508"/>
                    <a:pt x="0" y="499"/>
                    <a:pt x="0" y="490"/>
                  </a:cubicBezTo>
                  <a:lnTo>
                    <a:pt x="0" y="121"/>
                  </a:lnTo>
                  <a:cubicBezTo>
                    <a:pt x="0" y="111"/>
                    <a:pt x="7" y="102"/>
                    <a:pt x="17" y="98"/>
                  </a:cubicBezTo>
                  <a:lnTo>
                    <a:pt x="292" y="2"/>
                  </a:lnTo>
                  <a:cubicBezTo>
                    <a:pt x="297" y="0"/>
                    <a:pt x="303" y="0"/>
                    <a:pt x="309" y="2"/>
                  </a:cubicBezTo>
                  <a:lnTo>
                    <a:pt x="578" y="11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02" name="Freeform 665"/>
            <p:cNvSpPr>
              <a:spLocks/>
            </p:cNvSpPr>
            <p:nvPr/>
          </p:nvSpPr>
          <p:spPr bwMode="auto">
            <a:xfrm>
              <a:off x="6038457" y="2350809"/>
              <a:ext cx="174040" cy="232856"/>
            </a:xfrm>
            <a:custGeom>
              <a:avLst/>
              <a:gdLst>
                <a:gd name="T0" fmla="*/ 85 w 85"/>
                <a:gd name="T1" fmla="*/ 150 h 150"/>
                <a:gd name="T2" fmla="*/ 0 w 85"/>
                <a:gd name="T3" fmla="*/ 116 h 150"/>
                <a:gd name="T4" fmla="*/ 0 w 85"/>
                <a:gd name="T5" fmla="*/ 0 h 150"/>
                <a:gd name="T6" fmla="*/ 85 w 85"/>
                <a:gd name="T7" fmla="*/ 35 h 150"/>
                <a:gd name="T8" fmla="*/ 85 w 85"/>
                <a:gd name="T9" fmla="*/ 15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150"/>
                <a:gd name="T17" fmla="*/ 85 w 85"/>
                <a:gd name="T18" fmla="*/ 150 h 1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150">
                  <a:moveTo>
                    <a:pt x="85" y="150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85" y="35"/>
                  </a:lnTo>
                  <a:lnTo>
                    <a:pt x="85" y="15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03" name="Freeform 666"/>
            <p:cNvSpPr>
              <a:spLocks/>
            </p:cNvSpPr>
            <p:nvPr/>
          </p:nvSpPr>
          <p:spPr bwMode="auto">
            <a:xfrm>
              <a:off x="6069170" y="2381856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3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3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04" name="Freeform 667"/>
            <p:cNvSpPr>
              <a:spLocks/>
            </p:cNvSpPr>
            <p:nvPr/>
          </p:nvSpPr>
          <p:spPr bwMode="auto">
            <a:xfrm>
              <a:off x="6069170" y="2428428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05" name="Freeform 668"/>
            <p:cNvSpPr>
              <a:spLocks/>
            </p:cNvSpPr>
            <p:nvPr/>
          </p:nvSpPr>
          <p:spPr bwMode="auto">
            <a:xfrm>
              <a:off x="6069170" y="2474999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06" name="Picture 669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18640" y="2353913"/>
              <a:ext cx="184278" cy="2344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07" name="Freeform 670"/>
            <p:cNvSpPr>
              <a:spLocks/>
            </p:cNvSpPr>
            <p:nvPr/>
          </p:nvSpPr>
          <p:spPr bwMode="auto">
            <a:xfrm>
              <a:off x="6038457" y="2304237"/>
              <a:ext cx="350128" cy="100904"/>
            </a:xfrm>
            <a:custGeom>
              <a:avLst/>
              <a:gdLst>
                <a:gd name="T0" fmla="*/ 171 w 171"/>
                <a:gd name="T1" fmla="*/ 35 h 65"/>
                <a:gd name="T2" fmla="*/ 85 w 171"/>
                <a:gd name="T3" fmla="*/ 65 h 65"/>
                <a:gd name="T4" fmla="*/ 0 w 171"/>
                <a:gd name="T5" fmla="*/ 30 h 65"/>
                <a:gd name="T6" fmla="*/ 86 w 171"/>
                <a:gd name="T7" fmla="*/ 0 h 65"/>
                <a:gd name="T8" fmla="*/ 171 w 171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65"/>
                <a:gd name="T17" fmla="*/ 171 w 171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65">
                  <a:moveTo>
                    <a:pt x="171" y="35"/>
                  </a:moveTo>
                  <a:lnTo>
                    <a:pt x="85" y="65"/>
                  </a:lnTo>
                  <a:lnTo>
                    <a:pt x="0" y="30"/>
                  </a:lnTo>
                  <a:lnTo>
                    <a:pt x="86" y="0"/>
                  </a:lnTo>
                  <a:lnTo>
                    <a:pt x="171" y="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08" name="Picture 671"/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4691" y="2596084"/>
              <a:ext cx="556928" cy="178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09" name="Freeform 672"/>
            <p:cNvSpPr>
              <a:spLocks/>
            </p:cNvSpPr>
            <p:nvPr/>
          </p:nvSpPr>
          <p:spPr bwMode="auto">
            <a:xfrm>
              <a:off x="6321017" y="2400485"/>
              <a:ext cx="360365" cy="280980"/>
            </a:xfrm>
            <a:custGeom>
              <a:avLst/>
              <a:gdLst>
                <a:gd name="T0" fmla="*/ 89 w 176"/>
                <a:gd name="T1" fmla="*/ 0 h 181"/>
                <a:gd name="T2" fmla="*/ 0 w 176"/>
                <a:gd name="T3" fmla="*/ 31 h 181"/>
                <a:gd name="T4" fmla="*/ 0 w 176"/>
                <a:gd name="T5" fmla="*/ 146 h 181"/>
                <a:gd name="T6" fmla="*/ 88 w 176"/>
                <a:gd name="T7" fmla="*/ 181 h 181"/>
                <a:gd name="T8" fmla="*/ 176 w 176"/>
                <a:gd name="T9" fmla="*/ 151 h 181"/>
                <a:gd name="T10" fmla="*/ 176 w 176"/>
                <a:gd name="T11" fmla="*/ 36 h 181"/>
                <a:gd name="T12" fmla="*/ 89 w 176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6"/>
                <a:gd name="T22" fmla="*/ 0 h 181"/>
                <a:gd name="T23" fmla="*/ 176 w 176"/>
                <a:gd name="T24" fmla="*/ 181 h 1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6" h="181">
                  <a:moveTo>
                    <a:pt x="89" y="0"/>
                  </a:moveTo>
                  <a:lnTo>
                    <a:pt x="0" y="31"/>
                  </a:lnTo>
                  <a:lnTo>
                    <a:pt x="0" y="146"/>
                  </a:lnTo>
                  <a:lnTo>
                    <a:pt x="88" y="181"/>
                  </a:lnTo>
                  <a:lnTo>
                    <a:pt x="176" y="151"/>
                  </a:lnTo>
                  <a:lnTo>
                    <a:pt x="176" y="36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10" name="Freeform 673"/>
            <p:cNvSpPr>
              <a:spLocks noEditPoints="1"/>
            </p:cNvSpPr>
            <p:nvPr/>
          </p:nvSpPr>
          <p:spPr bwMode="auto">
            <a:xfrm>
              <a:off x="6304636" y="2389618"/>
              <a:ext cx="393126" cy="304266"/>
            </a:xfrm>
            <a:custGeom>
              <a:avLst/>
              <a:gdLst>
                <a:gd name="T0" fmla="*/ 94 w 608"/>
                <a:gd name="T1" fmla="*/ 15 h 625"/>
                <a:gd name="T2" fmla="*/ 99 w 608"/>
                <a:gd name="T3" fmla="*/ 15 h 625"/>
                <a:gd name="T4" fmla="*/ 10 w 608"/>
                <a:gd name="T5" fmla="*/ 45 h 625"/>
                <a:gd name="T6" fmla="*/ 15 w 608"/>
                <a:gd name="T7" fmla="*/ 38 h 625"/>
                <a:gd name="T8" fmla="*/ 15 w 608"/>
                <a:gd name="T9" fmla="*/ 154 h 625"/>
                <a:gd name="T10" fmla="*/ 10 w 608"/>
                <a:gd name="T11" fmla="*/ 146 h 625"/>
                <a:gd name="T12" fmla="*/ 99 w 608"/>
                <a:gd name="T13" fmla="*/ 181 h 625"/>
                <a:gd name="T14" fmla="*/ 94 w 608"/>
                <a:gd name="T15" fmla="*/ 181 h 625"/>
                <a:gd name="T16" fmla="*/ 182 w 608"/>
                <a:gd name="T17" fmla="*/ 151 h 625"/>
                <a:gd name="T18" fmla="*/ 177 w 608"/>
                <a:gd name="T19" fmla="*/ 158 h 625"/>
                <a:gd name="T20" fmla="*/ 177 w 608"/>
                <a:gd name="T21" fmla="*/ 43 h 625"/>
                <a:gd name="T22" fmla="*/ 182 w 608"/>
                <a:gd name="T23" fmla="*/ 50 h 625"/>
                <a:gd name="T24" fmla="*/ 94 w 608"/>
                <a:gd name="T25" fmla="*/ 15 h 625"/>
                <a:gd name="T26" fmla="*/ 188 w 608"/>
                <a:gd name="T27" fmla="*/ 36 h 625"/>
                <a:gd name="T28" fmla="*/ 192 w 608"/>
                <a:gd name="T29" fmla="*/ 43 h 625"/>
                <a:gd name="T30" fmla="*/ 192 w 608"/>
                <a:gd name="T31" fmla="*/ 158 h 625"/>
                <a:gd name="T32" fmla="*/ 187 w 608"/>
                <a:gd name="T33" fmla="*/ 165 h 625"/>
                <a:gd name="T34" fmla="*/ 99 w 608"/>
                <a:gd name="T35" fmla="*/ 195 h 625"/>
                <a:gd name="T36" fmla="*/ 93 w 608"/>
                <a:gd name="T37" fmla="*/ 195 h 625"/>
                <a:gd name="T38" fmla="*/ 5 w 608"/>
                <a:gd name="T39" fmla="*/ 161 h 625"/>
                <a:gd name="T40" fmla="*/ 0 w 608"/>
                <a:gd name="T41" fmla="*/ 154 h 625"/>
                <a:gd name="T42" fmla="*/ 0 w 608"/>
                <a:gd name="T43" fmla="*/ 38 h 625"/>
                <a:gd name="T44" fmla="*/ 5 w 608"/>
                <a:gd name="T45" fmla="*/ 31 h 625"/>
                <a:gd name="T46" fmla="*/ 95 w 608"/>
                <a:gd name="T47" fmla="*/ 1 h 625"/>
                <a:gd name="T48" fmla="*/ 100 w 608"/>
                <a:gd name="T49" fmla="*/ 1 h 625"/>
                <a:gd name="T50" fmla="*/ 188 w 608"/>
                <a:gd name="T51" fmla="*/ 36 h 6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08"/>
                <a:gd name="T79" fmla="*/ 0 h 625"/>
                <a:gd name="T80" fmla="*/ 608 w 608"/>
                <a:gd name="T81" fmla="*/ 625 h 62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08" h="625">
                  <a:moveTo>
                    <a:pt x="299" y="47"/>
                  </a:moveTo>
                  <a:lnTo>
                    <a:pt x="315" y="47"/>
                  </a:lnTo>
                  <a:lnTo>
                    <a:pt x="32" y="144"/>
                  </a:lnTo>
                  <a:lnTo>
                    <a:pt x="48" y="121"/>
                  </a:lnTo>
                  <a:lnTo>
                    <a:pt x="48" y="490"/>
                  </a:lnTo>
                  <a:lnTo>
                    <a:pt x="33" y="467"/>
                  </a:lnTo>
                  <a:lnTo>
                    <a:pt x="313" y="578"/>
                  </a:lnTo>
                  <a:lnTo>
                    <a:pt x="297" y="578"/>
                  </a:lnTo>
                  <a:lnTo>
                    <a:pt x="577" y="481"/>
                  </a:lnTo>
                  <a:lnTo>
                    <a:pt x="560" y="504"/>
                  </a:lnTo>
                  <a:lnTo>
                    <a:pt x="560" y="138"/>
                  </a:lnTo>
                  <a:lnTo>
                    <a:pt x="575" y="160"/>
                  </a:lnTo>
                  <a:lnTo>
                    <a:pt x="299" y="47"/>
                  </a:lnTo>
                  <a:close/>
                  <a:moveTo>
                    <a:pt x="594" y="116"/>
                  </a:moveTo>
                  <a:cubicBezTo>
                    <a:pt x="603" y="119"/>
                    <a:pt x="608" y="128"/>
                    <a:pt x="608" y="138"/>
                  </a:cubicBezTo>
                  <a:lnTo>
                    <a:pt x="608" y="504"/>
                  </a:lnTo>
                  <a:cubicBezTo>
                    <a:pt x="608" y="514"/>
                    <a:pt x="602" y="523"/>
                    <a:pt x="592" y="527"/>
                  </a:cubicBezTo>
                  <a:lnTo>
                    <a:pt x="312" y="623"/>
                  </a:lnTo>
                  <a:cubicBezTo>
                    <a:pt x="307" y="625"/>
                    <a:pt x="301" y="625"/>
                    <a:pt x="296" y="623"/>
                  </a:cubicBezTo>
                  <a:lnTo>
                    <a:pt x="16" y="512"/>
                  </a:lnTo>
                  <a:cubicBezTo>
                    <a:pt x="6" y="508"/>
                    <a:pt x="0" y="499"/>
                    <a:pt x="0" y="490"/>
                  </a:cubicBezTo>
                  <a:lnTo>
                    <a:pt x="0" y="121"/>
                  </a:lnTo>
                  <a:cubicBezTo>
                    <a:pt x="0" y="111"/>
                    <a:pt x="7" y="101"/>
                    <a:pt x="17" y="98"/>
                  </a:cubicBezTo>
                  <a:lnTo>
                    <a:pt x="300" y="2"/>
                  </a:lnTo>
                  <a:cubicBezTo>
                    <a:pt x="306" y="0"/>
                    <a:pt x="311" y="0"/>
                    <a:pt x="317" y="2"/>
                  </a:cubicBezTo>
                  <a:lnTo>
                    <a:pt x="594" y="11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11" name="Freeform 674"/>
            <p:cNvSpPr>
              <a:spLocks/>
            </p:cNvSpPr>
            <p:nvPr/>
          </p:nvSpPr>
          <p:spPr bwMode="auto">
            <a:xfrm>
              <a:off x="6314874" y="2443951"/>
              <a:ext cx="186325" cy="232856"/>
            </a:xfrm>
            <a:custGeom>
              <a:avLst/>
              <a:gdLst>
                <a:gd name="T0" fmla="*/ 91 w 91"/>
                <a:gd name="T1" fmla="*/ 150 h 150"/>
                <a:gd name="T2" fmla="*/ 0 w 91"/>
                <a:gd name="T3" fmla="*/ 116 h 150"/>
                <a:gd name="T4" fmla="*/ 0 w 91"/>
                <a:gd name="T5" fmla="*/ 0 h 150"/>
                <a:gd name="T6" fmla="*/ 91 w 91"/>
                <a:gd name="T7" fmla="*/ 36 h 150"/>
                <a:gd name="T8" fmla="*/ 91 w 91"/>
                <a:gd name="T9" fmla="*/ 15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"/>
                <a:gd name="T16" fmla="*/ 0 h 150"/>
                <a:gd name="T17" fmla="*/ 91 w 91"/>
                <a:gd name="T18" fmla="*/ 150 h 1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" h="150">
                  <a:moveTo>
                    <a:pt x="91" y="150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91" y="36"/>
                  </a:lnTo>
                  <a:lnTo>
                    <a:pt x="91" y="15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12" name="Freeform 675"/>
            <p:cNvSpPr>
              <a:spLocks/>
            </p:cNvSpPr>
            <p:nvPr/>
          </p:nvSpPr>
          <p:spPr bwMode="auto">
            <a:xfrm>
              <a:off x="6347635" y="2474999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3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3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13" name="Freeform 676"/>
            <p:cNvSpPr>
              <a:spLocks/>
            </p:cNvSpPr>
            <p:nvPr/>
          </p:nvSpPr>
          <p:spPr bwMode="auto">
            <a:xfrm>
              <a:off x="6347635" y="2521570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14" name="Freeform 677"/>
            <p:cNvSpPr>
              <a:spLocks/>
            </p:cNvSpPr>
            <p:nvPr/>
          </p:nvSpPr>
          <p:spPr bwMode="auto">
            <a:xfrm>
              <a:off x="6347635" y="2568141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15" name="Picture 678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95057" y="2447056"/>
              <a:ext cx="186325" cy="2344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6" name="Freeform 679"/>
            <p:cNvSpPr>
              <a:spLocks/>
            </p:cNvSpPr>
            <p:nvPr/>
          </p:nvSpPr>
          <p:spPr bwMode="auto">
            <a:xfrm>
              <a:off x="6314874" y="2397380"/>
              <a:ext cx="360365" cy="100904"/>
            </a:xfrm>
            <a:custGeom>
              <a:avLst/>
              <a:gdLst>
                <a:gd name="T0" fmla="*/ 176 w 176"/>
                <a:gd name="T1" fmla="*/ 35 h 65"/>
                <a:gd name="T2" fmla="*/ 88 w 176"/>
                <a:gd name="T3" fmla="*/ 65 h 65"/>
                <a:gd name="T4" fmla="*/ 0 w 176"/>
                <a:gd name="T5" fmla="*/ 30 h 65"/>
                <a:gd name="T6" fmla="*/ 90 w 176"/>
                <a:gd name="T7" fmla="*/ 0 h 65"/>
                <a:gd name="T8" fmla="*/ 176 w 176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6"/>
                <a:gd name="T16" fmla="*/ 0 h 65"/>
                <a:gd name="T17" fmla="*/ 176 w 176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6" h="65">
                  <a:moveTo>
                    <a:pt x="176" y="35"/>
                  </a:moveTo>
                  <a:lnTo>
                    <a:pt x="88" y="65"/>
                  </a:lnTo>
                  <a:lnTo>
                    <a:pt x="0" y="30"/>
                  </a:lnTo>
                  <a:lnTo>
                    <a:pt x="90" y="0"/>
                  </a:lnTo>
                  <a:lnTo>
                    <a:pt x="176" y="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17" name="Picture 680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3156" y="2681465"/>
              <a:ext cx="556928" cy="186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8" name="Freeform 681"/>
            <p:cNvSpPr>
              <a:spLocks/>
            </p:cNvSpPr>
            <p:nvPr/>
          </p:nvSpPr>
          <p:spPr bwMode="auto">
            <a:xfrm>
              <a:off x="6599481" y="2478104"/>
              <a:ext cx="360365" cy="288742"/>
            </a:xfrm>
            <a:custGeom>
              <a:avLst/>
              <a:gdLst>
                <a:gd name="T0" fmla="*/ 89 w 176"/>
                <a:gd name="T1" fmla="*/ 0 h 186"/>
                <a:gd name="T2" fmla="*/ 0 w 176"/>
                <a:gd name="T3" fmla="*/ 32 h 186"/>
                <a:gd name="T4" fmla="*/ 0 w 176"/>
                <a:gd name="T5" fmla="*/ 151 h 186"/>
                <a:gd name="T6" fmla="*/ 88 w 176"/>
                <a:gd name="T7" fmla="*/ 186 h 186"/>
                <a:gd name="T8" fmla="*/ 176 w 176"/>
                <a:gd name="T9" fmla="*/ 155 h 186"/>
                <a:gd name="T10" fmla="*/ 176 w 176"/>
                <a:gd name="T11" fmla="*/ 37 h 186"/>
                <a:gd name="T12" fmla="*/ 89 w 176"/>
                <a:gd name="T13" fmla="*/ 0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6"/>
                <a:gd name="T22" fmla="*/ 0 h 186"/>
                <a:gd name="T23" fmla="*/ 176 w 176"/>
                <a:gd name="T24" fmla="*/ 186 h 18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6" h="186">
                  <a:moveTo>
                    <a:pt x="89" y="0"/>
                  </a:moveTo>
                  <a:lnTo>
                    <a:pt x="0" y="32"/>
                  </a:lnTo>
                  <a:lnTo>
                    <a:pt x="0" y="151"/>
                  </a:lnTo>
                  <a:lnTo>
                    <a:pt x="88" y="186"/>
                  </a:lnTo>
                  <a:lnTo>
                    <a:pt x="176" y="155"/>
                  </a:lnTo>
                  <a:lnTo>
                    <a:pt x="176" y="37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19" name="Freeform 682"/>
            <p:cNvSpPr>
              <a:spLocks noEditPoints="1"/>
            </p:cNvSpPr>
            <p:nvPr/>
          </p:nvSpPr>
          <p:spPr bwMode="auto">
            <a:xfrm>
              <a:off x="6583101" y="2467237"/>
              <a:ext cx="391078" cy="312028"/>
            </a:xfrm>
            <a:custGeom>
              <a:avLst/>
              <a:gdLst>
                <a:gd name="T0" fmla="*/ 94 w 608"/>
                <a:gd name="T1" fmla="*/ 15 h 641"/>
                <a:gd name="T2" fmla="*/ 99 w 608"/>
                <a:gd name="T3" fmla="*/ 15 h 641"/>
                <a:gd name="T4" fmla="*/ 10 w 608"/>
                <a:gd name="T5" fmla="*/ 46 h 641"/>
                <a:gd name="T6" fmla="*/ 15 w 608"/>
                <a:gd name="T7" fmla="*/ 39 h 641"/>
                <a:gd name="T8" fmla="*/ 15 w 608"/>
                <a:gd name="T9" fmla="*/ 158 h 641"/>
                <a:gd name="T10" fmla="*/ 11 w 608"/>
                <a:gd name="T11" fmla="*/ 151 h 641"/>
                <a:gd name="T12" fmla="*/ 99 w 608"/>
                <a:gd name="T13" fmla="*/ 186 h 641"/>
                <a:gd name="T14" fmla="*/ 93 w 608"/>
                <a:gd name="T15" fmla="*/ 186 h 641"/>
                <a:gd name="T16" fmla="*/ 181 w 608"/>
                <a:gd name="T17" fmla="*/ 155 h 641"/>
                <a:gd name="T18" fmla="*/ 176 w 608"/>
                <a:gd name="T19" fmla="*/ 162 h 641"/>
                <a:gd name="T20" fmla="*/ 176 w 608"/>
                <a:gd name="T21" fmla="*/ 44 h 641"/>
                <a:gd name="T22" fmla="*/ 181 w 608"/>
                <a:gd name="T23" fmla="*/ 51 h 641"/>
                <a:gd name="T24" fmla="*/ 94 w 608"/>
                <a:gd name="T25" fmla="*/ 15 h 641"/>
                <a:gd name="T26" fmla="*/ 187 w 608"/>
                <a:gd name="T27" fmla="*/ 37 h 641"/>
                <a:gd name="T28" fmla="*/ 191 w 608"/>
                <a:gd name="T29" fmla="*/ 44 h 641"/>
                <a:gd name="T30" fmla="*/ 191 w 608"/>
                <a:gd name="T31" fmla="*/ 162 h 641"/>
                <a:gd name="T32" fmla="*/ 186 w 608"/>
                <a:gd name="T33" fmla="*/ 169 h 641"/>
                <a:gd name="T34" fmla="*/ 98 w 608"/>
                <a:gd name="T35" fmla="*/ 200 h 641"/>
                <a:gd name="T36" fmla="*/ 93 w 608"/>
                <a:gd name="T37" fmla="*/ 200 h 641"/>
                <a:gd name="T38" fmla="*/ 5 w 608"/>
                <a:gd name="T39" fmla="*/ 165 h 641"/>
                <a:gd name="T40" fmla="*/ 0 w 608"/>
                <a:gd name="T41" fmla="*/ 158 h 641"/>
                <a:gd name="T42" fmla="*/ 0 w 608"/>
                <a:gd name="T43" fmla="*/ 39 h 641"/>
                <a:gd name="T44" fmla="*/ 5 w 608"/>
                <a:gd name="T45" fmla="*/ 32 h 641"/>
                <a:gd name="T46" fmla="*/ 94 w 608"/>
                <a:gd name="T47" fmla="*/ 1 h 641"/>
                <a:gd name="T48" fmla="*/ 100 w 608"/>
                <a:gd name="T49" fmla="*/ 1 h 641"/>
                <a:gd name="T50" fmla="*/ 187 w 608"/>
                <a:gd name="T51" fmla="*/ 37 h 6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08"/>
                <a:gd name="T79" fmla="*/ 0 h 641"/>
                <a:gd name="T80" fmla="*/ 608 w 608"/>
                <a:gd name="T81" fmla="*/ 641 h 6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08" h="641">
                  <a:moveTo>
                    <a:pt x="298" y="47"/>
                  </a:moveTo>
                  <a:lnTo>
                    <a:pt x="316" y="47"/>
                  </a:lnTo>
                  <a:lnTo>
                    <a:pt x="32" y="146"/>
                  </a:lnTo>
                  <a:lnTo>
                    <a:pt x="48" y="124"/>
                  </a:lnTo>
                  <a:lnTo>
                    <a:pt x="48" y="503"/>
                  </a:lnTo>
                  <a:lnTo>
                    <a:pt x="34" y="480"/>
                  </a:lnTo>
                  <a:lnTo>
                    <a:pt x="314" y="594"/>
                  </a:lnTo>
                  <a:lnTo>
                    <a:pt x="296" y="594"/>
                  </a:lnTo>
                  <a:lnTo>
                    <a:pt x="576" y="495"/>
                  </a:lnTo>
                  <a:lnTo>
                    <a:pt x="560" y="517"/>
                  </a:lnTo>
                  <a:lnTo>
                    <a:pt x="560" y="141"/>
                  </a:lnTo>
                  <a:lnTo>
                    <a:pt x="575" y="163"/>
                  </a:lnTo>
                  <a:lnTo>
                    <a:pt x="298" y="47"/>
                  </a:lnTo>
                  <a:close/>
                  <a:moveTo>
                    <a:pt x="594" y="119"/>
                  </a:moveTo>
                  <a:cubicBezTo>
                    <a:pt x="603" y="123"/>
                    <a:pt x="608" y="131"/>
                    <a:pt x="608" y="141"/>
                  </a:cubicBezTo>
                  <a:lnTo>
                    <a:pt x="608" y="517"/>
                  </a:lnTo>
                  <a:cubicBezTo>
                    <a:pt x="608" y="528"/>
                    <a:pt x="602" y="537"/>
                    <a:pt x="592" y="540"/>
                  </a:cubicBezTo>
                  <a:lnTo>
                    <a:pt x="312" y="639"/>
                  </a:lnTo>
                  <a:cubicBezTo>
                    <a:pt x="307" y="641"/>
                    <a:pt x="301" y="641"/>
                    <a:pt x="295" y="639"/>
                  </a:cubicBezTo>
                  <a:lnTo>
                    <a:pt x="15" y="525"/>
                  </a:lnTo>
                  <a:cubicBezTo>
                    <a:pt x="6" y="521"/>
                    <a:pt x="0" y="512"/>
                    <a:pt x="0" y="503"/>
                  </a:cubicBezTo>
                  <a:lnTo>
                    <a:pt x="0" y="124"/>
                  </a:lnTo>
                  <a:cubicBezTo>
                    <a:pt x="0" y="113"/>
                    <a:pt x="7" y="104"/>
                    <a:pt x="17" y="101"/>
                  </a:cubicBezTo>
                  <a:lnTo>
                    <a:pt x="300" y="2"/>
                  </a:lnTo>
                  <a:cubicBezTo>
                    <a:pt x="305" y="0"/>
                    <a:pt x="312" y="0"/>
                    <a:pt x="317" y="2"/>
                  </a:cubicBezTo>
                  <a:lnTo>
                    <a:pt x="594" y="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20" name="Freeform 683"/>
            <p:cNvSpPr>
              <a:spLocks/>
            </p:cNvSpPr>
            <p:nvPr/>
          </p:nvSpPr>
          <p:spPr bwMode="auto">
            <a:xfrm>
              <a:off x="6593338" y="2521570"/>
              <a:ext cx="186325" cy="242171"/>
            </a:xfrm>
            <a:custGeom>
              <a:avLst/>
              <a:gdLst>
                <a:gd name="T0" fmla="*/ 91 w 91"/>
                <a:gd name="T1" fmla="*/ 156 h 156"/>
                <a:gd name="T2" fmla="*/ 0 w 91"/>
                <a:gd name="T3" fmla="*/ 120 h 156"/>
                <a:gd name="T4" fmla="*/ 0 w 91"/>
                <a:gd name="T5" fmla="*/ 0 h 156"/>
                <a:gd name="T6" fmla="*/ 91 w 91"/>
                <a:gd name="T7" fmla="*/ 37 h 156"/>
                <a:gd name="T8" fmla="*/ 91 w 91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1"/>
                <a:gd name="T16" fmla="*/ 0 h 156"/>
                <a:gd name="T17" fmla="*/ 91 w 91"/>
                <a:gd name="T18" fmla="*/ 156 h 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1" h="156">
                  <a:moveTo>
                    <a:pt x="91" y="156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91" y="37"/>
                  </a:lnTo>
                  <a:lnTo>
                    <a:pt x="91" y="15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21" name="Freeform 684"/>
            <p:cNvSpPr>
              <a:spLocks/>
            </p:cNvSpPr>
            <p:nvPr/>
          </p:nvSpPr>
          <p:spPr bwMode="auto">
            <a:xfrm>
              <a:off x="6624051" y="2552618"/>
              <a:ext cx="124899" cy="69857"/>
            </a:xfrm>
            <a:custGeom>
              <a:avLst/>
              <a:gdLst>
                <a:gd name="T0" fmla="*/ 61 w 61"/>
                <a:gd name="T1" fmla="*/ 45 h 45"/>
                <a:gd name="T2" fmla="*/ 0 w 61"/>
                <a:gd name="T3" fmla="*/ 19 h 45"/>
                <a:gd name="T4" fmla="*/ 0 w 61"/>
                <a:gd name="T5" fmla="*/ 0 h 45"/>
                <a:gd name="T6" fmla="*/ 61 w 61"/>
                <a:gd name="T7" fmla="*/ 26 h 45"/>
                <a:gd name="T8" fmla="*/ 61 w 61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"/>
                <a:gd name="T16" fmla="*/ 0 h 45"/>
                <a:gd name="T17" fmla="*/ 61 w 61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" h="45">
                  <a:moveTo>
                    <a:pt x="61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1" y="26"/>
                  </a:lnTo>
                  <a:lnTo>
                    <a:pt x="61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22" name="Freeform 685"/>
            <p:cNvSpPr>
              <a:spLocks/>
            </p:cNvSpPr>
            <p:nvPr/>
          </p:nvSpPr>
          <p:spPr bwMode="auto">
            <a:xfrm>
              <a:off x="6624051" y="2599189"/>
              <a:ext cx="124899" cy="69857"/>
            </a:xfrm>
            <a:custGeom>
              <a:avLst/>
              <a:gdLst>
                <a:gd name="T0" fmla="*/ 61 w 61"/>
                <a:gd name="T1" fmla="*/ 45 h 45"/>
                <a:gd name="T2" fmla="*/ 0 w 61"/>
                <a:gd name="T3" fmla="*/ 19 h 45"/>
                <a:gd name="T4" fmla="*/ 0 w 61"/>
                <a:gd name="T5" fmla="*/ 0 h 45"/>
                <a:gd name="T6" fmla="*/ 61 w 61"/>
                <a:gd name="T7" fmla="*/ 27 h 45"/>
                <a:gd name="T8" fmla="*/ 61 w 61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"/>
                <a:gd name="T16" fmla="*/ 0 h 45"/>
                <a:gd name="T17" fmla="*/ 61 w 61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" h="45">
                  <a:moveTo>
                    <a:pt x="61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1" y="27"/>
                  </a:lnTo>
                  <a:lnTo>
                    <a:pt x="61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23" name="Freeform 686"/>
            <p:cNvSpPr>
              <a:spLocks/>
            </p:cNvSpPr>
            <p:nvPr/>
          </p:nvSpPr>
          <p:spPr bwMode="auto">
            <a:xfrm>
              <a:off x="6624051" y="2645760"/>
              <a:ext cx="124899" cy="69857"/>
            </a:xfrm>
            <a:custGeom>
              <a:avLst/>
              <a:gdLst>
                <a:gd name="T0" fmla="*/ 61 w 61"/>
                <a:gd name="T1" fmla="*/ 45 h 45"/>
                <a:gd name="T2" fmla="*/ 0 w 61"/>
                <a:gd name="T3" fmla="*/ 19 h 45"/>
                <a:gd name="T4" fmla="*/ 0 w 61"/>
                <a:gd name="T5" fmla="*/ 0 h 45"/>
                <a:gd name="T6" fmla="*/ 61 w 61"/>
                <a:gd name="T7" fmla="*/ 27 h 45"/>
                <a:gd name="T8" fmla="*/ 61 w 61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"/>
                <a:gd name="T16" fmla="*/ 0 h 45"/>
                <a:gd name="T17" fmla="*/ 61 w 61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" h="45">
                  <a:moveTo>
                    <a:pt x="61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1" y="27"/>
                  </a:lnTo>
                  <a:lnTo>
                    <a:pt x="61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24" name="Picture 687"/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3521" y="2533989"/>
              <a:ext cx="186325" cy="2250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5" name="Freeform 688"/>
            <p:cNvSpPr>
              <a:spLocks/>
            </p:cNvSpPr>
            <p:nvPr/>
          </p:nvSpPr>
          <p:spPr bwMode="auto">
            <a:xfrm>
              <a:off x="6593338" y="2474999"/>
              <a:ext cx="360365" cy="108666"/>
            </a:xfrm>
            <a:custGeom>
              <a:avLst/>
              <a:gdLst>
                <a:gd name="T0" fmla="*/ 176 w 176"/>
                <a:gd name="T1" fmla="*/ 38 h 70"/>
                <a:gd name="T2" fmla="*/ 88 w 176"/>
                <a:gd name="T3" fmla="*/ 70 h 70"/>
                <a:gd name="T4" fmla="*/ 0 w 176"/>
                <a:gd name="T5" fmla="*/ 32 h 70"/>
                <a:gd name="T6" fmla="*/ 90 w 176"/>
                <a:gd name="T7" fmla="*/ 0 h 70"/>
                <a:gd name="T8" fmla="*/ 176 w 176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6"/>
                <a:gd name="T16" fmla="*/ 0 h 70"/>
                <a:gd name="T17" fmla="*/ 176 w 176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6" h="70">
                  <a:moveTo>
                    <a:pt x="176" y="38"/>
                  </a:moveTo>
                  <a:lnTo>
                    <a:pt x="88" y="70"/>
                  </a:lnTo>
                  <a:lnTo>
                    <a:pt x="0" y="32"/>
                  </a:lnTo>
                  <a:lnTo>
                    <a:pt x="90" y="0"/>
                  </a:lnTo>
                  <a:lnTo>
                    <a:pt x="176" y="3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26" name="Picture 689"/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9811" y="2627132"/>
              <a:ext cx="544643" cy="178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7" name="Freeform 690"/>
            <p:cNvSpPr>
              <a:spLocks/>
            </p:cNvSpPr>
            <p:nvPr/>
          </p:nvSpPr>
          <p:spPr bwMode="auto">
            <a:xfrm>
              <a:off x="5764088" y="2431532"/>
              <a:ext cx="350128" cy="288742"/>
            </a:xfrm>
            <a:custGeom>
              <a:avLst/>
              <a:gdLst>
                <a:gd name="T0" fmla="*/ 87 w 171"/>
                <a:gd name="T1" fmla="*/ 0 h 186"/>
                <a:gd name="T2" fmla="*/ 0 w 171"/>
                <a:gd name="T3" fmla="*/ 32 h 186"/>
                <a:gd name="T4" fmla="*/ 0 w 171"/>
                <a:gd name="T5" fmla="*/ 150 h 186"/>
                <a:gd name="T6" fmla="*/ 86 w 171"/>
                <a:gd name="T7" fmla="*/ 186 h 186"/>
                <a:gd name="T8" fmla="*/ 171 w 171"/>
                <a:gd name="T9" fmla="*/ 155 h 186"/>
                <a:gd name="T10" fmla="*/ 171 w 171"/>
                <a:gd name="T11" fmla="*/ 37 h 186"/>
                <a:gd name="T12" fmla="*/ 87 w 171"/>
                <a:gd name="T13" fmla="*/ 0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1"/>
                <a:gd name="T22" fmla="*/ 0 h 186"/>
                <a:gd name="T23" fmla="*/ 171 w 171"/>
                <a:gd name="T24" fmla="*/ 186 h 18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1" h="186">
                  <a:moveTo>
                    <a:pt x="87" y="0"/>
                  </a:moveTo>
                  <a:lnTo>
                    <a:pt x="0" y="32"/>
                  </a:lnTo>
                  <a:lnTo>
                    <a:pt x="0" y="150"/>
                  </a:lnTo>
                  <a:lnTo>
                    <a:pt x="86" y="186"/>
                  </a:lnTo>
                  <a:lnTo>
                    <a:pt x="171" y="155"/>
                  </a:lnTo>
                  <a:lnTo>
                    <a:pt x="171" y="37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28" name="Freeform 691"/>
            <p:cNvSpPr>
              <a:spLocks noEditPoints="1"/>
            </p:cNvSpPr>
            <p:nvPr/>
          </p:nvSpPr>
          <p:spPr bwMode="auto">
            <a:xfrm>
              <a:off x="5749756" y="2420666"/>
              <a:ext cx="380841" cy="312028"/>
            </a:xfrm>
            <a:custGeom>
              <a:avLst/>
              <a:gdLst>
                <a:gd name="T0" fmla="*/ 91 w 592"/>
                <a:gd name="T1" fmla="*/ 14 h 641"/>
                <a:gd name="T2" fmla="*/ 97 w 592"/>
                <a:gd name="T3" fmla="*/ 15 h 641"/>
                <a:gd name="T4" fmla="*/ 10 w 592"/>
                <a:gd name="T5" fmla="*/ 46 h 641"/>
                <a:gd name="T6" fmla="*/ 15 w 592"/>
                <a:gd name="T7" fmla="*/ 39 h 641"/>
                <a:gd name="T8" fmla="*/ 15 w 592"/>
                <a:gd name="T9" fmla="*/ 158 h 641"/>
                <a:gd name="T10" fmla="*/ 11 w 592"/>
                <a:gd name="T11" fmla="*/ 151 h 641"/>
                <a:gd name="T12" fmla="*/ 96 w 592"/>
                <a:gd name="T13" fmla="*/ 186 h 641"/>
                <a:gd name="T14" fmla="*/ 90 w 592"/>
                <a:gd name="T15" fmla="*/ 186 h 641"/>
                <a:gd name="T16" fmla="*/ 176 w 592"/>
                <a:gd name="T17" fmla="*/ 155 h 641"/>
                <a:gd name="T18" fmla="*/ 171 w 592"/>
                <a:gd name="T19" fmla="*/ 162 h 641"/>
                <a:gd name="T20" fmla="*/ 171 w 592"/>
                <a:gd name="T21" fmla="*/ 44 h 641"/>
                <a:gd name="T22" fmla="*/ 176 w 592"/>
                <a:gd name="T23" fmla="*/ 51 h 641"/>
                <a:gd name="T24" fmla="*/ 91 w 592"/>
                <a:gd name="T25" fmla="*/ 14 h 641"/>
                <a:gd name="T26" fmla="*/ 182 w 592"/>
                <a:gd name="T27" fmla="*/ 37 h 641"/>
                <a:gd name="T28" fmla="*/ 186 w 592"/>
                <a:gd name="T29" fmla="*/ 44 h 641"/>
                <a:gd name="T30" fmla="*/ 186 w 592"/>
                <a:gd name="T31" fmla="*/ 162 h 641"/>
                <a:gd name="T32" fmla="*/ 181 w 592"/>
                <a:gd name="T33" fmla="*/ 169 h 641"/>
                <a:gd name="T34" fmla="*/ 96 w 592"/>
                <a:gd name="T35" fmla="*/ 200 h 641"/>
                <a:gd name="T36" fmla="*/ 90 w 592"/>
                <a:gd name="T37" fmla="*/ 200 h 641"/>
                <a:gd name="T38" fmla="*/ 5 w 592"/>
                <a:gd name="T39" fmla="*/ 165 h 641"/>
                <a:gd name="T40" fmla="*/ 0 w 592"/>
                <a:gd name="T41" fmla="*/ 158 h 641"/>
                <a:gd name="T42" fmla="*/ 0 w 592"/>
                <a:gd name="T43" fmla="*/ 39 h 641"/>
                <a:gd name="T44" fmla="*/ 5 w 592"/>
                <a:gd name="T45" fmla="*/ 32 h 641"/>
                <a:gd name="T46" fmla="*/ 92 w 592"/>
                <a:gd name="T47" fmla="*/ 1 h 641"/>
                <a:gd name="T48" fmla="*/ 97 w 592"/>
                <a:gd name="T49" fmla="*/ 1 h 641"/>
                <a:gd name="T50" fmla="*/ 182 w 592"/>
                <a:gd name="T51" fmla="*/ 37 h 6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2"/>
                <a:gd name="T79" fmla="*/ 0 h 641"/>
                <a:gd name="T80" fmla="*/ 592 w 592"/>
                <a:gd name="T81" fmla="*/ 641 h 6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2" h="641">
                  <a:moveTo>
                    <a:pt x="290" y="46"/>
                  </a:moveTo>
                  <a:lnTo>
                    <a:pt x="308" y="47"/>
                  </a:lnTo>
                  <a:lnTo>
                    <a:pt x="33" y="146"/>
                  </a:lnTo>
                  <a:lnTo>
                    <a:pt x="48" y="124"/>
                  </a:lnTo>
                  <a:lnTo>
                    <a:pt x="48" y="503"/>
                  </a:lnTo>
                  <a:lnTo>
                    <a:pt x="34" y="480"/>
                  </a:lnTo>
                  <a:lnTo>
                    <a:pt x="306" y="594"/>
                  </a:lnTo>
                  <a:lnTo>
                    <a:pt x="288" y="594"/>
                  </a:lnTo>
                  <a:lnTo>
                    <a:pt x="560" y="495"/>
                  </a:lnTo>
                  <a:lnTo>
                    <a:pt x="544" y="517"/>
                  </a:lnTo>
                  <a:lnTo>
                    <a:pt x="544" y="141"/>
                  </a:lnTo>
                  <a:lnTo>
                    <a:pt x="559" y="163"/>
                  </a:lnTo>
                  <a:lnTo>
                    <a:pt x="290" y="46"/>
                  </a:lnTo>
                  <a:close/>
                  <a:moveTo>
                    <a:pt x="578" y="119"/>
                  </a:moveTo>
                  <a:cubicBezTo>
                    <a:pt x="587" y="123"/>
                    <a:pt x="592" y="131"/>
                    <a:pt x="592" y="141"/>
                  </a:cubicBezTo>
                  <a:lnTo>
                    <a:pt x="592" y="517"/>
                  </a:lnTo>
                  <a:cubicBezTo>
                    <a:pt x="592" y="527"/>
                    <a:pt x="586" y="536"/>
                    <a:pt x="577" y="540"/>
                  </a:cubicBezTo>
                  <a:lnTo>
                    <a:pt x="305" y="639"/>
                  </a:lnTo>
                  <a:cubicBezTo>
                    <a:pt x="299" y="641"/>
                    <a:pt x="293" y="641"/>
                    <a:pt x="287" y="639"/>
                  </a:cubicBezTo>
                  <a:lnTo>
                    <a:pt x="15" y="525"/>
                  </a:lnTo>
                  <a:cubicBezTo>
                    <a:pt x="6" y="521"/>
                    <a:pt x="0" y="512"/>
                    <a:pt x="0" y="503"/>
                  </a:cubicBezTo>
                  <a:lnTo>
                    <a:pt x="0" y="124"/>
                  </a:lnTo>
                  <a:cubicBezTo>
                    <a:pt x="0" y="113"/>
                    <a:pt x="7" y="104"/>
                    <a:pt x="16" y="101"/>
                  </a:cubicBezTo>
                  <a:lnTo>
                    <a:pt x="292" y="2"/>
                  </a:lnTo>
                  <a:cubicBezTo>
                    <a:pt x="297" y="0"/>
                    <a:pt x="304" y="0"/>
                    <a:pt x="309" y="2"/>
                  </a:cubicBezTo>
                  <a:lnTo>
                    <a:pt x="578" y="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29" name="Freeform 692"/>
            <p:cNvSpPr>
              <a:spLocks/>
            </p:cNvSpPr>
            <p:nvPr/>
          </p:nvSpPr>
          <p:spPr bwMode="auto">
            <a:xfrm>
              <a:off x="5759993" y="2474999"/>
              <a:ext cx="174040" cy="240618"/>
            </a:xfrm>
            <a:custGeom>
              <a:avLst/>
              <a:gdLst>
                <a:gd name="T0" fmla="*/ 85 w 85"/>
                <a:gd name="T1" fmla="*/ 155 h 155"/>
                <a:gd name="T2" fmla="*/ 0 w 85"/>
                <a:gd name="T3" fmla="*/ 120 h 155"/>
                <a:gd name="T4" fmla="*/ 0 w 85"/>
                <a:gd name="T5" fmla="*/ 0 h 155"/>
                <a:gd name="T6" fmla="*/ 85 w 85"/>
                <a:gd name="T7" fmla="*/ 37 h 155"/>
                <a:gd name="T8" fmla="*/ 85 w 85"/>
                <a:gd name="T9" fmla="*/ 155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155"/>
                <a:gd name="T17" fmla="*/ 85 w 85"/>
                <a:gd name="T18" fmla="*/ 155 h 1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155">
                  <a:moveTo>
                    <a:pt x="85" y="155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85" y="37"/>
                  </a:lnTo>
                  <a:lnTo>
                    <a:pt x="85" y="15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30" name="Freeform 693"/>
            <p:cNvSpPr>
              <a:spLocks/>
            </p:cNvSpPr>
            <p:nvPr/>
          </p:nvSpPr>
          <p:spPr bwMode="auto">
            <a:xfrm>
              <a:off x="5780469" y="2506046"/>
              <a:ext cx="133089" cy="69857"/>
            </a:xfrm>
            <a:custGeom>
              <a:avLst/>
              <a:gdLst>
                <a:gd name="T0" fmla="*/ 65 w 65"/>
                <a:gd name="T1" fmla="*/ 45 h 45"/>
                <a:gd name="T2" fmla="*/ 0 w 65"/>
                <a:gd name="T3" fmla="*/ 19 h 45"/>
                <a:gd name="T4" fmla="*/ 0 w 65"/>
                <a:gd name="T5" fmla="*/ 0 h 45"/>
                <a:gd name="T6" fmla="*/ 65 w 65"/>
                <a:gd name="T7" fmla="*/ 26 h 45"/>
                <a:gd name="T8" fmla="*/ 65 w 65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5"/>
                <a:gd name="T17" fmla="*/ 65 w 65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5">
                  <a:moveTo>
                    <a:pt x="65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5" y="26"/>
                  </a:lnTo>
                  <a:lnTo>
                    <a:pt x="65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31" name="Freeform 694"/>
            <p:cNvSpPr>
              <a:spLocks/>
            </p:cNvSpPr>
            <p:nvPr/>
          </p:nvSpPr>
          <p:spPr bwMode="auto">
            <a:xfrm>
              <a:off x="5780469" y="2552618"/>
              <a:ext cx="133089" cy="69857"/>
            </a:xfrm>
            <a:custGeom>
              <a:avLst/>
              <a:gdLst>
                <a:gd name="T0" fmla="*/ 65 w 65"/>
                <a:gd name="T1" fmla="*/ 45 h 45"/>
                <a:gd name="T2" fmla="*/ 0 w 65"/>
                <a:gd name="T3" fmla="*/ 19 h 45"/>
                <a:gd name="T4" fmla="*/ 0 w 65"/>
                <a:gd name="T5" fmla="*/ 0 h 45"/>
                <a:gd name="T6" fmla="*/ 65 w 65"/>
                <a:gd name="T7" fmla="*/ 27 h 45"/>
                <a:gd name="T8" fmla="*/ 65 w 65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5"/>
                <a:gd name="T17" fmla="*/ 65 w 65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5">
                  <a:moveTo>
                    <a:pt x="65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5" y="27"/>
                  </a:lnTo>
                  <a:lnTo>
                    <a:pt x="65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32" name="Freeform 695"/>
            <p:cNvSpPr>
              <a:spLocks/>
            </p:cNvSpPr>
            <p:nvPr/>
          </p:nvSpPr>
          <p:spPr bwMode="auto">
            <a:xfrm>
              <a:off x="5780469" y="2599189"/>
              <a:ext cx="133089" cy="69857"/>
            </a:xfrm>
            <a:custGeom>
              <a:avLst/>
              <a:gdLst>
                <a:gd name="T0" fmla="*/ 65 w 65"/>
                <a:gd name="T1" fmla="*/ 45 h 45"/>
                <a:gd name="T2" fmla="*/ 0 w 65"/>
                <a:gd name="T3" fmla="*/ 19 h 45"/>
                <a:gd name="T4" fmla="*/ 0 w 65"/>
                <a:gd name="T5" fmla="*/ 0 h 45"/>
                <a:gd name="T6" fmla="*/ 65 w 65"/>
                <a:gd name="T7" fmla="*/ 27 h 45"/>
                <a:gd name="T8" fmla="*/ 65 w 65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5"/>
                <a:gd name="T17" fmla="*/ 65 w 65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5">
                  <a:moveTo>
                    <a:pt x="65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5" y="27"/>
                  </a:lnTo>
                  <a:lnTo>
                    <a:pt x="65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33" name="Picture 696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29938" y="2478104"/>
              <a:ext cx="184278" cy="2344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4" name="Freeform 697"/>
            <p:cNvSpPr>
              <a:spLocks/>
            </p:cNvSpPr>
            <p:nvPr/>
          </p:nvSpPr>
          <p:spPr bwMode="auto">
            <a:xfrm>
              <a:off x="5759993" y="2428428"/>
              <a:ext cx="350128" cy="100904"/>
            </a:xfrm>
            <a:custGeom>
              <a:avLst/>
              <a:gdLst>
                <a:gd name="T0" fmla="*/ 171 w 171"/>
                <a:gd name="T1" fmla="*/ 35 h 65"/>
                <a:gd name="T2" fmla="*/ 85 w 171"/>
                <a:gd name="T3" fmla="*/ 65 h 65"/>
                <a:gd name="T4" fmla="*/ 0 w 171"/>
                <a:gd name="T5" fmla="*/ 30 h 65"/>
                <a:gd name="T6" fmla="*/ 87 w 171"/>
                <a:gd name="T7" fmla="*/ 0 h 65"/>
                <a:gd name="T8" fmla="*/ 171 w 171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65"/>
                <a:gd name="T17" fmla="*/ 171 w 171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65">
                  <a:moveTo>
                    <a:pt x="171" y="35"/>
                  </a:moveTo>
                  <a:lnTo>
                    <a:pt x="85" y="65"/>
                  </a:lnTo>
                  <a:lnTo>
                    <a:pt x="0" y="30"/>
                  </a:lnTo>
                  <a:lnTo>
                    <a:pt x="87" y="0"/>
                  </a:lnTo>
                  <a:lnTo>
                    <a:pt x="171" y="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35" name="Picture 698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48037" y="2712512"/>
              <a:ext cx="554881" cy="186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6" name="Freeform 699"/>
            <p:cNvSpPr>
              <a:spLocks/>
            </p:cNvSpPr>
            <p:nvPr/>
          </p:nvSpPr>
          <p:spPr bwMode="auto">
            <a:xfrm>
              <a:off x="6042553" y="2526227"/>
              <a:ext cx="350128" cy="279428"/>
            </a:xfrm>
            <a:custGeom>
              <a:avLst/>
              <a:gdLst>
                <a:gd name="T0" fmla="*/ 87 w 171"/>
                <a:gd name="T1" fmla="*/ 0 h 180"/>
                <a:gd name="T2" fmla="*/ 0 w 171"/>
                <a:gd name="T3" fmla="*/ 30 h 180"/>
                <a:gd name="T4" fmla="*/ 0 w 171"/>
                <a:gd name="T5" fmla="*/ 146 h 180"/>
                <a:gd name="T6" fmla="*/ 86 w 171"/>
                <a:gd name="T7" fmla="*/ 180 h 180"/>
                <a:gd name="T8" fmla="*/ 171 w 171"/>
                <a:gd name="T9" fmla="*/ 150 h 180"/>
                <a:gd name="T10" fmla="*/ 171 w 171"/>
                <a:gd name="T11" fmla="*/ 35 h 180"/>
                <a:gd name="T12" fmla="*/ 87 w 17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1"/>
                <a:gd name="T22" fmla="*/ 0 h 180"/>
                <a:gd name="T23" fmla="*/ 171 w 171"/>
                <a:gd name="T24" fmla="*/ 180 h 1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1" h="180">
                  <a:moveTo>
                    <a:pt x="87" y="0"/>
                  </a:moveTo>
                  <a:lnTo>
                    <a:pt x="0" y="30"/>
                  </a:lnTo>
                  <a:lnTo>
                    <a:pt x="0" y="146"/>
                  </a:lnTo>
                  <a:lnTo>
                    <a:pt x="86" y="180"/>
                  </a:lnTo>
                  <a:lnTo>
                    <a:pt x="171" y="150"/>
                  </a:lnTo>
                  <a:lnTo>
                    <a:pt x="171" y="35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37" name="Freeform 700"/>
            <p:cNvSpPr>
              <a:spLocks noEditPoints="1"/>
            </p:cNvSpPr>
            <p:nvPr/>
          </p:nvSpPr>
          <p:spPr bwMode="auto">
            <a:xfrm>
              <a:off x="6028220" y="2513808"/>
              <a:ext cx="380841" cy="304266"/>
            </a:xfrm>
            <a:custGeom>
              <a:avLst/>
              <a:gdLst>
                <a:gd name="T0" fmla="*/ 91 w 592"/>
                <a:gd name="T1" fmla="*/ 15 h 625"/>
                <a:gd name="T2" fmla="*/ 97 w 592"/>
                <a:gd name="T3" fmla="*/ 15 h 625"/>
                <a:gd name="T4" fmla="*/ 10 w 592"/>
                <a:gd name="T5" fmla="*/ 45 h 625"/>
                <a:gd name="T6" fmla="*/ 15 w 592"/>
                <a:gd name="T7" fmla="*/ 38 h 625"/>
                <a:gd name="T8" fmla="*/ 15 w 592"/>
                <a:gd name="T9" fmla="*/ 154 h 625"/>
                <a:gd name="T10" fmla="*/ 11 w 592"/>
                <a:gd name="T11" fmla="*/ 146 h 625"/>
                <a:gd name="T12" fmla="*/ 96 w 592"/>
                <a:gd name="T13" fmla="*/ 181 h 625"/>
                <a:gd name="T14" fmla="*/ 90 w 592"/>
                <a:gd name="T15" fmla="*/ 181 h 625"/>
                <a:gd name="T16" fmla="*/ 176 w 592"/>
                <a:gd name="T17" fmla="*/ 151 h 625"/>
                <a:gd name="T18" fmla="*/ 171 w 592"/>
                <a:gd name="T19" fmla="*/ 158 h 625"/>
                <a:gd name="T20" fmla="*/ 171 w 592"/>
                <a:gd name="T21" fmla="*/ 43 h 625"/>
                <a:gd name="T22" fmla="*/ 176 w 592"/>
                <a:gd name="T23" fmla="*/ 50 h 625"/>
                <a:gd name="T24" fmla="*/ 91 w 592"/>
                <a:gd name="T25" fmla="*/ 15 h 625"/>
                <a:gd name="T26" fmla="*/ 182 w 592"/>
                <a:gd name="T27" fmla="*/ 36 h 625"/>
                <a:gd name="T28" fmla="*/ 186 w 592"/>
                <a:gd name="T29" fmla="*/ 43 h 625"/>
                <a:gd name="T30" fmla="*/ 186 w 592"/>
                <a:gd name="T31" fmla="*/ 158 h 625"/>
                <a:gd name="T32" fmla="*/ 181 w 592"/>
                <a:gd name="T33" fmla="*/ 165 h 625"/>
                <a:gd name="T34" fmla="*/ 96 w 592"/>
                <a:gd name="T35" fmla="*/ 195 h 625"/>
                <a:gd name="T36" fmla="*/ 90 w 592"/>
                <a:gd name="T37" fmla="*/ 195 h 625"/>
                <a:gd name="T38" fmla="*/ 5 w 592"/>
                <a:gd name="T39" fmla="*/ 161 h 625"/>
                <a:gd name="T40" fmla="*/ 0 w 592"/>
                <a:gd name="T41" fmla="*/ 154 h 625"/>
                <a:gd name="T42" fmla="*/ 0 w 592"/>
                <a:gd name="T43" fmla="*/ 38 h 625"/>
                <a:gd name="T44" fmla="*/ 5 w 592"/>
                <a:gd name="T45" fmla="*/ 31 h 625"/>
                <a:gd name="T46" fmla="*/ 92 w 592"/>
                <a:gd name="T47" fmla="*/ 1 h 625"/>
                <a:gd name="T48" fmla="*/ 97 w 592"/>
                <a:gd name="T49" fmla="*/ 1 h 625"/>
                <a:gd name="T50" fmla="*/ 182 w 592"/>
                <a:gd name="T51" fmla="*/ 36 h 6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2"/>
                <a:gd name="T79" fmla="*/ 0 h 625"/>
                <a:gd name="T80" fmla="*/ 592 w 592"/>
                <a:gd name="T81" fmla="*/ 625 h 62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2" h="625">
                  <a:moveTo>
                    <a:pt x="290" y="47"/>
                  </a:moveTo>
                  <a:lnTo>
                    <a:pt x="308" y="47"/>
                  </a:lnTo>
                  <a:lnTo>
                    <a:pt x="32" y="144"/>
                  </a:lnTo>
                  <a:lnTo>
                    <a:pt x="48" y="121"/>
                  </a:lnTo>
                  <a:lnTo>
                    <a:pt x="48" y="490"/>
                  </a:lnTo>
                  <a:lnTo>
                    <a:pt x="34" y="467"/>
                  </a:lnTo>
                  <a:lnTo>
                    <a:pt x="306" y="578"/>
                  </a:lnTo>
                  <a:lnTo>
                    <a:pt x="288" y="578"/>
                  </a:lnTo>
                  <a:lnTo>
                    <a:pt x="560" y="481"/>
                  </a:lnTo>
                  <a:lnTo>
                    <a:pt x="544" y="504"/>
                  </a:lnTo>
                  <a:lnTo>
                    <a:pt x="544" y="138"/>
                  </a:lnTo>
                  <a:lnTo>
                    <a:pt x="559" y="160"/>
                  </a:lnTo>
                  <a:lnTo>
                    <a:pt x="290" y="47"/>
                  </a:lnTo>
                  <a:close/>
                  <a:moveTo>
                    <a:pt x="578" y="116"/>
                  </a:moveTo>
                  <a:cubicBezTo>
                    <a:pt x="587" y="119"/>
                    <a:pt x="592" y="128"/>
                    <a:pt x="592" y="138"/>
                  </a:cubicBezTo>
                  <a:lnTo>
                    <a:pt x="592" y="504"/>
                  </a:lnTo>
                  <a:cubicBezTo>
                    <a:pt x="592" y="514"/>
                    <a:pt x="586" y="523"/>
                    <a:pt x="576" y="527"/>
                  </a:cubicBezTo>
                  <a:lnTo>
                    <a:pt x="304" y="623"/>
                  </a:lnTo>
                  <a:cubicBezTo>
                    <a:pt x="299" y="625"/>
                    <a:pt x="293" y="625"/>
                    <a:pt x="287" y="623"/>
                  </a:cubicBezTo>
                  <a:lnTo>
                    <a:pt x="15" y="512"/>
                  </a:lnTo>
                  <a:cubicBezTo>
                    <a:pt x="6" y="508"/>
                    <a:pt x="0" y="499"/>
                    <a:pt x="0" y="490"/>
                  </a:cubicBezTo>
                  <a:lnTo>
                    <a:pt x="0" y="121"/>
                  </a:lnTo>
                  <a:cubicBezTo>
                    <a:pt x="0" y="111"/>
                    <a:pt x="7" y="102"/>
                    <a:pt x="17" y="98"/>
                  </a:cubicBezTo>
                  <a:lnTo>
                    <a:pt x="292" y="2"/>
                  </a:lnTo>
                  <a:cubicBezTo>
                    <a:pt x="297" y="0"/>
                    <a:pt x="303" y="0"/>
                    <a:pt x="309" y="2"/>
                  </a:cubicBezTo>
                  <a:lnTo>
                    <a:pt x="578" y="11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38" name="Freeform 701"/>
            <p:cNvSpPr>
              <a:spLocks/>
            </p:cNvSpPr>
            <p:nvPr/>
          </p:nvSpPr>
          <p:spPr bwMode="auto">
            <a:xfrm>
              <a:off x="6038457" y="2568141"/>
              <a:ext cx="174040" cy="234409"/>
            </a:xfrm>
            <a:custGeom>
              <a:avLst/>
              <a:gdLst>
                <a:gd name="T0" fmla="*/ 85 w 85"/>
                <a:gd name="T1" fmla="*/ 151 h 151"/>
                <a:gd name="T2" fmla="*/ 0 w 85"/>
                <a:gd name="T3" fmla="*/ 116 h 151"/>
                <a:gd name="T4" fmla="*/ 0 w 85"/>
                <a:gd name="T5" fmla="*/ 0 h 151"/>
                <a:gd name="T6" fmla="*/ 85 w 85"/>
                <a:gd name="T7" fmla="*/ 36 h 151"/>
                <a:gd name="T8" fmla="*/ 85 w 85"/>
                <a:gd name="T9" fmla="*/ 151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"/>
                <a:gd name="T16" fmla="*/ 0 h 151"/>
                <a:gd name="T17" fmla="*/ 85 w 85"/>
                <a:gd name="T18" fmla="*/ 151 h 1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" h="151">
                  <a:moveTo>
                    <a:pt x="85" y="151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85" y="36"/>
                  </a:lnTo>
                  <a:lnTo>
                    <a:pt x="85" y="151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39" name="Freeform 702"/>
            <p:cNvSpPr>
              <a:spLocks/>
            </p:cNvSpPr>
            <p:nvPr/>
          </p:nvSpPr>
          <p:spPr bwMode="auto">
            <a:xfrm>
              <a:off x="6069170" y="2599189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40" name="Freeform 703"/>
            <p:cNvSpPr>
              <a:spLocks/>
            </p:cNvSpPr>
            <p:nvPr/>
          </p:nvSpPr>
          <p:spPr bwMode="auto">
            <a:xfrm>
              <a:off x="6069170" y="2645760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41" name="Freeform 704"/>
            <p:cNvSpPr>
              <a:spLocks/>
            </p:cNvSpPr>
            <p:nvPr/>
          </p:nvSpPr>
          <p:spPr bwMode="auto">
            <a:xfrm>
              <a:off x="6069170" y="2692332"/>
              <a:ext cx="122852" cy="62095"/>
            </a:xfrm>
            <a:custGeom>
              <a:avLst/>
              <a:gdLst>
                <a:gd name="T0" fmla="*/ 60 w 60"/>
                <a:gd name="T1" fmla="*/ 40 h 40"/>
                <a:gd name="T2" fmla="*/ 0 w 60"/>
                <a:gd name="T3" fmla="*/ 17 h 40"/>
                <a:gd name="T4" fmla="*/ 0 w 60"/>
                <a:gd name="T5" fmla="*/ 0 h 40"/>
                <a:gd name="T6" fmla="*/ 60 w 60"/>
                <a:gd name="T7" fmla="*/ 24 h 40"/>
                <a:gd name="T8" fmla="*/ 60 w 60"/>
                <a:gd name="T9" fmla="*/ 4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0"/>
                <a:gd name="T17" fmla="*/ 60 w 6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0">
                  <a:moveTo>
                    <a:pt x="60" y="40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60" y="24"/>
                  </a:lnTo>
                  <a:lnTo>
                    <a:pt x="60" y="4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42" name="Picture 705"/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08402" y="2572799"/>
              <a:ext cx="184278" cy="2328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43" name="Freeform 706"/>
            <p:cNvSpPr>
              <a:spLocks/>
            </p:cNvSpPr>
            <p:nvPr/>
          </p:nvSpPr>
          <p:spPr bwMode="auto">
            <a:xfrm>
              <a:off x="6038457" y="2521570"/>
              <a:ext cx="350128" cy="100904"/>
            </a:xfrm>
            <a:custGeom>
              <a:avLst/>
              <a:gdLst>
                <a:gd name="T0" fmla="*/ 171 w 171"/>
                <a:gd name="T1" fmla="*/ 35 h 65"/>
                <a:gd name="T2" fmla="*/ 85 w 171"/>
                <a:gd name="T3" fmla="*/ 65 h 65"/>
                <a:gd name="T4" fmla="*/ 0 w 171"/>
                <a:gd name="T5" fmla="*/ 30 h 65"/>
                <a:gd name="T6" fmla="*/ 86 w 171"/>
                <a:gd name="T7" fmla="*/ 0 h 65"/>
                <a:gd name="T8" fmla="*/ 171 w 171"/>
                <a:gd name="T9" fmla="*/ 35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65"/>
                <a:gd name="T17" fmla="*/ 171 w 171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65">
                  <a:moveTo>
                    <a:pt x="171" y="35"/>
                  </a:moveTo>
                  <a:lnTo>
                    <a:pt x="85" y="65"/>
                  </a:lnTo>
                  <a:lnTo>
                    <a:pt x="0" y="30"/>
                  </a:lnTo>
                  <a:lnTo>
                    <a:pt x="86" y="0"/>
                  </a:lnTo>
                  <a:lnTo>
                    <a:pt x="171" y="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44" name="Picture 707"/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34691" y="2805655"/>
              <a:ext cx="556928" cy="186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45" name="Freeform 708"/>
            <p:cNvSpPr>
              <a:spLocks/>
            </p:cNvSpPr>
            <p:nvPr/>
          </p:nvSpPr>
          <p:spPr bwMode="auto">
            <a:xfrm>
              <a:off x="6321017" y="2603846"/>
              <a:ext cx="350128" cy="287190"/>
            </a:xfrm>
            <a:custGeom>
              <a:avLst/>
              <a:gdLst>
                <a:gd name="T0" fmla="*/ 87 w 171"/>
                <a:gd name="T1" fmla="*/ 0 h 185"/>
                <a:gd name="T2" fmla="*/ 0 w 171"/>
                <a:gd name="T3" fmla="*/ 31 h 185"/>
                <a:gd name="T4" fmla="*/ 0 w 171"/>
                <a:gd name="T5" fmla="*/ 150 h 185"/>
                <a:gd name="T6" fmla="*/ 85 w 171"/>
                <a:gd name="T7" fmla="*/ 185 h 185"/>
                <a:gd name="T8" fmla="*/ 171 w 171"/>
                <a:gd name="T9" fmla="*/ 154 h 185"/>
                <a:gd name="T10" fmla="*/ 171 w 171"/>
                <a:gd name="T11" fmla="*/ 36 h 185"/>
                <a:gd name="T12" fmla="*/ 87 w 171"/>
                <a:gd name="T13" fmla="*/ 0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1"/>
                <a:gd name="T22" fmla="*/ 0 h 185"/>
                <a:gd name="T23" fmla="*/ 171 w 171"/>
                <a:gd name="T24" fmla="*/ 185 h 18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1" h="185">
                  <a:moveTo>
                    <a:pt x="87" y="0"/>
                  </a:moveTo>
                  <a:lnTo>
                    <a:pt x="0" y="31"/>
                  </a:lnTo>
                  <a:lnTo>
                    <a:pt x="0" y="150"/>
                  </a:lnTo>
                  <a:lnTo>
                    <a:pt x="85" y="185"/>
                  </a:lnTo>
                  <a:lnTo>
                    <a:pt x="171" y="154"/>
                  </a:lnTo>
                  <a:lnTo>
                    <a:pt x="171" y="36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46" name="Freeform 709"/>
            <p:cNvSpPr>
              <a:spLocks noEditPoints="1"/>
            </p:cNvSpPr>
            <p:nvPr/>
          </p:nvSpPr>
          <p:spPr bwMode="auto">
            <a:xfrm>
              <a:off x="6304636" y="2591427"/>
              <a:ext cx="382888" cy="312028"/>
            </a:xfrm>
            <a:custGeom>
              <a:avLst/>
              <a:gdLst>
                <a:gd name="T0" fmla="*/ 92 w 592"/>
                <a:gd name="T1" fmla="*/ 14 h 641"/>
                <a:gd name="T2" fmla="*/ 97 w 592"/>
                <a:gd name="T3" fmla="*/ 15 h 641"/>
                <a:gd name="T4" fmla="*/ 10 w 592"/>
                <a:gd name="T5" fmla="*/ 46 h 641"/>
                <a:gd name="T6" fmla="*/ 15 w 592"/>
                <a:gd name="T7" fmla="*/ 39 h 641"/>
                <a:gd name="T8" fmla="*/ 15 w 592"/>
                <a:gd name="T9" fmla="*/ 158 h 641"/>
                <a:gd name="T10" fmla="*/ 11 w 592"/>
                <a:gd name="T11" fmla="*/ 151 h 641"/>
                <a:gd name="T12" fmla="*/ 97 w 592"/>
                <a:gd name="T13" fmla="*/ 186 h 641"/>
                <a:gd name="T14" fmla="*/ 91 w 592"/>
                <a:gd name="T15" fmla="*/ 186 h 641"/>
                <a:gd name="T16" fmla="*/ 177 w 592"/>
                <a:gd name="T17" fmla="*/ 155 h 641"/>
                <a:gd name="T18" fmla="*/ 172 w 592"/>
                <a:gd name="T19" fmla="*/ 162 h 641"/>
                <a:gd name="T20" fmla="*/ 172 w 592"/>
                <a:gd name="T21" fmla="*/ 44 h 641"/>
                <a:gd name="T22" fmla="*/ 177 w 592"/>
                <a:gd name="T23" fmla="*/ 51 h 641"/>
                <a:gd name="T24" fmla="*/ 92 w 592"/>
                <a:gd name="T25" fmla="*/ 14 h 641"/>
                <a:gd name="T26" fmla="*/ 183 w 592"/>
                <a:gd name="T27" fmla="*/ 37 h 641"/>
                <a:gd name="T28" fmla="*/ 187 w 592"/>
                <a:gd name="T29" fmla="*/ 44 h 641"/>
                <a:gd name="T30" fmla="*/ 187 w 592"/>
                <a:gd name="T31" fmla="*/ 162 h 641"/>
                <a:gd name="T32" fmla="*/ 182 w 592"/>
                <a:gd name="T33" fmla="*/ 169 h 641"/>
                <a:gd name="T34" fmla="*/ 96 w 592"/>
                <a:gd name="T35" fmla="*/ 200 h 641"/>
                <a:gd name="T36" fmla="*/ 91 w 592"/>
                <a:gd name="T37" fmla="*/ 200 h 641"/>
                <a:gd name="T38" fmla="*/ 5 w 592"/>
                <a:gd name="T39" fmla="*/ 165 h 641"/>
                <a:gd name="T40" fmla="*/ 0 w 592"/>
                <a:gd name="T41" fmla="*/ 158 h 641"/>
                <a:gd name="T42" fmla="*/ 0 w 592"/>
                <a:gd name="T43" fmla="*/ 39 h 641"/>
                <a:gd name="T44" fmla="*/ 5 w 592"/>
                <a:gd name="T45" fmla="*/ 32 h 641"/>
                <a:gd name="T46" fmla="*/ 92 w 592"/>
                <a:gd name="T47" fmla="*/ 1 h 641"/>
                <a:gd name="T48" fmla="*/ 98 w 592"/>
                <a:gd name="T49" fmla="*/ 1 h 641"/>
                <a:gd name="T50" fmla="*/ 183 w 592"/>
                <a:gd name="T51" fmla="*/ 37 h 64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2"/>
                <a:gd name="T79" fmla="*/ 0 h 641"/>
                <a:gd name="T80" fmla="*/ 592 w 592"/>
                <a:gd name="T81" fmla="*/ 641 h 64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2" h="641">
                  <a:moveTo>
                    <a:pt x="290" y="46"/>
                  </a:moveTo>
                  <a:lnTo>
                    <a:pt x="308" y="47"/>
                  </a:lnTo>
                  <a:lnTo>
                    <a:pt x="33" y="146"/>
                  </a:lnTo>
                  <a:lnTo>
                    <a:pt x="48" y="124"/>
                  </a:lnTo>
                  <a:lnTo>
                    <a:pt x="48" y="503"/>
                  </a:lnTo>
                  <a:lnTo>
                    <a:pt x="34" y="480"/>
                  </a:lnTo>
                  <a:lnTo>
                    <a:pt x="306" y="594"/>
                  </a:lnTo>
                  <a:lnTo>
                    <a:pt x="288" y="594"/>
                  </a:lnTo>
                  <a:lnTo>
                    <a:pt x="560" y="495"/>
                  </a:lnTo>
                  <a:lnTo>
                    <a:pt x="544" y="517"/>
                  </a:lnTo>
                  <a:lnTo>
                    <a:pt x="544" y="141"/>
                  </a:lnTo>
                  <a:lnTo>
                    <a:pt x="559" y="163"/>
                  </a:lnTo>
                  <a:lnTo>
                    <a:pt x="290" y="46"/>
                  </a:lnTo>
                  <a:close/>
                  <a:moveTo>
                    <a:pt x="578" y="119"/>
                  </a:moveTo>
                  <a:cubicBezTo>
                    <a:pt x="587" y="123"/>
                    <a:pt x="592" y="131"/>
                    <a:pt x="592" y="141"/>
                  </a:cubicBezTo>
                  <a:lnTo>
                    <a:pt x="592" y="517"/>
                  </a:lnTo>
                  <a:cubicBezTo>
                    <a:pt x="592" y="527"/>
                    <a:pt x="586" y="536"/>
                    <a:pt x="577" y="540"/>
                  </a:cubicBezTo>
                  <a:lnTo>
                    <a:pt x="305" y="639"/>
                  </a:lnTo>
                  <a:cubicBezTo>
                    <a:pt x="299" y="641"/>
                    <a:pt x="293" y="641"/>
                    <a:pt x="287" y="639"/>
                  </a:cubicBezTo>
                  <a:lnTo>
                    <a:pt x="15" y="525"/>
                  </a:lnTo>
                  <a:cubicBezTo>
                    <a:pt x="6" y="521"/>
                    <a:pt x="0" y="512"/>
                    <a:pt x="0" y="503"/>
                  </a:cubicBezTo>
                  <a:lnTo>
                    <a:pt x="0" y="124"/>
                  </a:lnTo>
                  <a:cubicBezTo>
                    <a:pt x="0" y="113"/>
                    <a:pt x="7" y="104"/>
                    <a:pt x="16" y="101"/>
                  </a:cubicBezTo>
                  <a:lnTo>
                    <a:pt x="292" y="2"/>
                  </a:lnTo>
                  <a:cubicBezTo>
                    <a:pt x="297" y="0"/>
                    <a:pt x="304" y="0"/>
                    <a:pt x="309" y="2"/>
                  </a:cubicBezTo>
                  <a:lnTo>
                    <a:pt x="578" y="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47" name="Freeform 710"/>
            <p:cNvSpPr>
              <a:spLocks/>
            </p:cNvSpPr>
            <p:nvPr/>
          </p:nvSpPr>
          <p:spPr bwMode="auto">
            <a:xfrm>
              <a:off x="6314874" y="2645760"/>
              <a:ext cx="176088" cy="242171"/>
            </a:xfrm>
            <a:custGeom>
              <a:avLst/>
              <a:gdLst>
                <a:gd name="T0" fmla="*/ 86 w 86"/>
                <a:gd name="T1" fmla="*/ 156 h 156"/>
                <a:gd name="T2" fmla="*/ 0 w 86"/>
                <a:gd name="T3" fmla="*/ 120 h 156"/>
                <a:gd name="T4" fmla="*/ 0 w 86"/>
                <a:gd name="T5" fmla="*/ 0 h 156"/>
                <a:gd name="T6" fmla="*/ 86 w 86"/>
                <a:gd name="T7" fmla="*/ 37 h 156"/>
                <a:gd name="T8" fmla="*/ 86 w 86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156"/>
                <a:gd name="T17" fmla="*/ 86 w 86"/>
                <a:gd name="T18" fmla="*/ 156 h 1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156">
                  <a:moveTo>
                    <a:pt x="86" y="156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86" y="37"/>
                  </a:lnTo>
                  <a:lnTo>
                    <a:pt x="86" y="15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48" name="Freeform 711"/>
            <p:cNvSpPr>
              <a:spLocks/>
            </p:cNvSpPr>
            <p:nvPr/>
          </p:nvSpPr>
          <p:spPr bwMode="auto">
            <a:xfrm>
              <a:off x="6347635" y="2676808"/>
              <a:ext cx="122852" cy="69857"/>
            </a:xfrm>
            <a:custGeom>
              <a:avLst/>
              <a:gdLst>
                <a:gd name="T0" fmla="*/ 60 w 60"/>
                <a:gd name="T1" fmla="*/ 45 h 45"/>
                <a:gd name="T2" fmla="*/ 0 w 60"/>
                <a:gd name="T3" fmla="*/ 19 h 45"/>
                <a:gd name="T4" fmla="*/ 0 w 60"/>
                <a:gd name="T5" fmla="*/ 0 h 45"/>
                <a:gd name="T6" fmla="*/ 60 w 60"/>
                <a:gd name="T7" fmla="*/ 27 h 45"/>
                <a:gd name="T8" fmla="*/ 60 w 60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5"/>
                <a:gd name="T17" fmla="*/ 60 w 6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5">
                  <a:moveTo>
                    <a:pt x="60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0" y="27"/>
                  </a:lnTo>
                  <a:lnTo>
                    <a:pt x="60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49" name="Freeform 712"/>
            <p:cNvSpPr>
              <a:spLocks/>
            </p:cNvSpPr>
            <p:nvPr/>
          </p:nvSpPr>
          <p:spPr bwMode="auto">
            <a:xfrm>
              <a:off x="6347635" y="2723379"/>
              <a:ext cx="122852" cy="71409"/>
            </a:xfrm>
            <a:custGeom>
              <a:avLst/>
              <a:gdLst>
                <a:gd name="T0" fmla="*/ 60 w 60"/>
                <a:gd name="T1" fmla="*/ 46 h 46"/>
                <a:gd name="T2" fmla="*/ 0 w 60"/>
                <a:gd name="T3" fmla="*/ 20 h 46"/>
                <a:gd name="T4" fmla="*/ 0 w 60"/>
                <a:gd name="T5" fmla="*/ 0 h 46"/>
                <a:gd name="T6" fmla="*/ 60 w 60"/>
                <a:gd name="T7" fmla="*/ 27 h 46"/>
                <a:gd name="T8" fmla="*/ 60 w 60"/>
                <a:gd name="T9" fmla="*/ 46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6"/>
                <a:gd name="T17" fmla="*/ 60 w 60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6">
                  <a:moveTo>
                    <a:pt x="60" y="46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60" y="27"/>
                  </a:lnTo>
                  <a:lnTo>
                    <a:pt x="60" y="4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50" name="Freeform 713"/>
            <p:cNvSpPr>
              <a:spLocks/>
            </p:cNvSpPr>
            <p:nvPr/>
          </p:nvSpPr>
          <p:spPr bwMode="auto">
            <a:xfrm>
              <a:off x="6347635" y="2771503"/>
              <a:ext cx="122852" cy="69857"/>
            </a:xfrm>
            <a:custGeom>
              <a:avLst/>
              <a:gdLst>
                <a:gd name="T0" fmla="*/ 60 w 60"/>
                <a:gd name="T1" fmla="*/ 45 h 45"/>
                <a:gd name="T2" fmla="*/ 0 w 60"/>
                <a:gd name="T3" fmla="*/ 19 h 45"/>
                <a:gd name="T4" fmla="*/ 0 w 60"/>
                <a:gd name="T5" fmla="*/ 0 h 45"/>
                <a:gd name="T6" fmla="*/ 60 w 60"/>
                <a:gd name="T7" fmla="*/ 26 h 45"/>
                <a:gd name="T8" fmla="*/ 60 w 60"/>
                <a:gd name="T9" fmla="*/ 4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"/>
                <a:gd name="T16" fmla="*/ 0 h 45"/>
                <a:gd name="T17" fmla="*/ 60 w 6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" h="45">
                  <a:moveTo>
                    <a:pt x="60" y="45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0" y="26"/>
                  </a:lnTo>
                  <a:lnTo>
                    <a:pt x="60" y="4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1851" name="Picture 714"/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95057" y="2658179"/>
              <a:ext cx="196563" cy="2328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2" name="Freeform 715"/>
            <p:cNvSpPr>
              <a:spLocks/>
            </p:cNvSpPr>
            <p:nvPr/>
          </p:nvSpPr>
          <p:spPr bwMode="auto">
            <a:xfrm>
              <a:off x="6314874" y="2599189"/>
              <a:ext cx="350128" cy="108666"/>
            </a:xfrm>
            <a:custGeom>
              <a:avLst/>
              <a:gdLst>
                <a:gd name="T0" fmla="*/ 171 w 171"/>
                <a:gd name="T1" fmla="*/ 38 h 70"/>
                <a:gd name="T2" fmla="*/ 86 w 171"/>
                <a:gd name="T3" fmla="*/ 70 h 70"/>
                <a:gd name="T4" fmla="*/ 0 w 171"/>
                <a:gd name="T5" fmla="*/ 32 h 70"/>
                <a:gd name="T6" fmla="*/ 87 w 171"/>
                <a:gd name="T7" fmla="*/ 0 h 70"/>
                <a:gd name="T8" fmla="*/ 171 w 171"/>
                <a:gd name="T9" fmla="*/ 38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70"/>
                <a:gd name="T17" fmla="*/ 171 w 171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70">
                  <a:moveTo>
                    <a:pt x="171" y="38"/>
                  </a:moveTo>
                  <a:lnTo>
                    <a:pt x="86" y="70"/>
                  </a:lnTo>
                  <a:lnTo>
                    <a:pt x="0" y="32"/>
                  </a:lnTo>
                  <a:lnTo>
                    <a:pt x="87" y="0"/>
                  </a:lnTo>
                  <a:lnTo>
                    <a:pt x="171" y="3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grpSp>
          <p:nvGrpSpPr>
            <p:cNvPr id="1853" name="그룹 1852"/>
            <p:cNvGrpSpPr/>
            <p:nvPr/>
          </p:nvGrpSpPr>
          <p:grpSpPr>
            <a:xfrm>
              <a:off x="5020834" y="2553554"/>
              <a:ext cx="857173" cy="213350"/>
              <a:chOff x="5317726" y="2232827"/>
              <a:chExt cx="857173" cy="213350"/>
            </a:xfrm>
          </p:grpSpPr>
          <p:sp>
            <p:nvSpPr>
              <p:cNvPr id="1854" name="Rectangle 1178"/>
              <p:cNvSpPr>
                <a:spLocks noChangeArrowheads="1"/>
              </p:cNvSpPr>
              <p:nvPr/>
            </p:nvSpPr>
            <p:spPr bwMode="auto">
              <a:xfrm>
                <a:off x="5321821" y="2237485"/>
                <a:ext cx="761681" cy="147476"/>
              </a:xfrm>
              <a:prstGeom prst="rect">
                <a:avLst/>
              </a:pr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endParaRPr lang="ko-KR" altLang="en-US" sz="2000">
                  <a:latin typeface="+mn-ea"/>
                </a:endParaRPr>
              </a:p>
            </p:txBody>
          </p:sp>
          <p:sp>
            <p:nvSpPr>
              <p:cNvPr id="1855" name="Freeform 1179"/>
              <p:cNvSpPr>
                <a:spLocks noEditPoints="1"/>
              </p:cNvSpPr>
              <p:nvPr/>
            </p:nvSpPr>
            <p:spPr bwMode="auto">
              <a:xfrm>
                <a:off x="5317726" y="2232827"/>
                <a:ext cx="771919" cy="156791"/>
              </a:xfrm>
              <a:custGeom>
                <a:avLst/>
                <a:gdLst>
                  <a:gd name="T0" fmla="*/ 0 w 377"/>
                  <a:gd name="T1" fmla="*/ 0 h 101"/>
                  <a:gd name="T2" fmla="*/ 598488 w 377"/>
                  <a:gd name="T3" fmla="*/ 0 h 101"/>
                  <a:gd name="T4" fmla="*/ 598488 w 377"/>
                  <a:gd name="T5" fmla="*/ 160338 h 101"/>
                  <a:gd name="T6" fmla="*/ 0 w 377"/>
                  <a:gd name="T7" fmla="*/ 160338 h 101"/>
                  <a:gd name="T8" fmla="*/ 0 w 377"/>
                  <a:gd name="T9" fmla="*/ 0 h 101"/>
                  <a:gd name="T10" fmla="*/ 7938 w 377"/>
                  <a:gd name="T11" fmla="*/ 155575 h 101"/>
                  <a:gd name="T12" fmla="*/ 3175 w 377"/>
                  <a:gd name="T13" fmla="*/ 152400 h 101"/>
                  <a:gd name="T14" fmla="*/ 593725 w 377"/>
                  <a:gd name="T15" fmla="*/ 152400 h 101"/>
                  <a:gd name="T16" fmla="*/ 590550 w 377"/>
                  <a:gd name="T17" fmla="*/ 155575 h 101"/>
                  <a:gd name="T18" fmla="*/ 590550 w 377"/>
                  <a:gd name="T19" fmla="*/ 4763 h 101"/>
                  <a:gd name="T20" fmla="*/ 593725 w 377"/>
                  <a:gd name="T21" fmla="*/ 7938 h 101"/>
                  <a:gd name="T22" fmla="*/ 3175 w 377"/>
                  <a:gd name="T23" fmla="*/ 7938 h 101"/>
                  <a:gd name="T24" fmla="*/ 7938 w 377"/>
                  <a:gd name="T25" fmla="*/ 4763 h 101"/>
                  <a:gd name="T26" fmla="*/ 7938 w 377"/>
                  <a:gd name="T27" fmla="*/ 155575 h 1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77"/>
                  <a:gd name="T43" fmla="*/ 0 h 101"/>
                  <a:gd name="T44" fmla="*/ 377 w 377"/>
                  <a:gd name="T45" fmla="*/ 101 h 10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77" h="101">
                    <a:moveTo>
                      <a:pt x="0" y="0"/>
                    </a:moveTo>
                    <a:lnTo>
                      <a:pt x="377" y="0"/>
                    </a:lnTo>
                    <a:lnTo>
                      <a:pt x="377" y="101"/>
                    </a:lnTo>
                    <a:lnTo>
                      <a:pt x="0" y="101"/>
                    </a:lnTo>
                    <a:lnTo>
                      <a:pt x="0" y="0"/>
                    </a:lnTo>
                    <a:close/>
                    <a:moveTo>
                      <a:pt x="5" y="98"/>
                    </a:moveTo>
                    <a:lnTo>
                      <a:pt x="2" y="96"/>
                    </a:lnTo>
                    <a:lnTo>
                      <a:pt x="374" y="96"/>
                    </a:lnTo>
                    <a:lnTo>
                      <a:pt x="372" y="98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5" y="98"/>
                    </a:lnTo>
                    <a:close/>
                  </a:path>
                </a:pathLst>
              </a:custGeom>
              <a:solidFill>
                <a:srgbClr val="777777"/>
              </a:solidFill>
              <a:ln w="0" cap="flat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2800">
                  <a:latin typeface="+mn-ea"/>
                </a:endParaRPr>
              </a:p>
            </p:txBody>
          </p:sp>
          <p:sp>
            <p:nvSpPr>
              <p:cNvPr id="1856" name="Rectangle 1180"/>
              <p:cNvSpPr>
                <a:spLocks noChangeArrowheads="1"/>
              </p:cNvSpPr>
              <p:nvPr/>
            </p:nvSpPr>
            <p:spPr bwMode="auto">
              <a:xfrm>
                <a:off x="5336154" y="2245246"/>
                <a:ext cx="838745" cy="20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/>
                <a:r>
                  <a:rPr lang="ko-KR" altLang="ko-KR" sz="900" b="1" dirty="0">
                    <a:solidFill>
                      <a:srgbClr val="000000"/>
                    </a:solidFill>
                    <a:latin typeface="+mn-ea"/>
                  </a:rPr>
                  <a:t>Provider </a:t>
                </a:r>
                <a:r>
                  <a:rPr lang="en-US" altLang="ko-KR" sz="900" b="1" dirty="0" smtClean="0">
                    <a:solidFill>
                      <a:srgbClr val="000000"/>
                    </a:solidFill>
                    <a:latin typeface="+mn-ea"/>
                  </a:rPr>
                  <a:t> A</a:t>
                </a:r>
                <a:r>
                  <a:rPr lang="ko-KR" altLang="ko-KR" sz="900" b="1" dirty="0" smtClean="0">
                    <a:solidFill>
                      <a:srgbClr val="000000"/>
                    </a:solidFill>
                    <a:latin typeface="+mn-ea"/>
                  </a:rPr>
                  <a:t> </a:t>
                </a:r>
                <a:endParaRPr lang="ko-KR" altLang="ko-KR" sz="2000" dirty="0">
                  <a:latin typeface="+mn-ea"/>
                </a:endParaRPr>
              </a:p>
            </p:txBody>
          </p:sp>
        </p:grpSp>
      </p:grpSp>
      <p:grpSp>
        <p:nvGrpSpPr>
          <p:cNvPr id="1857" name="그룹 1856"/>
          <p:cNvGrpSpPr/>
          <p:nvPr/>
        </p:nvGrpSpPr>
        <p:grpSpPr>
          <a:xfrm>
            <a:off x="6173523" y="2238623"/>
            <a:ext cx="1656743" cy="820431"/>
            <a:chOff x="1795306" y="1986000"/>
            <a:chExt cx="1656743" cy="820431"/>
          </a:xfrm>
        </p:grpSpPr>
        <p:sp>
          <p:nvSpPr>
            <p:cNvPr id="1858" name="타원 1857"/>
            <p:cNvSpPr/>
            <p:nvPr/>
          </p:nvSpPr>
          <p:spPr>
            <a:xfrm>
              <a:off x="1795306" y="2322089"/>
              <a:ext cx="1656743" cy="484342"/>
            </a:xfrm>
            <a:prstGeom prst="ellipse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  <p:sp>
          <p:nvSpPr>
            <p:cNvPr id="1859" name="Freeform 24"/>
            <p:cNvSpPr>
              <a:spLocks/>
            </p:cNvSpPr>
            <p:nvPr/>
          </p:nvSpPr>
          <p:spPr bwMode="auto">
            <a:xfrm>
              <a:off x="2615285" y="2021704"/>
              <a:ext cx="209811" cy="225095"/>
            </a:xfrm>
            <a:custGeom>
              <a:avLst/>
              <a:gdLst>
                <a:gd name="T0" fmla="*/ 98425 w 125"/>
                <a:gd name="T1" fmla="*/ 0 h 145"/>
                <a:gd name="T2" fmla="*/ 98425 w 125"/>
                <a:gd name="T3" fmla="*/ 0 h 145"/>
                <a:gd name="T4" fmla="*/ 79375 w 125"/>
                <a:gd name="T5" fmla="*/ 1588 h 145"/>
                <a:gd name="T6" fmla="*/ 61913 w 125"/>
                <a:gd name="T7" fmla="*/ 3175 h 145"/>
                <a:gd name="T8" fmla="*/ 42863 w 125"/>
                <a:gd name="T9" fmla="*/ 7938 h 145"/>
                <a:gd name="T10" fmla="*/ 28575 w 125"/>
                <a:gd name="T11" fmla="*/ 11113 h 145"/>
                <a:gd name="T12" fmla="*/ 15875 w 125"/>
                <a:gd name="T13" fmla="*/ 15875 h 145"/>
                <a:gd name="T14" fmla="*/ 7938 w 125"/>
                <a:gd name="T15" fmla="*/ 22225 h 145"/>
                <a:gd name="T16" fmla="*/ 4763 w 125"/>
                <a:gd name="T17" fmla="*/ 26988 h 145"/>
                <a:gd name="T18" fmla="*/ 1588 w 125"/>
                <a:gd name="T19" fmla="*/ 30163 h 145"/>
                <a:gd name="T20" fmla="*/ 0 w 125"/>
                <a:gd name="T21" fmla="*/ 33338 h 145"/>
                <a:gd name="T22" fmla="*/ 0 w 125"/>
                <a:gd name="T23" fmla="*/ 36513 h 145"/>
                <a:gd name="T24" fmla="*/ 0 w 125"/>
                <a:gd name="T25" fmla="*/ 193675 h 145"/>
                <a:gd name="T26" fmla="*/ 0 w 125"/>
                <a:gd name="T27" fmla="*/ 198438 h 145"/>
                <a:gd name="T28" fmla="*/ 1588 w 125"/>
                <a:gd name="T29" fmla="*/ 201613 h 145"/>
                <a:gd name="T30" fmla="*/ 4763 w 125"/>
                <a:gd name="T31" fmla="*/ 204788 h 145"/>
                <a:gd name="T32" fmla="*/ 7938 w 125"/>
                <a:gd name="T33" fmla="*/ 207963 h 145"/>
                <a:gd name="T34" fmla="*/ 15875 w 125"/>
                <a:gd name="T35" fmla="*/ 214313 h 145"/>
                <a:gd name="T36" fmla="*/ 28575 w 125"/>
                <a:gd name="T37" fmla="*/ 220663 h 145"/>
                <a:gd name="T38" fmla="*/ 42863 w 125"/>
                <a:gd name="T39" fmla="*/ 225425 h 145"/>
                <a:gd name="T40" fmla="*/ 61913 w 125"/>
                <a:gd name="T41" fmla="*/ 227013 h 145"/>
                <a:gd name="T42" fmla="*/ 79375 w 125"/>
                <a:gd name="T43" fmla="*/ 230188 h 145"/>
                <a:gd name="T44" fmla="*/ 98425 w 125"/>
                <a:gd name="T45" fmla="*/ 230188 h 145"/>
                <a:gd name="T46" fmla="*/ 119063 w 125"/>
                <a:gd name="T47" fmla="*/ 230188 h 145"/>
                <a:gd name="T48" fmla="*/ 138113 w 125"/>
                <a:gd name="T49" fmla="*/ 227013 h 145"/>
                <a:gd name="T50" fmla="*/ 155575 w 125"/>
                <a:gd name="T51" fmla="*/ 225425 h 145"/>
                <a:gd name="T52" fmla="*/ 169863 w 125"/>
                <a:gd name="T53" fmla="*/ 220663 h 145"/>
                <a:gd name="T54" fmla="*/ 182563 w 125"/>
                <a:gd name="T55" fmla="*/ 214313 h 145"/>
                <a:gd name="T56" fmla="*/ 192088 w 125"/>
                <a:gd name="T57" fmla="*/ 207963 h 145"/>
                <a:gd name="T58" fmla="*/ 193675 w 125"/>
                <a:gd name="T59" fmla="*/ 204788 h 145"/>
                <a:gd name="T60" fmla="*/ 196850 w 125"/>
                <a:gd name="T61" fmla="*/ 201613 h 145"/>
                <a:gd name="T62" fmla="*/ 198438 w 125"/>
                <a:gd name="T63" fmla="*/ 198438 h 145"/>
                <a:gd name="T64" fmla="*/ 198438 w 125"/>
                <a:gd name="T65" fmla="*/ 193675 h 145"/>
                <a:gd name="T66" fmla="*/ 198438 w 125"/>
                <a:gd name="T67" fmla="*/ 36513 h 145"/>
                <a:gd name="T68" fmla="*/ 198438 w 125"/>
                <a:gd name="T69" fmla="*/ 33338 h 145"/>
                <a:gd name="T70" fmla="*/ 196850 w 125"/>
                <a:gd name="T71" fmla="*/ 30163 h 145"/>
                <a:gd name="T72" fmla="*/ 193675 w 125"/>
                <a:gd name="T73" fmla="*/ 26988 h 145"/>
                <a:gd name="T74" fmla="*/ 192088 w 125"/>
                <a:gd name="T75" fmla="*/ 22225 h 145"/>
                <a:gd name="T76" fmla="*/ 182563 w 125"/>
                <a:gd name="T77" fmla="*/ 15875 h 145"/>
                <a:gd name="T78" fmla="*/ 169863 w 125"/>
                <a:gd name="T79" fmla="*/ 11113 h 145"/>
                <a:gd name="T80" fmla="*/ 155575 w 125"/>
                <a:gd name="T81" fmla="*/ 7938 h 145"/>
                <a:gd name="T82" fmla="*/ 138113 w 125"/>
                <a:gd name="T83" fmla="*/ 3175 h 145"/>
                <a:gd name="T84" fmla="*/ 119063 w 125"/>
                <a:gd name="T85" fmla="*/ 1588 h 145"/>
                <a:gd name="T86" fmla="*/ 98425 w 125"/>
                <a:gd name="T87" fmla="*/ 0 h 1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5"/>
                <a:gd name="T133" fmla="*/ 0 h 145"/>
                <a:gd name="T134" fmla="*/ 125 w 125"/>
                <a:gd name="T135" fmla="*/ 145 h 14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5" h="145">
                  <a:moveTo>
                    <a:pt x="62" y="0"/>
                  </a:moveTo>
                  <a:lnTo>
                    <a:pt x="62" y="0"/>
                  </a:lnTo>
                  <a:lnTo>
                    <a:pt x="50" y="1"/>
                  </a:lnTo>
                  <a:lnTo>
                    <a:pt x="39" y="2"/>
                  </a:lnTo>
                  <a:lnTo>
                    <a:pt x="27" y="5"/>
                  </a:lnTo>
                  <a:lnTo>
                    <a:pt x="18" y="7"/>
                  </a:lnTo>
                  <a:lnTo>
                    <a:pt x="10" y="10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1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1" y="127"/>
                  </a:lnTo>
                  <a:lnTo>
                    <a:pt x="3" y="129"/>
                  </a:lnTo>
                  <a:lnTo>
                    <a:pt x="5" y="131"/>
                  </a:lnTo>
                  <a:lnTo>
                    <a:pt x="10" y="135"/>
                  </a:lnTo>
                  <a:lnTo>
                    <a:pt x="18" y="139"/>
                  </a:lnTo>
                  <a:lnTo>
                    <a:pt x="27" y="142"/>
                  </a:lnTo>
                  <a:lnTo>
                    <a:pt x="39" y="143"/>
                  </a:lnTo>
                  <a:lnTo>
                    <a:pt x="50" y="145"/>
                  </a:lnTo>
                  <a:lnTo>
                    <a:pt x="62" y="145"/>
                  </a:lnTo>
                  <a:lnTo>
                    <a:pt x="75" y="145"/>
                  </a:lnTo>
                  <a:lnTo>
                    <a:pt x="87" y="143"/>
                  </a:lnTo>
                  <a:lnTo>
                    <a:pt x="98" y="142"/>
                  </a:lnTo>
                  <a:lnTo>
                    <a:pt x="107" y="139"/>
                  </a:lnTo>
                  <a:lnTo>
                    <a:pt x="115" y="135"/>
                  </a:lnTo>
                  <a:lnTo>
                    <a:pt x="121" y="131"/>
                  </a:lnTo>
                  <a:lnTo>
                    <a:pt x="122" y="129"/>
                  </a:lnTo>
                  <a:lnTo>
                    <a:pt x="124" y="127"/>
                  </a:lnTo>
                  <a:lnTo>
                    <a:pt x="125" y="125"/>
                  </a:lnTo>
                  <a:lnTo>
                    <a:pt x="125" y="122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4" y="19"/>
                  </a:lnTo>
                  <a:lnTo>
                    <a:pt x="122" y="17"/>
                  </a:lnTo>
                  <a:lnTo>
                    <a:pt x="121" y="14"/>
                  </a:lnTo>
                  <a:lnTo>
                    <a:pt x="115" y="10"/>
                  </a:lnTo>
                  <a:lnTo>
                    <a:pt x="107" y="7"/>
                  </a:lnTo>
                  <a:lnTo>
                    <a:pt x="98" y="5"/>
                  </a:lnTo>
                  <a:lnTo>
                    <a:pt x="87" y="2"/>
                  </a:lnTo>
                  <a:lnTo>
                    <a:pt x="75" y="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60" name="Freeform 25"/>
            <p:cNvSpPr>
              <a:spLocks noEditPoints="1"/>
            </p:cNvSpPr>
            <p:nvPr/>
          </p:nvSpPr>
          <p:spPr bwMode="auto">
            <a:xfrm>
              <a:off x="2601858" y="2009285"/>
              <a:ext cx="236666" cy="249933"/>
            </a:xfrm>
            <a:custGeom>
              <a:avLst/>
              <a:gdLst>
                <a:gd name="T0" fmla="*/ 92433 w 448"/>
                <a:gd name="T1" fmla="*/ 24960 h 512"/>
                <a:gd name="T2" fmla="*/ 58458 w 448"/>
                <a:gd name="T3" fmla="*/ 30950 h 512"/>
                <a:gd name="T4" fmla="*/ 33476 w 448"/>
                <a:gd name="T5" fmla="*/ 39436 h 512"/>
                <a:gd name="T6" fmla="*/ 26481 w 448"/>
                <a:gd name="T7" fmla="*/ 44428 h 512"/>
                <a:gd name="T8" fmla="*/ 27480 w 448"/>
                <a:gd name="T9" fmla="*/ 44928 h 512"/>
                <a:gd name="T10" fmla="*/ 22484 w 448"/>
                <a:gd name="T11" fmla="*/ 52415 h 512"/>
                <a:gd name="T12" fmla="*/ 23983 w 448"/>
                <a:gd name="T13" fmla="*/ 48921 h 512"/>
                <a:gd name="T14" fmla="*/ 23983 w 448"/>
                <a:gd name="T15" fmla="*/ 211160 h 512"/>
                <a:gd name="T16" fmla="*/ 23983 w 448"/>
                <a:gd name="T17" fmla="*/ 206667 h 512"/>
                <a:gd name="T18" fmla="*/ 28979 w 448"/>
                <a:gd name="T19" fmla="*/ 213656 h 512"/>
                <a:gd name="T20" fmla="*/ 35474 w 448"/>
                <a:gd name="T21" fmla="*/ 217649 h 512"/>
                <a:gd name="T22" fmla="*/ 46966 w 448"/>
                <a:gd name="T23" fmla="*/ 222641 h 512"/>
                <a:gd name="T24" fmla="*/ 58957 w 448"/>
                <a:gd name="T25" fmla="*/ 226135 h 512"/>
                <a:gd name="T26" fmla="*/ 92933 w 448"/>
                <a:gd name="T27" fmla="*/ 231127 h 512"/>
                <a:gd name="T28" fmla="*/ 131905 w 448"/>
                <a:gd name="T29" fmla="*/ 230628 h 512"/>
                <a:gd name="T30" fmla="*/ 166380 w 448"/>
                <a:gd name="T31" fmla="*/ 226135 h 512"/>
                <a:gd name="T32" fmla="*/ 177372 w 448"/>
                <a:gd name="T33" fmla="*/ 222641 h 512"/>
                <a:gd name="T34" fmla="*/ 188863 w 448"/>
                <a:gd name="T35" fmla="*/ 217649 h 512"/>
                <a:gd name="T36" fmla="*/ 195359 w 448"/>
                <a:gd name="T37" fmla="*/ 213656 h 512"/>
                <a:gd name="T38" fmla="*/ 199356 w 448"/>
                <a:gd name="T39" fmla="*/ 207665 h 512"/>
                <a:gd name="T40" fmla="*/ 199855 w 448"/>
                <a:gd name="T41" fmla="*/ 211160 h 512"/>
                <a:gd name="T42" fmla="*/ 199855 w 448"/>
                <a:gd name="T43" fmla="*/ 48921 h 512"/>
                <a:gd name="T44" fmla="*/ 201854 w 448"/>
                <a:gd name="T45" fmla="*/ 52415 h 512"/>
                <a:gd name="T46" fmla="*/ 197857 w 448"/>
                <a:gd name="T47" fmla="*/ 46425 h 512"/>
                <a:gd name="T48" fmla="*/ 197857 w 448"/>
                <a:gd name="T49" fmla="*/ 44428 h 512"/>
                <a:gd name="T50" fmla="*/ 190862 w 448"/>
                <a:gd name="T51" fmla="*/ 39436 h 512"/>
                <a:gd name="T52" fmla="*/ 165380 w 448"/>
                <a:gd name="T53" fmla="*/ 30950 h 512"/>
                <a:gd name="T54" fmla="*/ 131405 w 448"/>
                <a:gd name="T55" fmla="*/ 24960 h 512"/>
                <a:gd name="T56" fmla="*/ 133903 w 448"/>
                <a:gd name="T57" fmla="*/ 1498 h 512"/>
                <a:gd name="T58" fmla="*/ 171876 w 448"/>
                <a:gd name="T59" fmla="*/ 7987 h 512"/>
                <a:gd name="T60" fmla="*/ 199855 w 448"/>
                <a:gd name="T61" fmla="*/ 17472 h 512"/>
                <a:gd name="T62" fmla="*/ 211347 w 448"/>
                <a:gd name="T63" fmla="*/ 24960 h 512"/>
                <a:gd name="T64" fmla="*/ 216343 w 448"/>
                <a:gd name="T65" fmla="*/ 30950 h 512"/>
                <a:gd name="T66" fmla="*/ 222339 w 448"/>
                <a:gd name="T67" fmla="*/ 39436 h 512"/>
                <a:gd name="T68" fmla="*/ 223838 w 448"/>
                <a:gd name="T69" fmla="*/ 48921 h 512"/>
                <a:gd name="T70" fmla="*/ 223838 w 448"/>
                <a:gd name="T71" fmla="*/ 211160 h 512"/>
                <a:gd name="T72" fmla="*/ 219841 w 448"/>
                <a:gd name="T73" fmla="*/ 220644 h 512"/>
                <a:gd name="T74" fmla="*/ 213346 w 448"/>
                <a:gd name="T75" fmla="*/ 229131 h 512"/>
                <a:gd name="T76" fmla="*/ 202354 w 448"/>
                <a:gd name="T77" fmla="*/ 237617 h 512"/>
                <a:gd name="T78" fmla="*/ 187864 w 448"/>
                <a:gd name="T79" fmla="*/ 244606 h 512"/>
                <a:gd name="T80" fmla="*/ 170377 w 448"/>
                <a:gd name="T81" fmla="*/ 249598 h 512"/>
                <a:gd name="T82" fmla="*/ 133403 w 448"/>
                <a:gd name="T83" fmla="*/ 254590 h 512"/>
                <a:gd name="T84" fmla="*/ 90435 w 448"/>
                <a:gd name="T85" fmla="*/ 254590 h 512"/>
                <a:gd name="T86" fmla="*/ 52462 w 448"/>
                <a:gd name="T87" fmla="*/ 249098 h 512"/>
                <a:gd name="T88" fmla="*/ 36474 w 448"/>
                <a:gd name="T89" fmla="*/ 244606 h 512"/>
                <a:gd name="T90" fmla="*/ 21984 w 448"/>
                <a:gd name="T91" fmla="*/ 237617 h 512"/>
                <a:gd name="T92" fmla="*/ 10492 w 448"/>
                <a:gd name="T93" fmla="*/ 229131 h 512"/>
                <a:gd name="T94" fmla="*/ 5496 w 448"/>
                <a:gd name="T95" fmla="*/ 222142 h 512"/>
                <a:gd name="T96" fmla="*/ 0 w 448"/>
                <a:gd name="T97" fmla="*/ 211160 h 512"/>
                <a:gd name="T98" fmla="*/ 0 w 448"/>
                <a:gd name="T99" fmla="*/ 48921 h 512"/>
                <a:gd name="T100" fmla="*/ 1999 w 448"/>
                <a:gd name="T101" fmla="*/ 39436 h 512"/>
                <a:gd name="T102" fmla="*/ 6995 w 448"/>
                <a:gd name="T103" fmla="*/ 32448 h 512"/>
                <a:gd name="T104" fmla="*/ 12991 w 448"/>
                <a:gd name="T105" fmla="*/ 24960 h 512"/>
                <a:gd name="T106" fmla="*/ 24482 w 448"/>
                <a:gd name="T107" fmla="*/ 17472 h 512"/>
                <a:gd name="T108" fmla="*/ 52962 w 448"/>
                <a:gd name="T109" fmla="*/ 7488 h 512"/>
                <a:gd name="T110" fmla="*/ 90934 w 448"/>
                <a:gd name="T111" fmla="*/ 1498 h 512"/>
                <a:gd name="T112" fmla="*/ 133903 w 448"/>
                <a:gd name="T113" fmla="*/ 1498 h 5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8"/>
                <a:gd name="T172" fmla="*/ 0 h 512"/>
                <a:gd name="T173" fmla="*/ 448 w 448"/>
                <a:gd name="T174" fmla="*/ 512 h 51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8" h="512">
                  <a:moveTo>
                    <a:pt x="223" y="48"/>
                  </a:moveTo>
                  <a:lnTo>
                    <a:pt x="185" y="50"/>
                  </a:lnTo>
                  <a:lnTo>
                    <a:pt x="150" y="54"/>
                  </a:lnTo>
                  <a:lnTo>
                    <a:pt x="117" y="62"/>
                  </a:lnTo>
                  <a:lnTo>
                    <a:pt x="90" y="70"/>
                  </a:lnTo>
                  <a:lnTo>
                    <a:pt x="67" y="79"/>
                  </a:lnTo>
                  <a:lnTo>
                    <a:pt x="71" y="77"/>
                  </a:lnTo>
                  <a:lnTo>
                    <a:pt x="53" y="89"/>
                  </a:lnTo>
                  <a:lnTo>
                    <a:pt x="60" y="82"/>
                  </a:lnTo>
                  <a:lnTo>
                    <a:pt x="55" y="90"/>
                  </a:lnTo>
                  <a:lnTo>
                    <a:pt x="48" y="99"/>
                  </a:lnTo>
                  <a:lnTo>
                    <a:pt x="45" y="105"/>
                  </a:lnTo>
                  <a:lnTo>
                    <a:pt x="48" y="92"/>
                  </a:lnTo>
                  <a:lnTo>
                    <a:pt x="48" y="98"/>
                  </a:lnTo>
                  <a:lnTo>
                    <a:pt x="48" y="415"/>
                  </a:lnTo>
                  <a:lnTo>
                    <a:pt x="48" y="423"/>
                  </a:lnTo>
                  <a:lnTo>
                    <a:pt x="43" y="408"/>
                  </a:lnTo>
                  <a:lnTo>
                    <a:pt x="48" y="414"/>
                  </a:lnTo>
                  <a:lnTo>
                    <a:pt x="55" y="425"/>
                  </a:lnTo>
                  <a:lnTo>
                    <a:pt x="58" y="428"/>
                  </a:lnTo>
                  <a:lnTo>
                    <a:pt x="53" y="424"/>
                  </a:lnTo>
                  <a:lnTo>
                    <a:pt x="71" y="436"/>
                  </a:lnTo>
                  <a:lnTo>
                    <a:pt x="68" y="434"/>
                  </a:lnTo>
                  <a:lnTo>
                    <a:pt x="94" y="446"/>
                  </a:lnTo>
                  <a:lnTo>
                    <a:pt x="90" y="445"/>
                  </a:lnTo>
                  <a:lnTo>
                    <a:pt x="118" y="453"/>
                  </a:lnTo>
                  <a:lnTo>
                    <a:pt x="152" y="459"/>
                  </a:lnTo>
                  <a:lnTo>
                    <a:pt x="186" y="463"/>
                  </a:lnTo>
                  <a:lnTo>
                    <a:pt x="226" y="464"/>
                  </a:lnTo>
                  <a:lnTo>
                    <a:pt x="264" y="462"/>
                  </a:lnTo>
                  <a:lnTo>
                    <a:pt x="299" y="458"/>
                  </a:lnTo>
                  <a:lnTo>
                    <a:pt x="333" y="453"/>
                  </a:lnTo>
                  <a:lnTo>
                    <a:pt x="359" y="445"/>
                  </a:lnTo>
                  <a:lnTo>
                    <a:pt x="355" y="446"/>
                  </a:lnTo>
                  <a:lnTo>
                    <a:pt x="381" y="434"/>
                  </a:lnTo>
                  <a:lnTo>
                    <a:pt x="378" y="436"/>
                  </a:lnTo>
                  <a:lnTo>
                    <a:pt x="396" y="424"/>
                  </a:lnTo>
                  <a:lnTo>
                    <a:pt x="391" y="428"/>
                  </a:lnTo>
                  <a:lnTo>
                    <a:pt x="396" y="422"/>
                  </a:lnTo>
                  <a:lnTo>
                    <a:pt x="399" y="416"/>
                  </a:lnTo>
                  <a:lnTo>
                    <a:pt x="406" y="408"/>
                  </a:lnTo>
                  <a:lnTo>
                    <a:pt x="400" y="423"/>
                  </a:lnTo>
                  <a:lnTo>
                    <a:pt x="400" y="415"/>
                  </a:lnTo>
                  <a:lnTo>
                    <a:pt x="400" y="98"/>
                  </a:lnTo>
                  <a:lnTo>
                    <a:pt x="400" y="92"/>
                  </a:lnTo>
                  <a:lnTo>
                    <a:pt x="404" y="105"/>
                  </a:lnTo>
                  <a:lnTo>
                    <a:pt x="399" y="96"/>
                  </a:lnTo>
                  <a:lnTo>
                    <a:pt x="396" y="93"/>
                  </a:lnTo>
                  <a:lnTo>
                    <a:pt x="389" y="82"/>
                  </a:lnTo>
                  <a:lnTo>
                    <a:pt x="396" y="89"/>
                  </a:lnTo>
                  <a:lnTo>
                    <a:pt x="378" y="77"/>
                  </a:lnTo>
                  <a:lnTo>
                    <a:pt x="382" y="79"/>
                  </a:lnTo>
                  <a:lnTo>
                    <a:pt x="357" y="69"/>
                  </a:lnTo>
                  <a:lnTo>
                    <a:pt x="331" y="62"/>
                  </a:lnTo>
                  <a:lnTo>
                    <a:pt x="296" y="54"/>
                  </a:lnTo>
                  <a:lnTo>
                    <a:pt x="263" y="50"/>
                  </a:lnTo>
                  <a:lnTo>
                    <a:pt x="223" y="48"/>
                  </a:lnTo>
                  <a:close/>
                  <a:moveTo>
                    <a:pt x="268" y="3"/>
                  </a:moveTo>
                  <a:lnTo>
                    <a:pt x="307" y="7"/>
                  </a:lnTo>
                  <a:lnTo>
                    <a:pt x="344" y="16"/>
                  </a:lnTo>
                  <a:lnTo>
                    <a:pt x="374" y="25"/>
                  </a:lnTo>
                  <a:lnTo>
                    <a:pt x="400" y="35"/>
                  </a:lnTo>
                  <a:cubicBezTo>
                    <a:pt x="402" y="36"/>
                    <a:pt x="403" y="36"/>
                    <a:pt x="405" y="37"/>
                  </a:cubicBezTo>
                  <a:lnTo>
                    <a:pt x="423" y="50"/>
                  </a:lnTo>
                  <a:cubicBezTo>
                    <a:pt x="425" y="51"/>
                    <a:pt x="428" y="54"/>
                    <a:pt x="429" y="57"/>
                  </a:cubicBezTo>
                  <a:lnTo>
                    <a:pt x="433" y="62"/>
                  </a:lnTo>
                  <a:lnTo>
                    <a:pt x="440" y="71"/>
                  </a:lnTo>
                  <a:lnTo>
                    <a:pt x="445" y="79"/>
                  </a:lnTo>
                  <a:cubicBezTo>
                    <a:pt x="447" y="83"/>
                    <a:pt x="448" y="87"/>
                    <a:pt x="448" y="92"/>
                  </a:cubicBezTo>
                  <a:lnTo>
                    <a:pt x="448" y="98"/>
                  </a:lnTo>
                  <a:lnTo>
                    <a:pt x="448" y="415"/>
                  </a:lnTo>
                  <a:lnTo>
                    <a:pt x="448" y="423"/>
                  </a:lnTo>
                  <a:cubicBezTo>
                    <a:pt x="448" y="429"/>
                    <a:pt x="446" y="434"/>
                    <a:pt x="443" y="438"/>
                  </a:cubicBezTo>
                  <a:lnTo>
                    <a:pt x="440" y="442"/>
                  </a:lnTo>
                  <a:lnTo>
                    <a:pt x="433" y="453"/>
                  </a:lnTo>
                  <a:lnTo>
                    <a:pt x="427" y="459"/>
                  </a:lnTo>
                  <a:cubicBezTo>
                    <a:pt x="426" y="461"/>
                    <a:pt x="424" y="462"/>
                    <a:pt x="423" y="463"/>
                  </a:cubicBezTo>
                  <a:lnTo>
                    <a:pt x="405" y="476"/>
                  </a:lnTo>
                  <a:cubicBezTo>
                    <a:pt x="404" y="476"/>
                    <a:pt x="403" y="477"/>
                    <a:pt x="401" y="477"/>
                  </a:cubicBezTo>
                  <a:lnTo>
                    <a:pt x="376" y="490"/>
                  </a:lnTo>
                  <a:cubicBezTo>
                    <a:pt x="375" y="490"/>
                    <a:pt x="373" y="491"/>
                    <a:pt x="372" y="491"/>
                  </a:cubicBezTo>
                  <a:lnTo>
                    <a:pt x="341" y="500"/>
                  </a:lnTo>
                  <a:lnTo>
                    <a:pt x="304" y="506"/>
                  </a:lnTo>
                  <a:lnTo>
                    <a:pt x="267" y="510"/>
                  </a:lnTo>
                  <a:lnTo>
                    <a:pt x="223" y="512"/>
                  </a:lnTo>
                  <a:lnTo>
                    <a:pt x="181" y="510"/>
                  </a:lnTo>
                  <a:lnTo>
                    <a:pt x="144" y="506"/>
                  </a:lnTo>
                  <a:lnTo>
                    <a:pt x="105" y="499"/>
                  </a:lnTo>
                  <a:lnTo>
                    <a:pt x="77" y="491"/>
                  </a:lnTo>
                  <a:cubicBezTo>
                    <a:pt x="75" y="491"/>
                    <a:pt x="74" y="490"/>
                    <a:pt x="73" y="490"/>
                  </a:cubicBezTo>
                  <a:lnTo>
                    <a:pt x="47" y="477"/>
                  </a:lnTo>
                  <a:cubicBezTo>
                    <a:pt x="46" y="477"/>
                    <a:pt x="45" y="476"/>
                    <a:pt x="44" y="476"/>
                  </a:cubicBezTo>
                  <a:lnTo>
                    <a:pt x="26" y="463"/>
                  </a:lnTo>
                  <a:cubicBezTo>
                    <a:pt x="24" y="462"/>
                    <a:pt x="23" y="461"/>
                    <a:pt x="21" y="459"/>
                  </a:cubicBezTo>
                  <a:lnTo>
                    <a:pt x="14" y="450"/>
                  </a:lnTo>
                  <a:lnTo>
                    <a:pt x="11" y="445"/>
                  </a:lnTo>
                  <a:lnTo>
                    <a:pt x="6" y="438"/>
                  </a:lnTo>
                  <a:cubicBezTo>
                    <a:pt x="2" y="434"/>
                    <a:pt x="0" y="429"/>
                    <a:pt x="0" y="423"/>
                  </a:cubicBezTo>
                  <a:lnTo>
                    <a:pt x="0" y="415"/>
                  </a:lnTo>
                  <a:lnTo>
                    <a:pt x="0" y="98"/>
                  </a:lnTo>
                  <a:lnTo>
                    <a:pt x="0" y="92"/>
                  </a:lnTo>
                  <a:cubicBezTo>
                    <a:pt x="0" y="87"/>
                    <a:pt x="2" y="83"/>
                    <a:pt x="4" y="79"/>
                  </a:cubicBezTo>
                  <a:lnTo>
                    <a:pt x="11" y="68"/>
                  </a:lnTo>
                  <a:lnTo>
                    <a:pt x="14" y="65"/>
                  </a:lnTo>
                  <a:lnTo>
                    <a:pt x="20" y="57"/>
                  </a:lnTo>
                  <a:cubicBezTo>
                    <a:pt x="21" y="54"/>
                    <a:pt x="24" y="51"/>
                    <a:pt x="26" y="50"/>
                  </a:cubicBezTo>
                  <a:lnTo>
                    <a:pt x="44" y="37"/>
                  </a:lnTo>
                  <a:cubicBezTo>
                    <a:pt x="46" y="36"/>
                    <a:pt x="47" y="36"/>
                    <a:pt x="49" y="35"/>
                  </a:cubicBezTo>
                  <a:lnTo>
                    <a:pt x="77" y="24"/>
                  </a:lnTo>
                  <a:lnTo>
                    <a:pt x="106" y="15"/>
                  </a:lnTo>
                  <a:lnTo>
                    <a:pt x="145" y="7"/>
                  </a:lnTo>
                  <a:lnTo>
                    <a:pt x="182" y="3"/>
                  </a:lnTo>
                  <a:lnTo>
                    <a:pt x="226" y="0"/>
                  </a:lnTo>
                  <a:lnTo>
                    <a:pt x="26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61" name="Rectangle 26"/>
            <p:cNvSpPr>
              <a:spLocks noChangeArrowheads="1"/>
            </p:cNvSpPr>
            <p:nvPr/>
          </p:nvSpPr>
          <p:spPr bwMode="auto">
            <a:xfrm>
              <a:off x="2606893" y="2052752"/>
              <a:ext cx="8393" cy="19404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2" name="Rectangle 27"/>
            <p:cNvSpPr>
              <a:spLocks noChangeArrowheads="1"/>
            </p:cNvSpPr>
            <p:nvPr/>
          </p:nvSpPr>
          <p:spPr bwMode="auto">
            <a:xfrm>
              <a:off x="2615285" y="2052752"/>
              <a:ext cx="8393" cy="19404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3" name="Rectangle 28"/>
            <p:cNvSpPr>
              <a:spLocks noChangeArrowheads="1"/>
            </p:cNvSpPr>
            <p:nvPr/>
          </p:nvSpPr>
          <p:spPr bwMode="auto">
            <a:xfrm>
              <a:off x="2623677" y="2052752"/>
              <a:ext cx="8393" cy="19404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4" name="Rectangle 29"/>
            <p:cNvSpPr>
              <a:spLocks noChangeArrowheads="1"/>
            </p:cNvSpPr>
            <p:nvPr/>
          </p:nvSpPr>
          <p:spPr bwMode="auto">
            <a:xfrm>
              <a:off x="2632071" y="2052752"/>
              <a:ext cx="8393" cy="19404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5" name="Rectangle 30"/>
            <p:cNvSpPr>
              <a:spLocks noChangeArrowheads="1"/>
            </p:cNvSpPr>
            <p:nvPr/>
          </p:nvSpPr>
          <p:spPr bwMode="auto">
            <a:xfrm>
              <a:off x="2640463" y="2052752"/>
              <a:ext cx="8393" cy="19404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6" name="Rectangle 31"/>
            <p:cNvSpPr>
              <a:spLocks noChangeArrowheads="1"/>
            </p:cNvSpPr>
            <p:nvPr/>
          </p:nvSpPr>
          <p:spPr bwMode="auto">
            <a:xfrm>
              <a:off x="2648855" y="2052752"/>
              <a:ext cx="8393" cy="19404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7" name="Rectangle 32"/>
            <p:cNvSpPr>
              <a:spLocks noChangeArrowheads="1"/>
            </p:cNvSpPr>
            <p:nvPr/>
          </p:nvSpPr>
          <p:spPr bwMode="auto">
            <a:xfrm>
              <a:off x="2657247" y="2052752"/>
              <a:ext cx="8393" cy="19404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8" name="Rectangle 33"/>
            <p:cNvSpPr>
              <a:spLocks noChangeArrowheads="1"/>
            </p:cNvSpPr>
            <p:nvPr/>
          </p:nvSpPr>
          <p:spPr bwMode="auto">
            <a:xfrm>
              <a:off x="2665640" y="2052752"/>
              <a:ext cx="8393" cy="19404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69" name="Rectangle 34"/>
            <p:cNvSpPr>
              <a:spLocks noChangeArrowheads="1"/>
            </p:cNvSpPr>
            <p:nvPr/>
          </p:nvSpPr>
          <p:spPr bwMode="auto">
            <a:xfrm>
              <a:off x="2674032" y="2052752"/>
              <a:ext cx="8393" cy="19404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0" name="Rectangle 35"/>
            <p:cNvSpPr>
              <a:spLocks noChangeArrowheads="1"/>
            </p:cNvSpPr>
            <p:nvPr/>
          </p:nvSpPr>
          <p:spPr bwMode="auto">
            <a:xfrm>
              <a:off x="2682424" y="2052752"/>
              <a:ext cx="8393" cy="19404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1" name="Rectangle 36"/>
            <p:cNvSpPr>
              <a:spLocks noChangeArrowheads="1"/>
            </p:cNvSpPr>
            <p:nvPr/>
          </p:nvSpPr>
          <p:spPr bwMode="auto">
            <a:xfrm>
              <a:off x="2690817" y="2052752"/>
              <a:ext cx="8393" cy="19404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2" name="Rectangle 37"/>
            <p:cNvSpPr>
              <a:spLocks noChangeArrowheads="1"/>
            </p:cNvSpPr>
            <p:nvPr/>
          </p:nvSpPr>
          <p:spPr bwMode="auto">
            <a:xfrm>
              <a:off x="2699210" y="2052752"/>
              <a:ext cx="8393" cy="19404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3" name="Rectangle 38"/>
            <p:cNvSpPr>
              <a:spLocks noChangeArrowheads="1"/>
            </p:cNvSpPr>
            <p:nvPr/>
          </p:nvSpPr>
          <p:spPr bwMode="auto">
            <a:xfrm>
              <a:off x="2707601" y="2052752"/>
              <a:ext cx="16785" cy="194048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4" name="Rectangle 39"/>
            <p:cNvSpPr>
              <a:spLocks noChangeArrowheads="1"/>
            </p:cNvSpPr>
            <p:nvPr/>
          </p:nvSpPr>
          <p:spPr bwMode="auto">
            <a:xfrm>
              <a:off x="2724386" y="2052752"/>
              <a:ext cx="8393" cy="19404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5" name="Rectangle 40"/>
            <p:cNvSpPr>
              <a:spLocks noChangeArrowheads="1"/>
            </p:cNvSpPr>
            <p:nvPr/>
          </p:nvSpPr>
          <p:spPr bwMode="auto">
            <a:xfrm>
              <a:off x="2732779" y="2052752"/>
              <a:ext cx="8393" cy="19404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6" name="Rectangle 41"/>
            <p:cNvSpPr>
              <a:spLocks noChangeArrowheads="1"/>
            </p:cNvSpPr>
            <p:nvPr/>
          </p:nvSpPr>
          <p:spPr bwMode="auto">
            <a:xfrm>
              <a:off x="2741172" y="2052752"/>
              <a:ext cx="8393" cy="19404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7" name="Rectangle 42"/>
            <p:cNvSpPr>
              <a:spLocks noChangeArrowheads="1"/>
            </p:cNvSpPr>
            <p:nvPr/>
          </p:nvSpPr>
          <p:spPr bwMode="auto">
            <a:xfrm>
              <a:off x="2749565" y="2052752"/>
              <a:ext cx="8393" cy="19404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8" name="Rectangle 43"/>
            <p:cNvSpPr>
              <a:spLocks noChangeArrowheads="1"/>
            </p:cNvSpPr>
            <p:nvPr/>
          </p:nvSpPr>
          <p:spPr bwMode="auto">
            <a:xfrm>
              <a:off x="2757956" y="2052752"/>
              <a:ext cx="8393" cy="19404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79" name="Rectangle 44"/>
            <p:cNvSpPr>
              <a:spLocks noChangeArrowheads="1"/>
            </p:cNvSpPr>
            <p:nvPr/>
          </p:nvSpPr>
          <p:spPr bwMode="auto">
            <a:xfrm>
              <a:off x="2766349" y="2052752"/>
              <a:ext cx="8393" cy="19404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80" name="Rectangle 45"/>
            <p:cNvSpPr>
              <a:spLocks noChangeArrowheads="1"/>
            </p:cNvSpPr>
            <p:nvPr/>
          </p:nvSpPr>
          <p:spPr bwMode="auto">
            <a:xfrm>
              <a:off x="2774741" y="2052752"/>
              <a:ext cx="8393" cy="19404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81" name="Rectangle 46"/>
            <p:cNvSpPr>
              <a:spLocks noChangeArrowheads="1"/>
            </p:cNvSpPr>
            <p:nvPr/>
          </p:nvSpPr>
          <p:spPr bwMode="auto">
            <a:xfrm>
              <a:off x="2783134" y="2052752"/>
              <a:ext cx="8393" cy="19404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82" name="Rectangle 47"/>
            <p:cNvSpPr>
              <a:spLocks noChangeArrowheads="1"/>
            </p:cNvSpPr>
            <p:nvPr/>
          </p:nvSpPr>
          <p:spPr bwMode="auto">
            <a:xfrm>
              <a:off x="2791526" y="2052752"/>
              <a:ext cx="8393" cy="19404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83" name="Rectangle 48"/>
            <p:cNvSpPr>
              <a:spLocks noChangeArrowheads="1"/>
            </p:cNvSpPr>
            <p:nvPr/>
          </p:nvSpPr>
          <p:spPr bwMode="auto">
            <a:xfrm>
              <a:off x="2799919" y="2052752"/>
              <a:ext cx="8393" cy="19404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84" name="Rectangle 49"/>
            <p:cNvSpPr>
              <a:spLocks noChangeArrowheads="1"/>
            </p:cNvSpPr>
            <p:nvPr/>
          </p:nvSpPr>
          <p:spPr bwMode="auto">
            <a:xfrm>
              <a:off x="2808311" y="2052752"/>
              <a:ext cx="8393" cy="19404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85" name="Rectangle 50"/>
            <p:cNvSpPr>
              <a:spLocks noChangeArrowheads="1"/>
            </p:cNvSpPr>
            <p:nvPr/>
          </p:nvSpPr>
          <p:spPr bwMode="auto">
            <a:xfrm>
              <a:off x="2816704" y="2052752"/>
              <a:ext cx="8393" cy="19404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86" name="Freeform 51"/>
            <p:cNvSpPr>
              <a:spLocks/>
            </p:cNvSpPr>
            <p:nvPr/>
          </p:nvSpPr>
          <p:spPr bwMode="auto">
            <a:xfrm>
              <a:off x="2610250" y="2017047"/>
              <a:ext cx="211489" cy="69857"/>
            </a:xfrm>
            <a:custGeom>
              <a:avLst/>
              <a:gdLst>
                <a:gd name="T0" fmla="*/ 200025 w 126"/>
                <a:gd name="T1" fmla="*/ 36513 h 45"/>
                <a:gd name="T2" fmla="*/ 200025 w 126"/>
                <a:gd name="T3" fmla="*/ 36513 h 45"/>
                <a:gd name="T4" fmla="*/ 200025 w 126"/>
                <a:gd name="T5" fmla="*/ 39688 h 45"/>
                <a:gd name="T6" fmla="*/ 196850 w 126"/>
                <a:gd name="T7" fmla="*/ 44450 h 45"/>
                <a:gd name="T8" fmla="*/ 195263 w 126"/>
                <a:gd name="T9" fmla="*/ 47625 h 45"/>
                <a:gd name="T10" fmla="*/ 192088 w 126"/>
                <a:gd name="T11" fmla="*/ 50800 h 45"/>
                <a:gd name="T12" fmla="*/ 182563 w 126"/>
                <a:gd name="T13" fmla="*/ 57150 h 45"/>
                <a:gd name="T14" fmla="*/ 169863 w 126"/>
                <a:gd name="T15" fmla="*/ 61913 h 45"/>
                <a:gd name="T16" fmla="*/ 155575 w 126"/>
                <a:gd name="T17" fmla="*/ 66675 h 45"/>
                <a:gd name="T18" fmla="*/ 138113 w 126"/>
                <a:gd name="T19" fmla="*/ 69850 h 45"/>
                <a:gd name="T20" fmla="*/ 120650 w 126"/>
                <a:gd name="T21" fmla="*/ 71438 h 45"/>
                <a:gd name="T22" fmla="*/ 100013 w 126"/>
                <a:gd name="T23" fmla="*/ 71438 h 45"/>
                <a:gd name="T24" fmla="*/ 79375 w 126"/>
                <a:gd name="T25" fmla="*/ 71438 h 45"/>
                <a:gd name="T26" fmla="*/ 61913 w 126"/>
                <a:gd name="T27" fmla="*/ 69850 h 45"/>
                <a:gd name="T28" fmla="*/ 44450 w 126"/>
                <a:gd name="T29" fmla="*/ 66675 h 45"/>
                <a:gd name="T30" fmla="*/ 30163 w 126"/>
                <a:gd name="T31" fmla="*/ 61913 h 45"/>
                <a:gd name="T32" fmla="*/ 17463 w 126"/>
                <a:gd name="T33" fmla="*/ 57150 h 45"/>
                <a:gd name="T34" fmla="*/ 7938 w 126"/>
                <a:gd name="T35" fmla="*/ 50800 h 45"/>
                <a:gd name="T36" fmla="*/ 6350 w 126"/>
                <a:gd name="T37" fmla="*/ 47625 h 45"/>
                <a:gd name="T38" fmla="*/ 3175 w 126"/>
                <a:gd name="T39" fmla="*/ 44450 h 45"/>
                <a:gd name="T40" fmla="*/ 0 w 126"/>
                <a:gd name="T41" fmla="*/ 39688 h 45"/>
                <a:gd name="T42" fmla="*/ 0 w 126"/>
                <a:gd name="T43" fmla="*/ 36513 h 45"/>
                <a:gd name="T44" fmla="*/ 0 w 126"/>
                <a:gd name="T45" fmla="*/ 33338 h 45"/>
                <a:gd name="T46" fmla="*/ 3175 w 126"/>
                <a:gd name="T47" fmla="*/ 28575 h 45"/>
                <a:gd name="T48" fmla="*/ 6350 w 126"/>
                <a:gd name="T49" fmla="*/ 26988 h 45"/>
                <a:gd name="T50" fmla="*/ 7938 w 126"/>
                <a:gd name="T51" fmla="*/ 22225 h 45"/>
                <a:gd name="T52" fmla="*/ 17463 w 126"/>
                <a:gd name="T53" fmla="*/ 15875 h 45"/>
                <a:gd name="T54" fmla="*/ 30163 w 126"/>
                <a:gd name="T55" fmla="*/ 11113 h 45"/>
                <a:gd name="T56" fmla="*/ 44450 w 126"/>
                <a:gd name="T57" fmla="*/ 7938 h 45"/>
                <a:gd name="T58" fmla="*/ 61913 w 126"/>
                <a:gd name="T59" fmla="*/ 3175 h 45"/>
                <a:gd name="T60" fmla="*/ 79375 w 126"/>
                <a:gd name="T61" fmla="*/ 1588 h 45"/>
                <a:gd name="T62" fmla="*/ 100013 w 126"/>
                <a:gd name="T63" fmla="*/ 0 h 45"/>
                <a:gd name="T64" fmla="*/ 120650 w 126"/>
                <a:gd name="T65" fmla="*/ 1588 h 45"/>
                <a:gd name="T66" fmla="*/ 138113 w 126"/>
                <a:gd name="T67" fmla="*/ 3175 h 45"/>
                <a:gd name="T68" fmla="*/ 155575 w 126"/>
                <a:gd name="T69" fmla="*/ 7938 h 45"/>
                <a:gd name="T70" fmla="*/ 169863 w 126"/>
                <a:gd name="T71" fmla="*/ 11113 h 45"/>
                <a:gd name="T72" fmla="*/ 182563 w 126"/>
                <a:gd name="T73" fmla="*/ 15875 h 45"/>
                <a:gd name="T74" fmla="*/ 192088 w 126"/>
                <a:gd name="T75" fmla="*/ 22225 h 45"/>
                <a:gd name="T76" fmla="*/ 195263 w 126"/>
                <a:gd name="T77" fmla="*/ 26988 h 45"/>
                <a:gd name="T78" fmla="*/ 196850 w 126"/>
                <a:gd name="T79" fmla="*/ 28575 h 45"/>
                <a:gd name="T80" fmla="*/ 200025 w 126"/>
                <a:gd name="T81" fmla="*/ 33338 h 45"/>
                <a:gd name="T82" fmla="*/ 200025 w 126"/>
                <a:gd name="T83" fmla="*/ 36513 h 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6"/>
                <a:gd name="T127" fmla="*/ 0 h 45"/>
                <a:gd name="T128" fmla="*/ 126 w 126"/>
                <a:gd name="T129" fmla="*/ 45 h 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6" h="45">
                  <a:moveTo>
                    <a:pt x="126" y="23"/>
                  </a:moveTo>
                  <a:lnTo>
                    <a:pt x="126" y="23"/>
                  </a:lnTo>
                  <a:lnTo>
                    <a:pt x="126" y="25"/>
                  </a:lnTo>
                  <a:lnTo>
                    <a:pt x="124" y="28"/>
                  </a:lnTo>
                  <a:lnTo>
                    <a:pt x="123" y="30"/>
                  </a:lnTo>
                  <a:lnTo>
                    <a:pt x="121" y="32"/>
                  </a:lnTo>
                  <a:lnTo>
                    <a:pt x="115" y="36"/>
                  </a:lnTo>
                  <a:lnTo>
                    <a:pt x="107" y="39"/>
                  </a:lnTo>
                  <a:lnTo>
                    <a:pt x="98" y="42"/>
                  </a:lnTo>
                  <a:lnTo>
                    <a:pt x="87" y="44"/>
                  </a:lnTo>
                  <a:lnTo>
                    <a:pt x="76" y="45"/>
                  </a:lnTo>
                  <a:lnTo>
                    <a:pt x="63" y="45"/>
                  </a:lnTo>
                  <a:lnTo>
                    <a:pt x="50" y="45"/>
                  </a:lnTo>
                  <a:lnTo>
                    <a:pt x="39" y="44"/>
                  </a:lnTo>
                  <a:lnTo>
                    <a:pt x="28" y="42"/>
                  </a:lnTo>
                  <a:lnTo>
                    <a:pt x="19" y="39"/>
                  </a:lnTo>
                  <a:lnTo>
                    <a:pt x="11" y="36"/>
                  </a:lnTo>
                  <a:lnTo>
                    <a:pt x="5" y="32"/>
                  </a:lnTo>
                  <a:lnTo>
                    <a:pt x="4" y="30"/>
                  </a:lnTo>
                  <a:lnTo>
                    <a:pt x="2" y="28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5" y="14"/>
                  </a:lnTo>
                  <a:lnTo>
                    <a:pt x="11" y="10"/>
                  </a:lnTo>
                  <a:lnTo>
                    <a:pt x="19" y="7"/>
                  </a:lnTo>
                  <a:lnTo>
                    <a:pt x="28" y="5"/>
                  </a:lnTo>
                  <a:lnTo>
                    <a:pt x="39" y="2"/>
                  </a:lnTo>
                  <a:lnTo>
                    <a:pt x="50" y="1"/>
                  </a:lnTo>
                  <a:lnTo>
                    <a:pt x="63" y="0"/>
                  </a:lnTo>
                  <a:lnTo>
                    <a:pt x="76" y="1"/>
                  </a:lnTo>
                  <a:lnTo>
                    <a:pt x="87" y="2"/>
                  </a:lnTo>
                  <a:lnTo>
                    <a:pt x="98" y="5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3" y="17"/>
                  </a:lnTo>
                  <a:lnTo>
                    <a:pt x="124" y="18"/>
                  </a:lnTo>
                  <a:lnTo>
                    <a:pt x="126" y="21"/>
                  </a:lnTo>
                  <a:lnTo>
                    <a:pt x="126" y="2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87" name="Freeform 52"/>
            <p:cNvSpPr>
              <a:spLocks/>
            </p:cNvSpPr>
            <p:nvPr/>
          </p:nvSpPr>
          <p:spPr bwMode="auto">
            <a:xfrm>
              <a:off x="2766349" y="2076038"/>
              <a:ext cx="211489" cy="225095"/>
            </a:xfrm>
            <a:custGeom>
              <a:avLst/>
              <a:gdLst>
                <a:gd name="T0" fmla="*/ 100013 w 126"/>
                <a:gd name="T1" fmla="*/ 0 h 145"/>
                <a:gd name="T2" fmla="*/ 100013 w 126"/>
                <a:gd name="T3" fmla="*/ 0 h 145"/>
                <a:gd name="T4" fmla="*/ 79375 w 126"/>
                <a:gd name="T5" fmla="*/ 1588 h 145"/>
                <a:gd name="T6" fmla="*/ 61913 w 126"/>
                <a:gd name="T7" fmla="*/ 3175 h 145"/>
                <a:gd name="T8" fmla="*/ 44450 w 126"/>
                <a:gd name="T9" fmla="*/ 7938 h 145"/>
                <a:gd name="T10" fmla="*/ 30163 w 126"/>
                <a:gd name="T11" fmla="*/ 11113 h 145"/>
                <a:gd name="T12" fmla="*/ 17463 w 126"/>
                <a:gd name="T13" fmla="*/ 15875 h 145"/>
                <a:gd name="T14" fmla="*/ 7938 w 126"/>
                <a:gd name="T15" fmla="*/ 22225 h 145"/>
                <a:gd name="T16" fmla="*/ 6350 w 126"/>
                <a:gd name="T17" fmla="*/ 26988 h 145"/>
                <a:gd name="T18" fmla="*/ 3175 w 126"/>
                <a:gd name="T19" fmla="*/ 30163 h 145"/>
                <a:gd name="T20" fmla="*/ 0 w 126"/>
                <a:gd name="T21" fmla="*/ 33338 h 145"/>
                <a:gd name="T22" fmla="*/ 0 w 126"/>
                <a:gd name="T23" fmla="*/ 36513 h 145"/>
                <a:gd name="T24" fmla="*/ 0 w 126"/>
                <a:gd name="T25" fmla="*/ 195263 h 145"/>
                <a:gd name="T26" fmla="*/ 0 w 126"/>
                <a:gd name="T27" fmla="*/ 198438 h 145"/>
                <a:gd name="T28" fmla="*/ 3175 w 126"/>
                <a:gd name="T29" fmla="*/ 201613 h 145"/>
                <a:gd name="T30" fmla="*/ 6350 w 126"/>
                <a:gd name="T31" fmla="*/ 204788 h 145"/>
                <a:gd name="T32" fmla="*/ 7938 w 126"/>
                <a:gd name="T33" fmla="*/ 209550 h 145"/>
                <a:gd name="T34" fmla="*/ 17463 w 126"/>
                <a:gd name="T35" fmla="*/ 214313 h 145"/>
                <a:gd name="T36" fmla="*/ 30163 w 126"/>
                <a:gd name="T37" fmla="*/ 220663 h 145"/>
                <a:gd name="T38" fmla="*/ 44450 w 126"/>
                <a:gd name="T39" fmla="*/ 225425 h 145"/>
                <a:gd name="T40" fmla="*/ 61913 w 126"/>
                <a:gd name="T41" fmla="*/ 228600 h 145"/>
                <a:gd name="T42" fmla="*/ 79375 w 126"/>
                <a:gd name="T43" fmla="*/ 230188 h 145"/>
                <a:gd name="T44" fmla="*/ 100013 w 126"/>
                <a:gd name="T45" fmla="*/ 230188 h 145"/>
                <a:gd name="T46" fmla="*/ 120650 w 126"/>
                <a:gd name="T47" fmla="*/ 230188 h 145"/>
                <a:gd name="T48" fmla="*/ 138113 w 126"/>
                <a:gd name="T49" fmla="*/ 228600 h 145"/>
                <a:gd name="T50" fmla="*/ 155575 w 126"/>
                <a:gd name="T51" fmla="*/ 225425 h 145"/>
                <a:gd name="T52" fmla="*/ 169863 w 126"/>
                <a:gd name="T53" fmla="*/ 220663 h 145"/>
                <a:gd name="T54" fmla="*/ 182563 w 126"/>
                <a:gd name="T55" fmla="*/ 214313 h 145"/>
                <a:gd name="T56" fmla="*/ 192088 w 126"/>
                <a:gd name="T57" fmla="*/ 209550 h 145"/>
                <a:gd name="T58" fmla="*/ 195263 w 126"/>
                <a:gd name="T59" fmla="*/ 204788 h 145"/>
                <a:gd name="T60" fmla="*/ 196850 w 126"/>
                <a:gd name="T61" fmla="*/ 201613 h 145"/>
                <a:gd name="T62" fmla="*/ 200025 w 126"/>
                <a:gd name="T63" fmla="*/ 198438 h 145"/>
                <a:gd name="T64" fmla="*/ 200025 w 126"/>
                <a:gd name="T65" fmla="*/ 195263 h 145"/>
                <a:gd name="T66" fmla="*/ 200025 w 126"/>
                <a:gd name="T67" fmla="*/ 36513 h 145"/>
                <a:gd name="T68" fmla="*/ 200025 w 126"/>
                <a:gd name="T69" fmla="*/ 33338 h 145"/>
                <a:gd name="T70" fmla="*/ 196850 w 126"/>
                <a:gd name="T71" fmla="*/ 30163 h 145"/>
                <a:gd name="T72" fmla="*/ 195263 w 126"/>
                <a:gd name="T73" fmla="*/ 26988 h 145"/>
                <a:gd name="T74" fmla="*/ 192088 w 126"/>
                <a:gd name="T75" fmla="*/ 22225 h 145"/>
                <a:gd name="T76" fmla="*/ 182563 w 126"/>
                <a:gd name="T77" fmla="*/ 15875 h 145"/>
                <a:gd name="T78" fmla="*/ 169863 w 126"/>
                <a:gd name="T79" fmla="*/ 11113 h 145"/>
                <a:gd name="T80" fmla="*/ 155575 w 126"/>
                <a:gd name="T81" fmla="*/ 7938 h 145"/>
                <a:gd name="T82" fmla="*/ 138113 w 126"/>
                <a:gd name="T83" fmla="*/ 3175 h 145"/>
                <a:gd name="T84" fmla="*/ 120650 w 126"/>
                <a:gd name="T85" fmla="*/ 1588 h 145"/>
                <a:gd name="T86" fmla="*/ 100013 w 126"/>
                <a:gd name="T87" fmla="*/ 0 h 1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6"/>
                <a:gd name="T133" fmla="*/ 0 h 145"/>
                <a:gd name="T134" fmla="*/ 126 w 126"/>
                <a:gd name="T135" fmla="*/ 145 h 14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6" h="145">
                  <a:moveTo>
                    <a:pt x="63" y="0"/>
                  </a:moveTo>
                  <a:lnTo>
                    <a:pt x="63" y="0"/>
                  </a:lnTo>
                  <a:lnTo>
                    <a:pt x="50" y="1"/>
                  </a:lnTo>
                  <a:lnTo>
                    <a:pt x="39" y="2"/>
                  </a:lnTo>
                  <a:lnTo>
                    <a:pt x="28" y="5"/>
                  </a:lnTo>
                  <a:lnTo>
                    <a:pt x="19" y="7"/>
                  </a:lnTo>
                  <a:lnTo>
                    <a:pt x="11" y="10"/>
                  </a:lnTo>
                  <a:lnTo>
                    <a:pt x="5" y="14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2" y="127"/>
                  </a:lnTo>
                  <a:lnTo>
                    <a:pt x="4" y="129"/>
                  </a:lnTo>
                  <a:lnTo>
                    <a:pt x="5" y="132"/>
                  </a:lnTo>
                  <a:lnTo>
                    <a:pt x="11" y="135"/>
                  </a:lnTo>
                  <a:lnTo>
                    <a:pt x="19" y="139"/>
                  </a:lnTo>
                  <a:lnTo>
                    <a:pt x="28" y="142"/>
                  </a:lnTo>
                  <a:lnTo>
                    <a:pt x="39" y="144"/>
                  </a:lnTo>
                  <a:lnTo>
                    <a:pt x="50" y="145"/>
                  </a:lnTo>
                  <a:lnTo>
                    <a:pt x="63" y="145"/>
                  </a:lnTo>
                  <a:lnTo>
                    <a:pt x="76" y="145"/>
                  </a:lnTo>
                  <a:lnTo>
                    <a:pt x="87" y="144"/>
                  </a:lnTo>
                  <a:lnTo>
                    <a:pt x="98" y="142"/>
                  </a:lnTo>
                  <a:lnTo>
                    <a:pt x="107" y="139"/>
                  </a:lnTo>
                  <a:lnTo>
                    <a:pt x="115" y="135"/>
                  </a:lnTo>
                  <a:lnTo>
                    <a:pt x="121" y="132"/>
                  </a:lnTo>
                  <a:lnTo>
                    <a:pt x="123" y="129"/>
                  </a:lnTo>
                  <a:lnTo>
                    <a:pt x="124" y="127"/>
                  </a:lnTo>
                  <a:lnTo>
                    <a:pt x="126" y="125"/>
                  </a:lnTo>
                  <a:lnTo>
                    <a:pt x="126" y="123"/>
                  </a:lnTo>
                  <a:lnTo>
                    <a:pt x="126" y="23"/>
                  </a:lnTo>
                  <a:lnTo>
                    <a:pt x="126" y="21"/>
                  </a:lnTo>
                  <a:lnTo>
                    <a:pt x="124" y="19"/>
                  </a:lnTo>
                  <a:lnTo>
                    <a:pt x="123" y="17"/>
                  </a:lnTo>
                  <a:lnTo>
                    <a:pt x="121" y="14"/>
                  </a:lnTo>
                  <a:lnTo>
                    <a:pt x="115" y="10"/>
                  </a:lnTo>
                  <a:lnTo>
                    <a:pt x="107" y="7"/>
                  </a:lnTo>
                  <a:lnTo>
                    <a:pt x="98" y="5"/>
                  </a:lnTo>
                  <a:lnTo>
                    <a:pt x="87" y="2"/>
                  </a:lnTo>
                  <a:lnTo>
                    <a:pt x="76" y="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88" name="Freeform 53"/>
            <p:cNvSpPr>
              <a:spLocks noEditPoints="1"/>
            </p:cNvSpPr>
            <p:nvPr/>
          </p:nvSpPr>
          <p:spPr bwMode="auto">
            <a:xfrm>
              <a:off x="2754599" y="2063619"/>
              <a:ext cx="234988" cy="249933"/>
            </a:xfrm>
            <a:custGeom>
              <a:avLst/>
              <a:gdLst>
                <a:gd name="T0" fmla="*/ 91777 w 448"/>
                <a:gd name="T1" fmla="*/ 24960 h 512"/>
                <a:gd name="T2" fmla="*/ 58043 w 448"/>
                <a:gd name="T3" fmla="*/ 30950 h 512"/>
                <a:gd name="T4" fmla="*/ 33238 w 448"/>
                <a:gd name="T5" fmla="*/ 39436 h 512"/>
                <a:gd name="T6" fmla="*/ 26293 w 448"/>
                <a:gd name="T7" fmla="*/ 44428 h 512"/>
                <a:gd name="T8" fmla="*/ 27285 w 448"/>
                <a:gd name="T9" fmla="*/ 44928 h 512"/>
                <a:gd name="T10" fmla="*/ 22324 w 448"/>
                <a:gd name="T11" fmla="*/ 52415 h 512"/>
                <a:gd name="T12" fmla="*/ 23813 w 448"/>
                <a:gd name="T13" fmla="*/ 48921 h 512"/>
                <a:gd name="T14" fmla="*/ 23813 w 448"/>
                <a:gd name="T15" fmla="*/ 211160 h 512"/>
                <a:gd name="T16" fmla="*/ 23813 w 448"/>
                <a:gd name="T17" fmla="*/ 206667 h 512"/>
                <a:gd name="T18" fmla="*/ 28773 w 448"/>
                <a:gd name="T19" fmla="*/ 213656 h 512"/>
                <a:gd name="T20" fmla="*/ 35223 w 448"/>
                <a:gd name="T21" fmla="*/ 217649 h 512"/>
                <a:gd name="T22" fmla="*/ 46633 w 448"/>
                <a:gd name="T23" fmla="*/ 222641 h 512"/>
                <a:gd name="T24" fmla="*/ 58539 w 448"/>
                <a:gd name="T25" fmla="*/ 226135 h 512"/>
                <a:gd name="T26" fmla="*/ 92273 w 448"/>
                <a:gd name="T27" fmla="*/ 231127 h 512"/>
                <a:gd name="T28" fmla="*/ 130969 w 448"/>
                <a:gd name="T29" fmla="*/ 230628 h 512"/>
                <a:gd name="T30" fmla="*/ 165199 w 448"/>
                <a:gd name="T31" fmla="*/ 226135 h 512"/>
                <a:gd name="T32" fmla="*/ 176113 w 448"/>
                <a:gd name="T33" fmla="*/ 222641 h 512"/>
                <a:gd name="T34" fmla="*/ 187523 w 448"/>
                <a:gd name="T35" fmla="*/ 217649 h 512"/>
                <a:gd name="T36" fmla="*/ 193973 w 448"/>
                <a:gd name="T37" fmla="*/ 213656 h 512"/>
                <a:gd name="T38" fmla="*/ 197941 w 448"/>
                <a:gd name="T39" fmla="*/ 207665 h 512"/>
                <a:gd name="T40" fmla="*/ 198438 w 448"/>
                <a:gd name="T41" fmla="*/ 211160 h 512"/>
                <a:gd name="T42" fmla="*/ 198438 w 448"/>
                <a:gd name="T43" fmla="*/ 48921 h 512"/>
                <a:gd name="T44" fmla="*/ 200422 w 448"/>
                <a:gd name="T45" fmla="*/ 52415 h 512"/>
                <a:gd name="T46" fmla="*/ 196453 w 448"/>
                <a:gd name="T47" fmla="*/ 46425 h 512"/>
                <a:gd name="T48" fmla="*/ 196453 w 448"/>
                <a:gd name="T49" fmla="*/ 44428 h 512"/>
                <a:gd name="T50" fmla="*/ 189508 w 448"/>
                <a:gd name="T51" fmla="*/ 39436 h 512"/>
                <a:gd name="T52" fmla="*/ 164207 w 448"/>
                <a:gd name="T53" fmla="*/ 30950 h 512"/>
                <a:gd name="T54" fmla="*/ 130473 w 448"/>
                <a:gd name="T55" fmla="*/ 24960 h 512"/>
                <a:gd name="T56" fmla="*/ 132953 w 448"/>
                <a:gd name="T57" fmla="*/ 1498 h 512"/>
                <a:gd name="T58" fmla="*/ 170656 w 448"/>
                <a:gd name="T59" fmla="*/ 7987 h 512"/>
                <a:gd name="T60" fmla="*/ 198438 w 448"/>
                <a:gd name="T61" fmla="*/ 17472 h 512"/>
                <a:gd name="T62" fmla="*/ 209848 w 448"/>
                <a:gd name="T63" fmla="*/ 24960 h 512"/>
                <a:gd name="T64" fmla="*/ 214809 w 448"/>
                <a:gd name="T65" fmla="*/ 30950 h 512"/>
                <a:gd name="T66" fmla="*/ 220762 w 448"/>
                <a:gd name="T67" fmla="*/ 39436 h 512"/>
                <a:gd name="T68" fmla="*/ 222250 w 448"/>
                <a:gd name="T69" fmla="*/ 48921 h 512"/>
                <a:gd name="T70" fmla="*/ 222250 w 448"/>
                <a:gd name="T71" fmla="*/ 211160 h 512"/>
                <a:gd name="T72" fmla="*/ 218281 w 448"/>
                <a:gd name="T73" fmla="*/ 220644 h 512"/>
                <a:gd name="T74" fmla="*/ 211832 w 448"/>
                <a:gd name="T75" fmla="*/ 229131 h 512"/>
                <a:gd name="T76" fmla="*/ 200918 w 448"/>
                <a:gd name="T77" fmla="*/ 237617 h 512"/>
                <a:gd name="T78" fmla="*/ 186531 w 448"/>
                <a:gd name="T79" fmla="*/ 244606 h 512"/>
                <a:gd name="T80" fmla="*/ 169168 w 448"/>
                <a:gd name="T81" fmla="*/ 249598 h 512"/>
                <a:gd name="T82" fmla="*/ 132457 w 448"/>
                <a:gd name="T83" fmla="*/ 254590 h 512"/>
                <a:gd name="T84" fmla="*/ 89793 w 448"/>
                <a:gd name="T85" fmla="*/ 254590 h 512"/>
                <a:gd name="T86" fmla="*/ 52090 w 448"/>
                <a:gd name="T87" fmla="*/ 249098 h 512"/>
                <a:gd name="T88" fmla="*/ 36215 w 448"/>
                <a:gd name="T89" fmla="*/ 244606 h 512"/>
                <a:gd name="T90" fmla="*/ 21828 w 448"/>
                <a:gd name="T91" fmla="*/ 237617 h 512"/>
                <a:gd name="T92" fmla="*/ 10418 w 448"/>
                <a:gd name="T93" fmla="*/ 229131 h 512"/>
                <a:gd name="T94" fmla="*/ 5457 w 448"/>
                <a:gd name="T95" fmla="*/ 222142 h 512"/>
                <a:gd name="T96" fmla="*/ 0 w 448"/>
                <a:gd name="T97" fmla="*/ 211160 h 512"/>
                <a:gd name="T98" fmla="*/ 0 w 448"/>
                <a:gd name="T99" fmla="*/ 48921 h 512"/>
                <a:gd name="T100" fmla="*/ 1984 w 448"/>
                <a:gd name="T101" fmla="*/ 39436 h 512"/>
                <a:gd name="T102" fmla="*/ 6945 w 448"/>
                <a:gd name="T103" fmla="*/ 32448 h 512"/>
                <a:gd name="T104" fmla="*/ 12898 w 448"/>
                <a:gd name="T105" fmla="*/ 24960 h 512"/>
                <a:gd name="T106" fmla="*/ 24309 w 448"/>
                <a:gd name="T107" fmla="*/ 17472 h 512"/>
                <a:gd name="T108" fmla="*/ 52586 w 448"/>
                <a:gd name="T109" fmla="*/ 7488 h 512"/>
                <a:gd name="T110" fmla="*/ 90289 w 448"/>
                <a:gd name="T111" fmla="*/ 1498 h 512"/>
                <a:gd name="T112" fmla="*/ 132953 w 448"/>
                <a:gd name="T113" fmla="*/ 1498 h 5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8"/>
                <a:gd name="T172" fmla="*/ 0 h 512"/>
                <a:gd name="T173" fmla="*/ 448 w 448"/>
                <a:gd name="T174" fmla="*/ 512 h 51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8" h="512">
                  <a:moveTo>
                    <a:pt x="223" y="48"/>
                  </a:moveTo>
                  <a:lnTo>
                    <a:pt x="185" y="50"/>
                  </a:lnTo>
                  <a:lnTo>
                    <a:pt x="150" y="54"/>
                  </a:lnTo>
                  <a:lnTo>
                    <a:pt x="117" y="62"/>
                  </a:lnTo>
                  <a:lnTo>
                    <a:pt x="90" y="70"/>
                  </a:lnTo>
                  <a:lnTo>
                    <a:pt x="67" y="79"/>
                  </a:lnTo>
                  <a:lnTo>
                    <a:pt x="71" y="77"/>
                  </a:lnTo>
                  <a:lnTo>
                    <a:pt x="53" y="89"/>
                  </a:lnTo>
                  <a:lnTo>
                    <a:pt x="60" y="82"/>
                  </a:lnTo>
                  <a:lnTo>
                    <a:pt x="55" y="90"/>
                  </a:lnTo>
                  <a:lnTo>
                    <a:pt x="48" y="99"/>
                  </a:lnTo>
                  <a:lnTo>
                    <a:pt x="45" y="105"/>
                  </a:lnTo>
                  <a:lnTo>
                    <a:pt x="48" y="92"/>
                  </a:lnTo>
                  <a:lnTo>
                    <a:pt x="48" y="98"/>
                  </a:lnTo>
                  <a:lnTo>
                    <a:pt x="48" y="415"/>
                  </a:lnTo>
                  <a:lnTo>
                    <a:pt x="48" y="423"/>
                  </a:lnTo>
                  <a:lnTo>
                    <a:pt x="43" y="408"/>
                  </a:lnTo>
                  <a:lnTo>
                    <a:pt x="48" y="414"/>
                  </a:lnTo>
                  <a:lnTo>
                    <a:pt x="55" y="425"/>
                  </a:lnTo>
                  <a:lnTo>
                    <a:pt x="58" y="428"/>
                  </a:lnTo>
                  <a:lnTo>
                    <a:pt x="53" y="424"/>
                  </a:lnTo>
                  <a:lnTo>
                    <a:pt x="71" y="436"/>
                  </a:lnTo>
                  <a:lnTo>
                    <a:pt x="68" y="434"/>
                  </a:lnTo>
                  <a:lnTo>
                    <a:pt x="94" y="446"/>
                  </a:lnTo>
                  <a:lnTo>
                    <a:pt x="90" y="445"/>
                  </a:lnTo>
                  <a:lnTo>
                    <a:pt x="118" y="453"/>
                  </a:lnTo>
                  <a:lnTo>
                    <a:pt x="152" y="459"/>
                  </a:lnTo>
                  <a:lnTo>
                    <a:pt x="186" y="463"/>
                  </a:lnTo>
                  <a:lnTo>
                    <a:pt x="226" y="464"/>
                  </a:lnTo>
                  <a:lnTo>
                    <a:pt x="264" y="462"/>
                  </a:lnTo>
                  <a:lnTo>
                    <a:pt x="299" y="458"/>
                  </a:lnTo>
                  <a:lnTo>
                    <a:pt x="333" y="453"/>
                  </a:lnTo>
                  <a:lnTo>
                    <a:pt x="359" y="445"/>
                  </a:lnTo>
                  <a:lnTo>
                    <a:pt x="355" y="446"/>
                  </a:lnTo>
                  <a:lnTo>
                    <a:pt x="381" y="434"/>
                  </a:lnTo>
                  <a:lnTo>
                    <a:pt x="378" y="436"/>
                  </a:lnTo>
                  <a:lnTo>
                    <a:pt x="396" y="424"/>
                  </a:lnTo>
                  <a:lnTo>
                    <a:pt x="391" y="428"/>
                  </a:lnTo>
                  <a:lnTo>
                    <a:pt x="396" y="422"/>
                  </a:lnTo>
                  <a:lnTo>
                    <a:pt x="399" y="416"/>
                  </a:lnTo>
                  <a:lnTo>
                    <a:pt x="406" y="408"/>
                  </a:lnTo>
                  <a:lnTo>
                    <a:pt x="400" y="423"/>
                  </a:lnTo>
                  <a:lnTo>
                    <a:pt x="400" y="415"/>
                  </a:lnTo>
                  <a:lnTo>
                    <a:pt x="400" y="98"/>
                  </a:lnTo>
                  <a:lnTo>
                    <a:pt x="400" y="92"/>
                  </a:lnTo>
                  <a:lnTo>
                    <a:pt x="404" y="105"/>
                  </a:lnTo>
                  <a:lnTo>
                    <a:pt x="399" y="96"/>
                  </a:lnTo>
                  <a:lnTo>
                    <a:pt x="396" y="93"/>
                  </a:lnTo>
                  <a:lnTo>
                    <a:pt x="389" y="82"/>
                  </a:lnTo>
                  <a:lnTo>
                    <a:pt x="396" y="89"/>
                  </a:lnTo>
                  <a:lnTo>
                    <a:pt x="378" y="77"/>
                  </a:lnTo>
                  <a:lnTo>
                    <a:pt x="382" y="79"/>
                  </a:lnTo>
                  <a:lnTo>
                    <a:pt x="357" y="69"/>
                  </a:lnTo>
                  <a:lnTo>
                    <a:pt x="331" y="62"/>
                  </a:lnTo>
                  <a:lnTo>
                    <a:pt x="296" y="54"/>
                  </a:lnTo>
                  <a:lnTo>
                    <a:pt x="263" y="50"/>
                  </a:lnTo>
                  <a:lnTo>
                    <a:pt x="223" y="48"/>
                  </a:lnTo>
                  <a:close/>
                  <a:moveTo>
                    <a:pt x="268" y="3"/>
                  </a:moveTo>
                  <a:lnTo>
                    <a:pt x="307" y="7"/>
                  </a:lnTo>
                  <a:lnTo>
                    <a:pt x="344" y="16"/>
                  </a:lnTo>
                  <a:lnTo>
                    <a:pt x="374" y="25"/>
                  </a:lnTo>
                  <a:lnTo>
                    <a:pt x="400" y="35"/>
                  </a:lnTo>
                  <a:cubicBezTo>
                    <a:pt x="402" y="36"/>
                    <a:pt x="403" y="36"/>
                    <a:pt x="405" y="37"/>
                  </a:cubicBezTo>
                  <a:lnTo>
                    <a:pt x="423" y="50"/>
                  </a:lnTo>
                  <a:cubicBezTo>
                    <a:pt x="425" y="51"/>
                    <a:pt x="428" y="54"/>
                    <a:pt x="429" y="57"/>
                  </a:cubicBezTo>
                  <a:lnTo>
                    <a:pt x="433" y="62"/>
                  </a:lnTo>
                  <a:lnTo>
                    <a:pt x="440" y="71"/>
                  </a:lnTo>
                  <a:lnTo>
                    <a:pt x="445" y="79"/>
                  </a:lnTo>
                  <a:cubicBezTo>
                    <a:pt x="447" y="83"/>
                    <a:pt x="448" y="87"/>
                    <a:pt x="448" y="92"/>
                  </a:cubicBezTo>
                  <a:lnTo>
                    <a:pt x="448" y="98"/>
                  </a:lnTo>
                  <a:lnTo>
                    <a:pt x="448" y="415"/>
                  </a:lnTo>
                  <a:lnTo>
                    <a:pt x="448" y="423"/>
                  </a:lnTo>
                  <a:cubicBezTo>
                    <a:pt x="448" y="429"/>
                    <a:pt x="446" y="434"/>
                    <a:pt x="443" y="438"/>
                  </a:cubicBezTo>
                  <a:lnTo>
                    <a:pt x="440" y="442"/>
                  </a:lnTo>
                  <a:lnTo>
                    <a:pt x="433" y="453"/>
                  </a:lnTo>
                  <a:lnTo>
                    <a:pt x="427" y="459"/>
                  </a:lnTo>
                  <a:cubicBezTo>
                    <a:pt x="426" y="461"/>
                    <a:pt x="424" y="462"/>
                    <a:pt x="423" y="463"/>
                  </a:cubicBezTo>
                  <a:lnTo>
                    <a:pt x="405" y="476"/>
                  </a:lnTo>
                  <a:cubicBezTo>
                    <a:pt x="404" y="476"/>
                    <a:pt x="403" y="477"/>
                    <a:pt x="401" y="477"/>
                  </a:cubicBezTo>
                  <a:lnTo>
                    <a:pt x="376" y="490"/>
                  </a:lnTo>
                  <a:cubicBezTo>
                    <a:pt x="375" y="490"/>
                    <a:pt x="373" y="491"/>
                    <a:pt x="372" y="491"/>
                  </a:cubicBezTo>
                  <a:lnTo>
                    <a:pt x="341" y="500"/>
                  </a:lnTo>
                  <a:lnTo>
                    <a:pt x="304" y="506"/>
                  </a:lnTo>
                  <a:lnTo>
                    <a:pt x="267" y="510"/>
                  </a:lnTo>
                  <a:lnTo>
                    <a:pt x="223" y="512"/>
                  </a:lnTo>
                  <a:lnTo>
                    <a:pt x="181" y="510"/>
                  </a:lnTo>
                  <a:lnTo>
                    <a:pt x="144" y="506"/>
                  </a:lnTo>
                  <a:lnTo>
                    <a:pt x="105" y="499"/>
                  </a:lnTo>
                  <a:lnTo>
                    <a:pt x="77" y="491"/>
                  </a:lnTo>
                  <a:cubicBezTo>
                    <a:pt x="75" y="491"/>
                    <a:pt x="74" y="490"/>
                    <a:pt x="73" y="490"/>
                  </a:cubicBezTo>
                  <a:lnTo>
                    <a:pt x="47" y="477"/>
                  </a:lnTo>
                  <a:cubicBezTo>
                    <a:pt x="46" y="477"/>
                    <a:pt x="45" y="476"/>
                    <a:pt x="44" y="476"/>
                  </a:cubicBezTo>
                  <a:lnTo>
                    <a:pt x="26" y="463"/>
                  </a:lnTo>
                  <a:cubicBezTo>
                    <a:pt x="24" y="462"/>
                    <a:pt x="23" y="461"/>
                    <a:pt x="21" y="459"/>
                  </a:cubicBezTo>
                  <a:lnTo>
                    <a:pt x="14" y="450"/>
                  </a:lnTo>
                  <a:lnTo>
                    <a:pt x="11" y="445"/>
                  </a:lnTo>
                  <a:lnTo>
                    <a:pt x="6" y="438"/>
                  </a:lnTo>
                  <a:cubicBezTo>
                    <a:pt x="2" y="434"/>
                    <a:pt x="0" y="429"/>
                    <a:pt x="0" y="423"/>
                  </a:cubicBezTo>
                  <a:lnTo>
                    <a:pt x="0" y="415"/>
                  </a:lnTo>
                  <a:lnTo>
                    <a:pt x="0" y="98"/>
                  </a:lnTo>
                  <a:lnTo>
                    <a:pt x="0" y="92"/>
                  </a:lnTo>
                  <a:cubicBezTo>
                    <a:pt x="0" y="87"/>
                    <a:pt x="2" y="83"/>
                    <a:pt x="4" y="79"/>
                  </a:cubicBezTo>
                  <a:lnTo>
                    <a:pt x="11" y="68"/>
                  </a:lnTo>
                  <a:lnTo>
                    <a:pt x="14" y="65"/>
                  </a:lnTo>
                  <a:lnTo>
                    <a:pt x="20" y="57"/>
                  </a:lnTo>
                  <a:cubicBezTo>
                    <a:pt x="21" y="54"/>
                    <a:pt x="24" y="51"/>
                    <a:pt x="26" y="50"/>
                  </a:cubicBezTo>
                  <a:lnTo>
                    <a:pt x="44" y="37"/>
                  </a:lnTo>
                  <a:cubicBezTo>
                    <a:pt x="46" y="36"/>
                    <a:pt x="47" y="36"/>
                    <a:pt x="49" y="35"/>
                  </a:cubicBezTo>
                  <a:lnTo>
                    <a:pt x="77" y="24"/>
                  </a:lnTo>
                  <a:lnTo>
                    <a:pt x="106" y="15"/>
                  </a:lnTo>
                  <a:lnTo>
                    <a:pt x="145" y="7"/>
                  </a:lnTo>
                  <a:lnTo>
                    <a:pt x="182" y="3"/>
                  </a:lnTo>
                  <a:lnTo>
                    <a:pt x="226" y="0"/>
                  </a:lnTo>
                  <a:lnTo>
                    <a:pt x="26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889" name="Rectangle 54"/>
            <p:cNvSpPr>
              <a:spLocks noChangeArrowheads="1"/>
            </p:cNvSpPr>
            <p:nvPr/>
          </p:nvSpPr>
          <p:spPr bwMode="auto">
            <a:xfrm>
              <a:off x="2757956" y="2107085"/>
              <a:ext cx="8393" cy="19404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0" name="Rectangle 55"/>
            <p:cNvSpPr>
              <a:spLocks noChangeArrowheads="1"/>
            </p:cNvSpPr>
            <p:nvPr/>
          </p:nvSpPr>
          <p:spPr bwMode="auto">
            <a:xfrm>
              <a:off x="2766349" y="2107085"/>
              <a:ext cx="8393" cy="19404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1" name="Rectangle 56"/>
            <p:cNvSpPr>
              <a:spLocks noChangeArrowheads="1"/>
            </p:cNvSpPr>
            <p:nvPr/>
          </p:nvSpPr>
          <p:spPr bwMode="auto">
            <a:xfrm>
              <a:off x="2774741" y="2107085"/>
              <a:ext cx="8393" cy="19404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2" name="Rectangle 57"/>
            <p:cNvSpPr>
              <a:spLocks noChangeArrowheads="1"/>
            </p:cNvSpPr>
            <p:nvPr/>
          </p:nvSpPr>
          <p:spPr bwMode="auto">
            <a:xfrm>
              <a:off x="2783134" y="2107085"/>
              <a:ext cx="8393" cy="19404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3" name="Rectangle 58"/>
            <p:cNvSpPr>
              <a:spLocks noChangeArrowheads="1"/>
            </p:cNvSpPr>
            <p:nvPr/>
          </p:nvSpPr>
          <p:spPr bwMode="auto">
            <a:xfrm>
              <a:off x="2791526" y="2107085"/>
              <a:ext cx="8393" cy="19404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4" name="Rectangle 59"/>
            <p:cNvSpPr>
              <a:spLocks noChangeArrowheads="1"/>
            </p:cNvSpPr>
            <p:nvPr/>
          </p:nvSpPr>
          <p:spPr bwMode="auto">
            <a:xfrm>
              <a:off x="2799919" y="2107085"/>
              <a:ext cx="8393" cy="19404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5" name="Rectangle 60"/>
            <p:cNvSpPr>
              <a:spLocks noChangeArrowheads="1"/>
            </p:cNvSpPr>
            <p:nvPr/>
          </p:nvSpPr>
          <p:spPr bwMode="auto">
            <a:xfrm>
              <a:off x="2808311" y="2107085"/>
              <a:ext cx="8393" cy="19404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6" name="Rectangle 61"/>
            <p:cNvSpPr>
              <a:spLocks noChangeArrowheads="1"/>
            </p:cNvSpPr>
            <p:nvPr/>
          </p:nvSpPr>
          <p:spPr bwMode="auto">
            <a:xfrm>
              <a:off x="2816704" y="2107085"/>
              <a:ext cx="8393" cy="19404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7" name="Rectangle 62"/>
            <p:cNvSpPr>
              <a:spLocks noChangeArrowheads="1"/>
            </p:cNvSpPr>
            <p:nvPr/>
          </p:nvSpPr>
          <p:spPr bwMode="auto">
            <a:xfrm>
              <a:off x="2825096" y="2107085"/>
              <a:ext cx="8393" cy="19404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8" name="Rectangle 63"/>
            <p:cNvSpPr>
              <a:spLocks noChangeArrowheads="1"/>
            </p:cNvSpPr>
            <p:nvPr/>
          </p:nvSpPr>
          <p:spPr bwMode="auto">
            <a:xfrm>
              <a:off x="2833488" y="2107085"/>
              <a:ext cx="8393" cy="19404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899" name="Rectangle 64"/>
            <p:cNvSpPr>
              <a:spLocks noChangeArrowheads="1"/>
            </p:cNvSpPr>
            <p:nvPr/>
          </p:nvSpPr>
          <p:spPr bwMode="auto">
            <a:xfrm>
              <a:off x="2841880" y="2107085"/>
              <a:ext cx="8393" cy="19404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0" name="Rectangle 65"/>
            <p:cNvSpPr>
              <a:spLocks noChangeArrowheads="1"/>
            </p:cNvSpPr>
            <p:nvPr/>
          </p:nvSpPr>
          <p:spPr bwMode="auto">
            <a:xfrm>
              <a:off x="2850274" y="2107085"/>
              <a:ext cx="8393" cy="19404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1" name="Rectangle 66"/>
            <p:cNvSpPr>
              <a:spLocks noChangeArrowheads="1"/>
            </p:cNvSpPr>
            <p:nvPr/>
          </p:nvSpPr>
          <p:spPr bwMode="auto">
            <a:xfrm>
              <a:off x="2858666" y="2107085"/>
              <a:ext cx="16785" cy="194048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2" name="Rectangle 67"/>
            <p:cNvSpPr>
              <a:spLocks noChangeArrowheads="1"/>
            </p:cNvSpPr>
            <p:nvPr/>
          </p:nvSpPr>
          <p:spPr bwMode="auto">
            <a:xfrm>
              <a:off x="2875449" y="2107085"/>
              <a:ext cx="8393" cy="19404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3" name="Rectangle 68"/>
            <p:cNvSpPr>
              <a:spLocks noChangeArrowheads="1"/>
            </p:cNvSpPr>
            <p:nvPr/>
          </p:nvSpPr>
          <p:spPr bwMode="auto">
            <a:xfrm>
              <a:off x="2883843" y="2107085"/>
              <a:ext cx="10070" cy="19404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4" name="Rectangle 69"/>
            <p:cNvSpPr>
              <a:spLocks noChangeArrowheads="1"/>
            </p:cNvSpPr>
            <p:nvPr/>
          </p:nvSpPr>
          <p:spPr bwMode="auto">
            <a:xfrm>
              <a:off x="2893914" y="2107085"/>
              <a:ext cx="8393" cy="19404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5" name="Rectangle 70"/>
            <p:cNvSpPr>
              <a:spLocks noChangeArrowheads="1"/>
            </p:cNvSpPr>
            <p:nvPr/>
          </p:nvSpPr>
          <p:spPr bwMode="auto">
            <a:xfrm>
              <a:off x="2902305" y="2107085"/>
              <a:ext cx="8393" cy="19404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6" name="Rectangle 71"/>
            <p:cNvSpPr>
              <a:spLocks noChangeArrowheads="1"/>
            </p:cNvSpPr>
            <p:nvPr/>
          </p:nvSpPr>
          <p:spPr bwMode="auto">
            <a:xfrm>
              <a:off x="2910699" y="2107085"/>
              <a:ext cx="8393" cy="19404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7" name="Rectangle 72"/>
            <p:cNvSpPr>
              <a:spLocks noChangeArrowheads="1"/>
            </p:cNvSpPr>
            <p:nvPr/>
          </p:nvSpPr>
          <p:spPr bwMode="auto">
            <a:xfrm>
              <a:off x="2919091" y="2107085"/>
              <a:ext cx="8393" cy="19404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8" name="Rectangle 73"/>
            <p:cNvSpPr>
              <a:spLocks noChangeArrowheads="1"/>
            </p:cNvSpPr>
            <p:nvPr/>
          </p:nvSpPr>
          <p:spPr bwMode="auto">
            <a:xfrm>
              <a:off x="2927483" y="2107085"/>
              <a:ext cx="8393" cy="19404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09" name="Rectangle 74"/>
            <p:cNvSpPr>
              <a:spLocks noChangeArrowheads="1"/>
            </p:cNvSpPr>
            <p:nvPr/>
          </p:nvSpPr>
          <p:spPr bwMode="auto">
            <a:xfrm>
              <a:off x="2935875" y="2107085"/>
              <a:ext cx="8393" cy="19404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10" name="Rectangle 75"/>
            <p:cNvSpPr>
              <a:spLocks noChangeArrowheads="1"/>
            </p:cNvSpPr>
            <p:nvPr/>
          </p:nvSpPr>
          <p:spPr bwMode="auto">
            <a:xfrm>
              <a:off x="2944269" y="2107085"/>
              <a:ext cx="8393" cy="19404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11" name="Rectangle 76"/>
            <p:cNvSpPr>
              <a:spLocks noChangeArrowheads="1"/>
            </p:cNvSpPr>
            <p:nvPr/>
          </p:nvSpPr>
          <p:spPr bwMode="auto">
            <a:xfrm>
              <a:off x="2952660" y="2107085"/>
              <a:ext cx="8393" cy="19404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12" name="Rectangle 77"/>
            <p:cNvSpPr>
              <a:spLocks noChangeArrowheads="1"/>
            </p:cNvSpPr>
            <p:nvPr/>
          </p:nvSpPr>
          <p:spPr bwMode="auto">
            <a:xfrm>
              <a:off x="2961053" y="2107085"/>
              <a:ext cx="8393" cy="19404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13" name="Rectangle 78"/>
            <p:cNvSpPr>
              <a:spLocks noChangeArrowheads="1"/>
            </p:cNvSpPr>
            <p:nvPr/>
          </p:nvSpPr>
          <p:spPr bwMode="auto">
            <a:xfrm>
              <a:off x="2969445" y="2107085"/>
              <a:ext cx="8393" cy="19404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14" name="Freeform 79"/>
            <p:cNvSpPr>
              <a:spLocks/>
            </p:cNvSpPr>
            <p:nvPr/>
          </p:nvSpPr>
          <p:spPr bwMode="auto">
            <a:xfrm>
              <a:off x="2762992" y="2071380"/>
              <a:ext cx="209811" cy="71409"/>
            </a:xfrm>
            <a:custGeom>
              <a:avLst/>
              <a:gdLst>
                <a:gd name="T0" fmla="*/ 198438 w 125"/>
                <a:gd name="T1" fmla="*/ 36513 h 46"/>
                <a:gd name="T2" fmla="*/ 198438 w 125"/>
                <a:gd name="T3" fmla="*/ 36513 h 46"/>
                <a:gd name="T4" fmla="*/ 198438 w 125"/>
                <a:gd name="T5" fmla="*/ 39687 h 46"/>
                <a:gd name="T6" fmla="*/ 196850 w 125"/>
                <a:gd name="T7" fmla="*/ 44450 h 46"/>
                <a:gd name="T8" fmla="*/ 193675 w 125"/>
                <a:gd name="T9" fmla="*/ 47625 h 46"/>
                <a:gd name="T10" fmla="*/ 192088 w 125"/>
                <a:gd name="T11" fmla="*/ 50800 h 46"/>
                <a:gd name="T12" fmla="*/ 182563 w 125"/>
                <a:gd name="T13" fmla="*/ 57150 h 46"/>
                <a:gd name="T14" fmla="*/ 169863 w 125"/>
                <a:gd name="T15" fmla="*/ 61913 h 46"/>
                <a:gd name="T16" fmla="*/ 155575 w 125"/>
                <a:gd name="T17" fmla="*/ 66675 h 46"/>
                <a:gd name="T18" fmla="*/ 138113 w 125"/>
                <a:gd name="T19" fmla="*/ 69850 h 46"/>
                <a:gd name="T20" fmla="*/ 119063 w 125"/>
                <a:gd name="T21" fmla="*/ 73025 h 46"/>
                <a:gd name="T22" fmla="*/ 98425 w 125"/>
                <a:gd name="T23" fmla="*/ 73025 h 46"/>
                <a:gd name="T24" fmla="*/ 79375 w 125"/>
                <a:gd name="T25" fmla="*/ 73025 h 46"/>
                <a:gd name="T26" fmla="*/ 61913 w 125"/>
                <a:gd name="T27" fmla="*/ 69850 h 46"/>
                <a:gd name="T28" fmla="*/ 42863 w 125"/>
                <a:gd name="T29" fmla="*/ 66675 h 46"/>
                <a:gd name="T30" fmla="*/ 28575 w 125"/>
                <a:gd name="T31" fmla="*/ 61913 h 46"/>
                <a:gd name="T32" fmla="*/ 15875 w 125"/>
                <a:gd name="T33" fmla="*/ 57150 h 46"/>
                <a:gd name="T34" fmla="*/ 7938 w 125"/>
                <a:gd name="T35" fmla="*/ 50800 h 46"/>
                <a:gd name="T36" fmla="*/ 4763 w 125"/>
                <a:gd name="T37" fmla="*/ 47625 h 46"/>
                <a:gd name="T38" fmla="*/ 1588 w 125"/>
                <a:gd name="T39" fmla="*/ 44450 h 46"/>
                <a:gd name="T40" fmla="*/ 0 w 125"/>
                <a:gd name="T41" fmla="*/ 39687 h 46"/>
                <a:gd name="T42" fmla="*/ 0 w 125"/>
                <a:gd name="T43" fmla="*/ 36513 h 46"/>
                <a:gd name="T44" fmla="*/ 0 w 125"/>
                <a:gd name="T45" fmla="*/ 33338 h 46"/>
                <a:gd name="T46" fmla="*/ 1588 w 125"/>
                <a:gd name="T47" fmla="*/ 30163 h 46"/>
                <a:gd name="T48" fmla="*/ 4763 w 125"/>
                <a:gd name="T49" fmla="*/ 26988 h 46"/>
                <a:gd name="T50" fmla="*/ 7938 w 125"/>
                <a:gd name="T51" fmla="*/ 22225 h 46"/>
                <a:gd name="T52" fmla="*/ 15875 w 125"/>
                <a:gd name="T53" fmla="*/ 15875 h 46"/>
                <a:gd name="T54" fmla="*/ 28575 w 125"/>
                <a:gd name="T55" fmla="*/ 11112 h 46"/>
                <a:gd name="T56" fmla="*/ 42863 w 125"/>
                <a:gd name="T57" fmla="*/ 7938 h 46"/>
                <a:gd name="T58" fmla="*/ 61913 w 125"/>
                <a:gd name="T59" fmla="*/ 3175 h 46"/>
                <a:gd name="T60" fmla="*/ 79375 w 125"/>
                <a:gd name="T61" fmla="*/ 1588 h 46"/>
                <a:gd name="T62" fmla="*/ 98425 w 125"/>
                <a:gd name="T63" fmla="*/ 0 h 46"/>
                <a:gd name="T64" fmla="*/ 119063 w 125"/>
                <a:gd name="T65" fmla="*/ 1588 h 46"/>
                <a:gd name="T66" fmla="*/ 138113 w 125"/>
                <a:gd name="T67" fmla="*/ 3175 h 46"/>
                <a:gd name="T68" fmla="*/ 155575 w 125"/>
                <a:gd name="T69" fmla="*/ 7938 h 46"/>
                <a:gd name="T70" fmla="*/ 169863 w 125"/>
                <a:gd name="T71" fmla="*/ 11112 h 46"/>
                <a:gd name="T72" fmla="*/ 182563 w 125"/>
                <a:gd name="T73" fmla="*/ 15875 h 46"/>
                <a:gd name="T74" fmla="*/ 192088 w 125"/>
                <a:gd name="T75" fmla="*/ 22225 h 46"/>
                <a:gd name="T76" fmla="*/ 193675 w 125"/>
                <a:gd name="T77" fmla="*/ 26988 h 46"/>
                <a:gd name="T78" fmla="*/ 196850 w 125"/>
                <a:gd name="T79" fmla="*/ 30163 h 46"/>
                <a:gd name="T80" fmla="*/ 198438 w 125"/>
                <a:gd name="T81" fmla="*/ 33338 h 46"/>
                <a:gd name="T82" fmla="*/ 198438 w 125"/>
                <a:gd name="T83" fmla="*/ 36513 h 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5"/>
                <a:gd name="T127" fmla="*/ 0 h 46"/>
                <a:gd name="T128" fmla="*/ 125 w 125"/>
                <a:gd name="T129" fmla="*/ 46 h 4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5" h="46">
                  <a:moveTo>
                    <a:pt x="125" y="23"/>
                  </a:moveTo>
                  <a:lnTo>
                    <a:pt x="125" y="23"/>
                  </a:lnTo>
                  <a:lnTo>
                    <a:pt x="125" y="25"/>
                  </a:lnTo>
                  <a:lnTo>
                    <a:pt x="124" y="28"/>
                  </a:lnTo>
                  <a:lnTo>
                    <a:pt x="122" y="30"/>
                  </a:lnTo>
                  <a:lnTo>
                    <a:pt x="121" y="32"/>
                  </a:lnTo>
                  <a:lnTo>
                    <a:pt x="115" y="36"/>
                  </a:lnTo>
                  <a:lnTo>
                    <a:pt x="107" y="39"/>
                  </a:lnTo>
                  <a:lnTo>
                    <a:pt x="98" y="42"/>
                  </a:lnTo>
                  <a:lnTo>
                    <a:pt x="87" y="44"/>
                  </a:lnTo>
                  <a:lnTo>
                    <a:pt x="75" y="46"/>
                  </a:lnTo>
                  <a:lnTo>
                    <a:pt x="62" y="46"/>
                  </a:lnTo>
                  <a:lnTo>
                    <a:pt x="50" y="46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18" y="39"/>
                  </a:lnTo>
                  <a:lnTo>
                    <a:pt x="10" y="36"/>
                  </a:lnTo>
                  <a:lnTo>
                    <a:pt x="5" y="32"/>
                  </a:lnTo>
                  <a:lnTo>
                    <a:pt x="3" y="30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5" y="14"/>
                  </a:lnTo>
                  <a:lnTo>
                    <a:pt x="10" y="10"/>
                  </a:lnTo>
                  <a:lnTo>
                    <a:pt x="18" y="7"/>
                  </a:lnTo>
                  <a:lnTo>
                    <a:pt x="27" y="5"/>
                  </a:lnTo>
                  <a:lnTo>
                    <a:pt x="39" y="2"/>
                  </a:lnTo>
                  <a:lnTo>
                    <a:pt x="50" y="1"/>
                  </a:lnTo>
                  <a:lnTo>
                    <a:pt x="62" y="0"/>
                  </a:lnTo>
                  <a:lnTo>
                    <a:pt x="75" y="1"/>
                  </a:lnTo>
                  <a:lnTo>
                    <a:pt x="87" y="2"/>
                  </a:lnTo>
                  <a:lnTo>
                    <a:pt x="98" y="5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2" y="17"/>
                  </a:lnTo>
                  <a:lnTo>
                    <a:pt x="124" y="19"/>
                  </a:lnTo>
                  <a:lnTo>
                    <a:pt x="125" y="21"/>
                  </a:lnTo>
                  <a:lnTo>
                    <a:pt x="125" y="2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15" name="Freeform 80"/>
            <p:cNvSpPr>
              <a:spLocks/>
            </p:cNvSpPr>
            <p:nvPr/>
          </p:nvSpPr>
          <p:spPr bwMode="auto">
            <a:xfrm>
              <a:off x="2927483" y="2138133"/>
              <a:ext cx="218203" cy="218886"/>
            </a:xfrm>
            <a:custGeom>
              <a:avLst/>
              <a:gdLst>
                <a:gd name="T0" fmla="*/ 103188 w 130"/>
                <a:gd name="T1" fmla="*/ 0 h 141"/>
                <a:gd name="T2" fmla="*/ 103188 w 130"/>
                <a:gd name="T3" fmla="*/ 0 h 141"/>
                <a:gd name="T4" fmla="*/ 82550 w 130"/>
                <a:gd name="T5" fmla="*/ 1588 h 141"/>
                <a:gd name="T6" fmla="*/ 63500 w 130"/>
                <a:gd name="T7" fmla="*/ 3175 h 141"/>
                <a:gd name="T8" fmla="*/ 44450 w 130"/>
                <a:gd name="T9" fmla="*/ 6350 h 141"/>
                <a:gd name="T10" fmla="*/ 30162 w 130"/>
                <a:gd name="T11" fmla="*/ 11113 h 141"/>
                <a:gd name="T12" fmla="*/ 17462 w 130"/>
                <a:gd name="T13" fmla="*/ 15875 h 141"/>
                <a:gd name="T14" fmla="*/ 7937 w 130"/>
                <a:gd name="T15" fmla="*/ 22225 h 141"/>
                <a:gd name="T16" fmla="*/ 4762 w 130"/>
                <a:gd name="T17" fmla="*/ 25400 h 141"/>
                <a:gd name="T18" fmla="*/ 3175 w 130"/>
                <a:gd name="T19" fmla="*/ 28575 h 141"/>
                <a:gd name="T20" fmla="*/ 0 w 130"/>
                <a:gd name="T21" fmla="*/ 33338 h 141"/>
                <a:gd name="T22" fmla="*/ 0 w 130"/>
                <a:gd name="T23" fmla="*/ 36513 h 141"/>
                <a:gd name="T24" fmla="*/ 0 w 130"/>
                <a:gd name="T25" fmla="*/ 187325 h 141"/>
                <a:gd name="T26" fmla="*/ 0 w 130"/>
                <a:gd name="T27" fmla="*/ 192088 h 141"/>
                <a:gd name="T28" fmla="*/ 3175 w 130"/>
                <a:gd name="T29" fmla="*/ 195263 h 141"/>
                <a:gd name="T30" fmla="*/ 4762 w 130"/>
                <a:gd name="T31" fmla="*/ 198438 h 141"/>
                <a:gd name="T32" fmla="*/ 7937 w 130"/>
                <a:gd name="T33" fmla="*/ 201613 h 141"/>
                <a:gd name="T34" fmla="*/ 17462 w 130"/>
                <a:gd name="T35" fmla="*/ 207963 h 141"/>
                <a:gd name="T36" fmla="*/ 30162 w 130"/>
                <a:gd name="T37" fmla="*/ 214313 h 141"/>
                <a:gd name="T38" fmla="*/ 44450 w 130"/>
                <a:gd name="T39" fmla="*/ 217488 h 141"/>
                <a:gd name="T40" fmla="*/ 63500 w 130"/>
                <a:gd name="T41" fmla="*/ 220663 h 141"/>
                <a:gd name="T42" fmla="*/ 82550 w 130"/>
                <a:gd name="T43" fmla="*/ 222250 h 141"/>
                <a:gd name="T44" fmla="*/ 103188 w 130"/>
                <a:gd name="T45" fmla="*/ 223838 h 141"/>
                <a:gd name="T46" fmla="*/ 125412 w 130"/>
                <a:gd name="T47" fmla="*/ 222250 h 141"/>
                <a:gd name="T48" fmla="*/ 142875 w 130"/>
                <a:gd name="T49" fmla="*/ 220663 h 141"/>
                <a:gd name="T50" fmla="*/ 161925 w 130"/>
                <a:gd name="T51" fmla="*/ 217488 h 141"/>
                <a:gd name="T52" fmla="*/ 176212 w 130"/>
                <a:gd name="T53" fmla="*/ 214313 h 141"/>
                <a:gd name="T54" fmla="*/ 190500 w 130"/>
                <a:gd name="T55" fmla="*/ 207963 h 141"/>
                <a:gd name="T56" fmla="*/ 198437 w 130"/>
                <a:gd name="T57" fmla="*/ 201613 h 141"/>
                <a:gd name="T58" fmla="*/ 201612 w 130"/>
                <a:gd name="T59" fmla="*/ 198438 h 141"/>
                <a:gd name="T60" fmla="*/ 204788 w 130"/>
                <a:gd name="T61" fmla="*/ 195263 h 141"/>
                <a:gd name="T62" fmla="*/ 206375 w 130"/>
                <a:gd name="T63" fmla="*/ 192088 h 141"/>
                <a:gd name="T64" fmla="*/ 206375 w 130"/>
                <a:gd name="T65" fmla="*/ 187325 h 141"/>
                <a:gd name="T66" fmla="*/ 206375 w 130"/>
                <a:gd name="T67" fmla="*/ 36513 h 141"/>
                <a:gd name="T68" fmla="*/ 206375 w 130"/>
                <a:gd name="T69" fmla="*/ 33338 h 141"/>
                <a:gd name="T70" fmla="*/ 204788 w 130"/>
                <a:gd name="T71" fmla="*/ 28575 h 141"/>
                <a:gd name="T72" fmla="*/ 201612 w 130"/>
                <a:gd name="T73" fmla="*/ 25400 h 141"/>
                <a:gd name="T74" fmla="*/ 198437 w 130"/>
                <a:gd name="T75" fmla="*/ 22225 h 141"/>
                <a:gd name="T76" fmla="*/ 190500 w 130"/>
                <a:gd name="T77" fmla="*/ 15875 h 141"/>
                <a:gd name="T78" fmla="*/ 176212 w 130"/>
                <a:gd name="T79" fmla="*/ 11113 h 141"/>
                <a:gd name="T80" fmla="*/ 161925 w 130"/>
                <a:gd name="T81" fmla="*/ 6350 h 141"/>
                <a:gd name="T82" fmla="*/ 142875 w 130"/>
                <a:gd name="T83" fmla="*/ 3175 h 141"/>
                <a:gd name="T84" fmla="*/ 125412 w 130"/>
                <a:gd name="T85" fmla="*/ 1588 h 141"/>
                <a:gd name="T86" fmla="*/ 103188 w 130"/>
                <a:gd name="T87" fmla="*/ 0 h 1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41"/>
                <a:gd name="T134" fmla="*/ 130 w 130"/>
                <a:gd name="T135" fmla="*/ 141 h 14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41">
                  <a:moveTo>
                    <a:pt x="65" y="0"/>
                  </a:moveTo>
                  <a:lnTo>
                    <a:pt x="65" y="0"/>
                  </a:lnTo>
                  <a:lnTo>
                    <a:pt x="52" y="1"/>
                  </a:lnTo>
                  <a:lnTo>
                    <a:pt x="40" y="2"/>
                  </a:lnTo>
                  <a:lnTo>
                    <a:pt x="28" y="4"/>
                  </a:lnTo>
                  <a:lnTo>
                    <a:pt x="19" y="7"/>
                  </a:lnTo>
                  <a:lnTo>
                    <a:pt x="11" y="10"/>
                  </a:lnTo>
                  <a:lnTo>
                    <a:pt x="5" y="14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3" y="125"/>
                  </a:lnTo>
                  <a:lnTo>
                    <a:pt x="5" y="127"/>
                  </a:lnTo>
                  <a:lnTo>
                    <a:pt x="11" y="131"/>
                  </a:lnTo>
                  <a:lnTo>
                    <a:pt x="19" y="135"/>
                  </a:lnTo>
                  <a:lnTo>
                    <a:pt x="28" y="137"/>
                  </a:lnTo>
                  <a:lnTo>
                    <a:pt x="40" y="139"/>
                  </a:lnTo>
                  <a:lnTo>
                    <a:pt x="52" y="140"/>
                  </a:lnTo>
                  <a:lnTo>
                    <a:pt x="65" y="141"/>
                  </a:lnTo>
                  <a:lnTo>
                    <a:pt x="79" y="140"/>
                  </a:lnTo>
                  <a:lnTo>
                    <a:pt x="90" y="139"/>
                  </a:lnTo>
                  <a:lnTo>
                    <a:pt x="102" y="137"/>
                  </a:lnTo>
                  <a:lnTo>
                    <a:pt x="111" y="135"/>
                  </a:lnTo>
                  <a:lnTo>
                    <a:pt x="120" y="131"/>
                  </a:lnTo>
                  <a:lnTo>
                    <a:pt x="125" y="127"/>
                  </a:lnTo>
                  <a:lnTo>
                    <a:pt x="127" y="125"/>
                  </a:lnTo>
                  <a:lnTo>
                    <a:pt x="129" y="123"/>
                  </a:lnTo>
                  <a:lnTo>
                    <a:pt x="130" y="121"/>
                  </a:lnTo>
                  <a:lnTo>
                    <a:pt x="130" y="118"/>
                  </a:lnTo>
                  <a:lnTo>
                    <a:pt x="130" y="23"/>
                  </a:lnTo>
                  <a:lnTo>
                    <a:pt x="130" y="21"/>
                  </a:lnTo>
                  <a:lnTo>
                    <a:pt x="129" y="18"/>
                  </a:lnTo>
                  <a:lnTo>
                    <a:pt x="127" y="16"/>
                  </a:lnTo>
                  <a:lnTo>
                    <a:pt x="125" y="14"/>
                  </a:lnTo>
                  <a:lnTo>
                    <a:pt x="120" y="10"/>
                  </a:lnTo>
                  <a:lnTo>
                    <a:pt x="111" y="7"/>
                  </a:lnTo>
                  <a:lnTo>
                    <a:pt x="102" y="4"/>
                  </a:lnTo>
                  <a:lnTo>
                    <a:pt x="90" y="2"/>
                  </a:lnTo>
                  <a:lnTo>
                    <a:pt x="79" y="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16" name="Freeform 81"/>
            <p:cNvSpPr>
              <a:spLocks noEditPoints="1"/>
            </p:cNvSpPr>
            <p:nvPr/>
          </p:nvSpPr>
          <p:spPr bwMode="auto">
            <a:xfrm>
              <a:off x="2914056" y="2127266"/>
              <a:ext cx="245059" cy="240619"/>
            </a:xfrm>
            <a:custGeom>
              <a:avLst/>
              <a:gdLst>
                <a:gd name="T0" fmla="*/ 95407 w 464"/>
                <a:gd name="T1" fmla="*/ 24805 h 496"/>
                <a:gd name="T2" fmla="*/ 59942 w 464"/>
                <a:gd name="T3" fmla="*/ 30758 h 496"/>
                <a:gd name="T4" fmla="*/ 33468 w 464"/>
                <a:gd name="T5" fmla="*/ 39191 h 496"/>
                <a:gd name="T6" fmla="*/ 26474 w 464"/>
                <a:gd name="T7" fmla="*/ 43656 h 496"/>
                <a:gd name="T8" fmla="*/ 27473 w 464"/>
                <a:gd name="T9" fmla="*/ 44152 h 496"/>
                <a:gd name="T10" fmla="*/ 21979 w 464"/>
                <a:gd name="T11" fmla="*/ 51098 h 496"/>
                <a:gd name="T12" fmla="*/ 23977 w 464"/>
                <a:gd name="T13" fmla="*/ 47625 h 496"/>
                <a:gd name="T14" fmla="*/ 23977 w 464"/>
                <a:gd name="T15" fmla="*/ 202903 h 496"/>
                <a:gd name="T16" fmla="*/ 23977 w 464"/>
                <a:gd name="T17" fmla="*/ 197942 h 496"/>
                <a:gd name="T18" fmla="*/ 28972 w 464"/>
                <a:gd name="T19" fmla="*/ 204887 h 496"/>
                <a:gd name="T20" fmla="*/ 35965 w 464"/>
                <a:gd name="T21" fmla="*/ 208856 h 496"/>
                <a:gd name="T22" fmla="*/ 47953 w 464"/>
                <a:gd name="T23" fmla="*/ 213817 h 496"/>
                <a:gd name="T24" fmla="*/ 60441 w 464"/>
                <a:gd name="T25" fmla="*/ 216793 h 496"/>
                <a:gd name="T26" fmla="*/ 95907 w 464"/>
                <a:gd name="T27" fmla="*/ 221754 h 496"/>
                <a:gd name="T28" fmla="*/ 136867 w 464"/>
                <a:gd name="T29" fmla="*/ 221754 h 496"/>
                <a:gd name="T30" fmla="*/ 172832 w 464"/>
                <a:gd name="T31" fmla="*/ 216793 h 496"/>
                <a:gd name="T32" fmla="*/ 184321 w 464"/>
                <a:gd name="T33" fmla="*/ 213817 h 496"/>
                <a:gd name="T34" fmla="*/ 196309 w 464"/>
                <a:gd name="T35" fmla="*/ 208856 h 496"/>
                <a:gd name="T36" fmla="*/ 203303 w 464"/>
                <a:gd name="T37" fmla="*/ 204887 h 496"/>
                <a:gd name="T38" fmla="*/ 207299 w 464"/>
                <a:gd name="T39" fmla="*/ 199430 h 496"/>
                <a:gd name="T40" fmla="*/ 207798 w 464"/>
                <a:gd name="T41" fmla="*/ 202903 h 496"/>
                <a:gd name="T42" fmla="*/ 207798 w 464"/>
                <a:gd name="T43" fmla="*/ 47625 h 496"/>
                <a:gd name="T44" fmla="*/ 210296 w 464"/>
                <a:gd name="T45" fmla="*/ 51098 h 496"/>
                <a:gd name="T46" fmla="*/ 205800 w 464"/>
                <a:gd name="T47" fmla="*/ 45641 h 496"/>
                <a:gd name="T48" fmla="*/ 205800 w 464"/>
                <a:gd name="T49" fmla="*/ 43656 h 496"/>
                <a:gd name="T50" fmla="*/ 198307 w 464"/>
                <a:gd name="T51" fmla="*/ 39191 h 496"/>
                <a:gd name="T52" fmla="*/ 171833 w 464"/>
                <a:gd name="T53" fmla="*/ 30262 h 496"/>
                <a:gd name="T54" fmla="*/ 136368 w 464"/>
                <a:gd name="T55" fmla="*/ 24805 h 496"/>
                <a:gd name="T56" fmla="*/ 138865 w 464"/>
                <a:gd name="T57" fmla="*/ 1488 h 496"/>
                <a:gd name="T58" fmla="*/ 177827 w 464"/>
                <a:gd name="T59" fmla="*/ 7441 h 496"/>
                <a:gd name="T60" fmla="*/ 206799 w 464"/>
                <a:gd name="T61" fmla="*/ 16867 h 496"/>
                <a:gd name="T62" fmla="*/ 218288 w 464"/>
                <a:gd name="T63" fmla="*/ 23813 h 496"/>
                <a:gd name="T64" fmla="*/ 223783 w 464"/>
                <a:gd name="T65" fmla="*/ 29766 h 496"/>
                <a:gd name="T66" fmla="*/ 229777 w 464"/>
                <a:gd name="T67" fmla="*/ 37703 h 496"/>
                <a:gd name="T68" fmla="*/ 231775 w 464"/>
                <a:gd name="T69" fmla="*/ 47625 h 496"/>
                <a:gd name="T70" fmla="*/ 231775 w 464"/>
                <a:gd name="T71" fmla="*/ 202903 h 496"/>
                <a:gd name="T72" fmla="*/ 227279 w 464"/>
                <a:gd name="T73" fmla="*/ 212825 h 496"/>
                <a:gd name="T74" fmla="*/ 220786 w 464"/>
                <a:gd name="T75" fmla="*/ 220762 h 496"/>
                <a:gd name="T76" fmla="*/ 209297 w 464"/>
                <a:gd name="T77" fmla="*/ 228700 h 496"/>
                <a:gd name="T78" fmla="*/ 194311 w 464"/>
                <a:gd name="T79" fmla="*/ 235645 h 496"/>
                <a:gd name="T80" fmla="*/ 176828 w 464"/>
                <a:gd name="T81" fmla="*/ 240110 h 496"/>
                <a:gd name="T82" fmla="*/ 137866 w 464"/>
                <a:gd name="T83" fmla="*/ 245071 h 496"/>
                <a:gd name="T84" fmla="*/ 93409 w 464"/>
                <a:gd name="T85" fmla="*/ 245071 h 496"/>
                <a:gd name="T86" fmla="*/ 54447 w 464"/>
                <a:gd name="T87" fmla="*/ 240110 h 496"/>
                <a:gd name="T88" fmla="*/ 37963 w 464"/>
                <a:gd name="T89" fmla="*/ 235645 h 496"/>
                <a:gd name="T90" fmla="*/ 22978 w 464"/>
                <a:gd name="T91" fmla="*/ 228700 h 496"/>
                <a:gd name="T92" fmla="*/ 11489 w 464"/>
                <a:gd name="T93" fmla="*/ 220762 h 496"/>
                <a:gd name="T94" fmla="*/ 5994 w 464"/>
                <a:gd name="T95" fmla="*/ 213817 h 496"/>
                <a:gd name="T96" fmla="*/ 0 w 464"/>
                <a:gd name="T97" fmla="*/ 202903 h 496"/>
                <a:gd name="T98" fmla="*/ 0 w 464"/>
                <a:gd name="T99" fmla="*/ 47625 h 496"/>
                <a:gd name="T100" fmla="*/ 2498 w 464"/>
                <a:gd name="T101" fmla="*/ 37703 h 496"/>
                <a:gd name="T102" fmla="*/ 7493 w 464"/>
                <a:gd name="T103" fmla="*/ 30758 h 496"/>
                <a:gd name="T104" fmla="*/ 13986 w 464"/>
                <a:gd name="T105" fmla="*/ 23813 h 496"/>
                <a:gd name="T106" fmla="*/ 25475 w 464"/>
                <a:gd name="T107" fmla="*/ 16867 h 496"/>
                <a:gd name="T108" fmla="*/ 54947 w 464"/>
                <a:gd name="T109" fmla="*/ 7441 h 496"/>
                <a:gd name="T110" fmla="*/ 94408 w 464"/>
                <a:gd name="T111" fmla="*/ 992 h 496"/>
                <a:gd name="T112" fmla="*/ 138865 w 464"/>
                <a:gd name="T113" fmla="*/ 1488 h 49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64"/>
                <a:gd name="T172" fmla="*/ 0 h 496"/>
                <a:gd name="T173" fmla="*/ 464 w 464"/>
                <a:gd name="T174" fmla="*/ 496 h 49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64" h="496">
                  <a:moveTo>
                    <a:pt x="231" y="48"/>
                  </a:moveTo>
                  <a:lnTo>
                    <a:pt x="191" y="50"/>
                  </a:lnTo>
                  <a:lnTo>
                    <a:pt x="155" y="54"/>
                  </a:lnTo>
                  <a:lnTo>
                    <a:pt x="120" y="62"/>
                  </a:lnTo>
                  <a:lnTo>
                    <a:pt x="92" y="69"/>
                  </a:lnTo>
                  <a:lnTo>
                    <a:pt x="67" y="79"/>
                  </a:lnTo>
                  <a:lnTo>
                    <a:pt x="72" y="76"/>
                  </a:lnTo>
                  <a:lnTo>
                    <a:pt x="53" y="88"/>
                  </a:lnTo>
                  <a:lnTo>
                    <a:pt x="60" y="81"/>
                  </a:lnTo>
                  <a:lnTo>
                    <a:pt x="55" y="89"/>
                  </a:lnTo>
                  <a:lnTo>
                    <a:pt x="48" y="98"/>
                  </a:lnTo>
                  <a:lnTo>
                    <a:pt x="44" y="103"/>
                  </a:lnTo>
                  <a:lnTo>
                    <a:pt x="48" y="90"/>
                  </a:lnTo>
                  <a:lnTo>
                    <a:pt x="48" y="96"/>
                  </a:lnTo>
                  <a:lnTo>
                    <a:pt x="48" y="401"/>
                  </a:lnTo>
                  <a:lnTo>
                    <a:pt x="48" y="409"/>
                  </a:lnTo>
                  <a:lnTo>
                    <a:pt x="42" y="393"/>
                  </a:lnTo>
                  <a:lnTo>
                    <a:pt x="48" y="399"/>
                  </a:lnTo>
                  <a:lnTo>
                    <a:pt x="55" y="410"/>
                  </a:lnTo>
                  <a:lnTo>
                    <a:pt x="58" y="413"/>
                  </a:lnTo>
                  <a:lnTo>
                    <a:pt x="53" y="409"/>
                  </a:lnTo>
                  <a:lnTo>
                    <a:pt x="72" y="421"/>
                  </a:lnTo>
                  <a:lnTo>
                    <a:pt x="69" y="419"/>
                  </a:lnTo>
                  <a:lnTo>
                    <a:pt x="96" y="431"/>
                  </a:lnTo>
                  <a:lnTo>
                    <a:pt x="92" y="430"/>
                  </a:lnTo>
                  <a:lnTo>
                    <a:pt x="121" y="437"/>
                  </a:lnTo>
                  <a:lnTo>
                    <a:pt x="156" y="443"/>
                  </a:lnTo>
                  <a:lnTo>
                    <a:pt x="192" y="447"/>
                  </a:lnTo>
                  <a:lnTo>
                    <a:pt x="234" y="448"/>
                  </a:lnTo>
                  <a:lnTo>
                    <a:pt x="274" y="447"/>
                  </a:lnTo>
                  <a:lnTo>
                    <a:pt x="310" y="443"/>
                  </a:lnTo>
                  <a:lnTo>
                    <a:pt x="346" y="437"/>
                  </a:lnTo>
                  <a:lnTo>
                    <a:pt x="373" y="430"/>
                  </a:lnTo>
                  <a:lnTo>
                    <a:pt x="369" y="431"/>
                  </a:lnTo>
                  <a:lnTo>
                    <a:pt x="396" y="419"/>
                  </a:lnTo>
                  <a:lnTo>
                    <a:pt x="393" y="421"/>
                  </a:lnTo>
                  <a:lnTo>
                    <a:pt x="412" y="409"/>
                  </a:lnTo>
                  <a:lnTo>
                    <a:pt x="407" y="413"/>
                  </a:lnTo>
                  <a:lnTo>
                    <a:pt x="412" y="407"/>
                  </a:lnTo>
                  <a:lnTo>
                    <a:pt x="415" y="402"/>
                  </a:lnTo>
                  <a:lnTo>
                    <a:pt x="423" y="393"/>
                  </a:lnTo>
                  <a:lnTo>
                    <a:pt x="416" y="409"/>
                  </a:lnTo>
                  <a:lnTo>
                    <a:pt x="416" y="401"/>
                  </a:lnTo>
                  <a:lnTo>
                    <a:pt x="416" y="96"/>
                  </a:lnTo>
                  <a:lnTo>
                    <a:pt x="416" y="90"/>
                  </a:lnTo>
                  <a:lnTo>
                    <a:pt x="421" y="103"/>
                  </a:lnTo>
                  <a:lnTo>
                    <a:pt x="415" y="95"/>
                  </a:lnTo>
                  <a:lnTo>
                    <a:pt x="412" y="92"/>
                  </a:lnTo>
                  <a:lnTo>
                    <a:pt x="405" y="81"/>
                  </a:lnTo>
                  <a:lnTo>
                    <a:pt x="412" y="88"/>
                  </a:lnTo>
                  <a:lnTo>
                    <a:pt x="393" y="76"/>
                  </a:lnTo>
                  <a:lnTo>
                    <a:pt x="397" y="79"/>
                  </a:lnTo>
                  <a:lnTo>
                    <a:pt x="371" y="69"/>
                  </a:lnTo>
                  <a:lnTo>
                    <a:pt x="344" y="61"/>
                  </a:lnTo>
                  <a:lnTo>
                    <a:pt x="308" y="54"/>
                  </a:lnTo>
                  <a:lnTo>
                    <a:pt x="273" y="50"/>
                  </a:lnTo>
                  <a:lnTo>
                    <a:pt x="231" y="48"/>
                  </a:lnTo>
                  <a:close/>
                  <a:moveTo>
                    <a:pt x="278" y="3"/>
                  </a:moveTo>
                  <a:lnTo>
                    <a:pt x="317" y="7"/>
                  </a:lnTo>
                  <a:lnTo>
                    <a:pt x="356" y="15"/>
                  </a:lnTo>
                  <a:lnTo>
                    <a:pt x="387" y="24"/>
                  </a:lnTo>
                  <a:lnTo>
                    <a:pt x="414" y="34"/>
                  </a:lnTo>
                  <a:cubicBezTo>
                    <a:pt x="416" y="34"/>
                    <a:pt x="417" y="35"/>
                    <a:pt x="419" y="36"/>
                  </a:cubicBezTo>
                  <a:lnTo>
                    <a:pt x="437" y="48"/>
                  </a:lnTo>
                  <a:cubicBezTo>
                    <a:pt x="440" y="49"/>
                    <a:pt x="443" y="52"/>
                    <a:pt x="444" y="54"/>
                  </a:cubicBezTo>
                  <a:lnTo>
                    <a:pt x="448" y="60"/>
                  </a:lnTo>
                  <a:lnTo>
                    <a:pt x="455" y="68"/>
                  </a:lnTo>
                  <a:lnTo>
                    <a:pt x="460" y="76"/>
                  </a:lnTo>
                  <a:cubicBezTo>
                    <a:pt x="463" y="80"/>
                    <a:pt x="464" y="85"/>
                    <a:pt x="464" y="90"/>
                  </a:cubicBezTo>
                  <a:lnTo>
                    <a:pt x="464" y="96"/>
                  </a:lnTo>
                  <a:lnTo>
                    <a:pt x="464" y="401"/>
                  </a:lnTo>
                  <a:lnTo>
                    <a:pt x="464" y="409"/>
                  </a:lnTo>
                  <a:cubicBezTo>
                    <a:pt x="464" y="415"/>
                    <a:pt x="462" y="421"/>
                    <a:pt x="458" y="425"/>
                  </a:cubicBezTo>
                  <a:lnTo>
                    <a:pt x="455" y="429"/>
                  </a:lnTo>
                  <a:lnTo>
                    <a:pt x="448" y="439"/>
                  </a:lnTo>
                  <a:lnTo>
                    <a:pt x="442" y="445"/>
                  </a:lnTo>
                  <a:cubicBezTo>
                    <a:pt x="441" y="447"/>
                    <a:pt x="439" y="448"/>
                    <a:pt x="437" y="449"/>
                  </a:cubicBezTo>
                  <a:lnTo>
                    <a:pt x="419" y="461"/>
                  </a:lnTo>
                  <a:cubicBezTo>
                    <a:pt x="418" y="462"/>
                    <a:pt x="417" y="462"/>
                    <a:pt x="416" y="463"/>
                  </a:cubicBezTo>
                  <a:lnTo>
                    <a:pt x="389" y="475"/>
                  </a:lnTo>
                  <a:cubicBezTo>
                    <a:pt x="388" y="475"/>
                    <a:pt x="387" y="476"/>
                    <a:pt x="385" y="476"/>
                  </a:cubicBezTo>
                  <a:lnTo>
                    <a:pt x="354" y="484"/>
                  </a:lnTo>
                  <a:lnTo>
                    <a:pt x="315" y="490"/>
                  </a:lnTo>
                  <a:lnTo>
                    <a:pt x="276" y="494"/>
                  </a:lnTo>
                  <a:lnTo>
                    <a:pt x="231" y="496"/>
                  </a:lnTo>
                  <a:lnTo>
                    <a:pt x="187" y="494"/>
                  </a:lnTo>
                  <a:lnTo>
                    <a:pt x="149" y="490"/>
                  </a:lnTo>
                  <a:lnTo>
                    <a:pt x="109" y="484"/>
                  </a:lnTo>
                  <a:lnTo>
                    <a:pt x="80" y="476"/>
                  </a:lnTo>
                  <a:cubicBezTo>
                    <a:pt x="78" y="476"/>
                    <a:pt x="77" y="475"/>
                    <a:pt x="76" y="475"/>
                  </a:cubicBezTo>
                  <a:lnTo>
                    <a:pt x="49" y="463"/>
                  </a:lnTo>
                  <a:cubicBezTo>
                    <a:pt x="48" y="462"/>
                    <a:pt x="47" y="462"/>
                    <a:pt x="46" y="461"/>
                  </a:cubicBezTo>
                  <a:lnTo>
                    <a:pt x="28" y="449"/>
                  </a:lnTo>
                  <a:cubicBezTo>
                    <a:pt x="26" y="448"/>
                    <a:pt x="24" y="447"/>
                    <a:pt x="23" y="445"/>
                  </a:cubicBezTo>
                  <a:lnTo>
                    <a:pt x="15" y="437"/>
                  </a:lnTo>
                  <a:lnTo>
                    <a:pt x="12" y="431"/>
                  </a:lnTo>
                  <a:lnTo>
                    <a:pt x="7" y="425"/>
                  </a:lnTo>
                  <a:cubicBezTo>
                    <a:pt x="3" y="421"/>
                    <a:pt x="0" y="415"/>
                    <a:pt x="0" y="409"/>
                  </a:cubicBezTo>
                  <a:lnTo>
                    <a:pt x="0" y="401"/>
                  </a:lnTo>
                  <a:lnTo>
                    <a:pt x="0" y="96"/>
                  </a:lnTo>
                  <a:lnTo>
                    <a:pt x="0" y="90"/>
                  </a:lnTo>
                  <a:cubicBezTo>
                    <a:pt x="0" y="85"/>
                    <a:pt x="2" y="80"/>
                    <a:pt x="5" y="76"/>
                  </a:cubicBezTo>
                  <a:lnTo>
                    <a:pt x="12" y="66"/>
                  </a:lnTo>
                  <a:lnTo>
                    <a:pt x="15" y="62"/>
                  </a:lnTo>
                  <a:lnTo>
                    <a:pt x="21" y="54"/>
                  </a:lnTo>
                  <a:cubicBezTo>
                    <a:pt x="22" y="52"/>
                    <a:pt x="25" y="49"/>
                    <a:pt x="28" y="48"/>
                  </a:cubicBezTo>
                  <a:lnTo>
                    <a:pt x="46" y="36"/>
                  </a:lnTo>
                  <a:cubicBezTo>
                    <a:pt x="48" y="35"/>
                    <a:pt x="49" y="34"/>
                    <a:pt x="51" y="34"/>
                  </a:cubicBezTo>
                  <a:lnTo>
                    <a:pt x="80" y="23"/>
                  </a:lnTo>
                  <a:lnTo>
                    <a:pt x="110" y="15"/>
                  </a:lnTo>
                  <a:lnTo>
                    <a:pt x="150" y="7"/>
                  </a:lnTo>
                  <a:lnTo>
                    <a:pt x="189" y="2"/>
                  </a:lnTo>
                  <a:lnTo>
                    <a:pt x="234" y="0"/>
                  </a:lnTo>
                  <a:lnTo>
                    <a:pt x="27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17" name="Rectangle 82"/>
            <p:cNvSpPr>
              <a:spLocks noChangeArrowheads="1"/>
            </p:cNvSpPr>
            <p:nvPr/>
          </p:nvSpPr>
          <p:spPr bwMode="auto">
            <a:xfrm>
              <a:off x="2919091" y="2161418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18" name="Rectangle 83"/>
            <p:cNvSpPr>
              <a:spLocks noChangeArrowheads="1"/>
            </p:cNvSpPr>
            <p:nvPr/>
          </p:nvSpPr>
          <p:spPr bwMode="auto">
            <a:xfrm>
              <a:off x="2927483" y="2161418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19" name="Rectangle 84"/>
            <p:cNvSpPr>
              <a:spLocks noChangeArrowheads="1"/>
            </p:cNvSpPr>
            <p:nvPr/>
          </p:nvSpPr>
          <p:spPr bwMode="auto">
            <a:xfrm>
              <a:off x="2935875" y="2161418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0" name="Rectangle 85"/>
            <p:cNvSpPr>
              <a:spLocks noChangeArrowheads="1"/>
            </p:cNvSpPr>
            <p:nvPr/>
          </p:nvSpPr>
          <p:spPr bwMode="auto">
            <a:xfrm>
              <a:off x="2944269" y="2161418"/>
              <a:ext cx="8393" cy="195599"/>
            </a:xfrm>
            <a:prstGeom prst="rect">
              <a:avLst/>
            </a:prstGeom>
            <a:solidFill>
              <a:srgbClr val="D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1" name="Rectangle 86"/>
            <p:cNvSpPr>
              <a:spLocks noChangeArrowheads="1"/>
            </p:cNvSpPr>
            <p:nvPr/>
          </p:nvSpPr>
          <p:spPr bwMode="auto">
            <a:xfrm>
              <a:off x="2952660" y="2161418"/>
              <a:ext cx="8393" cy="19559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2" name="Rectangle 87"/>
            <p:cNvSpPr>
              <a:spLocks noChangeArrowheads="1"/>
            </p:cNvSpPr>
            <p:nvPr/>
          </p:nvSpPr>
          <p:spPr bwMode="auto">
            <a:xfrm>
              <a:off x="2961053" y="2161418"/>
              <a:ext cx="8393" cy="19559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3" name="Rectangle 88"/>
            <p:cNvSpPr>
              <a:spLocks noChangeArrowheads="1"/>
            </p:cNvSpPr>
            <p:nvPr/>
          </p:nvSpPr>
          <p:spPr bwMode="auto">
            <a:xfrm>
              <a:off x="2969445" y="2161418"/>
              <a:ext cx="8393" cy="195599"/>
            </a:xfrm>
            <a:prstGeom prst="rect">
              <a:avLst/>
            </a:prstGeom>
            <a:solidFill>
              <a:srgbClr val="E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4" name="Rectangle 89"/>
            <p:cNvSpPr>
              <a:spLocks noChangeArrowheads="1"/>
            </p:cNvSpPr>
            <p:nvPr/>
          </p:nvSpPr>
          <p:spPr bwMode="auto">
            <a:xfrm>
              <a:off x="2977838" y="2161418"/>
              <a:ext cx="8393" cy="195599"/>
            </a:xfrm>
            <a:prstGeom prst="rect">
              <a:avLst/>
            </a:prstGeom>
            <a:solidFill>
              <a:srgbClr val="E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5" name="Rectangle 90"/>
            <p:cNvSpPr>
              <a:spLocks noChangeArrowheads="1"/>
            </p:cNvSpPr>
            <p:nvPr/>
          </p:nvSpPr>
          <p:spPr bwMode="auto">
            <a:xfrm>
              <a:off x="2986230" y="2161418"/>
              <a:ext cx="8393" cy="19559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6" name="Rectangle 91"/>
            <p:cNvSpPr>
              <a:spLocks noChangeArrowheads="1"/>
            </p:cNvSpPr>
            <p:nvPr/>
          </p:nvSpPr>
          <p:spPr bwMode="auto">
            <a:xfrm>
              <a:off x="2994623" y="2161418"/>
              <a:ext cx="8393" cy="195599"/>
            </a:xfrm>
            <a:prstGeom prst="rect">
              <a:avLst/>
            </a:prstGeom>
            <a:solidFill>
              <a:srgbClr val="F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7" name="Rectangle 92"/>
            <p:cNvSpPr>
              <a:spLocks noChangeArrowheads="1"/>
            </p:cNvSpPr>
            <p:nvPr/>
          </p:nvSpPr>
          <p:spPr bwMode="auto">
            <a:xfrm>
              <a:off x="3003015" y="2161418"/>
              <a:ext cx="8393" cy="19559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8" name="Rectangle 93"/>
            <p:cNvSpPr>
              <a:spLocks noChangeArrowheads="1"/>
            </p:cNvSpPr>
            <p:nvPr/>
          </p:nvSpPr>
          <p:spPr bwMode="auto">
            <a:xfrm>
              <a:off x="3011408" y="2161418"/>
              <a:ext cx="8393" cy="19559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29" name="Rectangle 94"/>
            <p:cNvSpPr>
              <a:spLocks noChangeArrowheads="1"/>
            </p:cNvSpPr>
            <p:nvPr/>
          </p:nvSpPr>
          <p:spPr bwMode="auto">
            <a:xfrm>
              <a:off x="3019800" y="2161418"/>
              <a:ext cx="8393" cy="19559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0" name="Rectangle 95"/>
            <p:cNvSpPr>
              <a:spLocks noChangeArrowheads="1"/>
            </p:cNvSpPr>
            <p:nvPr/>
          </p:nvSpPr>
          <p:spPr bwMode="auto">
            <a:xfrm>
              <a:off x="3028193" y="2161418"/>
              <a:ext cx="8393" cy="19559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1" name="Rectangle 96"/>
            <p:cNvSpPr>
              <a:spLocks noChangeArrowheads="1"/>
            </p:cNvSpPr>
            <p:nvPr/>
          </p:nvSpPr>
          <p:spPr bwMode="auto">
            <a:xfrm>
              <a:off x="3036584" y="2161418"/>
              <a:ext cx="8393" cy="19559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2" name="Rectangle 97"/>
            <p:cNvSpPr>
              <a:spLocks noChangeArrowheads="1"/>
            </p:cNvSpPr>
            <p:nvPr/>
          </p:nvSpPr>
          <p:spPr bwMode="auto">
            <a:xfrm>
              <a:off x="3044977" y="2161418"/>
              <a:ext cx="8393" cy="19559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3" name="Rectangle 98"/>
            <p:cNvSpPr>
              <a:spLocks noChangeArrowheads="1"/>
            </p:cNvSpPr>
            <p:nvPr/>
          </p:nvSpPr>
          <p:spPr bwMode="auto">
            <a:xfrm>
              <a:off x="3053370" y="2161418"/>
              <a:ext cx="8393" cy="19559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4" name="Rectangle 99"/>
            <p:cNvSpPr>
              <a:spLocks noChangeArrowheads="1"/>
            </p:cNvSpPr>
            <p:nvPr/>
          </p:nvSpPr>
          <p:spPr bwMode="auto">
            <a:xfrm>
              <a:off x="3061763" y="2161418"/>
              <a:ext cx="8393" cy="195599"/>
            </a:xfrm>
            <a:prstGeom prst="rect">
              <a:avLst/>
            </a:prstGeom>
            <a:solidFill>
              <a:srgbClr val="F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5" name="Rectangle 100"/>
            <p:cNvSpPr>
              <a:spLocks noChangeArrowheads="1"/>
            </p:cNvSpPr>
            <p:nvPr/>
          </p:nvSpPr>
          <p:spPr bwMode="auto">
            <a:xfrm>
              <a:off x="3070154" y="2161418"/>
              <a:ext cx="8393" cy="19559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6" name="Rectangle 101"/>
            <p:cNvSpPr>
              <a:spLocks noChangeArrowheads="1"/>
            </p:cNvSpPr>
            <p:nvPr/>
          </p:nvSpPr>
          <p:spPr bwMode="auto">
            <a:xfrm>
              <a:off x="3078547" y="2161418"/>
              <a:ext cx="8393" cy="195599"/>
            </a:xfrm>
            <a:prstGeom prst="rect">
              <a:avLst/>
            </a:prstGeom>
            <a:solidFill>
              <a:srgbClr val="E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7" name="Rectangle 102"/>
            <p:cNvSpPr>
              <a:spLocks noChangeArrowheads="1"/>
            </p:cNvSpPr>
            <p:nvPr/>
          </p:nvSpPr>
          <p:spPr bwMode="auto">
            <a:xfrm>
              <a:off x="3086939" y="2161418"/>
              <a:ext cx="8393" cy="195599"/>
            </a:xfrm>
            <a:prstGeom prst="rect">
              <a:avLst/>
            </a:prstGeom>
            <a:solidFill>
              <a:srgbClr val="E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8" name="Rectangle 103"/>
            <p:cNvSpPr>
              <a:spLocks noChangeArrowheads="1"/>
            </p:cNvSpPr>
            <p:nvPr/>
          </p:nvSpPr>
          <p:spPr bwMode="auto">
            <a:xfrm>
              <a:off x="3095332" y="2161418"/>
              <a:ext cx="8393" cy="19559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39" name="Rectangle 104"/>
            <p:cNvSpPr>
              <a:spLocks noChangeArrowheads="1"/>
            </p:cNvSpPr>
            <p:nvPr/>
          </p:nvSpPr>
          <p:spPr bwMode="auto">
            <a:xfrm>
              <a:off x="3103725" y="2161418"/>
              <a:ext cx="8393" cy="19559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40" name="Rectangle 105"/>
            <p:cNvSpPr>
              <a:spLocks noChangeArrowheads="1"/>
            </p:cNvSpPr>
            <p:nvPr/>
          </p:nvSpPr>
          <p:spPr bwMode="auto">
            <a:xfrm>
              <a:off x="3112117" y="2161418"/>
              <a:ext cx="8393" cy="195599"/>
            </a:xfrm>
            <a:prstGeom prst="rect">
              <a:avLst/>
            </a:prstGeom>
            <a:solidFill>
              <a:srgbClr val="D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41" name="Rectangle 106"/>
            <p:cNvSpPr>
              <a:spLocks noChangeArrowheads="1"/>
            </p:cNvSpPr>
            <p:nvPr/>
          </p:nvSpPr>
          <p:spPr bwMode="auto">
            <a:xfrm>
              <a:off x="3120508" y="2161418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42" name="Rectangle 107"/>
            <p:cNvSpPr>
              <a:spLocks noChangeArrowheads="1"/>
            </p:cNvSpPr>
            <p:nvPr/>
          </p:nvSpPr>
          <p:spPr bwMode="auto">
            <a:xfrm>
              <a:off x="3128901" y="2161418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43" name="Rectangle 108"/>
            <p:cNvSpPr>
              <a:spLocks noChangeArrowheads="1"/>
            </p:cNvSpPr>
            <p:nvPr/>
          </p:nvSpPr>
          <p:spPr bwMode="auto">
            <a:xfrm>
              <a:off x="3137294" y="2161418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44" name="Freeform 109"/>
            <p:cNvSpPr>
              <a:spLocks/>
            </p:cNvSpPr>
            <p:nvPr/>
          </p:nvSpPr>
          <p:spPr bwMode="auto">
            <a:xfrm>
              <a:off x="2922448" y="2135028"/>
              <a:ext cx="219882" cy="69857"/>
            </a:xfrm>
            <a:custGeom>
              <a:avLst/>
              <a:gdLst>
                <a:gd name="T0" fmla="*/ 207963 w 131"/>
                <a:gd name="T1" fmla="*/ 34925 h 45"/>
                <a:gd name="T2" fmla="*/ 207963 w 131"/>
                <a:gd name="T3" fmla="*/ 34925 h 45"/>
                <a:gd name="T4" fmla="*/ 207963 w 131"/>
                <a:gd name="T5" fmla="*/ 39688 h 45"/>
                <a:gd name="T6" fmla="*/ 204788 w 131"/>
                <a:gd name="T7" fmla="*/ 42863 h 45"/>
                <a:gd name="T8" fmla="*/ 203200 w 131"/>
                <a:gd name="T9" fmla="*/ 46038 h 45"/>
                <a:gd name="T10" fmla="*/ 200025 w 131"/>
                <a:gd name="T11" fmla="*/ 49213 h 45"/>
                <a:gd name="T12" fmla="*/ 190500 w 131"/>
                <a:gd name="T13" fmla="*/ 55563 h 45"/>
                <a:gd name="T14" fmla="*/ 177800 w 131"/>
                <a:gd name="T15" fmla="*/ 60325 h 45"/>
                <a:gd name="T16" fmla="*/ 163513 w 131"/>
                <a:gd name="T17" fmla="*/ 65088 h 45"/>
                <a:gd name="T18" fmla="*/ 144463 w 131"/>
                <a:gd name="T19" fmla="*/ 68263 h 45"/>
                <a:gd name="T20" fmla="*/ 125413 w 131"/>
                <a:gd name="T21" fmla="*/ 71438 h 45"/>
                <a:gd name="T22" fmla="*/ 103188 w 131"/>
                <a:gd name="T23" fmla="*/ 71438 h 45"/>
                <a:gd name="T24" fmla="*/ 82550 w 131"/>
                <a:gd name="T25" fmla="*/ 71438 h 45"/>
                <a:gd name="T26" fmla="*/ 63500 w 131"/>
                <a:gd name="T27" fmla="*/ 68263 h 45"/>
                <a:gd name="T28" fmla="*/ 46038 w 131"/>
                <a:gd name="T29" fmla="*/ 65088 h 45"/>
                <a:gd name="T30" fmla="*/ 31750 w 131"/>
                <a:gd name="T31" fmla="*/ 60325 h 45"/>
                <a:gd name="T32" fmla="*/ 17463 w 131"/>
                <a:gd name="T33" fmla="*/ 55563 h 45"/>
                <a:gd name="T34" fmla="*/ 7938 w 131"/>
                <a:gd name="T35" fmla="*/ 49213 h 45"/>
                <a:gd name="T36" fmla="*/ 6350 w 131"/>
                <a:gd name="T37" fmla="*/ 46038 h 45"/>
                <a:gd name="T38" fmla="*/ 3175 w 131"/>
                <a:gd name="T39" fmla="*/ 42863 h 45"/>
                <a:gd name="T40" fmla="*/ 0 w 131"/>
                <a:gd name="T41" fmla="*/ 39688 h 45"/>
                <a:gd name="T42" fmla="*/ 0 w 131"/>
                <a:gd name="T43" fmla="*/ 34925 h 45"/>
                <a:gd name="T44" fmla="*/ 0 w 131"/>
                <a:gd name="T45" fmla="*/ 31750 h 45"/>
                <a:gd name="T46" fmla="*/ 3175 w 131"/>
                <a:gd name="T47" fmla="*/ 28575 h 45"/>
                <a:gd name="T48" fmla="*/ 6350 w 131"/>
                <a:gd name="T49" fmla="*/ 25400 h 45"/>
                <a:gd name="T50" fmla="*/ 7938 w 131"/>
                <a:gd name="T51" fmla="*/ 20638 h 45"/>
                <a:gd name="T52" fmla="*/ 17463 w 131"/>
                <a:gd name="T53" fmla="*/ 15875 h 45"/>
                <a:gd name="T54" fmla="*/ 31750 w 131"/>
                <a:gd name="T55" fmla="*/ 9525 h 45"/>
                <a:gd name="T56" fmla="*/ 46038 w 131"/>
                <a:gd name="T57" fmla="*/ 6350 h 45"/>
                <a:gd name="T58" fmla="*/ 63500 w 131"/>
                <a:gd name="T59" fmla="*/ 1588 h 45"/>
                <a:gd name="T60" fmla="*/ 82550 w 131"/>
                <a:gd name="T61" fmla="*/ 0 h 45"/>
                <a:gd name="T62" fmla="*/ 103188 w 131"/>
                <a:gd name="T63" fmla="*/ 0 h 45"/>
                <a:gd name="T64" fmla="*/ 125413 w 131"/>
                <a:gd name="T65" fmla="*/ 0 h 45"/>
                <a:gd name="T66" fmla="*/ 144463 w 131"/>
                <a:gd name="T67" fmla="*/ 1588 h 45"/>
                <a:gd name="T68" fmla="*/ 163513 w 131"/>
                <a:gd name="T69" fmla="*/ 6350 h 45"/>
                <a:gd name="T70" fmla="*/ 177800 w 131"/>
                <a:gd name="T71" fmla="*/ 9525 h 45"/>
                <a:gd name="T72" fmla="*/ 190500 w 131"/>
                <a:gd name="T73" fmla="*/ 15875 h 45"/>
                <a:gd name="T74" fmla="*/ 200025 w 131"/>
                <a:gd name="T75" fmla="*/ 20638 h 45"/>
                <a:gd name="T76" fmla="*/ 203200 w 131"/>
                <a:gd name="T77" fmla="*/ 25400 h 45"/>
                <a:gd name="T78" fmla="*/ 204788 w 131"/>
                <a:gd name="T79" fmla="*/ 28575 h 45"/>
                <a:gd name="T80" fmla="*/ 207963 w 131"/>
                <a:gd name="T81" fmla="*/ 31750 h 45"/>
                <a:gd name="T82" fmla="*/ 207963 w 131"/>
                <a:gd name="T83" fmla="*/ 34925 h 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1"/>
                <a:gd name="T127" fmla="*/ 0 h 45"/>
                <a:gd name="T128" fmla="*/ 131 w 131"/>
                <a:gd name="T129" fmla="*/ 45 h 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1" h="45">
                  <a:moveTo>
                    <a:pt x="131" y="22"/>
                  </a:moveTo>
                  <a:lnTo>
                    <a:pt x="131" y="22"/>
                  </a:lnTo>
                  <a:lnTo>
                    <a:pt x="131" y="25"/>
                  </a:lnTo>
                  <a:lnTo>
                    <a:pt x="129" y="27"/>
                  </a:lnTo>
                  <a:lnTo>
                    <a:pt x="128" y="29"/>
                  </a:lnTo>
                  <a:lnTo>
                    <a:pt x="126" y="31"/>
                  </a:lnTo>
                  <a:lnTo>
                    <a:pt x="120" y="35"/>
                  </a:lnTo>
                  <a:lnTo>
                    <a:pt x="112" y="38"/>
                  </a:lnTo>
                  <a:lnTo>
                    <a:pt x="103" y="41"/>
                  </a:lnTo>
                  <a:lnTo>
                    <a:pt x="91" y="43"/>
                  </a:lnTo>
                  <a:lnTo>
                    <a:pt x="79" y="45"/>
                  </a:lnTo>
                  <a:lnTo>
                    <a:pt x="65" y="45"/>
                  </a:lnTo>
                  <a:lnTo>
                    <a:pt x="52" y="45"/>
                  </a:lnTo>
                  <a:lnTo>
                    <a:pt x="40" y="43"/>
                  </a:lnTo>
                  <a:lnTo>
                    <a:pt x="29" y="41"/>
                  </a:lnTo>
                  <a:lnTo>
                    <a:pt x="20" y="38"/>
                  </a:lnTo>
                  <a:lnTo>
                    <a:pt x="11" y="35"/>
                  </a:lnTo>
                  <a:lnTo>
                    <a:pt x="5" y="31"/>
                  </a:lnTo>
                  <a:lnTo>
                    <a:pt x="4" y="29"/>
                  </a:lnTo>
                  <a:lnTo>
                    <a:pt x="2" y="27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20" y="6"/>
                  </a:lnTo>
                  <a:lnTo>
                    <a:pt x="29" y="4"/>
                  </a:lnTo>
                  <a:lnTo>
                    <a:pt x="40" y="1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79" y="0"/>
                  </a:lnTo>
                  <a:lnTo>
                    <a:pt x="91" y="1"/>
                  </a:lnTo>
                  <a:lnTo>
                    <a:pt x="103" y="4"/>
                  </a:lnTo>
                  <a:lnTo>
                    <a:pt x="112" y="6"/>
                  </a:lnTo>
                  <a:lnTo>
                    <a:pt x="120" y="10"/>
                  </a:lnTo>
                  <a:lnTo>
                    <a:pt x="126" y="13"/>
                  </a:lnTo>
                  <a:lnTo>
                    <a:pt x="128" y="16"/>
                  </a:lnTo>
                  <a:lnTo>
                    <a:pt x="129" y="18"/>
                  </a:lnTo>
                  <a:lnTo>
                    <a:pt x="131" y="20"/>
                  </a:lnTo>
                  <a:lnTo>
                    <a:pt x="131" y="22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45" name="Freeform 110"/>
            <p:cNvSpPr>
              <a:spLocks/>
            </p:cNvSpPr>
            <p:nvPr/>
          </p:nvSpPr>
          <p:spPr bwMode="auto">
            <a:xfrm>
              <a:off x="2470936" y="2130370"/>
              <a:ext cx="219882" cy="218886"/>
            </a:xfrm>
            <a:custGeom>
              <a:avLst/>
              <a:gdLst>
                <a:gd name="T0" fmla="*/ 103188 w 131"/>
                <a:gd name="T1" fmla="*/ 0 h 141"/>
                <a:gd name="T2" fmla="*/ 103188 w 131"/>
                <a:gd name="T3" fmla="*/ 0 h 141"/>
                <a:gd name="T4" fmla="*/ 82550 w 131"/>
                <a:gd name="T5" fmla="*/ 1588 h 141"/>
                <a:gd name="T6" fmla="*/ 63500 w 131"/>
                <a:gd name="T7" fmla="*/ 3175 h 141"/>
                <a:gd name="T8" fmla="*/ 46038 w 131"/>
                <a:gd name="T9" fmla="*/ 6350 h 141"/>
                <a:gd name="T10" fmla="*/ 31750 w 131"/>
                <a:gd name="T11" fmla="*/ 11113 h 141"/>
                <a:gd name="T12" fmla="*/ 17463 w 131"/>
                <a:gd name="T13" fmla="*/ 15875 h 141"/>
                <a:gd name="T14" fmla="*/ 7938 w 131"/>
                <a:gd name="T15" fmla="*/ 22225 h 141"/>
                <a:gd name="T16" fmla="*/ 6350 w 131"/>
                <a:gd name="T17" fmla="*/ 25400 h 141"/>
                <a:gd name="T18" fmla="*/ 3175 w 131"/>
                <a:gd name="T19" fmla="*/ 28575 h 141"/>
                <a:gd name="T20" fmla="*/ 0 w 131"/>
                <a:gd name="T21" fmla="*/ 33338 h 141"/>
                <a:gd name="T22" fmla="*/ 0 w 131"/>
                <a:gd name="T23" fmla="*/ 36513 h 141"/>
                <a:gd name="T24" fmla="*/ 0 w 131"/>
                <a:gd name="T25" fmla="*/ 187325 h 141"/>
                <a:gd name="T26" fmla="*/ 0 w 131"/>
                <a:gd name="T27" fmla="*/ 192088 h 141"/>
                <a:gd name="T28" fmla="*/ 3175 w 131"/>
                <a:gd name="T29" fmla="*/ 195263 h 141"/>
                <a:gd name="T30" fmla="*/ 6350 w 131"/>
                <a:gd name="T31" fmla="*/ 198438 h 141"/>
                <a:gd name="T32" fmla="*/ 7938 w 131"/>
                <a:gd name="T33" fmla="*/ 201613 h 141"/>
                <a:gd name="T34" fmla="*/ 17463 w 131"/>
                <a:gd name="T35" fmla="*/ 207963 h 141"/>
                <a:gd name="T36" fmla="*/ 31750 w 131"/>
                <a:gd name="T37" fmla="*/ 214313 h 141"/>
                <a:gd name="T38" fmla="*/ 46038 w 131"/>
                <a:gd name="T39" fmla="*/ 217488 h 141"/>
                <a:gd name="T40" fmla="*/ 63500 w 131"/>
                <a:gd name="T41" fmla="*/ 220663 h 141"/>
                <a:gd name="T42" fmla="*/ 82550 w 131"/>
                <a:gd name="T43" fmla="*/ 222250 h 141"/>
                <a:gd name="T44" fmla="*/ 103188 w 131"/>
                <a:gd name="T45" fmla="*/ 223838 h 141"/>
                <a:gd name="T46" fmla="*/ 125413 w 131"/>
                <a:gd name="T47" fmla="*/ 222250 h 141"/>
                <a:gd name="T48" fmla="*/ 144463 w 131"/>
                <a:gd name="T49" fmla="*/ 220663 h 141"/>
                <a:gd name="T50" fmla="*/ 163513 w 131"/>
                <a:gd name="T51" fmla="*/ 217488 h 141"/>
                <a:gd name="T52" fmla="*/ 177800 w 131"/>
                <a:gd name="T53" fmla="*/ 214313 h 141"/>
                <a:gd name="T54" fmla="*/ 190500 w 131"/>
                <a:gd name="T55" fmla="*/ 207963 h 141"/>
                <a:gd name="T56" fmla="*/ 200025 w 131"/>
                <a:gd name="T57" fmla="*/ 201613 h 141"/>
                <a:gd name="T58" fmla="*/ 203200 w 131"/>
                <a:gd name="T59" fmla="*/ 198438 h 141"/>
                <a:gd name="T60" fmla="*/ 204788 w 131"/>
                <a:gd name="T61" fmla="*/ 195263 h 141"/>
                <a:gd name="T62" fmla="*/ 207963 w 131"/>
                <a:gd name="T63" fmla="*/ 192088 h 141"/>
                <a:gd name="T64" fmla="*/ 207963 w 131"/>
                <a:gd name="T65" fmla="*/ 187325 h 141"/>
                <a:gd name="T66" fmla="*/ 207963 w 131"/>
                <a:gd name="T67" fmla="*/ 36513 h 141"/>
                <a:gd name="T68" fmla="*/ 207963 w 131"/>
                <a:gd name="T69" fmla="*/ 33338 h 141"/>
                <a:gd name="T70" fmla="*/ 204788 w 131"/>
                <a:gd name="T71" fmla="*/ 28575 h 141"/>
                <a:gd name="T72" fmla="*/ 203200 w 131"/>
                <a:gd name="T73" fmla="*/ 25400 h 141"/>
                <a:gd name="T74" fmla="*/ 200025 w 131"/>
                <a:gd name="T75" fmla="*/ 22225 h 141"/>
                <a:gd name="T76" fmla="*/ 190500 w 131"/>
                <a:gd name="T77" fmla="*/ 15875 h 141"/>
                <a:gd name="T78" fmla="*/ 177800 w 131"/>
                <a:gd name="T79" fmla="*/ 11113 h 141"/>
                <a:gd name="T80" fmla="*/ 163513 w 131"/>
                <a:gd name="T81" fmla="*/ 6350 h 141"/>
                <a:gd name="T82" fmla="*/ 144463 w 131"/>
                <a:gd name="T83" fmla="*/ 3175 h 141"/>
                <a:gd name="T84" fmla="*/ 125413 w 131"/>
                <a:gd name="T85" fmla="*/ 1588 h 141"/>
                <a:gd name="T86" fmla="*/ 103188 w 131"/>
                <a:gd name="T87" fmla="*/ 0 h 1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1"/>
                <a:gd name="T133" fmla="*/ 0 h 141"/>
                <a:gd name="T134" fmla="*/ 131 w 131"/>
                <a:gd name="T135" fmla="*/ 141 h 14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1" h="141">
                  <a:moveTo>
                    <a:pt x="65" y="0"/>
                  </a:moveTo>
                  <a:lnTo>
                    <a:pt x="65" y="0"/>
                  </a:lnTo>
                  <a:lnTo>
                    <a:pt x="52" y="1"/>
                  </a:lnTo>
                  <a:lnTo>
                    <a:pt x="40" y="2"/>
                  </a:lnTo>
                  <a:lnTo>
                    <a:pt x="29" y="4"/>
                  </a:lnTo>
                  <a:lnTo>
                    <a:pt x="20" y="7"/>
                  </a:lnTo>
                  <a:lnTo>
                    <a:pt x="11" y="10"/>
                  </a:lnTo>
                  <a:lnTo>
                    <a:pt x="5" y="14"/>
                  </a:lnTo>
                  <a:lnTo>
                    <a:pt x="4" y="16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11" y="131"/>
                  </a:lnTo>
                  <a:lnTo>
                    <a:pt x="20" y="135"/>
                  </a:lnTo>
                  <a:lnTo>
                    <a:pt x="29" y="137"/>
                  </a:lnTo>
                  <a:lnTo>
                    <a:pt x="40" y="139"/>
                  </a:lnTo>
                  <a:lnTo>
                    <a:pt x="52" y="140"/>
                  </a:lnTo>
                  <a:lnTo>
                    <a:pt x="65" y="141"/>
                  </a:lnTo>
                  <a:lnTo>
                    <a:pt x="79" y="140"/>
                  </a:lnTo>
                  <a:lnTo>
                    <a:pt x="91" y="139"/>
                  </a:lnTo>
                  <a:lnTo>
                    <a:pt x="103" y="137"/>
                  </a:lnTo>
                  <a:lnTo>
                    <a:pt x="112" y="135"/>
                  </a:lnTo>
                  <a:lnTo>
                    <a:pt x="120" y="131"/>
                  </a:lnTo>
                  <a:lnTo>
                    <a:pt x="126" y="127"/>
                  </a:lnTo>
                  <a:lnTo>
                    <a:pt x="128" y="125"/>
                  </a:lnTo>
                  <a:lnTo>
                    <a:pt x="129" y="123"/>
                  </a:lnTo>
                  <a:lnTo>
                    <a:pt x="131" y="121"/>
                  </a:lnTo>
                  <a:lnTo>
                    <a:pt x="131" y="118"/>
                  </a:lnTo>
                  <a:lnTo>
                    <a:pt x="131" y="23"/>
                  </a:lnTo>
                  <a:lnTo>
                    <a:pt x="131" y="21"/>
                  </a:lnTo>
                  <a:lnTo>
                    <a:pt x="129" y="18"/>
                  </a:lnTo>
                  <a:lnTo>
                    <a:pt x="128" y="16"/>
                  </a:lnTo>
                  <a:lnTo>
                    <a:pt x="126" y="14"/>
                  </a:lnTo>
                  <a:lnTo>
                    <a:pt x="120" y="10"/>
                  </a:lnTo>
                  <a:lnTo>
                    <a:pt x="112" y="7"/>
                  </a:lnTo>
                  <a:lnTo>
                    <a:pt x="103" y="4"/>
                  </a:lnTo>
                  <a:lnTo>
                    <a:pt x="91" y="2"/>
                  </a:lnTo>
                  <a:lnTo>
                    <a:pt x="79" y="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46" name="Freeform 111"/>
            <p:cNvSpPr>
              <a:spLocks noEditPoints="1"/>
            </p:cNvSpPr>
            <p:nvPr/>
          </p:nvSpPr>
          <p:spPr bwMode="auto">
            <a:xfrm>
              <a:off x="2459186" y="2119504"/>
              <a:ext cx="243381" cy="240619"/>
            </a:xfrm>
            <a:custGeom>
              <a:avLst/>
              <a:gdLst>
                <a:gd name="T0" fmla="*/ 94754 w 464"/>
                <a:gd name="T1" fmla="*/ 24805 h 496"/>
                <a:gd name="T2" fmla="*/ 59531 w 464"/>
                <a:gd name="T3" fmla="*/ 30758 h 496"/>
                <a:gd name="T4" fmla="*/ 33238 w 464"/>
                <a:gd name="T5" fmla="*/ 39191 h 496"/>
                <a:gd name="T6" fmla="*/ 26293 w 464"/>
                <a:gd name="T7" fmla="*/ 43656 h 496"/>
                <a:gd name="T8" fmla="*/ 27285 w 464"/>
                <a:gd name="T9" fmla="*/ 44152 h 496"/>
                <a:gd name="T10" fmla="*/ 21828 w 464"/>
                <a:gd name="T11" fmla="*/ 51098 h 496"/>
                <a:gd name="T12" fmla="*/ 23813 w 464"/>
                <a:gd name="T13" fmla="*/ 47625 h 496"/>
                <a:gd name="T14" fmla="*/ 23813 w 464"/>
                <a:gd name="T15" fmla="*/ 202903 h 496"/>
                <a:gd name="T16" fmla="*/ 23813 w 464"/>
                <a:gd name="T17" fmla="*/ 197942 h 496"/>
                <a:gd name="T18" fmla="*/ 28774 w 464"/>
                <a:gd name="T19" fmla="*/ 204887 h 496"/>
                <a:gd name="T20" fmla="*/ 35719 w 464"/>
                <a:gd name="T21" fmla="*/ 208856 h 496"/>
                <a:gd name="T22" fmla="*/ 47625 w 464"/>
                <a:gd name="T23" fmla="*/ 213817 h 496"/>
                <a:gd name="T24" fmla="*/ 60027 w 464"/>
                <a:gd name="T25" fmla="*/ 216793 h 496"/>
                <a:gd name="T26" fmla="*/ 95250 w 464"/>
                <a:gd name="T27" fmla="*/ 221754 h 496"/>
                <a:gd name="T28" fmla="*/ 135930 w 464"/>
                <a:gd name="T29" fmla="*/ 221754 h 496"/>
                <a:gd name="T30" fmla="*/ 171649 w 464"/>
                <a:gd name="T31" fmla="*/ 216793 h 496"/>
                <a:gd name="T32" fmla="*/ 183059 w 464"/>
                <a:gd name="T33" fmla="*/ 213817 h 496"/>
                <a:gd name="T34" fmla="*/ 194965 w 464"/>
                <a:gd name="T35" fmla="*/ 208856 h 496"/>
                <a:gd name="T36" fmla="*/ 201911 w 464"/>
                <a:gd name="T37" fmla="*/ 204887 h 496"/>
                <a:gd name="T38" fmla="*/ 205879 w 464"/>
                <a:gd name="T39" fmla="*/ 199430 h 496"/>
                <a:gd name="T40" fmla="*/ 206375 w 464"/>
                <a:gd name="T41" fmla="*/ 202903 h 496"/>
                <a:gd name="T42" fmla="*/ 206375 w 464"/>
                <a:gd name="T43" fmla="*/ 47625 h 496"/>
                <a:gd name="T44" fmla="*/ 208856 w 464"/>
                <a:gd name="T45" fmla="*/ 51098 h 496"/>
                <a:gd name="T46" fmla="*/ 204391 w 464"/>
                <a:gd name="T47" fmla="*/ 45641 h 496"/>
                <a:gd name="T48" fmla="*/ 204391 w 464"/>
                <a:gd name="T49" fmla="*/ 43656 h 496"/>
                <a:gd name="T50" fmla="*/ 196950 w 464"/>
                <a:gd name="T51" fmla="*/ 39191 h 496"/>
                <a:gd name="T52" fmla="*/ 170657 w 464"/>
                <a:gd name="T53" fmla="*/ 30262 h 496"/>
                <a:gd name="T54" fmla="*/ 135434 w 464"/>
                <a:gd name="T55" fmla="*/ 24805 h 496"/>
                <a:gd name="T56" fmla="*/ 137914 w 464"/>
                <a:gd name="T57" fmla="*/ 1488 h 496"/>
                <a:gd name="T58" fmla="*/ 176610 w 464"/>
                <a:gd name="T59" fmla="*/ 7441 h 496"/>
                <a:gd name="T60" fmla="*/ 205383 w 464"/>
                <a:gd name="T61" fmla="*/ 16867 h 496"/>
                <a:gd name="T62" fmla="*/ 216793 w 464"/>
                <a:gd name="T63" fmla="*/ 23813 h 496"/>
                <a:gd name="T64" fmla="*/ 222250 w 464"/>
                <a:gd name="T65" fmla="*/ 29766 h 496"/>
                <a:gd name="T66" fmla="*/ 228204 w 464"/>
                <a:gd name="T67" fmla="*/ 37703 h 496"/>
                <a:gd name="T68" fmla="*/ 230188 w 464"/>
                <a:gd name="T69" fmla="*/ 47625 h 496"/>
                <a:gd name="T70" fmla="*/ 230188 w 464"/>
                <a:gd name="T71" fmla="*/ 202903 h 496"/>
                <a:gd name="T72" fmla="*/ 225723 w 464"/>
                <a:gd name="T73" fmla="*/ 212825 h 496"/>
                <a:gd name="T74" fmla="*/ 219274 w 464"/>
                <a:gd name="T75" fmla="*/ 220762 h 496"/>
                <a:gd name="T76" fmla="*/ 207864 w 464"/>
                <a:gd name="T77" fmla="*/ 228700 h 496"/>
                <a:gd name="T78" fmla="*/ 192981 w 464"/>
                <a:gd name="T79" fmla="*/ 235645 h 496"/>
                <a:gd name="T80" fmla="*/ 175618 w 464"/>
                <a:gd name="T81" fmla="*/ 240110 h 496"/>
                <a:gd name="T82" fmla="*/ 136922 w 464"/>
                <a:gd name="T83" fmla="*/ 245071 h 496"/>
                <a:gd name="T84" fmla="*/ 92770 w 464"/>
                <a:gd name="T85" fmla="*/ 245071 h 496"/>
                <a:gd name="T86" fmla="*/ 54074 w 464"/>
                <a:gd name="T87" fmla="*/ 240110 h 496"/>
                <a:gd name="T88" fmla="*/ 37703 w 464"/>
                <a:gd name="T89" fmla="*/ 235645 h 496"/>
                <a:gd name="T90" fmla="*/ 22820 w 464"/>
                <a:gd name="T91" fmla="*/ 228700 h 496"/>
                <a:gd name="T92" fmla="*/ 11410 w 464"/>
                <a:gd name="T93" fmla="*/ 220762 h 496"/>
                <a:gd name="T94" fmla="*/ 5953 w 464"/>
                <a:gd name="T95" fmla="*/ 213817 h 496"/>
                <a:gd name="T96" fmla="*/ 0 w 464"/>
                <a:gd name="T97" fmla="*/ 202903 h 496"/>
                <a:gd name="T98" fmla="*/ 0 w 464"/>
                <a:gd name="T99" fmla="*/ 47625 h 496"/>
                <a:gd name="T100" fmla="*/ 2480 w 464"/>
                <a:gd name="T101" fmla="*/ 37703 h 496"/>
                <a:gd name="T102" fmla="*/ 7441 w 464"/>
                <a:gd name="T103" fmla="*/ 30758 h 496"/>
                <a:gd name="T104" fmla="*/ 13891 w 464"/>
                <a:gd name="T105" fmla="*/ 23813 h 496"/>
                <a:gd name="T106" fmla="*/ 25301 w 464"/>
                <a:gd name="T107" fmla="*/ 16867 h 496"/>
                <a:gd name="T108" fmla="*/ 54570 w 464"/>
                <a:gd name="T109" fmla="*/ 7441 h 496"/>
                <a:gd name="T110" fmla="*/ 93762 w 464"/>
                <a:gd name="T111" fmla="*/ 992 h 496"/>
                <a:gd name="T112" fmla="*/ 137914 w 464"/>
                <a:gd name="T113" fmla="*/ 1488 h 49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64"/>
                <a:gd name="T172" fmla="*/ 0 h 496"/>
                <a:gd name="T173" fmla="*/ 464 w 464"/>
                <a:gd name="T174" fmla="*/ 496 h 49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64" h="496">
                  <a:moveTo>
                    <a:pt x="231" y="48"/>
                  </a:moveTo>
                  <a:lnTo>
                    <a:pt x="191" y="50"/>
                  </a:lnTo>
                  <a:lnTo>
                    <a:pt x="155" y="54"/>
                  </a:lnTo>
                  <a:lnTo>
                    <a:pt x="120" y="62"/>
                  </a:lnTo>
                  <a:lnTo>
                    <a:pt x="92" y="69"/>
                  </a:lnTo>
                  <a:lnTo>
                    <a:pt x="67" y="79"/>
                  </a:lnTo>
                  <a:lnTo>
                    <a:pt x="72" y="76"/>
                  </a:lnTo>
                  <a:lnTo>
                    <a:pt x="53" y="88"/>
                  </a:lnTo>
                  <a:lnTo>
                    <a:pt x="60" y="81"/>
                  </a:lnTo>
                  <a:lnTo>
                    <a:pt x="55" y="89"/>
                  </a:lnTo>
                  <a:lnTo>
                    <a:pt x="48" y="98"/>
                  </a:lnTo>
                  <a:lnTo>
                    <a:pt x="44" y="103"/>
                  </a:lnTo>
                  <a:lnTo>
                    <a:pt x="48" y="90"/>
                  </a:lnTo>
                  <a:lnTo>
                    <a:pt x="48" y="96"/>
                  </a:lnTo>
                  <a:lnTo>
                    <a:pt x="48" y="401"/>
                  </a:lnTo>
                  <a:lnTo>
                    <a:pt x="48" y="409"/>
                  </a:lnTo>
                  <a:lnTo>
                    <a:pt x="42" y="393"/>
                  </a:lnTo>
                  <a:lnTo>
                    <a:pt x="48" y="399"/>
                  </a:lnTo>
                  <a:lnTo>
                    <a:pt x="55" y="410"/>
                  </a:lnTo>
                  <a:lnTo>
                    <a:pt x="58" y="413"/>
                  </a:lnTo>
                  <a:lnTo>
                    <a:pt x="53" y="409"/>
                  </a:lnTo>
                  <a:lnTo>
                    <a:pt x="72" y="421"/>
                  </a:lnTo>
                  <a:lnTo>
                    <a:pt x="69" y="419"/>
                  </a:lnTo>
                  <a:lnTo>
                    <a:pt x="96" y="431"/>
                  </a:lnTo>
                  <a:lnTo>
                    <a:pt x="92" y="430"/>
                  </a:lnTo>
                  <a:lnTo>
                    <a:pt x="121" y="437"/>
                  </a:lnTo>
                  <a:lnTo>
                    <a:pt x="156" y="443"/>
                  </a:lnTo>
                  <a:lnTo>
                    <a:pt x="192" y="447"/>
                  </a:lnTo>
                  <a:lnTo>
                    <a:pt x="234" y="448"/>
                  </a:lnTo>
                  <a:lnTo>
                    <a:pt x="274" y="447"/>
                  </a:lnTo>
                  <a:lnTo>
                    <a:pt x="310" y="443"/>
                  </a:lnTo>
                  <a:lnTo>
                    <a:pt x="346" y="437"/>
                  </a:lnTo>
                  <a:lnTo>
                    <a:pt x="373" y="430"/>
                  </a:lnTo>
                  <a:lnTo>
                    <a:pt x="369" y="431"/>
                  </a:lnTo>
                  <a:lnTo>
                    <a:pt x="396" y="419"/>
                  </a:lnTo>
                  <a:lnTo>
                    <a:pt x="393" y="421"/>
                  </a:lnTo>
                  <a:lnTo>
                    <a:pt x="412" y="409"/>
                  </a:lnTo>
                  <a:lnTo>
                    <a:pt x="407" y="413"/>
                  </a:lnTo>
                  <a:lnTo>
                    <a:pt x="412" y="407"/>
                  </a:lnTo>
                  <a:lnTo>
                    <a:pt x="415" y="402"/>
                  </a:lnTo>
                  <a:lnTo>
                    <a:pt x="423" y="393"/>
                  </a:lnTo>
                  <a:lnTo>
                    <a:pt x="416" y="409"/>
                  </a:lnTo>
                  <a:lnTo>
                    <a:pt x="416" y="401"/>
                  </a:lnTo>
                  <a:lnTo>
                    <a:pt x="416" y="96"/>
                  </a:lnTo>
                  <a:lnTo>
                    <a:pt x="416" y="90"/>
                  </a:lnTo>
                  <a:lnTo>
                    <a:pt x="421" y="103"/>
                  </a:lnTo>
                  <a:lnTo>
                    <a:pt x="415" y="95"/>
                  </a:lnTo>
                  <a:lnTo>
                    <a:pt x="412" y="92"/>
                  </a:lnTo>
                  <a:lnTo>
                    <a:pt x="405" y="81"/>
                  </a:lnTo>
                  <a:lnTo>
                    <a:pt x="412" y="88"/>
                  </a:lnTo>
                  <a:lnTo>
                    <a:pt x="393" y="76"/>
                  </a:lnTo>
                  <a:lnTo>
                    <a:pt x="397" y="79"/>
                  </a:lnTo>
                  <a:lnTo>
                    <a:pt x="371" y="69"/>
                  </a:lnTo>
                  <a:lnTo>
                    <a:pt x="344" y="61"/>
                  </a:lnTo>
                  <a:lnTo>
                    <a:pt x="308" y="54"/>
                  </a:lnTo>
                  <a:lnTo>
                    <a:pt x="273" y="50"/>
                  </a:lnTo>
                  <a:lnTo>
                    <a:pt x="231" y="48"/>
                  </a:lnTo>
                  <a:close/>
                  <a:moveTo>
                    <a:pt x="278" y="3"/>
                  </a:moveTo>
                  <a:lnTo>
                    <a:pt x="317" y="7"/>
                  </a:lnTo>
                  <a:lnTo>
                    <a:pt x="356" y="15"/>
                  </a:lnTo>
                  <a:lnTo>
                    <a:pt x="387" y="24"/>
                  </a:lnTo>
                  <a:lnTo>
                    <a:pt x="414" y="34"/>
                  </a:lnTo>
                  <a:cubicBezTo>
                    <a:pt x="416" y="34"/>
                    <a:pt x="417" y="35"/>
                    <a:pt x="419" y="36"/>
                  </a:cubicBezTo>
                  <a:lnTo>
                    <a:pt x="437" y="48"/>
                  </a:lnTo>
                  <a:cubicBezTo>
                    <a:pt x="440" y="49"/>
                    <a:pt x="443" y="52"/>
                    <a:pt x="444" y="54"/>
                  </a:cubicBezTo>
                  <a:lnTo>
                    <a:pt x="448" y="60"/>
                  </a:lnTo>
                  <a:lnTo>
                    <a:pt x="455" y="68"/>
                  </a:lnTo>
                  <a:lnTo>
                    <a:pt x="460" y="76"/>
                  </a:lnTo>
                  <a:cubicBezTo>
                    <a:pt x="463" y="80"/>
                    <a:pt x="464" y="85"/>
                    <a:pt x="464" y="90"/>
                  </a:cubicBezTo>
                  <a:lnTo>
                    <a:pt x="464" y="96"/>
                  </a:lnTo>
                  <a:lnTo>
                    <a:pt x="464" y="401"/>
                  </a:lnTo>
                  <a:lnTo>
                    <a:pt x="464" y="409"/>
                  </a:lnTo>
                  <a:cubicBezTo>
                    <a:pt x="464" y="415"/>
                    <a:pt x="462" y="421"/>
                    <a:pt x="458" y="425"/>
                  </a:cubicBezTo>
                  <a:lnTo>
                    <a:pt x="455" y="429"/>
                  </a:lnTo>
                  <a:lnTo>
                    <a:pt x="448" y="439"/>
                  </a:lnTo>
                  <a:lnTo>
                    <a:pt x="442" y="445"/>
                  </a:lnTo>
                  <a:cubicBezTo>
                    <a:pt x="441" y="447"/>
                    <a:pt x="439" y="448"/>
                    <a:pt x="437" y="449"/>
                  </a:cubicBezTo>
                  <a:lnTo>
                    <a:pt x="419" y="461"/>
                  </a:lnTo>
                  <a:cubicBezTo>
                    <a:pt x="418" y="462"/>
                    <a:pt x="417" y="462"/>
                    <a:pt x="416" y="463"/>
                  </a:cubicBezTo>
                  <a:lnTo>
                    <a:pt x="389" y="475"/>
                  </a:lnTo>
                  <a:cubicBezTo>
                    <a:pt x="388" y="475"/>
                    <a:pt x="387" y="476"/>
                    <a:pt x="385" y="476"/>
                  </a:cubicBezTo>
                  <a:lnTo>
                    <a:pt x="354" y="484"/>
                  </a:lnTo>
                  <a:lnTo>
                    <a:pt x="315" y="490"/>
                  </a:lnTo>
                  <a:lnTo>
                    <a:pt x="276" y="494"/>
                  </a:lnTo>
                  <a:lnTo>
                    <a:pt x="231" y="496"/>
                  </a:lnTo>
                  <a:lnTo>
                    <a:pt x="187" y="494"/>
                  </a:lnTo>
                  <a:lnTo>
                    <a:pt x="149" y="490"/>
                  </a:lnTo>
                  <a:lnTo>
                    <a:pt x="109" y="484"/>
                  </a:lnTo>
                  <a:lnTo>
                    <a:pt x="80" y="476"/>
                  </a:lnTo>
                  <a:cubicBezTo>
                    <a:pt x="78" y="476"/>
                    <a:pt x="77" y="475"/>
                    <a:pt x="76" y="475"/>
                  </a:cubicBezTo>
                  <a:lnTo>
                    <a:pt x="49" y="463"/>
                  </a:lnTo>
                  <a:cubicBezTo>
                    <a:pt x="48" y="462"/>
                    <a:pt x="47" y="462"/>
                    <a:pt x="46" y="461"/>
                  </a:cubicBezTo>
                  <a:lnTo>
                    <a:pt x="28" y="449"/>
                  </a:lnTo>
                  <a:cubicBezTo>
                    <a:pt x="26" y="448"/>
                    <a:pt x="24" y="447"/>
                    <a:pt x="23" y="445"/>
                  </a:cubicBezTo>
                  <a:lnTo>
                    <a:pt x="15" y="437"/>
                  </a:lnTo>
                  <a:lnTo>
                    <a:pt x="12" y="431"/>
                  </a:lnTo>
                  <a:lnTo>
                    <a:pt x="7" y="425"/>
                  </a:lnTo>
                  <a:cubicBezTo>
                    <a:pt x="3" y="421"/>
                    <a:pt x="0" y="415"/>
                    <a:pt x="0" y="409"/>
                  </a:cubicBezTo>
                  <a:lnTo>
                    <a:pt x="0" y="401"/>
                  </a:lnTo>
                  <a:lnTo>
                    <a:pt x="0" y="96"/>
                  </a:lnTo>
                  <a:lnTo>
                    <a:pt x="0" y="90"/>
                  </a:lnTo>
                  <a:cubicBezTo>
                    <a:pt x="0" y="85"/>
                    <a:pt x="2" y="80"/>
                    <a:pt x="5" y="76"/>
                  </a:cubicBezTo>
                  <a:lnTo>
                    <a:pt x="12" y="66"/>
                  </a:lnTo>
                  <a:lnTo>
                    <a:pt x="15" y="62"/>
                  </a:lnTo>
                  <a:lnTo>
                    <a:pt x="21" y="54"/>
                  </a:lnTo>
                  <a:cubicBezTo>
                    <a:pt x="22" y="52"/>
                    <a:pt x="25" y="49"/>
                    <a:pt x="28" y="48"/>
                  </a:cubicBezTo>
                  <a:lnTo>
                    <a:pt x="46" y="36"/>
                  </a:lnTo>
                  <a:cubicBezTo>
                    <a:pt x="48" y="35"/>
                    <a:pt x="49" y="34"/>
                    <a:pt x="51" y="34"/>
                  </a:cubicBezTo>
                  <a:lnTo>
                    <a:pt x="80" y="23"/>
                  </a:lnTo>
                  <a:lnTo>
                    <a:pt x="110" y="15"/>
                  </a:lnTo>
                  <a:lnTo>
                    <a:pt x="150" y="7"/>
                  </a:lnTo>
                  <a:lnTo>
                    <a:pt x="189" y="2"/>
                  </a:lnTo>
                  <a:lnTo>
                    <a:pt x="234" y="0"/>
                  </a:lnTo>
                  <a:lnTo>
                    <a:pt x="27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47" name="Rectangle 112"/>
            <p:cNvSpPr>
              <a:spLocks noChangeArrowheads="1"/>
            </p:cNvSpPr>
            <p:nvPr/>
          </p:nvSpPr>
          <p:spPr bwMode="auto">
            <a:xfrm>
              <a:off x="2462543" y="2153657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48" name="Rectangle 113"/>
            <p:cNvSpPr>
              <a:spLocks noChangeArrowheads="1"/>
            </p:cNvSpPr>
            <p:nvPr/>
          </p:nvSpPr>
          <p:spPr bwMode="auto">
            <a:xfrm>
              <a:off x="2470936" y="2153657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49" name="Rectangle 114"/>
            <p:cNvSpPr>
              <a:spLocks noChangeArrowheads="1"/>
            </p:cNvSpPr>
            <p:nvPr/>
          </p:nvSpPr>
          <p:spPr bwMode="auto">
            <a:xfrm>
              <a:off x="2479327" y="2153657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0" name="Rectangle 115"/>
            <p:cNvSpPr>
              <a:spLocks noChangeArrowheads="1"/>
            </p:cNvSpPr>
            <p:nvPr/>
          </p:nvSpPr>
          <p:spPr bwMode="auto">
            <a:xfrm>
              <a:off x="2487721" y="2153657"/>
              <a:ext cx="8393" cy="195599"/>
            </a:xfrm>
            <a:prstGeom prst="rect">
              <a:avLst/>
            </a:prstGeom>
            <a:solidFill>
              <a:srgbClr val="D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1" name="Rectangle 116"/>
            <p:cNvSpPr>
              <a:spLocks noChangeArrowheads="1"/>
            </p:cNvSpPr>
            <p:nvPr/>
          </p:nvSpPr>
          <p:spPr bwMode="auto">
            <a:xfrm>
              <a:off x="2496113" y="2153657"/>
              <a:ext cx="8393" cy="19559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2" name="Rectangle 117"/>
            <p:cNvSpPr>
              <a:spLocks noChangeArrowheads="1"/>
            </p:cNvSpPr>
            <p:nvPr/>
          </p:nvSpPr>
          <p:spPr bwMode="auto">
            <a:xfrm>
              <a:off x="2504506" y="2153657"/>
              <a:ext cx="8393" cy="19559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3" name="Rectangle 118"/>
            <p:cNvSpPr>
              <a:spLocks noChangeArrowheads="1"/>
            </p:cNvSpPr>
            <p:nvPr/>
          </p:nvSpPr>
          <p:spPr bwMode="auto">
            <a:xfrm>
              <a:off x="2512898" y="2153657"/>
              <a:ext cx="8393" cy="195599"/>
            </a:xfrm>
            <a:prstGeom prst="rect">
              <a:avLst/>
            </a:prstGeom>
            <a:solidFill>
              <a:srgbClr val="E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4" name="Rectangle 119"/>
            <p:cNvSpPr>
              <a:spLocks noChangeArrowheads="1"/>
            </p:cNvSpPr>
            <p:nvPr/>
          </p:nvSpPr>
          <p:spPr bwMode="auto">
            <a:xfrm>
              <a:off x="2521291" y="2153657"/>
              <a:ext cx="8393" cy="195599"/>
            </a:xfrm>
            <a:prstGeom prst="rect">
              <a:avLst/>
            </a:prstGeom>
            <a:solidFill>
              <a:srgbClr val="E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5" name="Rectangle 120"/>
            <p:cNvSpPr>
              <a:spLocks noChangeArrowheads="1"/>
            </p:cNvSpPr>
            <p:nvPr/>
          </p:nvSpPr>
          <p:spPr bwMode="auto">
            <a:xfrm>
              <a:off x="2529682" y="2153657"/>
              <a:ext cx="8393" cy="19559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6" name="Rectangle 121"/>
            <p:cNvSpPr>
              <a:spLocks noChangeArrowheads="1"/>
            </p:cNvSpPr>
            <p:nvPr/>
          </p:nvSpPr>
          <p:spPr bwMode="auto">
            <a:xfrm>
              <a:off x="2538075" y="2153657"/>
              <a:ext cx="8393" cy="195599"/>
            </a:xfrm>
            <a:prstGeom prst="rect">
              <a:avLst/>
            </a:prstGeom>
            <a:solidFill>
              <a:srgbClr val="F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7" name="Rectangle 122"/>
            <p:cNvSpPr>
              <a:spLocks noChangeArrowheads="1"/>
            </p:cNvSpPr>
            <p:nvPr/>
          </p:nvSpPr>
          <p:spPr bwMode="auto">
            <a:xfrm>
              <a:off x="2546468" y="2153657"/>
              <a:ext cx="8393" cy="19559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8" name="Rectangle 123"/>
            <p:cNvSpPr>
              <a:spLocks noChangeArrowheads="1"/>
            </p:cNvSpPr>
            <p:nvPr/>
          </p:nvSpPr>
          <p:spPr bwMode="auto">
            <a:xfrm>
              <a:off x="2554860" y="2153657"/>
              <a:ext cx="8393" cy="19559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59" name="Rectangle 124"/>
            <p:cNvSpPr>
              <a:spLocks noChangeArrowheads="1"/>
            </p:cNvSpPr>
            <p:nvPr/>
          </p:nvSpPr>
          <p:spPr bwMode="auto">
            <a:xfrm>
              <a:off x="2563252" y="2153657"/>
              <a:ext cx="8393" cy="19559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0" name="Rectangle 125"/>
            <p:cNvSpPr>
              <a:spLocks noChangeArrowheads="1"/>
            </p:cNvSpPr>
            <p:nvPr/>
          </p:nvSpPr>
          <p:spPr bwMode="auto">
            <a:xfrm>
              <a:off x="2571646" y="2153657"/>
              <a:ext cx="8393" cy="19559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1" name="Rectangle 126"/>
            <p:cNvSpPr>
              <a:spLocks noChangeArrowheads="1"/>
            </p:cNvSpPr>
            <p:nvPr/>
          </p:nvSpPr>
          <p:spPr bwMode="auto">
            <a:xfrm>
              <a:off x="2580037" y="2153657"/>
              <a:ext cx="10070" cy="195599"/>
            </a:xfrm>
            <a:prstGeom prst="rect">
              <a:avLst/>
            </a:prstGeom>
            <a:solidFill>
              <a:srgbClr val="FE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2" name="Rectangle 127"/>
            <p:cNvSpPr>
              <a:spLocks noChangeArrowheads="1"/>
            </p:cNvSpPr>
            <p:nvPr/>
          </p:nvSpPr>
          <p:spPr bwMode="auto">
            <a:xfrm>
              <a:off x="2590108" y="2153657"/>
              <a:ext cx="8393" cy="195599"/>
            </a:xfrm>
            <a:prstGeom prst="rect">
              <a:avLst/>
            </a:prstGeom>
            <a:solidFill>
              <a:srgbClr val="F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3" name="Rectangle 128"/>
            <p:cNvSpPr>
              <a:spLocks noChangeArrowheads="1"/>
            </p:cNvSpPr>
            <p:nvPr/>
          </p:nvSpPr>
          <p:spPr bwMode="auto">
            <a:xfrm>
              <a:off x="2598501" y="2153657"/>
              <a:ext cx="8393" cy="195599"/>
            </a:xfrm>
            <a:prstGeom prst="rect">
              <a:avLst/>
            </a:prstGeom>
            <a:solidFill>
              <a:srgbClr val="F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4" name="Rectangle 129"/>
            <p:cNvSpPr>
              <a:spLocks noChangeArrowheads="1"/>
            </p:cNvSpPr>
            <p:nvPr/>
          </p:nvSpPr>
          <p:spPr bwMode="auto">
            <a:xfrm>
              <a:off x="2606893" y="2153657"/>
              <a:ext cx="8393" cy="195599"/>
            </a:xfrm>
            <a:prstGeom prst="rect">
              <a:avLst/>
            </a:prstGeom>
            <a:solidFill>
              <a:srgbClr val="F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5" name="Rectangle 130"/>
            <p:cNvSpPr>
              <a:spLocks noChangeArrowheads="1"/>
            </p:cNvSpPr>
            <p:nvPr/>
          </p:nvSpPr>
          <p:spPr bwMode="auto">
            <a:xfrm>
              <a:off x="2615285" y="2153657"/>
              <a:ext cx="8393" cy="195599"/>
            </a:xfrm>
            <a:prstGeom prst="rect">
              <a:avLst/>
            </a:prstGeom>
            <a:solidFill>
              <a:srgbClr val="F1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6" name="Rectangle 131"/>
            <p:cNvSpPr>
              <a:spLocks noChangeArrowheads="1"/>
            </p:cNvSpPr>
            <p:nvPr/>
          </p:nvSpPr>
          <p:spPr bwMode="auto">
            <a:xfrm>
              <a:off x="2623677" y="2153657"/>
              <a:ext cx="8393" cy="195599"/>
            </a:xfrm>
            <a:prstGeom prst="rect">
              <a:avLst/>
            </a:prstGeom>
            <a:solidFill>
              <a:srgbClr val="EA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7" name="Rectangle 132"/>
            <p:cNvSpPr>
              <a:spLocks noChangeArrowheads="1"/>
            </p:cNvSpPr>
            <p:nvPr/>
          </p:nvSpPr>
          <p:spPr bwMode="auto">
            <a:xfrm>
              <a:off x="2632071" y="2153657"/>
              <a:ext cx="8393" cy="195599"/>
            </a:xfrm>
            <a:prstGeom prst="rect">
              <a:avLst/>
            </a:prstGeom>
            <a:solidFill>
              <a:srgbClr val="E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8" name="Rectangle 133"/>
            <p:cNvSpPr>
              <a:spLocks noChangeArrowheads="1"/>
            </p:cNvSpPr>
            <p:nvPr/>
          </p:nvSpPr>
          <p:spPr bwMode="auto">
            <a:xfrm>
              <a:off x="2640463" y="2153657"/>
              <a:ext cx="8393" cy="195599"/>
            </a:xfrm>
            <a:prstGeom prst="rect">
              <a:avLst/>
            </a:prstGeom>
            <a:solidFill>
              <a:srgbClr val="D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69" name="Rectangle 134"/>
            <p:cNvSpPr>
              <a:spLocks noChangeArrowheads="1"/>
            </p:cNvSpPr>
            <p:nvPr/>
          </p:nvSpPr>
          <p:spPr bwMode="auto">
            <a:xfrm>
              <a:off x="2648855" y="2153657"/>
              <a:ext cx="8393" cy="195599"/>
            </a:xfrm>
            <a:prstGeom prst="rect">
              <a:avLst/>
            </a:prstGeom>
            <a:solidFill>
              <a:srgbClr val="D8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70" name="Rectangle 135"/>
            <p:cNvSpPr>
              <a:spLocks noChangeArrowheads="1"/>
            </p:cNvSpPr>
            <p:nvPr/>
          </p:nvSpPr>
          <p:spPr bwMode="auto">
            <a:xfrm>
              <a:off x="2657247" y="2153657"/>
              <a:ext cx="8393" cy="195599"/>
            </a:xfrm>
            <a:prstGeom prst="rect">
              <a:avLst/>
            </a:prstGeom>
            <a:solidFill>
              <a:srgbClr val="D3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71" name="Rectangle 136"/>
            <p:cNvSpPr>
              <a:spLocks noChangeArrowheads="1"/>
            </p:cNvSpPr>
            <p:nvPr/>
          </p:nvSpPr>
          <p:spPr bwMode="auto">
            <a:xfrm>
              <a:off x="2665640" y="2153657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72" name="Rectangle 137"/>
            <p:cNvSpPr>
              <a:spLocks noChangeArrowheads="1"/>
            </p:cNvSpPr>
            <p:nvPr/>
          </p:nvSpPr>
          <p:spPr bwMode="auto">
            <a:xfrm>
              <a:off x="2674032" y="2153657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73" name="Rectangle 138"/>
            <p:cNvSpPr>
              <a:spLocks noChangeArrowheads="1"/>
            </p:cNvSpPr>
            <p:nvPr/>
          </p:nvSpPr>
          <p:spPr bwMode="auto">
            <a:xfrm>
              <a:off x="2682424" y="2153657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74" name="Freeform 139"/>
            <p:cNvSpPr>
              <a:spLocks/>
            </p:cNvSpPr>
            <p:nvPr/>
          </p:nvSpPr>
          <p:spPr bwMode="auto">
            <a:xfrm>
              <a:off x="2467578" y="2127266"/>
              <a:ext cx="218203" cy="62095"/>
            </a:xfrm>
            <a:custGeom>
              <a:avLst/>
              <a:gdLst>
                <a:gd name="T0" fmla="*/ 206375 w 130"/>
                <a:gd name="T1" fmla="*/ 31750 h 40"/>
                <a:gd name="T2" fmla="*/ 206375 w 130"/>
                <a:gd name="T3" fmla="*/ 31750 h 40"/>
                <a:gd name="T4" fmla="*/ 206375 w 130"/>
                <a:gd name="T5" fmla="*/ 34925 h 40"/>
                <a:gd name="T6" fmla="*/ 204788 w 130"/>
                <a:gd name="T7" fmla="*/ 38100 h 40"/>
                <a:gd name="T8" fmla="*/ 201612 w 130"/>
                <a:gd name="T9" fmla="*/ 41275 h 40"/>
                <a:gd name="T10" fmla="*/ 198437 w 130"/>
                <a:gd name="T11" fmla="*/ 42862 h 40"/>
                <a:gd name="T12" fmla="*/ 190500 w 130"/>
                <a:gd name="T13" fmla="*/ 50800 h 40"/>
                <a:gd name="T14" fmla="*/ 176212 w 130"/>
                <a:gd name="T15" fmla="*/ 53975 h 40"/>
                <a:gd name="T16" fmla="*/ 161925 w 130"/>
                <a:gd name="T17" fmla="*/ 58738 h 40"/>
                <a:gd name="T18" fmla="*/ 142875 w 130"/>
                <a:gd name="T19" fmla="*/ 61913 h 40"/>
                <a:gd name="T20" fmla="*/ 123825 w 130"/>
                <a:gd name="T21" fmla="*/ 63500 h 40"/>
                <a:gd name="T22" fmla="*/ 103188 w 130"/>
                <a:gd name="T23" fmla="*/ 63500 h 40"/>
                <a:gd name="T24" fmla="*/ 82550 w 130"/>
                <a:gd name="T25" fmla="*/ 63500 h 40"/>
                <a:gd name="T26" fmla="*/ 63500 w 130"/>
                <a:gd name="T27" fmla="*/ 61913 h 40"/>
                <a:gd name="T28" fmla="*/ 44450 w 130"/>
                <a:gd name="T29" fmla="*/ 58738 h 40"/>
                <a:gd name="T30" fmla="*/ 30162 w 130"/>
                <a:gd name="T31" fmla="*/ 53975 h 40"/>
                <a:gd name="T32" fmla="*/ 17462 w 130"/>
                <a:gd name="T33" fmla="*/ 50800 h 40"/>
                <a:gd name="T34" fmla="*/ 7937 w 130"/>
                <a:gd name="T35" fmla="*/ 42862 h 40"/>
                <a:gd name="T36" fmla="*/ 4762 w 130"/>
                <a:gd name="T37" fmla="*/ 41275 h 40"/>
                <a:gd name="T38" fmla="*/ 1588 w 130"/>
                <a:gd name="T39" fmla="*/ 38100 h 40"/>
                <a:gd name="T40" fmla="*/ 0 w 130"/>
                <a:gd name="T41" fmla="*/ 34925 h 40"/>
                <a:gd name="T42" fmla="*/ 0 w 130"/>
                <a:gd name="T43" fmla="*/ 31750 h 40"/>
                <a:gd name="T44" fmla="*/ 0 w 130"/>
                <a:gd name="T45" fmla="*/ 28575 h 40"/>
                <a:gd name="T46" fmla="*/ 1588 w 130"/>
                <a:gd name="T47" fmla="*/ 25400 h 40"/>
                <a:gd name="T48" fmla="*/ 4762 w 130"/>
                <a:gd name="T49" fmla="*/ 22225 h 40"/>
                <a:gd name="T50" fmla="*/ 7937 w 130"/>
                <a:gd name="T51" fmla="*/ 19050 h 40"/>
                <a:gd name="T52" fmla="*/ 17462 w 130"/>
                <a:gd name="T53" fmla="*/ 14288 h 40"/>
                <a:gd name="T54" fmla="*/ 30162 w 130"/>
                <a:gd name="T55" fmla="*/ 9525 h 40"/>
                <a:gd name="T56" fmla="*/ 44450 w 130"/>
                <a:gd name="T57" fmla="*/ 6350 h 40"/>
                <a:gd name="T58" fmla="*/ 63500 w 130"/>
                <a:gd name="T59" fmla="*/ 1588 h 40"/>
                <a:gd name="T60" fmla="*/ 82550 w 130"/>
                <a:gd name="T61" fmla="*/ 0 h 40"/>
                <a:gd name="T62" fmla="*/ 103188 w 130"/>
                <a:gd name="T63" fmla="*/ 0 h 40"/>
                <a:gd name="T64" fmla="*/ 123825 w 130"/>
                <a:gd name="T65" fmla="*/ 0 h 40"/>
                <a:gd name="T66" fmla="*/ 142875 w 130"/>
                <a:gd name="T67" fmla="*/ 1588 h 40"/>
                <a:gd name="T68" fmla="*/ 161925 w 130"/>
                <a:gd name="T69" fmla="*/ 6350 h 40"/>
                <a:gd name="T70" fmla="*/ 176212 w 130"/>
                <a:gd name="T71" fmla="*/ 9525 h 40"/>
                <a:gd name="T72" fmla="*/ 190500 w 130"/>
                <a:gd name="T73" fmla="*/ 14288 h 40"/>
                <a:gd name="T74" fmla="*/ 198437 w 130"/>
                <a:gd name="T75" fmla="*/ 19050 h 40"/>
                <a:gd name="T76" fmla="*/ 201612 w 130"/>
                <a:gd name="T77" fmla="*/ 22225 h 40"/>
                <a:gd name="T78" fmla="*/ 204788 w 130"/>
                <a:gd name="T79" fmla="*/ 25400 h 40"/>
                <a:gd name="T80" fmla="*/ 206375 w 130"/>
                <a:gd name="T81" fmla="*/ 28575 h 40"/>
                <a:gd name="T82" fmla="*/ 206375 w 130"/>
                <a:gd name="T83" fmla="*/ 31750 h 4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40"/>
                <a:gd name="T128" fmla="*/ 130 w 130"/>
                <a:gd name="T129" fmla="*/ 40 h 4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40">
                  <a:moveTo>
                    <a:pt x="130" y="20"/>
                  </a:moveTo>
                  <a:lnTo>
                    <a:pt x="130" y="20"/>
                  </a:lnTo>
                  <a:lnTo>
                    <a:pt x="130" y="22"/>
                  </a:lnTo>
                  <a:lnTo>
                    <a:pt x="129" y="24"/>
                  </a:lnTo>
                  <a:lnTo>
                    <a:pt x="127" y="26"/>
                  </a:lnTo>
                  <a:lnTo>
                    <a:pt x="125" y="27"/>
                  </a:lnTo>
                  <a:lnTo>
                    <a:pt x="120" y="32"/>
                  </a:lnTo>
                  <a:lnTo>
                    <a:pt x="111" y="34"/>
                  </a:lnTo>
                  <a:lnTo>
                    <a:pt x="102" y="37"/>
                  </a:lnTo>
                  <a:lnTo>
                    <a:pt x="90" y="39"/>
                  </a:lnTo>
                  <a:lnTo>
                    <a:pt x="78" y="40"/>
                  </a:lnTo>
                  <a:lnTo>
                    <a:pt x="65" y="40"/>
                  </a:lnTo>
                  <a:lnTo>
                    <a:pt x="52" y="40"/>
                  </a:lnTo>
                  <a:lnTo>
                    <a:pt x="40" y="39"/>
                  </a:lnTo>
                  <a:lnTo>
                    <a:pt x="28" y="37"/>
                  </a:lnTo>
                  <a:lnTo>
                    <a:pt x="19" y="34"/>
                  </a:lnTo>
                  <a:lnTo>
                    <a:pt x="11" y="32"/>
                  </a:lnTo>
                  <a:lnTo>
                    <a:pt x="5" y="27"/>
                  </a:lnTo>
                  <a:lnTo>
                    <a:pt x="3" y="26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" y="16"/>
                  </a:lnTo>
                  <a:lnTo>
                    <a:pt x="3" y="14"/>
                  </a:lnTo>
                  <a:lnTo>
                    <a:pt x="5" y="12"/>
                  </a:lnTo>
                  <a:lnTo>
                    <a:pt x="11" y="9"/>
                  </a:lnTo>
                  <a:lnTo>
                    <a:pt x="19" y="6"/>
                  </a:lnTo>
                  <a:lnTo>
                    <a:pt x="28" y="4"/>
                  </a:lnTo>
                  <a:lnTo>
                    <a:pt x="40" y="1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78" y="0"/>
                  </a:lnTo>
                  <a:lnTo>
                    <a:pt x="90" y="1"/>
                  </a:lnTo>
                  <a:lnTo>
                    <a:pt x="102" y="4"/>
                  </a:lnTo>
                  <a:lnTo>
                    <a:pt x="111" y="6"/>
                  </a:lnTo>
                  <a:lnTo>
                    <a:pt x="120" y="9"/>
                  </a:lnTo>
                  <a:lnTo>
                    <a:pt x="125" y="12"/>
                  </a:lnTo>
                  <a:lnTo>
                    <a:pt x="127" y="14"/>
                  </a:lnTo>
                  <a:lnTo>
                    <a:pt x="129" y="16"/>
                  </a:lnTo>
                  <a:lnTo>
                    <a:pt x="130" y="18"/>
                  </a:lnTo>
                  <a:lnTo>
                    <a:pt x="130" y="2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75" name="Freeform 140"/>
            <p:cNvSpPr>
              <a:spLocks/>
            </p:cNvSpPr>
            <p:nvPr/>
          </p:nvSpPr>
          <p:spPr bwMode="auto">
            <a:xfrm>
              <a:off x="2623677" y="2184704"/>
              <a:ext cx="209811" cy="218886"/>
            </a:xfrm>
            <a:custGeom>
              <a:avLst/>
              <a:gdLst>
                <a:gd name="T0" fmla="*/ 98425 w 125"/>
                <a:gd name="T1" fmla="*/ 0 h 141"/>
                <a:gd name="T2" fmla="*/ 98425 w 125"/>
                <a:gd name="T3" fmla="*/ 0 h 141"/>
                <a:gd name="T4" fmla="*/ 79375 w 125"/>
                <a:gd name="T5" fmla="*/ 1588 h 141"/>
                <a:gd name="T6" fmla="*/ 61913 w 125"/>
                <a:gd name="T7" fmla="*/ 3175 h 141"/>
                <a:gd name="T8" fmla="*/ 42863 w 125"/>
                <a:gd name="T9" fmla="*/ 7938 h 141"/>
                <a:gd name="T10" fmla="*/ 28575 w 125"/>
                <a:gd name="T11" fmla="*/ 11113 h 141"/>
                <a:gd name="T12" fmla="*/ 15875 w 125"/>
                <a:gd name="T13" fmla="*/ 15875 h 141"/>
                <a:gd name="T14" fmla="*/ 7938 w 125"/>
                <a:gd name="T15" fmla="*/ 22225 h 141"/>
                <a:gd name="T16" fmla="*/ 4763 w 125"/>
                <a:gd name="T17" fmla="*/ 25400 h 141"/>
                <a:gd name="T18" fmla="*/ 3175 w 125"/>
                <a:gd name="T19" fmla="*/ 28575 h 141"/>
                <a:gd name="T20" fmla="*/ 0 w 125"/>
                <a:gd name="T21" fmla="*/ 33338 h 141"/>
                <a:gd name="T22" fmla="*/ 0 w 125"/>
                <a:gd name="T23" fmla="*/ 36513 h 141"/>
                <a:gd name="T24" fmla="*/ 0 w 125"/>
                <a:gd name="T25" fmla="*/ 187325 h 141"/>
                <a:gd name="T26" fmla="*/ 0 w 125"/>
                <a:gd name="T27" fmla="*/ 192088 h 141"/>
                <a:gd name="T28" fmla="*/ 3175 w 125"/>
                <a:gd name="T29" fmla="*/ 195263 h 141"/>
                <a:gd name="T30" fmla="*/ 4763 w 125"/>
                <a:gd name="T31" fmla="*/ 198438 h 141"/>
                <a:gd name="T32" fmla="*/ 7938 w 125"/>
                <a:gd name="T33" fmla="*/ 201613 h 141"/>
                <a:gd name="T34" fmla="*/ 15875 w 125"/>
                <a:gd name="T35" fmla="*/ 207963 h 141"/>
                <a:gd name="T36" fmla="*/ 28575 w 125"/>
                <a:gd name="T37" fmla="*/ 214313 h 141"/>
                <a:gd name="T38" fmla="*/ 42863 w 125"/>
                <a:gd name="T39" fmla="*/ 217488 h 141"/>
                <a:gd name="T40" fmla="*/ 61913 w 125"/>
                <a:gd name="T41" fmla="*/ 220663 h 141"/>
                <a:gd name="T42" fmla="*/ 79375 w 125"/>
                <a:gd name="T43" fmla="*/ 222250 h 141"/>
                <a:gd name="T44" fmla="*/ 98425 w 125"/>
                <a:gd name="T45" fmla="*/ 223838 h 141"/>
                <a:gd name="T46" fmla="*/ 119063 w 125"/>
                <a:gd name="T47" fmla="*/ 222250 h 141"/>
                <a:gd name="T48" fmla="*/ 138113 w 125"/>
                <a:gd name="T49" fmla="*/ 220663 h 141"/>
                <a:gd name="T50" fmla="*/ 155575 w 125"/>
                <a:gd name="T51" fmla="*/ 217488 h 141"/>
                <a:gd name="T52" fmla="*/ 169863 w 125"/>
                <a:gd name="T53" fmla="*/ 214313 h 141"/>
                <a:gd name="T54" fmla="*/ 182563 w 125"/>
                <a:gd name="T55" fmla="*/ 207963 h 141"/>
                <a:gd name="T56" fmla="*/ 192088 w 125"/>
                <a:gd name="T57" fmla="*/ 201613 h 141"/>
                <a:gd name="T58" fmla="*/ 193675 w 125"/>
                <a:gd name="T59" fmla="*/ 198438 h 141"/>
                <a:gd name="T60" fmla="*/ 196850 w 125"/>
                <a:gd name="T61" fmla="*/ 195263 h 141"/>
                <a:gd name="T62" fmla="*/ 198438 w 125"/>
                <a:gd name="T63" fmla="*/ 192088 h 141"/>
                <a:gd name="T64" fmla="*/ 198438 w 125"/>
                <a:gd name="T65" fmla="*/ 187325 h 141"/>
                <a:gd name="T66" fmla="*/ 198438 w 125"/>
                <a:gd name="T67" fmla="*/ 36513 h 141"/>
                <a:gd name="T68" fmla="*/ 198438 w 125"/>
                <a:gd name="T69" fmla="*/ 33338 h 141"/>
                <a:gd name="T70" fmla="*/ 196850 w 125"/>
                <a:gd name="T71" fmla="*/ 28575 h 141"/>
                <a:gd name="T72" fmla="*/ 193675 w 125"/>
                <a:gd name="T73" fmla="*/ 25400 h 141"/>
                <a:gd name="T74" fmla="*/ 192088 w 125"/>
                <a:gd name="T75" fmla="*/ 22225 h 141"/>
                <a:gd name="T76" fmla="*/ 182563 w 125"/>
                <a:gd name="T77" fmla="*/ 15875 h 141"/>
                <a:gd name="T78" fmla="*/ 169863 w 125"/>
                <a:gd name="T79" fmla="*/ 11113 h 141"/>
                <a:gd name="T80" fmla="*/ 155575 w 125"/>
                <a:gd name="T81" fmla="*/ 7938 h 141"/>
                <a:gd name="T82" fmla="*/ 138113 w 125"/>
                <a:gd name="T83" fmla="*/ 3175 h 141"/>
                <a:gd name="T84" fmla="*/ 119063 w 125"/>
                <a:gd name="T85" fmla="*/ 1588 h 141"/>
                <a:gd name="T86" fmla="*/ 98425 w 125"/>
                <a:gd name="T87" fmla="*/ 0 h 1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5"/>
                <a:gd name="T133" fmla="*/ 0 h 141"/>
                <a:gd name="T134" fmla="*/ 125 w 125"/>
                <a:gd name="T135" fmla="*/ 141 h 14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5" h="141">
                  <a:moveTo>
                    <a:pt x="62" y="0"/>
                  </a:moveTo>
                  <a:lnTo>
                    <a:pt x="62" y="0"/>
                  </a:lnTo>
                  <a:lnTo>
                    <a:pt x="50" y="1"/>
                  </a:lnTo>
                  <a:lnTo>
                    <a:pt x="39" y="2"/>
                  </a:lnTo>
                  <a:lnTo>
                    <a:pt x="27" y="5"/>
                  </a:lnTo>
                  <a:lnTo>
                    <a:pt x="18" y="7"/>
                  </a:lnTo>
                  <a:lnTo>
                    <a:pt x="10" y="10"/>
                  </a:lnTo>
                  <a:lnTo>
                    <a:pt x="5" y="14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3" y="125"/>
                  </a:lnTo>
                  <a:lnTo>
                    <a:pt x="5" y="127"/>
                  </a:lnTo>
                  <a:lnTo>
                    <a:pt x="10" y="131"/>
                  </a:lnTo>
                  <a:lnTo>
                    <a:pt x="18" y="135"/>
                  </a:lnTo>
                  <a:lnTo>
                    <a:pt x="27" y="137"/>
                  </a:lnTo>
                  <a:lnTo>
                    <a:pt x="39" y="139"/>
                  </a:lnTo>
                  <a:lnTo>
                    <a:pt x="50" y="140"/>
                  </a:lnTo>
                  <a:lnTo>
                    <a:pt x="62" y="141"/>
                  </a:lnTo>
                  <a:lnTo>
                    <a:pt x="75" y="140"/>
                  </a:lnTo>
                  <a:lnTo>
                    <a:pt x="87" y="139"/>
                  </a:lnTo>
                  <a:lnTo>
                    <a:pt x="98" y="137"/>
                  </a:lnTo>
                  <a:lnTo>
                    <a:pt x="107" y="135"/>
                  </a:lnTo>
                  <a:lnTo>
                    <a:pt x="115" y="131"/>
                  </a:lnTo>
                  <a:lnTo>
                    <a:pt x="121" y="127"/>
                  </a:lnTo>
                  <a:lnTo>
                    <a:pt x="122" y="125"/>
                  </a:lnTo>
                  <a:lnTo>
                    <a:pt x="124" y="123"/>
                  </a:lnTo>
                  <a:lnTo>
                    <a:pt x="125" y="121"/>
                  </a:lnTo>
                  <a:lnTo>
                    <a:pt x="125" y="118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4" y="18"/>
                  </a:lnTo>
                  <a:lnTo>
                    <a:pt x="122" y="16"/>
                  </a:lnTo>
                  <a:lnTo>
                    <a:pt x="121" y="14"/>
                  </a:lnTo>
                  <a:lnTo>
                    <a:pt x="115" y="10"/>
                  </a:lnTo>
                  <a:lnTo>
                    <a:pt x="107" y="7"/>
                  </a:lnTo>
                  <a:lnTo>
                    <a:pt x="98" y="5"/>
                  </a:lnTo>
                  <a:lnTo>
                    <a:pt x="87" y="2"/>
                  </a:lnTo>
                  <a:lnTo>
                    <a:pt x="75" y="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76" name="Freeform 141"/>
            <p:cNvSpPr>
              <a:spLocks noEditPoints="1"/>
            </p:cNvSpPr>
            <p:nvPr/>
          </p:nvSpPr>
          <p:spPr bwMode="auto">
            <a:xfrm>
              <a:off x="2610250" y="2173837"/>
              <a:ext cx="236666" cy="240619"/>
            </a:xfrm>
            <a:custGeom>
              <a:avLst/>
              <a:gdLst>
                <a:gd name="T0" fmla="*/ 92433 w 448"/>
                <a:gd name="T1" fmla="*/ 24805 h 496"/>
                <a:gd name="T2" fmla="*/ 58458 w 448"/>
                <a:gd name="T3" fmla="*/ 30758 h 496"/>
                <a:gd name="T4" fmla="*/ 32976 w 448"/>
                <a:gd name="T5" fmla="*/ 38695 h 496"/>
                <a:gd name="T6" fmla="*/ 26481 w 448"/>
                <a:gd name="T7" fmla="*/ 43656 h 496"/>
                <a:gd name="T8" fmla="*/ 27480 w 448"/>
                <a:gd name="T9" fmla="*/ 44152 h 496"/>
                <a:gd name="T10" fmla="*/ 22484 w 448"/>
                <a:gd name="T11" fmla="*/ 51098 h 496"/>
                <a:gd name="T12" fmla="*/ 23983 w 448"/>
                <a:gd name="T13" fmla="*/ 47625 h 496"/>
                <a:gd name="T14" fmla="*/ 23983 w 448"/>
                <a:gd name="T15" fmla="*/ 202903 h 496"/>
                <a:gd name="T16" fmla="*/ 23983 w 448"/>
                <a:gd name="T17" fmla="*/ 198438 h 496"/>
                <a:gd name="T18" fmla="*/ 28979 w 448"/>
                <a:gd name="T19" fmla="*/ 204887 h 496"/>
                <a:gd name="T20" fmla="*/ 35474 w 448"/>
                <a:gd name="T21" fmla="*/ 208856 h 496"/>
                <a:gd name="T22" fmla="*/ 46966 w 448"/>
                <a:gd name="T23" fmla="*/ 213817 h 496"/>
                <a:gd name="T24" fmla="*/ 58957 w 448"/>
                <a:gd name="T25" fmla="*/ 217290 h 496"/>
                <a:gd name="T26" fmla="*/ 92933 w 448"/>
                <a:gd name="T27" fmla="*/ 221754 h 496"/>
                <a:gd name="T28" fmla="*/ 131905 w 448"/>
                <a:gd name="T29" fmla="*/ 221754 h 496"/>
                <a:gd name="T30" fmla="*/ 166380 w 448"/>
                <a:gd name="T31" fmla="*/ 216793 h 496"/>
                <a:gd name="T32" fmla="*/ 177372 w 448"/>
                <a:gd name="T33" fmla="*/ 213817 h 496"/>
                <a:gd name="T34" fmla="*/ 188863 w 448"/>
                <a:gd name="T35" fmla="*/ 208856 h 496"/>
                <a:gd name="T36" fmla="*/ 195359 w 448"/>
                <a:gd name="T37" fmla="*/ 204887 h 496"/>
                <a:gd name="T38" fmla="*/ 199356 w 448"/>
                <a:gd name="T39" fmla="*/ 199430 h 496"/>
                <a:gd name="T40" fmla="*/ 199855 w 448"/>
                <a:gd name="T41" fmla="*/ 202903 h 496"/>
                <a:gd name="T42" fmla="*/ 199855 w 448"/>
                <a:gd name="T43" fmla="*/ 47625 h 496"/>
                <a:gd name="T44" fmla="*/ 201854 w 448"/>
                <a:gd name="T45" fmla="*/ 51098 h 496"/>
                <a:gd name="T46" fmla="*/ 197857 w 448"/>
                <a:gd name="T47" fmla="*/ 45145 h 496"/>
                <a:gd name="T48" fmla="*/ 197857 w 448"/>
                <a:gd name="T49" fmla="*/ 43656 h 496"/>
                <a:gd name="T50" fmla="*/ 191362 w 448"/>
                <a:gd name="T51" fmla="*/ 38695 h 496"/>
                <a:gd name="T52" fmla="*/ 165380 w 448"/>
                <a:gd name="T53" fmla="*/ 30262 h 496"/>
                <a:gd name="T54" fmla="*/ 131405 w 448"/>
                <a:gd name="T55" fmla="*/ 24805 h 496"/>
                <a:gd name="T56" fmla="*/ 133903 w 448"/>
                <a:gd name="T57" fmla="*/ 1488 h 496"/>
                <a:gd name="T58" fmla="*/ 171876 w 448"/>
                <a:gd name="T59" fmla="*/ 7441 h 496"/>
                <a:gd name="T60" fmla="*/ 199855 w 448"/>
                <a:gd name="T61" fmla="*/ 16867 h 496"/>
                <a:gd name="T62" fmla="*/ 210847 w 448"/>
                <a:gd name="T63" fmla="*/ 23813 h 496"/>
                <a:gd name="T64" fmla="*/ 215844 w 448"/>
                <a:gd name="T65" fmla="*/ 29766 h 496"/>
                <a:gd name="T66" fmla="*/ 222339 w 448"/>
                <a:gd name="T67" fmla="*/ 38199 h 496"/>
                <a:gd name="T68" fmla="*/ 223838 w 448"/>
                <a:gd name="T69" fmla="*/ 47625 h 496"/>
                <a:gd name="T70" fmla="*/ 223838 w 448"/>
                <a:gd name="T71" fmla="*/ 202903 h 496"/>
                <a:gd name="T72" fmla="*/ 219341 w 448"/>
                <a:gd name="T73" fmla="*/ 212329 h 496"/>
                <a:gd name="T74" fmla="*/ 213346 w 448"/>
                <a:gd name="T75" fmla="*/ 220762 h 496"/>
                <a:gd name="T76" fmla="*/ 201854 w 448"/>
                <a:gd name="T77" fmla="*/ 228700 h 496"/>
                <a:gd name="T78" fmla="*/ 187864 w 448"/>
                <a:gd name="T79" fmla="*/ 235645 h 496"/>
                <a:gd name="T80" fmla="*/ 170377 w 448"/>
                <a:gd name="T81" fmla="*/ 240110 h 496"/>
                <a:gd name="T82" fmla="*/ 133403 w 448"/>
                <a:gd name="T83" fmla="*/ 245071 h 496"/>
                <a:gd name="T84" fmla="*/ 90435 w 448"/>
                <a:gd name="T85" fmla="*/ 245071 h 496"/>
                <a:gd name="T86" fmla="*/ 52462 w 448"/>
                <a:gd name="T87" fmla="*/ 240110 h 496"/>
                <a:gd name="T88" fmla="*/ 36474 w 448"/>
                <a:gd name="T89" fmla="*/ 235645 h 496"/>
                <a:gd name="T90" fmla="*/ 22484 w 448"/>
                <a:gd name="T91" fmla="*/ 228700 h 496"/>
                <a:gd name="T92" fmla="*/ 10992 w 448"/>
                <a:gd name="T93" fmla="*/ 220762 h 496"/>
                <a:gd name="T94" fmla="*/ 5496 w 448"/>
                <a:gd name="T95" fmla="*/ 213817 h 496"/>
                <a:gd name="T96" fmla="*/ 0 w 448"/>
                <a:gd name="T97" fmla="*/ 202903 h 496"/>
                <a:gd name="T98" fmla="*/ 0 w 448"/>
                <a:gd name="T99" fmla="*/ 47625 h 496"/>
                <a:gd name="T100" fmla="*/ 1999 w 448"/>
                <a:gd name="T101" fmla="*/ 38199 h 496"/>
                <a:gd name="T102" fmla="*/ 7495 w 448"/>
                <a:gd name="T103" fmla="*/ 31254 h 496"/>
                <a:gd name="T104" fmla="*/ 13490 w 448"/>
                <a:gd name="T105" fmla="*/ 23813 h 496"/>
                <a:gd name="T106" fmla="*/ 24482 w 448"/>
                <a:gd name="T107" fmla="*/ 16867 h 496"/>
                <a:gd name="T108" fmla="*/ 52962 w 448"/>
                <a:gd name="T109" fmla="*/ 7441 h 496"/>
                <a:gd name="T110" fmla="*/ 90934 w 448"/>
                <a:gd name="T111" fmla="*/ 992 h 496"/>
                <a:gd name="T112" fmla="*/ 133903 w 448"/>
                <a:gd name="T113" fmla="*/ 1488 h 49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8"/>
                <a:gd name="T172" fmla="*/ 0 h 496"/>
                <a:gd name="T173" fmla="*/ 448 w 448"/>
                <a:gd name="T174" fmla="*/ 496 h 49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8" h="496">
                  <a:moveTo>
                    <a:pt x="223" y="48"/>
                  </a:moveTo>
                  <a:lnTo>
                    <a:pt x="185" y="50"/>
                  </a:lnTo>
                  <a:lnTo>
                    <a:pt x="150" y="54"/>
                  </a:lnTo>
                  <a:lnTo>
                    <a:pt x="117" y="62"/>
                  </a:lnTo>
                  <a:lnTo>
                    <a:pt x="90" y="69"/>
                  </a:lnTo>
                  <a:lnTo>
                    <a:pt x="66" y="78"/>
                  </a:lnTo>
                  <a:lnTo>
                    <a:pt x="71" y="76"/>
                  </a:lnTo>
                  <a:lnTo>
                    <a:pt x="53" y="88"/>
                  </a:lnTo>
                  <a:lnTo>
                    <a:pt x="60" y="81"/>
                  </a:lnTo>
                  <a:lnTo>
                    <a:pt x="55" y="89"/>
                  </a:lnTo>
                  <a:lnTo>
                    <a:pt x="48" y="97"/>
                  </a:lnTo>
                  <a:lnTo>
                    <a:pt x="45" y="103"/>
                  </a:lnTo>
                  <a:lnTo>
                    <a:pt x="48" y="90"/>
                  </a:lnTo>
                  <a:lnTo>
                    <a:pt x="48" y="96"/>
                  </a:lnTo>
                  <a:lnTo>
                    <a:pt x="48" y="401"/>
                  </a:lnTo>
                  <a:lnTo>
                    <a:pt x="48" y="409"/>
                  </a:lnTo>
                  <a:lnTo>
                    <a:pt x="43" y="394"/>
                  </a:lnTo>
                  <a:lnTo>
                    <a:pt x="48" y="400"/>
                  </a:lnTo>
                  <a:lnTo>
                    <a:pt x="55" y="410"/>
                  </a:lnTo>
                  <a:lnTo>
                    <a:pt x="58" y="413"/>
                  </a:lnTo>
                  <a:lnTo>
                    <a:pt x="53" y="409"/>
                  </a:lnTo>
                  <a:lnTo>
                    <a:pt x="71" y="421"/>
                  </a:lnTo>
                  <a:lnTo>
                    <a:pt x="68" y="419"/>
                  </a:lnTo>
                  <a:lnTo>
                    <a:pt x="94" y="431"/>
                  </a:lnTo>
                  <a:lnTo>
                    <a:pt x="90" y="430"/>
                  </a:lnTo>
                  <a:lnTo>
                    <a:pt x="118" y="438"/>
                  </a:lnTo>
                  <a:lnTo>
                    <a:pt x="151" y="443"/>
                  </a:lnTo>
                  <a:lnTo>
                    <a:pt x="186" y="447"/>
                  </a:lnTo>
                  <a:lnTo>
                    <a:pt x="226" y="448"/>
                  </a:lnTo>
                  <a:lnTo>
                    <a:pt x="264" y="447"/>
                  </a:lnTo>
                  <a:lnTo>
                    <a:pt x="299" y="443"/>
                  </a:lnTo>
                  <a:lnTo>
                    <a:pt x="333" y="437"/>
                  </a:lnTo>
                  <a:lnTo>
                    <a:pt x="359" y="430"/>
                  </a:lnTo>
                  <a:lnTo>
                    <a:pt x="355" y="431"/>
                  </a:lnTo>
                  <a:lnTo>
                    <a:pt x="381" y="419"/>
                  </a:lnTo>
                  <a:lnTo>
                    <a:pt x="378" y="421"/>
                  </a:lnTo>
                  <a:lnTo>
                    <a:pt x="396" y="409"/>
                  </a:lnTo>
                  <a:lnTo>
                    <a:pt x="391" y="413"/>
                  </a:lnTo>
                  <a:lnTo>
                    <a:pt x="396" y="407"/>
                  </a:lnTo>
                  <a:lnTo>
                    <a:pt x="399" y="402"/>
                  </a:lnTo>
                  <a:lnTo>
                    <a:pt x="406" y="394"/>
                  </a:lnTo>
                  <a:lnTo>
                    <a:pt x="400" y="409"/>
                  </a:lnTo>
                  <a:lnTo>
                    <a:pt x="400" y="401"/>
                  </a:lnTo>
                  <a:lnTo>
                    <a:pt x="400" y="96"/>
                  </a:lnTo>
                  <a:lnTo>
                    <a:pt x="400" y="90"/>
                  </a:lnTo>
                  <a:lnTo>
                    <a:pt x="404" y="103"/>
                  </a:lnTo>
                  <a:lnTo>
                    <a:pt x="399" y="95"/>
                  </a:lnTo>
                  <a:lnTo>
                    <a:pt x="396" y="91"/>
                  </a:lnTo>
                  <a:lnTo>
                    <a:pt x="389" y="81"/>
                  </a:lnTo>
                  <a:lnTo>
                    <a:pt x="396" y="88"/>
                  </a:lnTo>
                  <a:lnTo>
                    <a:pt x="378" y="76"/>
                  </a:lnTo>
                  <a:lnTo>
                    <a:pt x="383" y="78"/>
                  </a:lnTo>
                  <a:lnTo>
                    <a:pt x="357" y="69"/>
                  </a:lnTo>
                  <a:lnTo>
                    <a:pt x="331" y="61"/>
                  </a:lnTo>
                  <a:lnTo>
                    <a:pt x="296" y="54"/>
                  </a:lnTo>
                  <a:lnTo>
                    <a:pt x="263" y="50"/>
                  </a:lnTo>
                  <a:lnTo>
                    <a:pt x="223" y="48"/>
                  </a:lnTo>
                  <a:close/>
                  <a:moveTo>
                    <a:pt x="268" y="3"/>
                  </a:moveTo>
                  <a:lnTo>
                    <a:pt x="307" y="7"/>
                  </a:lnTo>
                  <a:lnTo>
                    <a:pt x="344" y="15"/>
                  </a:lnTo>
                  <a:lnTo>
                    <a:pt x="374" y="24"/>
                  </a:lnTo>
                  <a:lnTo>
                    <a:pt x="400" y="34"/>
                  </a:lnTo>
                  <a:cubicBezTo>
                    <a:pt x="401" y="34"/>
                    <a:pt x="403" y="35"/>
                    <a:pt x="404" y="36"/>
                  </a:cubicBezTo>
                  <a:lnTo>
                    <a:pt x="422" y="48"/>
                  </a:lnTo>
                  <a:cubicBezTo>
                    <a:pt x="425" y="50"/>
                    <a:pt x="427" y="52"/>
                    <a:pt x="429" y="55"/>
                  </a:cubicBezTo>
                  <a:lnTo>
                    <a:pt x="432" y="60"/>
                  </a:lnTo>
                  <a:lnTo>
                    <a:pt x="439" y="69"/>
                  </a:lnTo>
                  <a:lnTo>
                    <a:pt x="445" y="77"/>
                  </a:lnTo>
                  <a:cubicBezTo>
                    <a:pt x="447" y="80"/>
                    <a:pt x="448" y="85"/>
                    <a:pt x="448" y="90"/>
                  </a:cubicBezTo>
                  <a:lnTo>
                    <a:pt x="448" y="96"/>
                  </a:lnTo>
                  <a:lnTo>
                    <a:pt x="448" y="401"/>
                  </a:lnTo>
                  <a:lnTo>
                    <a:pt x="448" y="409"/>
                  </a:lnTo>
                  <a:cubicBezTo>
                    <a:pt x="448" y="415"/>
                    <a:pt x="446" y="421"/>
                    <a:pt x="443" y="425"/>
                  </a:cubicBezTo>
                  <a:lnTo>
                    <a:pt x="439" y="428"/>
                  </a:lnTo>
                  <a:lnTo>
                    <a:pt x="432" y="439"/>
                  </a:lnTo>
                  <a:lnTo>
                    <a:pt x="427" y="445"/>
                  </a:lnTo>
                  <a:cubicBezTo>
                    <a:pt x="426" y="446"/>
                    <a:pt x="424" y="448"/>
                    <a:pt x="422" y="449"/>
                  </a:cubicBezTo>
                  <a:lnTo>
                    <a:pt x="404" y="461"/>
                  </a:lnTo>
                  <a:cubicBezTo>
                    <a:pt x="403" y="462"/>
                    <a:pt x="402" y="462"/>
                    <a:pt x="401" y="463"/>
                  </a:cubicBezTo>
                  <a:lnTo>
                    <a:pt x="376" y="475"/>
                  </a:lnTo>
                  <a:cubicBezTo>
                    <a:pt x="374" y="475"/>
                    <a:pt x="373" y="475"/>
                    <a:pt x="372" y="476"/>
                  </a:cubicBezTo>
                  <a:lnTo>
                    <a:pt x="341" y="484"/>
                  </a:lnTo>
                  <a:lnTo>
                    <a:pt x="304" y="490"/>
                  </a:lnTo>
                  <a:lnTo>
                    <a:pt x="267" y="494"/>
                  </a:lnTo>
                  <a:lnTo>
                    <a:pt x="223" y="496"/>
                  </a:lnTo>
                  <a:lnTo>
                    <a:pt x="181" y="494"/>
                  </a:lnTo>
                  <a:lnTo>
                    <a:pt x="144" y="490"/>
                  </a:lnTo>
                  <a:lnTo>
                    <a:pt x="105" y="484"/>
                  </a:lnTo>
                  <a:lnTo>
                    <a:pt x="77" y="476"/>
                  </a:lnTo>
                  <a:cubicBezTo>
                    <a:pt x="76" y="475"/>
                    <a:pt x="75" y="475"/>
                    <a:pt x="73" y="475"/>
                  </a:cubicBezTo>
                  <a:lnTo>
                    <a:pt x="48" y="463"/>
                  </a:lnTo>
                  <a:cubicBezTo>
                    <a:pt x="47" y="462"/>
                    <a:pt x="46" y="462"/>
                    <a:pt x="45" y="461"/>
                  </a:cubicBezTo>
                  <a:lnTo>
                    <a:pt x="27" y="449"/>
                  </a:lnTo>
                  <a:cubicBezTo>
                    <a:pt x="25" y="448"/>
                    <a:pt x="23" y="446"/>
                    <a:pt x="22" y="445"/>
                  </a:cubicBezTo>
                  <a:lnTo>
                    <a:pt x="15" y="436"/>
                  </a:lnTo>
                  <a:lnTo>
                    <a:pt x="11" y="431"/>
                  </a:lnTo>
                  <a:lnTo>
                    <a:pt x="6" y="425"/>
                  </a:lnTo>
                  <a:cubicBezTo>
                    <a:pt x="3" y="421"/>
                    <a:pt x="0" y="415"/>
                    <a:pt x="0" y="409"/>
                  </a:cubicBezTo>
                  <a:lnTo>
                    <a:pt x="0" y="401"/>
                  </a:lnTo>
                  <a:lnTo>
                    <a:pt x="0" y="96"/>
                  </a:lnTo>
                  <a:lnTo>
                    <a:pt x="0" y="90"/>
                  </a:lnTo>
                  <a:cubicBezTo>
                    <a:pt x="0" y="85"/>
                    <a:pt x="2" y="80"/>
                    <a:pt x="4" y="77"/>
                  </a:cubicBezTo>
                  <a:lnTo>
                    <a:pt x="11" y="66"/>
                  </a:lnTo>
                  <a:lnTo>
                    <a:pt x="15" y="63"/>
                  </a:lnTo>
                  <a:lnTo>
                    <a:pt x="20" y="55"/>
                  </a:lnTo>
                  <a:cubicBezTo>
                    <a:pt x="22" y="52"/>
                    <a:pt x="24" y="50"/>
                    <a:pt x="27" y="48"/>
                  </a:cubicBezTo>
                  <a:lnTo>
                    <a:pt x="45" y="36"/>
                  </a:lnTo>
                  <a:cubicBezTo>
                    <a:pt x="46" y="35"/>
                    <a:pt x="48" y="34"/>
                    <a:pt x="49" y="34"/>
                  </a:cubicBezTo>
                  <a:lnTo>
                    <a:pt x="77" y="23"/>
                  </a:lnTo>
                  <a:lnTo>
                    <a:pt x="106" y="15"/>
                  </a:lnTo>
                  <a:lnTo>
                    <a:pt x="145" y="7"/>
                  </a:lnTo>
                  <a:lnTo>
                    <a:pt x="182" y="2"/>
                  </a:lnTo>
                  <a:lnTo>
                    <a:pt x="226" y="0"/>
                  </a:lnTo>
                  <a:lnTo>
                    <a:pt x="26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1977" name="Rectangle 142"/>
            <p:cNvSpPr>
              <a:spLocks noChangeArrowheads="1"/>
            </p:cNvSpPr>
            <p:nvPr/>
          </p:nvSpPr>
          <p:spPr bwMode="auto">
            <a:xfrm>
              <a:off x="2615285" y="2207989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78" name="Rectangle 143"/>
            <p:cNvSpPr>
              <a:spLocks noChangeArrowheads="1"/>
            </p:cNvSpPr>
            <p:nvPr/>
          </p:nvSpPr>
          <p:spPr bwMode="auto">
            <a:xfrm>
              <a:off x="2623677" y="2207989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79" name="Rectangle 144"/>
            <p:cNvSpPr>
              <a:spLocks noChangeArrowheads="1"/>
            </p:cNvSpPr>
            <p:nvPr/>
          </p:nvSpPr>
          <p:spPr bwMode="auto">
            <a:xfrm>
              <a:off x="2632071" y="2207989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0" name="Rectangle 145"/>
            <p:cNvSpPr>
              <a:spLocks noChangeArrowheads="1"/>
            </p:cNvSpPr>
            <p:nvPr/>
          </p:nvSpPr>
          <p:spPr bwMode="auto">
            <a:xfrm>
              <a:off x="2640463" y="2207989"/>
              <a:ext cx="8393" cy="19559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1" name="Rectangle 146"/>
            <p:cNvSpPr>
              <a:spLocks noChangeArrowheads="1"/>
            </p:cNvSpPr>
            <p:nvPr/>
          </p:nvSpPr>
          <p:spPr bwMode="auto">
            <a:xfrm>
              <a:off x="2648855" y="2207989"/>
              <a:ext cx="8393" cy="195599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2" name="Rectangle 147"/>
            <p:cNvSpPr>
              <a:spLocks noChangeArrowheads="1"/>
            </p:cNvSpPr>
            <p:nvPr/>
          </p:nvSpPr>
          <p:spPr bwMode="auto">
            <a:xfrm>
              <a:off x="2657247" y="2207989"/>
              <a:ext cx="8393" cy="195599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3" name="Rectangle 148"/>
            <p:cNvSpPr>
              <a:spLocks noChangeArrowheads="1"/>
            </p:cNvSpPr>
            <p:nvPr/>
          </p:nvSpPr>
          <p:spPr bwMode="auto">
            <a:xfrm>
              <a:off x="2665640" y="2207989"/>
              <a:ext cx="8393" cy="195599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4" name="Rectangle 149"/>
            <p:cNvSpPr>
              <a:spLocks noChangeArrowheads="1"/>
            </p:cNvSpPr>
            <p:nvPr/>
          </p:nvSpPr>
          <p:spPr bwMode="auto">
            <a:xfrm>
              <a:off x="2674032" y="2207989"/>
              <a:ext cx="8393" cy="19559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5" name="Rectangle 150"/>
            <p:cNvSpPr>
              <a:spLocks noChangeArrowheads="1"/>
            </p:cNvSpPr>
            <p:nvPr/>
          </p:nvSpPr>
          <p:spPr bwMode="auto">
            <a:xfrm>
              <a:off x="2682424" y="2207989"/>
              <a:ext cx="8393" cy="195599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6" name="Rectangle 151"/>
            <p:cNvSpPr>
              <a:spLocks noChangeArrowheads="1"/>
            </p:cNvSpPr>
            <p:nvPr/>
          </p:nvSpPr>
          <p:spPr bwMode="auto">
            <a:xfrm>
              <a:off x="2690817" y="2207989"/>
              <a:ext cx="8393" cy="195599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7" name="Rectangle 152"/>
            <p:cNvSpPr>
              <a:spLocks noChangeArrowheads="1"/>
            </p:cNvSpPr>
            <p:nvPr/>
          </p:nvSpPr>
          <p:spPr bwMode="auto">
            <a:xfrm>
              <a:off x="2699210" y="2207989"/>
              <a:ext cx="8393" cy="19559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8" name="Rectangle 153"/>
            <p:cNvSpPr>
              <a:spLocks noChangeArrowheads="1"/>
            </p:cNvSpPr>
            <p:nvPr/>
          </p:nvSpPr>
          <p:spPr bwMode="auto">
            <a:xfrm>
              <a:off x="2707601" y="2207989"/>
              <a:ext cx="8393" cy="19559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89" name="Rectangle 154"/>
            <p:cNvSpPr>
              <a:spLocks noChangeArrowheads="1"/>
            </p:cNvSpPr>
            <p:nvPr/>
          </p:nvSpPr>
          <p:spPr bwMode="auto">
            <a:xfrm>
              <a:off x="2715995" y="2207989"/>
              <a:ext cx="16785" cy="195599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0" name="Rectangle 155"/>
            <p:cNvSpPr>
              <a:spLocks noChangeArrowheads="1"/>
            </p:cNvSpPr>
            <p:nvPr/>
          </p:nvSpPr>
          <p:spPr bwMode="auto">
            <a:xfrm>
              <a:off x="2732779" y="2207989"/>
              <a:ext cx="8393" cy="195599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1" name="Rectangle 156"/>
            <p:cNvSpPr>
              <a:spLocks noChangeArrowheads="1"/>
            </p:cNvSpPr>
            <p:nvPr/>
          </p:nvSpPr>
          <p:spPr bwMode="auto">
            <a:xfrm>
              <a:off x="2741172" y="2207989"/>
              <a:ext cx="8393" cy="195599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2" name="Rectangle 157"/>
            <p:cNvSpPr>
              <a:spLocks noChangeArrowheads="1"/>
            </p:cNvSpPr>
            <p:nvPr/>
          </p:nvSpPr>
          <p:spPr bwMode="auto">
            <a:xfrm>
              <a:off x="2749565" y="2207989"/>
              <a:ext cx="8393" cy="195599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3" name="Rectangle 158"/>
            <p:cNvSpPr>
              <a:spLocks noChangeArrowheads="1"/>
            </p:cNvSpPr>
            <p:nvPr/>
          </p:nvSpPr>
          <p:spPr bwMode="auto">
            <a:xfrm>
              <a:off x="2757956" y="2207989"/>
              <a:ext cx="8393" cy="195599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4" name="Rectangle 159"/>
            <p:cNvSpPr>
              <a:spLocks noChangeArrowheads="1"/>
            </p:cNvSpPr>
            <p:nvPr/>
          </p:nvSpPr>
          <p:spPr bwMode="auto">
            <a:xfrm>
              <a:off x="2766349" y="2207989"/>
              <a:ext cx="8393" cy="195599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5" name="Rectangle 160"/>
            <p:cNvSpPr>
              <a:spLocks noChangeArrowheads="1"/>
            </p:cNvSpPr>
            <p:nvPr/>
          </p:nvSpPr>
          <p:spPr bwMode="auto">
            <a:xfrm>
              <a:off x="2774741" y="2207989"/>
              <a:ext cx="8393" cy="195599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6" name="Rectangle 161"/>
            <p:cNvSpPr>
              <a:spLocks noChangeArrowheads="1"/>
            </p:cNvSpPr>
            <p:nvPr/>
          </p:nvSpPr>
          <p:spPr bwMode="auto">
            <a:xfrm>
              <a:off x="2783134" y="2207989"/>
              <a:ext cx="8393" cy="195599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7" name="Rectangle 162"/>
            <p:cNvSpPr>
              <a:spLocks noChangeArrowheads="1"/>
            </p:cNvSpPr>
            <p:nvPr/>
          </p:nvSpPr>
          <p:spPr bwMode="auto">
            <a:xfrm>
              <a:off x="2791526" y="2207989"/>
              <a:ext cx="8393" cy="195599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8" name="Rectangle 163"/>
            <p:cNvSpPr>
              <a:spLocks noChangeArrowheads="1"/>
            </p:cNvSpPr>
            <p:nvPr/>
          </p:nvSpPr>
          <p:spPr bwMode="auto">
            <a:xfrm>
              <a:off x="2799919" y="2207989"/>
              <a:ext cx="8393" cy="195599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1999" name="Rectangle 164"/>
            <p:cNvSpPr>
              <a:spLocks noChangeArrowheads="1"/>
            </p:cNvSpPr>
            <p:nvPr/>
          </p:nvSpPr>
          <p:spPr bwMode="auto">
            <a:xfrm>
              <a:off x="2808311" y="2207989"/>
              <a:ext cx="8393" cy="195599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00" name="Rectangle 165"/>
            <p:cNvSpPr>
              <a:spLocks noChangeArrowheads="1"/>
            </p:cNvSpPr>
            <p:nvPr/>
          </p:nvSpPr>
          <p:spPr bwMode="auto">
            <a:xfrm>
              <a:off x="2816704" y="2207989"/>
              <a:ext cx="8393" cy="195599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01" name="Rectangle 166"/>
            <p:cNvSpPr>
              <a:spLocks noChangeArrowheads="1"/>
            </p:cNvSpPr>
            <p:nvPr/>
          </p:nvSpPr>
          <p:spPr bwMode="auto">
            <a:xfrm>
              <a:off x="2825096" y="2207989"/>
              <a:ext cx="8393" cy="195599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02" name="Freeform 167"/>
            <p:cNvSpPr>
              <a:spLocks/>
            </p:cNvSpPr>
            <p:nvPr/>
          </p:nvSpPr>
          <p:spPr bwMode="auto">
            <a:xfrm>
              <a:off x="2618643" y="2181599"/>
              <a:ext cx="211489" cy="69857"/>
            </a:xfrm>
            <a:custGeom>
              <a:avLst/>
              <a:gdLst>
                <a:gd name="T0" fmla="*/ 200025 w 126"/>
                <a:gd name="T1" fmla="*/ 34925 h 45"/>
                <a:gd name="T2" fmla="*/ 200025 w 126"/>
                <a:gd name="T3" fmla="*/ 34925 h 45"/>
                <a:gd name="T4" fmla="*/ 200025 w 126"/>
                <a:gd name="T5" fmla="*/ 39688 h 45"/>
                <a:gd name="T6" fmla="*/ 196850 w 126"/>
                <a:gd name="T7" fmla="*/ 42863 h 45"/>
                <a:gd name="T8" fmla="*/ 195263 w 126"/>
                <a:gd name="T9" fmla="*/ 46038 h 45"/>
                <a:gd name="T10" fmla="*/ 192088 w 126"/>
                <a:gd name="T11" fmla="*/ 49213 h 45"/>
                <a:gd name="T12" fmla="*/ 182563 w 126"/>
                <a:gd name="T13" fmla="*/ 55563 h 45"/>
                <a:gd name="T14" fmla="*/ 169863 w 126"/>
                <a:gd name="T15" fmla="*/ 61913 h 45"/>
                <a:gd name="T16" fmla="*/ 155575 w 126"/>
                <a:gd name="T17" fmla="*/ 65088 h 45"/>
                <a:gd name="T18" fmla="*/ 138113 w 126"/>
                <a:gd name="T19" fmla="*/ 69850 h 45"/>
                <a:gd name="T20" fmla="*/ 120650 w 126"/>
                <a:gd name="T21" fmla="*/ 71438 h 45"/>
                <a:gd name="T22" fmla="*/ 100013 w 126"/>
                <a:gd name="T23" fmla="*/ 71438 h 45"/>
                <a:gd name="T24" fmla="*/ 79375 w 126"/>
                <a:gd name="T25" fmla="*/ 71438 h 45"/>
                <a:gd name="T26" fmla="*/ 61913 w 126"/>
                <a:gd name="T27" fmla="*/ 69850 h 45"/>
                <a:gd name="T28" fmla="*/ 44450 w 126"/>
                <a:gd name="T29" fmla="*/ 65088 h 45"/>
                <a:gd name="T30" fmla="*/ 30163 w 126"/>
                <a:gd name="T31" fmla="*/ 61913 h 45"/>
                <a:gd name="T32" fmla="*/ 17463 w 126"/>
                <a:gd name="T33" fmla="*/ 55563 h 45"/>
                <a:gd name="T34" fmla="*/ 7938 w 126"/>
                <a:gd name="T35" fmla="*/ 49213 h 45"/>
                <a:gd name="T36" fmla="*/ 6350 w 126"/>
                <a:gd name="T37" fmla="*/ 46038 h 45"/>
                <a:gd name="T38" fmla="*/ 3175 w 126"/>
                <a:gd name="T39" fmla="*/ 42863 h 45"/>
                <a:gd name="T40" fmla="*/ 0 w 126"/>
                <a:gd name="T41" fmla="*/ 39688 h 45"/>
                <a:gd name="T42" fmla="*/ 0 w 126"/>
                <a:gd name="T43" fmla="*/ 34925 h 45"/>
                <a:gd name="T44" fmla="*/ 0 w 126"/>
                <a:gd name="T45" fmla="*/ 31750 h 45"/>
                <a:gd name="T46" fmla="*/ 3175 w 126"/>
                <a:gd name="T47" fmla="*/ 28575 h 45"/>
                <a:gd name="T48" fmla="*/ 6350 w 126"/>
                <a:gd name="T49" fmla="*/ 25400 h 45"/>
                <a:gd name="T50" fmla="*/ 7938 w 126"/>
                <a:gd name="T51" fmla="*/ 20638 h 45"/>
                <a:gd name="T52" fmla="*/ 17463 w 126"/>
                <a:gd name="T53" fmla="*/ 15875 h 45"/>
                <a:gd name="T54" fmla="*/ 30163 w 126"/>
                <a:gd name="T55" fmla="*/ 11113 h 45"/>
                <a:gd name="T56" fmla="*/ 44450 w 126"/>
                <a:gd name="T57" fmla="*/ 6350 h 45"/>
                <a:gd name="T58" fmla="*/ 61913 w 126"/>
                <a:gd name="T59" fmla="*/ 3175 h 45"/>
                <a:gd name="T60" fmla="*/ 79375 w 126"/>
                <a:gd name="T61" fmla="*/ 0 h 45"/>
                <a:gd name="T62" fmla="*/ 100013 w 126"/>
                <a:gd name="T63" fmla="*/ 0 h 45"/>
                <a:gd name="T64" fmla="*/ 120650 w 126"/>
                <a:gd name="T65" fmla="*/ 0 h 45"/>
                <a:gd name="T66" fmla="*/ 138113 w 126"/>
                <a:gd name="T67" fmla="*/ 3175 h 45"/>
                <a:gd name="T68" fmla="*/ 155575 w 126"/>
                <a:gd name="T69" fmla="*/ 6350 h 45"/>
                <a:gd name="T70" fmla="*/ 169863 w 126"/>
                <a:gd name="T71" fmla="*/ 11113 h 45"/>
                <a:gd name="T72" fmla="*/ 182563 w 126"/>
                <a:gd name="T73" fmla="*/ 15875 h 45"/>
                <a:gd name="T74" fmla="*/ 192088 w 126"/>
                <a:gd name="T75" fmla="*/ 20638 h 45"/>
                <a:gd name="T76" fmla="*/ 195263 w 126"/>
                <a:gd name="T77" fmla="*/ 25400 h 45"/>
                <a:gd name="T78" fmla="*/ 196850 w 126"/>
                <a:gd name="T79" fmla="*/ 28575 h 45"/>
                <a:gd name="T80" fmla="*/ 200025 w 126"/>
                <a:gd name="T81" fmla="*/ 31750 h 45"/>
                <a:gd name="T82" fmla="*/ 200025 w 126"/>
                <a:gd name="T83" fmla="*/ 34925 h 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6"/>
                <a:gd name="T127" fmla="*/ 0 h 45"/>
                <a:gd name="T128" fmla="*/ 126 w 126"/>
                <a:gd name="T129" fmla="*/ 45 h 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6" h="45">
                  <a:moveTo>
                    <a:pt x="126" y="22"/>
                  </a:moveTo>
                  <a:lnTo>
                    <a:pt x="126" y="22"/>
                  </a:lnTo>
                  <a:lnTo>
                    <a:pt x="126" y="25"/>
                  </a:lnTo>
                  <a:lnTo>
                    <a:pt x="124" y="27"/>
                  </a:lnTo>
                  <a:lnTo>
                    <a:pt x="123" y="29"/>
                  </a:lnTo>
                  <a:lnTo>
                    <a:pt x="121" y="31"/>
                  </a:lnTo>
                  <a:lnTo>
                    <a:pt x="115" y="35"/>
                  </a:lnTo>
                  <a:lnTo>
                    <a:pt x="107" y="39"/>
                  </a:lnTo>
                  <a:lnTo>
                    <a:pt x="98" y="41"/>
                  </a:lnTo>
                  <a:lnTo>
                    <a:pt x="87" y="44"/>
                  </a:lnTo>
                  <a:lnTo>
                    <a:pt x="76" y="45"/>
                  </a:lnTo>
                  <a:lnTo>
                    <a:pt x="63" y="45"/>
                  </a:lnTo>
                  <a:lnTo>
                    <a:pt x="50" y="45"/>
                  </a:lnTo>
                  <a:lnTo>
                    <a:pt x="39" y="44"/>
                  </a:lnTo>
                  <a:lnTo>
                    <a:pt x="28" y="41"/>
                  </a:lnTo>
                  <a:lnTo>
                    <a:pt x="19" y="39"/>
                  </a:lnTo>
                  <a:lnTo>
                    <a:pt x="11" y="35"/>
                  </a:lnTo>
                  <a:lnTo>
                    <a:pt x="5" y="31"/>
                  </a:lnTo>
                  <a:lnTo>
                    <a:pt x="4" y="29"/>
                  </a:lnTo>
                  <a:lnTo>
                    <a:pt x="2" y="27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5" y="13"/>
                  </a:lnTo>
                  <a:lnTo>
                    <a:pt x="11" y="10"/>
                  </a:lnTo>
                  <a:lnTo>
                    <a:pt x="19" y="7"/>
                  </a:lnTo>
                  <a:lnTo>
                    <a:pt x="28" y="4"/>
                  </a:lnTo>
                  <a:lnTo>
                    <a:pt x="39" y="2"/>
                  </a:lnTo>
                  <a:lnTo>
                    <a:pt x="50" y="0"/>
                  </a:lnTo>
                  <a:lnTo>
                    <a:pt x="63" y="0"/>
                  </a:lnTo>
                  <a:lnTo>
                    <a:pt x="76" y="0"/>
                  </a:lnTo>
                  <a:lnTo>
                    <a:pt x="87" y="2"/>
                  </a:lnTo>
                  <a:lnTo>
                    <a:pt x="98" y="4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3" y="16"/>
                  </a:lnTo>
                  <a:lnTo>
                    <a:pt x="124" y="18"/>
                  </a:lnTo>
                  <a:lnTo>
                    <a:pt x="126" y="20"/>
                  </a:lnTo>
                  <a:lnTo>
                    <a:pt x="126" y="22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03" name="Freeform 168"/>
            <p:cNvSpPr>
              <a:spLocks/>
            </p:cNvSpPr>
            <p:nvPr/>
          </p:nvSpPr>
          <p:spPr bwMode="auto">
            <a:xfrm>
              <a:off x="2791526" y="2239037"/>
              <a:ext cx="211489" cy="218886"/>
            </a:xfrm>
            <a:custGeom>
              <a:avLst/>
              <a:gdLst>
                <a:gd name="T0" fmla="*/ 100013 w 126"/>
                <a:gd name="T1" fmla="*/ 0 h 141"/>
                <a:gd name="T2" fmla="*/ 100013 w 126"/>
                <a:gd name="T3" fmla="*/ 0 h 141"/>
                <a:gd name="T4" fmla="*/ 79375 w 126"/>
                <a:gd name="T5" fmla="*/ 1588 h 141"/>
                <a:gd name="T6" fmla="*/ 61913 w 126"/>
                <a:gd name="T7" fmla="*/ 3175 h 141"/>
                <a:gd name="T8" fmla="*/ 44450 w 126"/>
                <a:gd name="T9" fmla="*/ 7938 h 141"/>
                <a:gd name="T10" fmla="*/ 30163 w 126"/>
                <a:gd name="T11" fmla="*/ 11113 h 141"/>
                <a:gd name="T12" fmla="*/ 17463 w 126"/>
                <a:gd name="T13" fmla="*/ 15875 h 141"/>
                <a:gd name="T14" fmla="*/ 7938 w 126"/>
                <a:gd name="T15" fmla="*/ 22225 h 141"/>
                <a:gd name="T16" fmla="*/ 6350 w 126"/>
                <a:gd name="T17" fmla="*/ 26988 h 141"/>
                <a:gd name="T18" fmla="*/ 3175 w 126"/>
                <a:gd name="T19" fmla="*/ 28575 h 141"/>
                <a:gd name="T20" fmla="*/ 0 w 126"/>
                <a:gd name="T21" fmla="*/ 33338 h 141"/>
                <a:gd name="T22" fmla="*/ 0 w 126"/>
                <a:gd name="T23" fmla="*/ 36513 h 141"/>
                <a:gd name="T24" fmla="*/ 0 w 126"/>
                <a:gd name="T25" fmla="*/ 187325 h 141"/>
                <a:gd name="T26" fmla="*/ 0 w 126"/>
                <a:gd name="T27" fmla="*/ 192088 h 141"/>
                <a:gd name="T28" fmla="*/ 3175 w 126"/>
                <a:gd name="T29" fmla="*/ 195263 h 141"/>
                <a:gd name="T30" fmla="*/ 6350 w 126"/>
                <a:gd name="T31" fmla="*/ 198438 h 141"/>
                <a:gd name="T32" fmla="*/ 7938 w 126"/>
                <a:gd name="T33" fmla="*/ 201613 h 141"/>
                <a:gd name="T34" fmla="*/ 17463 w 126"/>
                <a:gd name="T35" fmla="*/ 207963 h 141"/>
                <a:gd name="T36" fmla="*/ 30163 w 126"/>
                <a:gd name="T37" fmla="*/ 214313 h 141"/>
                <a:gd name="T38" fmla="*/ 44450 w 126"/>
                <a:gd name="T39" fmla="*/ 217488 h 141"/>
                <a:gd name="T40" fmla="*/ 61913 w 126"/>
                <a:gd name="T41" fmla="*/ 220663 h 141"/>
                <a:gd name="T42" fmla="*/ 79375 w 126"/>
                <a:gd name="T43" fmla="*/ 222250 h 141"/>
                <a:gd name="T44" fmla="*/ 100013 w 126"/>
                <a:gd name="T45" fmla="*/ 223838 h 141"/>
                <a:gd name="T46" fmla="*/ 120650 w 126"/>
                <a:gd name="T47" fmla="*/ 222250 h 141"/>
                <a:gd name="T48" fmla="*/ 138113 w 126"/>
                <a:gd name="T49" fmla="*/ 220663 h 141"/>
                <a:gd name="T50" fmla="*/ 157163 w 126"/>
                <a:gd name="T51" fmla="*/ 217488 h 141"/>
                <a:gd name="T52" fmla="*/ 169863 w 126"/>
                <a:gd name="T53" fmla="*/ 214313 h 141"/>
                <a:gd name="T54" fmla="*/ 184150 w 126"/>
                <a:gd name="T55" fmla="*/ 207963 h 141"/>
                <a:gd name="T56" fmla="*/ 192088 w 126"/>
                <a:gd name="T57" fmla="*/ 201613 h 141"/>
                <a:gd name="T58" fmla="*/ 195263 w 126"/>
                <a:gd name="T59" fmla="*/ 198438 h 141"/>
                <a:gd name="T60" fmla="*/ 196850 w 126"/>
                <a:gd name="T61" fmla="*/ 195263 h 141"/>
                <a:gd name="T62" fmla="*/ 200025 w 126"/>
                <a:gd name="T63" fmla="*/ 192088 h 141"/>
                <a:gd name="T64" fmla="*/ 200025 w 126"/>
                <a:gd name="T65" fmla="*/ 187325 h 141"/>
                <a:gd name="T66" fmla="*/ 200025 w 126"/>
                <a:gd name="T67" fmla="*/ 36513 h 141"/>
                <a:gd name="T68" fmla="*/ 200025 w 126"/>
                <a:gd name="T69" fmla="*/ 33338 h 141"/>
                <a:gd name="T70" fmla="*/ 196850 w 126"/>
                <a:gd name="T71" fmla="*/ 28575 h 141"/>
                <a:gd name="T72" fmla="*/ 195263 w 126"/>
                <a:gd name="T73" fmla="*/ 26988 h 141"/>
                <a:gd name="T74" fmla="*/ 192088 w 126"/>
                <a:gd name="T75" fmla="*/ 22225 h 141"/>
                <a:gd name="T76" fmla="*/ 184150 w 126"/>
                <a:gd name="T77" fmla="*/ 15875 h 141"/>
                <a:gd name="T78" fmla="*/ 169863 w 126"/>
                <a:gd name="T79" fmla="*/ 11113 h 141"/>
                <a:gd name="T80" fmla="*/ 157163 w 126"/>
                <a:gd name="T81" fmla="*/ 7938 h 141"/>
                <a:gd name="T82" fmla="*/ 138113 w 126"/>
                <a:gd name="T83" fmla="*/ 3175 h 141"/>
                <a:gd name="T84" fmla="*/ 120650 w 126"/>
                <a:gd name="T85" fmla="*/ 1588 h 141"/>
                <a:gd name="T86" fmla="*/ 100013 w 126"/>
                <a:gd name="T87" fmla="*/ 0 h 14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6"/>
                <a:gd name="T133" fmla="*/ 0 h 141"/>
                <a:gd name="T134" fmla="*/ 126 w 126"/>
                <a:gd name="T135" fmla="*/ 141 h 14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6" h="141">
                  <a:moveTo>
                    <a:pt x="63" y="0"/>
                  </a:moveTo>
                  <a:lnTo>
                    <a:pt x="63" y="0"/>
                  </a:lnTo>
                  <a:lnTo>
                    <a:pt x="50" y="1"/>
                  </a:lnTo>
                  <a:lnTo>
                    <a:pt x="39" y="2"/>
                  </a:lnTo>
                  <a:lnTo>
                    <a:pt x="28" y="5"/>
                  </a:lnTo>
                  <a:lnTo>
                    <a:pt x="19" y="7"/>
                  </a:lnTo>
                  <a:lnTo>
                    <a:pt x="11" y="10"/>
                  </a:lnTo>
                  <a:lnTo>
                    <a:pt x="5" y="14"/>
                  </a:lnTo>
                  <a:lnTo>
                    <a:pt x="4" y="17"/>
                  </a:lnTo>
                  <a:lnTo>
                    <a:pt x="2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2" y="123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11" y="131"/>
                  </a:lnTo>
                  <a:lnTo>
                    <a:pt x="19" y="135"/>
                  </a:lnTo>
                  <a:lnTo>
                    <a:pt x="28" y="137"/>
                  </a:lnTo>
                  <a:lnTo>
                    <a:pt x="39" y="139"/>
                  </a:lnTo>
                  <a:lnTo>
                    <a:pt x="50" y="140"/>
                  </a:lnTo>
                  <a:lnTo>
                    <a:pt x="63" y="141"/>
                  </a:lnTo>
                  <a:lnTo>
                    <a:pt x="76" y="140"/>
                  </a:lnTo>
                  <a:lnTo>
                    <a:pt x="87" y="139"/>
                  </a:lnTo>
                  <a:lnTo>
                    <a:pt x="99" y="137"/>
                  </a:lnTo>
                  <a:lnTo>
                    <a:pt x="107" y="135"/>
                  </a:lnTo>
                  <a:lnTo>
                    <a:pt x="116" y="131"/>
                  </a:lnTo>
                  <a:lnTo>
                    <a:pt x="121" y="127"/>
                  </a:lnTo>
                  <a:lnTo>
                    <a:pt x="123" y="125"/>
                  </a:lnTo>
                  <a:lnTo>
                    <a:pt x="124" y="123"/>
                  </a:lnTo>
                  <a:lnTo>
                    <a:pt x="126" y="121"/>
                  </a:lnTo>
                  <a:lnTo>
                    <a:pt x="126" y="118"/>
                  </a:lnTo>
                  <a:lnTo>
                    <a:pt x="126" y="23"/>
                  </a:lnTo>
                  <a:lnTo>
                    <a:pt x="126" y="21"/>
                  </a:lnTo>
                  <a:lnTo>
                    <a:pt x="124" y="18"/>
                  </a:lnTo>
                  <a:lnTo>
                    <a:pt x="123" y="17"/>
                  </a:lnTo>
                  <a:lnTo>
                    <a:pt x="121" y="14"/>
                  </a:lnTo>
                  <a:lnTo>
                    <a:pt x="116" y="10"/>
                  </a:lnTo>
                  <a:lnTo>
                    <a:pt x="107" y="7"/>
                  </a:lnTo>
                  <a:lnTo>
                    <a:pt x="99" y="5"/>
                  </a:lnTo>
                  <a:lnTo>
                    <a:pt x="87" y="2"/>
                  </a:lnTo>
                  <a:lnTo>
                    <a:pt x="76" y="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04" name="Freeform 169"/>
            <p:cNvSpPr>
              <a:spLocks noEditPoints="1"/>
            </p:cNvSpPr>
            <p:nvPr/>
          </p:nvSpPr>
          <p:spPr bwMode="auto">
            <a:xfrm>
              <a:off x="2779777" y="2228171"/>
              <a:ext cx="234988" cy="240619"/>
            </a:xfrm>
            <a:custGeom>
              <a:avLst/>
              <a:gdLst>
                <a:gd name="T0" fmla="*/ 91777 w 448"/>
                <a:gd name="T1" fmla="*/ 24805 h 496"/>
                <a:gd name="T2" fmla="*/ 58043 w 448"/>
                <a:gd name="T3" fmla="*/ 30758 h 496"/>
                <a:gd name="T4" fmla="*/ 32742 w 448"/>
                <a:gd name="T5" fmla="*/ 38695 h 496"/>
                <a:gd name="T6" fmla="*/ 26293 w 448"/>
                <a:gd name="T7" fmla="*/ 43656 h 496"/>
                <a:gd name="T8" fmla="*/ 27285 w 448"/>
                <a:gd name="T9" fmla="*/ 44152 h 496"/>
                <a:gd name="T10" fmla="*/ 22324 w 448"/>
                <a:gd name="T11" fmla="*/ 51098 h 496"/>
                <a:gd name="T12" fmla="*/ 23813 w 448"/>
                <a:gd name="T13" fmla="*/ 47625 h 496"/>
                <a:gd name="T14" fmla="*/ 23813 w 448"/>
                <a:gd name="T15" fmla="*/ 202903 h 496"/>
                <a:gd name="T16" fmla="*/ 23813 w 448"/>
                <a:gd name="T17" fmla="*/ 198438 h 496"/>
                <a:gd name="T18" fmla="*/ 28773 w 448"/>
                <a:gd name="T19" fmla="*/ 204887 h 496"/>
                <a:gd name="T20" fmla="*/ 35223 w 448"/>
                <a:gd name="T21" fmla="*/ 208856 h 496"/>
                <a:gd name="T22" fmla="*/ 46633 w 448"/>
                <a:gd name="T23" fmla="*/ 213817 h 496"/>
                <a:gd name="T24" fmla="*/ 58539 w 448"/>
                <a:gd name="T25" fmla="*/ 217290 h 496"/>
                <a:gd name="T26" fmla="*/ 92273 w 448"/>
                <a:gd name="T27" fmla="*/ 221754 h 496"/>
                <a:gd name="T28" fmla="*/ 130969 w 448"/>
                <a:gd name="T29" fmla="*/ 221754 h 496"/>
                <a:gd name="T30" fmla="*/ 165199 w 448"/>
                <a:gd name="T31" fmla="*/ 216793 h 496"/>
                <a:gd name="T32" fmla="*/ 176113 w 448"/>
                <a:gd name="T33" fmla="*/ 213817 h 496"/>
                <a:gd name="T34" fmla="*/ 187523 w 448"/>
                <a:gd name="T35" fmla="*/ 208856 h 496"/>
                <a:gd name="T36" fmla="*/ 193973 w 448"/>
                <a:gd name="T37" fmla="*/ 204887 h 496"/>
                <a:gd name="T38" fmla="*/ 197941 w 448"/>
                <a:gd name="T39" fmla="*/ 199430 h 496"/>
                <a:gd name="T40" fmla="*/ 198438 w 448"/>
                <a:gd name="T41" fmla="*/ 202903 h 496"/>
                <a:gd name="T42" fmla="*/ 198438 w 448"/>
                <a:gd name="T43" fmla="*/ 47625 h 496"/>
                <a:gd name="T44" fmla="*/ 200422 w 448"/>
                <a:gd name="T45" fmla="*/ 51098 h 496"/>
                <a:gd name="T46" fmla="*/ 196453 w 448"/>
                <a:gd name="T47" fmla="*/ 45145 h 496"/>
                <a:gd name="T48" fmla="*/ 196453 w 448"/>
                <a:gd name="T49" fmla="*/ 43656 h 496"/>
                <a:gd name="T50" fmla="*/ 190004 w 448"/>
                <a:gd name="T51" fmla="*/ 38695 h 496"/>
                <a:gd name="T52" fmla="*/ 164207 w 448"/>
                <a:gd name="T53" fmla="*/ 30262 h 496"/>
                <a:gd name="T54" fmla="*/ 130473 w 448"/>
                <a:gd name="T55" fmla="*/ 24805 h 496"/>
                <a:gd name="T56" fmla="*/ 132953 w 448"/>
                <a:gd name="T57" fmla="*/ 1488 h 496"/>
                <a:gd name="T58" fmla="*/ 170656 w 448"/>
                <a:gd name="T59" fmla="*/ 7441 h 496"/>
                <a:gd name="T60" fmla="*/ 198438 w 448"/>
                <a:gd name="T61" fmla="*/ 16867 h 496"/>
                <a:gd name="T62" fmla="*/ 209352 w 448"/>
                <a:gd name="T63" fmla="*/ 23813 h 496"/>
                <a:gd name="T64" fmla="*/ 214313 w 448"/>
                <a:gd name="T65" fmla="*/ 29766 h 496"/>
                <a:gd name="T66" fmla="*/ 220762 w 448"/>
                <a:gd name="T67" fmla="*/ 38199 h 496"/>
                <a:gd name="T68" fmla="*/ 222250 w 448"/>
                <a:gd name="T69" fmla="*/ 47625 h 496"/>
                <a:gd name="T70" fmla="*/ 222250 w 448"/>
                <a:gd name="T71" fmla="*/ 202903 h 496"/>
                <a:gd name="T72" fmla="*/ 217785 w 448"/>
                <a:gd name="T73" fmla="*/ 212329 h 496"/>
                <a:gd name="T74" fmla="*/ 211832 w 448"/>
                <a:gd name="T75" fmla="*/ 220762 h 496"/>
                <a:gd name="T76" fmla="*/ 200422 w 448"/>
                <a:gd name="T77" fmla="*/ 228700 h 496"/>
                <a:gd name="T78" fmla="*/ 186531 w 448"/>
                <a:gd name="T79" fmla="*/ 235645 h 496"/>
                <a:gd name="T80" fmla="*/ 169168 w 448"/>
                <a:gd name="T81" fmla="*/ 240110 h 496"/>
                <a:gd name="T82" fmla="*/ 132457 w 448"/>
                <a:gd name="T83" fmla="*/ 245071 h 496"/>
                <a:gd name="T84" fmla="*/ 89793 w 448"/>
                <a:gd name="T85" fmla="*/ 245071 h 496"/>
                <a:gd name="T86" fmla="*/ 52090 w 448"/>
                <a:gd name="T87" fmla="*/ 240110 h 496"/>
                <a:gd name="T88" fmla="*/ 36215 w 448"/>
                <a:gd name="T89" fmla="*/ 235645 h 496"/>
                <a:gd name="T90" fmla="*/ 22324 w 448"/>
                <a:gd name="T91" fmla="*/ 228700 h 496"/>
                <a:gd name="T92" fmla="*/ 10914 w 448"/>
                <a:gd name="T93" fmla="*/ 220762 h 496"/>
                <a:gd name="T94" fmla="*/ 5457 w 448"/>
                <a:gd name="T95" fmla="*/ 213817 h 496"/>
                <a:gd name="T96" fmla="*/ 0 w 448"/>
                <a:gd name="T97" fmla="*/ 202903 h 496"/>
                <a:gd name="T98" fmla="*/ 0 w 448"/>
                <a:gd name="T99" fmla="*/ 47625 h 496"/>
                <a:gd name="T100" fmla="*/ 1984 w 448"/>
                <a:gd name="T101" fmla="*/ 38199 h 496"/>
                <a:gd name="T102" fmla="*/ 7441 w 448"/>
                <a:gd name="T103" fmla="*/ 31254 h 496"/>
                <a:gd name="T104" fmla="*/ 13395 w 448"/>
                <a:gd name="T105" fmla="*/ 23813 h 496"/>
                <a:gd name="T106" fmla="*/ 24309 w 448"/>
                <a:gd name="T107" fmla="*/ 16867 h 496"/>
                <a:gd name="T108" fmla="*/ 52586 w 448"/>
                <a:gd name="T109" fmla="*/ 7441 h 496"/>
                <a:gd name="T110" fmla="*/ 90289 w 448"/>
                <a:gd name="T111" fmla="*/ 992 h 496"/>
                <a:gd name="T112" fmla="*/ 132953 w 448"/>
                <a:gd name="T113" fmla="*/ 1488 h 49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8"/>
                <a:gd name="T172" fmla="*/ 0 h 496"/>
                <a:gd name="T173" fmla="*/ 448 w 448"/>
                <a:gd name="T174" fmla="*/ 496 h 49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8" h="496">
                  <a:moveTo>
                    <a:pt x="223" y="48"/>
                  </a:moveTo>
                  <a:lnTo>
                    <a:pt x="185" y="50"/>
                  </a:lnTo>
                  <a:lnTo>
                    <a:pt x="150" y="54"/>
                  </a:lnTo>
                  <a:lnTo>
                    <a:pt x="117" y="62"/>
                  </a:lnTo>
                  <a:lnTo>
                    <a:pt x="90" y="69"/>
                  </a:lnTo>
                  <a:lnTo>
                    <a:pt x="66" y="78"/>
                  </a:lnTo>
                  <a:lnTo>
                    <a:pt x="71" y="76"/>
                  </a:lnTo>
                  <a:lnTo>
                    <a:pt x="53" y="88"/>
                  </a:lnTo>
                  <a:lnTo>
                    <a:pt x="60" y="81"/>
                  </a:lnTo>
                  <a:lnTo>
                    <a:pt x="55" y="89"/>
                  </a:lnTo>
                  <a:lnTo>
                    <a:pt x="48" y="97"/>
                  </a:lnTo>
                  <a:lnTo>
                    <a:pt x="45" y="103"/>
                  </a:lnTo>
                  <a:lnTo>
                    <a:pt x="48" y="90"/>
                  </a:lnTo>
                  <a:lnTo>
                    <a:pt x="48" y="96"/>
                  </a:lnTo>
                  <a:lnTo>
                    <a:pt x="48" y="401"/>
                  </a:lnTo>
                  <a:lnTo>
                    <a:pt x="48" y="409"/>
                  </a:lnTo>
                  <a:lnTo>
                    <a:pt x="43" y="394"/>
                  </a:lnTo>
                  <a:lnTo>
                    <a:pt x="48" y="400"/>
                  </a:lnTo>
                  <a:lnTo>
                    <a:pt x="55" y="410"/>
                  </a:lnTo>
                  <a:lnTo>
                    <a:pt x="58" y="413"/>
                  </a:lnTo>
                  <a:lnTo>
                    <a:pt x="53" y="409"/>
                  </a:lnTo>
                  <a:lnTo>
                    <a:pt x="71" y="421"/>
                  </a:lnTo>
                  <a:lnTo>
                    <a:pt x="68" y="419"/>
                  </a:lnTo>
                  <a:lnTo>
                    <a:pt x="94" y="431"/>
                  </a:lnTo>
                  <a:lnTo>
                    <a:pt x="90" y="430"/>
                  </a:lnTo>
                  <a:lnTo>
                    <a:pt x="118" y="438"/>
                  </a:lnTo>
                  <a:lnTo>
                    <a:pt x="151" y="443"/>
                  </a:lnTo>
                  <a:lnTo>
                    <a:pt x="186" y="447"/>
                  </a:lnTo>
                  <a:lnTo>
                    <a:pt x="226" y="448"/>
                  </a:lnTo>
                  <a:lnTo>
                    <a:pt x="264" y="447"/>
                  </a:lnTo>
                  <a:lnTo>
                    <a:pt x="299" y="443"/>
                  </a:lnTo>
                  <a:lnTo>
                    <a:pt x="333" y="437"/>
                  </a:lnTo>
                  <a:lnTo>
                    <a:pt x="359" y="430"/>
                  </a:lnTo>
                  <a:lnTo>
                    <a:pt x="355" y="431"/>
                  </a:lnTo>
                  <a:lnTo>
                    <a:pt x="381" y="419"/>
                  </a:lnTo>
                  <a:lnTo>
                    <a:pt x="378" y="421"/>
                  </a:lnTo>
                  <a:lnTo>
                    <a:pt x="396" y="409"/>
                  </a:lnTo>
                  <a:lnTo>
                    <a:pt x="391" y="413"/>
                  </a:lnTo>
                  <a:lnTo>
                    <a:pt x="396" y="407"/>
                  </a:lnTo>
                  <a:lnTo>
                    <a:pt x="399" y="402"/>
                  </a:lnTo>
                  <a:lnTo>
                    <a:pt x="406" y="394"/>
                  </a:lnTo>
                  <a:lnTo>
                    <a:pt x="400" y="409"/>
                  </a:lnTo>
                  <a:lnTo>
                    <a:pt x="400" y="401"/>
                  </a:lnTo>
                  <a:lnTo>
                    <a:pt x="400" y="96"/>
                  </a:lnTo>
                  <a:lnTo>
                    <a:pt x="400" y="90"/>
                  </a:lnTo>
                  <a:lnTo>
                    <a:pt x="404" y="103"/>
                  </a:lnTo>
                  <a:lnTo>
                    <a:pt x="399" y="95"/>
                  </a:lnTo>
                  <a:lnTo>
                    <a:pt x="396" y="91"/>
                  </a:lnTo>
                  <a:lnTo>
                    <a:pt x="389" y="81"/>
                  </a:lnTo>
                  <a:lnTo>
                    <a:pt x="396" y="88"/>
                  </a:lnTo>
                  <a:lnTo>
                    <a:pt x="378" y="76"/>
                  </a:lnTo>
                  <a:lnTo>
                    <a:pt x="383" y="78"/>
                  </a:lnTo>
                  <a:lnTo>
                    <a:pt x="357" y="69"/>
                  </a:lnTo>
                  <a:lnTo>
                    <a:pt x="331" y="61"/>
                  </a:lnTo>
                  <a:lnTo>
                    <a:pt x="296" y="54"/>
                  </a:lnTo>
                  <a:lnTo>
                    <a:pt x="263" y="50"/>
                  </a:lnTo>
                  <a:lnTo>
                    <a:pt x="223" y="48"/>
                  </a:lnTo>
                  <a:close/>
                  <a:moveTo>
                    <a:pt x="268" y="3"/>
                  </a:moveTo>
                  <a:lnTo>
                    <a:pt x="307" y="7"/>
                  </a:lnTo>
                  <a:lnTo>
                    <a:pt x="344" y="15"/>
                  </a:lnTo>
                  <a:lnTo>
                    <a:pt x="374" y="24"/>
                  </a:lnTo>
                  <a:lnTo>
                    <a:pt x="400" y="34"/>
                  </a:lnTo>
                  <a:cubicBezTo>
                    <a:pt x="401" y="34"/>
                    <a:pt x="403" y="35"/>
                    <a:pt x="404" y="36"/>
                  </a:cubicBezTo>
                  <a:lnTo>
                    <a:pt x="422" y="48"/>
                  </a:lnTo>
                  <a:cubicBezTo>
                    <a:pt x="425" y="50"/>
                    <a:pt x="427" y="52"/>
                    <a:pt x="429" y="55"/>
                  </a:cubicBezTo>
                  <a:lnTo>
                    <a:pt x="432" y="60"/>
                  </a:lnTo>
                  <a:lnTo>
                    <a:pt x="439" y="69"/>
                  </a:lnTo>
                  <a:lnTo>
                    <a:pt x="445" y="77"/>
                  </a:lnTo>
                  <a:cubicBezTo>
                    <a:pt x="447" y="80"/>
                    <a:pt x="448" y="85"/>
                    <a:pt x="448" y="90"/>
                  </a:cubicBezTo>
                  <a:lnTo>
                    <a:pt x="448" y="96"/>
                  </a:lnTo>
                  <a:lnTo>
                    <a:pt x="448" y="401"/>
                  </a:lnTo>
                  <a:lnTo>
                    <a:pt x="448" y="409"/>
                  </a:lnTo>
                  <a:cubicBezTo>
                    <a:pt x="448" y="415"/>
                    <a:pt x="446" y="421"/>
                    <a:pt x="443" y="425"/>
                  </a:cubicBezTo>
                  <a:lnTo>
                    <a:pt x="439" y="428"/>
                  </a:lnTo>
                  <a:lnTo>
                    <a:pt x="432" y="439"/>
                  </a:lnTo>
                  <a:lnTo>
                    <a:pt x="427" y="445"/>
                  </a:lnTo>
                  <a:cubicBezTo>
                    <a:pt x="426" y="446"/>
                    <a:pt x="424" y="448"/>
                    <a:pt x="422" y="449"/>
                  </a:cubicBezTo>
                  <a:lnTo>
                    <a:pt x="404" y="461"/>
                  </a:lnTo>
                  <a:cubicBezTo>
                    <a:pt x="403" y="462"/>
                    <a:pt x="402" y="462"/>
                    <a:pt x="401" y="463"/>
                  </a:cubicBezTo>
                  <a:lnTo>
                    <a:pt x="376" y="475"/>
                  </a:lnTo>
                  <a:cubicBezTo>
                    <a:pt x="374" y="475"/>
                    <a:pt x="373" y="475"/>
                    <a:pt x="372" y="476"/>
                  </a:cubicBezTo>
                  <a:lnTo>
                    <a:pt x="341" y="484"/>
                  </a:lnTo>
                  <a:lnTo>
                    <a:pt x="304" y="490"/>
                  </a:lnTo>
                  <a:lnTo>
                    <a:pt x="267" y="494"/>
                  </a:lnTo>
                  <a:lnTo>
                    <a:pt x="223" y="496"/>
                  </a:lnTo>
                  <a:lnTo>
                    <a:pt x="181" y="494"/>
                  </a:lnTo>
                  <a:lnTo>
                    <a:pt x="144" y="490"/>
                  </a:lnTo>
                  <a:lnTo>
                    <a:pt x="105" y="484"/>
                  </a:lnTo>
                  <a:lnTo>
                    <a:pt x="77" y="476"/>
                  </a:lnTo>
                  <a:cubicBezTo>
                    <a:pt x="76" y="475"/>
                    <a:pt x="75" y="475"/>
                    <a:pt x="73" y="475"/>
                  </a:cubicBezTo>
                  <a:lnTo>
                    <a:pt x="48" y="463"/>
                  </a:lnTo>
                  <a:cubicBezTo>
                    <a:pt x="47" y="462"/>
                    <a:pt x="46" y="462"/>
                    <a:pt x="45" y="461"/>
                  </a:cubicBezTo>
                  <a:lnTo>
                    <a:pt x="27" y="449"/>
                  </a:lnTo>
                  <a:cubicBezTo>
                    <a:pt x="25" y="448"/>
                    <a:pt x="23" y="446"/>
                    <a:pt x="22" y="445"/>
                  </a:cubicBezTo>
                  <a:lnTo>
                    <a:pt x="15" y="436"/>
                  </a:lnTo>
                  <a:lnTo>
                    <a:pt x="11" y="431"/>
                  </a:lnTo>
                  <a:lnTo>
                    <a:pt x="6" y="425"/>
                  </a:lnTo>
                  <a:cubicBezTo>
                    <a:pt x="3" y="421"/>
                    <a:pt x="0" y="415"/>
                    <a:pt x="0" y="409"/>
                  </a:cubicBezTo>
                  <a:lnTo>
                    <a:pt x="0" y="401"/>
                  </a:lnTo>
                  <a:lnTo>
                    <a:pt x="0" y="96"/>
                  </a:lnTo>
                  <a:lnTo>
                    <a:pt x="0" y="90"/>
                  </a:lnTo>
                  <a:cubicBezTo>
                    <a:pt x="0" y="85"/>
                    <a:pt x="2" y="80"/>
                    <a:pt x="4" y="77"/>
                  </a:cubicBezTo>
                  <a:lnTo>
                    <a:pt x="11" y="66"/>
                  </a:lnTo>
                  <a:lnTo>
                    <a:pt x="15" y="63"/>
                  </a:lnTo>
                  <a:lnTo>
                    <a:pt x="20" y="55"/>
                  </a:lnTo>
                  <a:cubicBezTo>
                    <a:pt x="22" y="52"/>
                    <a:pt x="24" y="50"/>
                    <a:pt x="27" y="48"/>
                  </a:cubicBezTo>
                  <a:lnTo>
                    <a:pt x="45" y="36"/>
                  </a:lnTo>
                  <a:cubicBezTo>
                    <a:pt x="46" y="35"/>
                    <a:pt x="48" y="34"/>
                    <a:pt x="49" y="34"/>
                  </a:cubicBezTo>
                  <a:lnTo>
                    <a:pt x="77" y="23"/>
                  </a:lnTo>
                  <a:lnTo>
                    <a:pt x="106" y="15"/>
                  </a:lnTo>
                  <a:lnTo>
                    <a:pt x="145" y="7"/>
                  </a:lnTo>
                  <a:lnTo>
                    <a:pt x="182" y="2"/>
                  </a:lnTo>
                  <a:lnTo>
                    <a:pt x="226" y="0"/>
                  </a:lnTo>
                  <a:lnTo>
                    <a:pt x="268" y="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05" name="Rectangle 170"/>
            <p:cNvSpPr>
              <a:spLocks noChangeArrowheads="1"/>
            </p:cNvSpPr>
            <p:nvPr/>
          </p:nvSpPr>
          <p:spPr bwMode="auto">
            <a:xfrm>
              <a:off x="2783134" y="2270084"/>
              <a:ext cx="8393" cy="18783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06" name="Rectangle 171"/>
            <p:cNvSpPr>
              <a:spLocks noChangeArrowheads="1"/>
            </p:cNvSpPr>
            <p:nvPr/>
          </p:nvSpPr>
          <p:spPr bwMode="auto">
            <a:xfrm>
              <a:off x="2791526" y="2270084"/>
              <a:ext cx="8393" cy="18783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07" name="Rectangle 172"/>
            <p:cNvSpPr>
              <a:spLocks noChangeArrowheads="1"/>
            </p:cNvSpPr>
            <p:nvPr/>
          </p:nvSpPr>
          <p:spPr bwMode="auto">
            <a:xfrm>
              <a:off x="2799919" y="2270084"/>
              <a:ext cx="8393" cy="18783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08" name="Rectangle 173"/>
            <p:cNvSpPr>
              <a:spLocks noChangeArrowheads="1"/>
            </p:cNvSpPr>
            <p:nvPr/>
          </p:nvSpPr>
          <p:spPr bwMode="auto">
            <a:xfrm>
              <a:off x="2808311" y="2270084"/>
              <a:ext cx="8393" cy="18783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09" name="Rectangle 174"/>
            <p:cNvSpPr>
              <a:spLocks noChangeArrowheads="1"/>
            </p:cNvSpPr>
            <p:nvPr/>
          </p:nvSpPr>
          <p:spPr bwMode="auto">
            <a:xfrm>
              <a:off x="2816704" y="2270084"/>
              <a:ext cx="8393" cy="18783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0" name="Rectangle 175"/>
            <p:cNvSpPr>
              <a:spLocks noChangeArrowheads="1"/>
            </p:cNvSpPr>
            <p:nvPr/>
          </p:nvSpPr>
          <p:spPr bwMode="auto">
            <a:xfrm>
              <a:off x="2825096" y="2270084"/>
              <a:ext cx="8393" cy="18783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1" name="Rectangle 176"/>
            <p:cNvSpPr>
              <a:spLocks noChangeArrowheads="1"/>
            </p:cNvSpPr>
            <p:nvPr/>
          </p:nvSpPr>
          <p:spPr bwMode="auto">
            <a:xfrm>
              <a:off x="2833488" y="2270084"/>
              <a:ext cx="8393" cy="18783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2" name="Rectangle 177"/>
            <p:cNvSpPr>
              <a:spLocks noChangeArrowheads="1"/>
            </p:cNvSpPr>
            <p:nvPr/>
          </p:nvSpPr>
          <p:spPr bwMode="auto">
            <a:xfrm>
              <a:off x="2841880" y="2270084"/>
              <a:ext cx="8393" cy="18783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3" name="Rectangle 178"/>
            <p:cNvSpPr>
              <a:spLocks noChangeArrowheads="1"/>
            </p:cNvSpPr>
            <p:nvPr/>
          </p:nvSpPr>
          <p:spPr bwMode="auto">
            <a:xfrm>
              <a:off x="2850274" y="2270084"/>
              <a:ext cx="8393" cy="18783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4" name="Rectangle 179"/>
            <p:cNvSpPr>
              <a:spLocks noChangeArrowheads="1"/>
            </p:cNvSpPr>
            <p:nvPr/>
          </p:nvSpPr>
          <p:spPr bwMode="auto">
            <a:xfrm>
              <a:off x="2858666" y="2270084"/>
              <a:ext cx="8393" cy="18783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5" name="Rectangle 180"/>
            <p:cNvSpPr>
              <a:spLocks noChangeArrowheads="1"/>
            </p:cNvSpPr>
            <p:nvPr/>
          </p:nvSpPr>
          <p:spPr bwMode="auto">
            <a:xfrm>
              <a:off x="2867058" y="2270084"/>
              <a:ext cx="8393" cy="18783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6" name="Rectangle 181"/>
            <p:cNvSpPr>
              <a:spLocks noChangeArrowheads="1"/>
            </p:cNvSpPr>
            <p:nvPr/>
          </p:nvSpPr>
          <p:spPr bwMode="auto">
            <a:xfrm>
              <a:off x="2875449" y="2270084"/>
              <a:ext cx="8393" cy="18783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7" name="Rectangle 182"/>
            <p:cNvSpPr>
              <a:spLocks noChangeArrowheads="1"/>
            </p:cNvSpPr>
            <p:nvPr/>
          </p:nvSpPr>
          <p:spPr bwMode="auto">
            <a:xfrm>
              <a:off x="2883843" y="2270084"/>
              <a:ext cx="18463" cy="187838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8" name="Rectangle 183"/>
            <p:cNvSpPr>
              <a:spLocks noChangeArrowheads="1"/>
            </p:cNvSpPr>
            <p:nvPr/>
          </p:nvSpPr>
          <p:spPr bwMode="auto">
            <a:xfrm>
              <a:off x="2902305" y="2270084"/>
              <a:ext cx="8393" cy="187838"/>
            </a:xfrm>
            <a:prstGeom prst="rect">
              <a:avLst/>
            </a:prstGeom>
            <a:solidFill>
              <a:srgbClr val="F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19" name="Rectangle 184"/>
            <p:cNvSpPr>
              <a:spLocks noChangeArrowheads="1"/>
            </p:cNvSpPr>
            <p:nvPr/>
          </p:nvSpPr>
          <p:spPr bwMode="auto">
            <a:xfrm>
              <a:off x="2910699" y="2270084"/>
              <a:ext cx="8393" cy="187838"/>
            </a:xfrm>
            <a:prstGeom prst="rect">
              <a:avLst/>
            </a:prstGeom>
            <a:solidFill>
              <a:srgbClr val="FB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0" name="Rectangle 185"/>
            <p:cNvSpPr>
              <a:spLocks noChangeArrowheads="1"/>
            </p:cNvSpPr>
            <p:nvPr/>
          </p:nvSpPr>
          <p:spPr bwMode="auto">
            <a:xfrm>
              <a:off x="2919091" y="2270084"/>
              <a:ext cx="8393" cy="187838"/>
            </a:xfrm>
            <a:prstGeom prst="rect">
              <a:avLst/>
            </a:prstGeom>
            <a:solidFill>
              <a:srgbClr val="F7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1" name="Rectangle 186"/>
            <p:cNvSpPr>
              <a:spLocks noChangeArrowheads="1"/>
            </p:cNvSpPr>
            <p:nvPr/>
          </p:nvSpPr>
          <p:spPr bwMode="auto">
            <a:xfrm>
              <a:off x="2927483" y="2270084"/>
              <a:ext cx="8393" cy="187838"/>
            </a:xfrm>
            <a:prstGeom prst="rect">
              <a:avLst/>
            </a:prstGeom>
            <a:solidFill>
              <a:srgbClr val="F2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2" name="Rectangle 187"/>
            <p:cNvSpPr>
              <a:spLocks noChangeArrowheads="1"/>
            </p:cNvSpPr>
            <p:nvPr/>
          </p:nvSpPr>
          <p:spPr bwMode="auto">
            <a:xfrm>
              <a:off x="2935875" y="2270084"/>
              <a:ext cx="8393" cy="187838"/>
            </a:xfrm>
            <a:prstGeom prst="rect">
              <a:avLst/>
            </a:prstGeom>
            <a:solidFill>
              <a:srgbClr val="E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3" name="Rectangle 188"/>
            <p:cNvSpPr>
              <a:spLocks noChangeArrowheads="1"/>
            </p:cNvSpPr>
            <p:nvPr/>
          </p:nvSpPr>
          <p:spPr bwMode="auto">
            <a:xfrm>
              <a:off x="2944269" y="2270084"/>
              <a:ext cx="8393" cy="187838"/>
            </a:xfrm>
            <a:prstGeom prst="rect">
              <a:avLst/>
            </a:prstGeom>
            <a:solidFill>
              <a:srgbClr val="E5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4" name="Rectangle 189"/>
            <p:cNvSpPr>
              <a:spLocks noChangeArrowheads="1"/>
            </p:cNvSpPr>
            <p:nvPr/>
          </p:nvSpPr>
          <p:spPr bwMode="auto">
            <a:xfrm>
              <a:off x="2952660" y="2270084"/>
              <a:ext cx="8393" cy="187838"/>
            </a:xfrm>
            <a:prstGeom prst="rect">
              <a:avLst/>
            </a:prstGeom>
            <a:solidFill>
              <a:srgbClr val="D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5" name="Rectangle 190"/>
            <p:cNvSpPr>
              <a:spLocks noChangeArrowheads="1"/>
            </p:cNvSpPr>
            <p:nvPr/>
          </p:nvSpPr>
          <p:spPr bwMode="auto">
            <a:xfrm>
              <a:off x="2961053" y="2270084"/>
              <a:ext cx="8393" cy="187838"/>
            </a:xfrm>
            <a:prstGeom prst="rect">
              <a:avLst/>
            </a:prstGeom>
            <a:solidFill>
              <a:srgbClr val="D9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6" name="Rectangle 191"/>
            <p:cNvSpPr>
              <a:spLocks noChangeArrowheads="1"/>
            </p:cNvSpPr>
            <p:nvPr/>
          </p:nvSpPr>
          <p:spPr bwMode="auto">
            <a:xfrm>
              <a:off x="2969445" y="2270084"/>
              <a:ext cx="8393" cy="187838"/>
            </a:xfrm>
            <a:prstGeom prst="rect">
              <a:avLst/>
            </a:prstGeom>
            <a:solidFill>
              <a:srgbClr val="D4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7" name="Rectangle 192"/>
            <p:cNvSpPr>
              <a:spLocks noChangeArrowheads="1"/>
            </p:cNvSpPr>
            <p:nvPr/>
          </p:nvSpPr>
          <p:spPr bwMode="auto">
            <a:xfrm>
              <a:off x="2977838" y="2270084"/>
              <a:ext cx="8393" cy="187838"/>
            </a:xfrm>
            <a:prstGeom prst="rect">
              <a:avLst/>
            </a:prstGeom>
            <a:solidFill>
              <a:srgbClr val="D0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8" name="Rectangle 193"/>
            <p:cNvSpPr>
              <a:spLocks noChangeArrowheads="1"/>
            </p:cNvSpPr>
            <p:nvPr/>
          </p:nvSpPr>
          <p:spPr bwMode="auto">
            <a:xfrm>
              <a:off x="2986230" y="2270084"/>
              <a:ext cx="8393" cy="187838"/>
            </a:xfrm>
            <a:prstGeom prst="rect">
              <a:avLst/>
            </a:prstGeom>
            <a:solidFill>
              <a:srgbClr val="CD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29" name="Rectangle 194"/>
            <p:cNvSpPr>
              <a:spLocks noChangeArrowheads="1"/>
            </p:cNvSpPr>
            <p:nvPr/>
          </p:nvSpPr>
          <p:spPr bwMode="auto">
            <a:xfrm>
              <a:off x="2994623" y="2270084"/>
              <a:ext cx="8393" cy="18783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30" name="Freeform 195"/>
            <p:cNvSpPr>
              <a:spLocks/>
            </p:cNvSpPr>
            <p:nvPr/>
          </p:nvSpPr>
          <p:spPr bwMode="auto">
            <a:xfrm>
              <a:off x="2788169" y="2235932"/>
              <a:ext cx="209811" cy="69857"/>
            </a:xfrm>
            <a:custGeom>
              <a:avLst/>
              <a:gdLst>
                <a:gd name="T0" fmla="*/ 198438 w 125"/>
                <a:gd name="T1" fmla="*/ 34925 h 45"/>
                <a:gd name="T2" fmla="*/ 198438 w 125"/>
                <a:gd name="T3" fmla="*/ 34925 h 45"/>
                <a:gd name="T4" fmla="*/ 198438 w 125"/>
                <a:gd name="T5" fmla="*/ 39688 h 45"/>
                <a:gd name="T6" fmla="*/ 196850 w 125"/>
                <a:gd name="T7" fmla="*/ 42863 h 45"/>
                <a:gd name="T8" fmla="*/ 193675 w 125"/>
                <a:gd name="T9" fmla="*/ 46038 h 45"/>
                <a:gd name="T10" fmla="*/ 192088 w 125"/>
                <a:gd name="T11" fmla="*/ 49213 h 45"/>
                <a:gd name="T12" fmla="*/ 182563 w 125"/>
                <a:gd name="T13" fmla="*/ 57150 h 45"/>
                <a:gd name="T14" fmla="*/ 169863 w 125"/>
                <a:gd name="T15" fmla="*/ 61913 h 45"/>
                <a:gd name="T16" fmla="*/ 155575 w 125"/>
                <a:gd name="T17" fmla="*/ 65088 h 45"/>
                <a:gd name="T18" fmla="*/ 138113 w 125"/>
                <a:gd name="T19" fmla="*/ 69850 h 45"/>
                <a:gd name="T20" fmla="*/ 119063 w 125"/>
                <a:gd name="T21" fmla="*/ 71438 h 45"/>
                <a:gd name="T22" fmla="*/ 100013 w 125"/>
                <a:gd name="T23" fmla="*/ 71438 h 45"/>
                <a:gd name="T24" fmla="*/ 79375 w 125"/>
                <a:gd name="T25" fmla="*/ 71438 h 45"/>
                <a:gd name="T26" fmla="*/ 61913 w 125"/>
                <a:gd name="T27" fmla="*/ 69850 h 45"/>
                <a:gd name="T28" fmla="*/ 42863 w 125"/>
                <a:gd name="T29" fmla="*/ 65088 h 45"/>
                <a:gd name="T30" fmla="*/ 28575 w 125"/>
                <a:gd name="T31" fmla="*/ 61913 h 45"/>
                <a:gd name="T32" fmla="*/ 15875 w 125"/>
                <a:gd name="T33" fmla="*/ 57150 h 45"/>
                <a:gd name="T34" fmla="*/ 7938 w 125"/>
                <a:gd name="T35" fmla="*/ 49213 h 45"/>
                <a:gd name="T36" fmla="*/ 4763 w 125"/>
                <a:gd name="T37" fmla="*/ 46038 h 45"/>
                <a:gd name="T38" fmla="*/ 3175 w 125"/>
                <a:gd name="T39" fmla="*/ 42863 h 45"/>
                <a:gd name="T40" fmla="*/ 0 w 125"/>
                <a:gd name="T41" fmla="*/ 39688 h 45"/>
                <a:gd name="T42" fmla="*/ 0 w 125"/>
                <a:gd name="T43" fmla="*/ 34925 h 45"/>
                <a:gd name="T44" fmla="*/ 0 w 125"/>
                <a:gd name="T45" fmla="*/ 31750 h 45"/>
                <a:gd name="T46" fmla="*/ 3175 w 125"/>
                <a:gd name="T47" fmla="*/ 28575 h 45"/>
                <a:gd name="T48" fmla="*/ 4763 w 125"/>
                <a:gd name="T49" fmla="*/ 25400 h 45"/>
                <a:gd name="T50" fmla="*/ 7938 w 125"/>
                <a:gd name="T51" fmla="*/ 22225 h 45"/>
                <a:gd name="T52" fmla="*/ 15875 w 125"/>
                <a:gd name="T53" fmla="*/ 15875 h 45"/>
                <a:gd name="T54" fmla="*/ 28575 w 125"/>
                <a:gd name="T55" fmla="*/ 11113 h 45"/>
                <a:gd name="T56" fmla="*/ 42863 w 125"/>
                <a:gd name="T57" fmla="*/ 6350 h 45"/>
                <a:gd name="T58" fmla="*/ 61913 w 125"/>
                <a:gd name="T59" fmla="*/ 3175 h 45"/>
                <a:gd name="T60" fmla="*/ 79375 w 125"/>
                <a:gd name="T61" fmla="*/ 0 h 45"/>
                <a:gd name="T62" fmla="*/ 100013 w 125"/>
                <a:gd name="T63" fmla="*/ 0 h 45"/>
                <a:gd name="T64" fmla="*/ 119063 w 125"/>
                <a:gd name="T65" fmla="*/ 0 h 45"/>
                <a:gd name="T66" fmla="*/ 138113 w 125"/>
                <a:gd name="T67" fmla="*/ 3175 h 45"/>
                <a:gd name="T68" fmla="*/ 155575 w 125"/>
                <a:gd name="T69" fmla="*/ 6350 h 45"/>
                <a:gd name="T70" fmla="*/ 169863 w 125"/>
                <a:gd name="T71" fmla="*/ 11113 h 45"/>
                <a:gd name="T72" fmla="*/ 182563 w 125"/>
                <a:gd name="T73" fmla="*/ 15875 h 45"/>
                <a:gd name="T74" fmla="*/ 192088 w 125"/>
                <a:gd name="T75" fmla="*/ 22225 h 45"/>
                <a:gd name="T76" fmla="*/ 193675 w 125"/>
                <a:gd name="T77" fmla="*/ 25400 h 45"/>
                <a:gd name="T78" fmla="*/ 196850 w 125"/>
                <a:gd name="T79" fmla="*/ 28575 h 45"/>
                <a:gd name="T80" fmla="*/ 198438 w 125"/>
                <a:gd name="T81" fmla="*/ 31750 h 45"/>
                <a:gd name="T82" fmla="*/ 198438 w 125"/>
                <a:gd name="T83" fmla="*/ 34925 h 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5"/>
                <a:gd name="T127" fmla="*/ 0 h 45"/>
                <a:gd name="T128" fmla="*/ 125 w 125"/>
                <a:gd name="T129" fmla="*/ 45 h 4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5" h="45">
                  <a:moveTo>
                    <a:pt x="125" y="22"/>
                  </a:moveTo>
                  <a:lnTo>
                    <a:pt x="125" y="22"/>
                  </a:lnTo>
                  <a:lnTo>
                    <a:pt x="125" y="25"/>
                  </a:lnTo>
                  <a:lnTo>
                    <a:pt x="124" y="27"/>
                  </a:lnTo>
                  <a:lnTo>
                    <a:pt x="122" y="29"/>
                  </a:lnTo>
                  <a:lnTo>
                    <a:pt x="121" y="31"/>
                  </a:lnTo>
                  <a:lnTo>
                    <a:pt x="115" y="36"/>
                  </a:lnTo>
                  <a:lnTo>
                    <a:pt x="107" y="39"/>
                  </a:lnTo>
                  <a:lnTo>
                    <a:pt x="98" y="41"/>
                  </a:lnTo>
                  <a:lnTo>
                    <a:pt x="87" y="44"/>
                  </a:lnTo>
                  <a:lnTo>
                    <a:pt x="75" y="45"/>
                  </a:lnTo>
                  <a:lnTo>
                    <a:pt x="63" y="45"/>
                  </a:lnTo>
                  <a:lnTo>
                    <a:pt x="50" y="45"/>
                  </a:lnTo>
                  <a:lnTo>
                    <a:pt x="39" y="44"/>
                  </a:lnTo>
                  <a:lnTo>
                    <a:pt x="27" y="41"/>
                  </a:lnTo>
                  <a:lnTo>
                    <a:pt x="18" y="39"/>
                  </a:lnTo>
                  <a:lnTo>
                    <a:pt x="10" y="36"/>
                  </a:lnTo>
                  <a:lnTo>
                    <a:pt x="5" y="31"/>
                  </a:lnTo>
                  <a:lnTo>
                    <a:pt x="3" y="29"/>
                  </a:lnTo>
                  <a:lnTo>
                    <a:pt x="2" y="27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10" y="10"/>
                  </a:lnTo>
                  <a:lnTo>
                    <a:pt x="18" y="7"/>
                  </a:lnTo>
                  <a:lnTo>
                    <a:pt x="27" y="4"/>
                  </a:lnTo>
                  <a:lnTo>
                    <a:pt x="39" y="2"/>
                  </a:lnTo>
                  <a:lnTo>
                    <a:pt x="50" y="0"/>
                  </a:lnTo>
                  <a:lnTo>
                    <a:pt x="63" y="0"/>
                  </a:lnTo>
                  <a:lnTo>
                    <a:pt x="75" y="0"/>
                  </a:lnTo>
                  <a:lnTo>
                    <a:pt x="87" y="2"/>
                  </a:lnTo>
                  <a:lnTo>
                    <a:pt x="98" y="4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2" y="16"/>
                  </a:lnTo>
                  <a:lnTo>
                    <a:pt x="124" y="18"/>
                  </a:lnTo>
                  <a:lnTo>
                    <a:pt x="125" y="20"/>
                  </a:lnTo>
                  <a:lnTo>
                    <a:pt x="125" y="22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31" name="Picture 196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33560" y="2332179"/>
              <a:ext cx="370945" cy="1567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32" name="Freeform 197"/>
            <p:cNvSpPr>
              <a:spLocks/>
            </p:cNvSpPr>
            <p:nvPr/>
          </p:nvSpPr>
          <p:spPr bwMode="auto">
            <a:xfrm>
              <a:off x="2251054" y="2176942"/>
              <a:ext cx="236666" cy="226647"/>
            </a:xfrm>
            <a:custGeom>
              <a:avLst/>
              <a:gdLst>
                <a:gd name="T0" fmla="*/ 114300 w 141"/>
                <a:gd name="T1" fmla="*/ 0 h 146"/>
                <a:gd name="T2" fmla="*/ 0 w 141"/>
                <a:gd name="T3" fmla="*/ 39687 h 146"/>
                <a:gd name="T4" fmla="*/ 0 w 141"/>
                <a:gd name="T5" fmla="*/ 187325 h 146"/>
                <a:gd name="T6" fmla="*/ 112713 w 141"/>
                <a:gd name="T7" fmla="*/ 231775 h 146"/>
                <a:gd name="T8" fmla="*/ 223838 w 141"/>
                <a:gd name="T9" fmla="*/ 192087 h 146"/>
                <a:gd name="T10" fmla="*/ 223838 w 141"/>
                <a:gd name="T11" fmla="*/ 46037 h 146"/>
                <a:gd name="T12" fmla="*/ 114300 w 141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46"/>
                <a:gd name="T23" fmla="*/ 141 w 141"/>
                <a:gd name="T24" fmla="*/ 146 h 1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46">
                  <a:moveTo>
                    <a:pt x="72" y="0"/>
                  </a:moveTo>
                  <a:lnTo>
                    <a:pt x="0" y="25"/>
                  </a:lnTo>
                  <a:lnTo>
                    <a:pt x="0" y="118"/>
                  </a:lnTo>
                  <a:lnTo>
                    <a:pt x="71" y="146"/>
                  </a:lnTo>
                  <a:lnTo>
                    <a:pt x="141" y="121"/>
                  </a:lnTo>
                  <a:lnTo>
                    <a:pt x="141" y="29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33" name="Freeform 198"/>
            <p:cNvSpPr>
              <a:spLocks noEditPoints="1"/>
            </p:cNvSpPr>
            <p:nvPr/>
          </p:nvSpPr>
          <p:spPr bwMode="auto">
            <a:xfrm>
              <a:off x="2239305" y="2166076"/>
              <a:ext cx="261843" cy="248380"/>
            </a:xfrm>
            <a:custGeom>
              <a:avLst/>
              <a:gdLst>
                <a:gd name="T0" fmla="*/ 120829 w 496"/>
                <a:gd name="T1" fmla="*/ 23271 h 513"/>
                <a:gd name="T2" fmla="*/ 129317 w 496"/>
                <a:gd name="T3" fmla="*/ 23271 h 513"/>
                <a:gd name="T4" fmla="*/ 15977 w 496"/>
                <a:gd name="T5" fmla="*/ 61891 h 513"/>
                <a:gd name="T6" fmla="*/ 23966 w 496"/>
                <a:gd name="T7" fmla="*/ 50503 h 513"/>
                <a:gd name="T8" fmla="*/ 23966 w 496"/>
                <a:gd name="T9" fmla="*/ 197556 h 513"/>
                <a:gd name="T10" fmla="*/ 16477 w 496"/>
                <a:gd name="T11" fmla="*/ 186663 h 513"/>
                <a:gd name="T12" fmla="*/ 128319 w 496"/>
                <a:gd name="T13" fmla="*/ 230729 h 513"/>
                <a:gd name="T14" fmla="*/ 120330 w 496"/>
                <a:gd name="T15" fmla="*/ 230729 h 513"/>
                <a:gd name="T16" fmla="*/ 232172 w 496"/>
                <a:gd name="T17" fmla="*/ 192109 h 513"/>
                <a:gd name="T18" fmla="*/ 223684 w 496"/>
                <a:gd name="T19" fmla="*/ 203497 h 513"/>
                <a:gd name="T20" fmla="*/ 223684 w 496"/>
                <a:gd name="T21" fmla="*/ 57435 h 513"/>
                <a:gd name="T22" fmla="*/ 231173 w 496"/>
                <a:gd name="T23" fmla="*/ 68327 h 513"/>
                <a:gd name="T24" fmla="*/ 120829 w 496"/>
                <a:gd name="T25" fmla="*/ 23271 h 513"/>
                <a:gd name="T26" fmla="*/ 240660 w 496"/>
                <a:gd name="T27" fmla="*/ 46542 h 513"/>
                <a:gd name="T28" fmla="*/ 247650 w 496"/>
                <a:gd name="T29" fmla="*/ 57435 h 513"/>
                <a:gd name="T30" fmla="*/ 247650 w 496"/>
                <a:gd name="T31" fmla="*/ 203497 h 513"/>
                <a:gd name="T32" fmla="*/ 239661 w 496"/>
                <a:gd name="T33" fmla="*/ 214390 h 513"/>
                <a:gd name="T34" fmla="*/ 127819 w 496"/>
                <a:gd name="T35" fmla="*/ 253010 h 513"/>
                <a:gd name="T36" fmla="*/ 119831 w 496"/>
                <a:gd name="T37" fmla="*/ 253010 h 513"/>
                <a:gd name="T38" fmla="*/ 7989 w 496"/>
                <a:gd name="T39" fmla="*/ 208448 h 513"/>
                <a:gd name="T40" fmla="*/ 0 w 496"/>
                <a:gd name="T41" fmla="*/ 197556 h 513"/>
                <a:gd name="T42" fmla="*/ 0 w 496"/>
                <a:gd name="T43" fmla="*/ 50503 h 513"/>
                <a:gd name="T44" fmla="*/ 8488 w 496"/>
                <a:gd name="T45" fmla="*/ 39115 h 513"/>
                <a:gd name="T46" fmla="*/ 121329 w 496"/>
                <a:gd name="T47" fmla="*/ 990 h 513"/>
                <a:gd name="T48" fmla="*/ 129817 w 496"/>
                <a:gd name="T49" fmla="*/ 990 h 513"/>
                <a:gd name="T50" fmla="*/ 240660 w 496"/>
                <a:gd name="T51" fmla="*/ 46542 h 5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13"/>
                <a:gd name="T80" fmla="*/ 496 w 496"/>
                <a:gd name="T81" fmla="*/ 513 h 5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13">
                  <a:moveTo>
                    <a:pt x="242" y="47"/>
                  </a:moveTo>
                  <a:lnTo>
                    <a:pt x="259" y="47"/>
                  </a:lnTo>
                  <a:lnTo>
                    <a:pt x="32" y="125"/>
                  </a:lnTo>
                  <a:lnTo>
                    <a:pt x="48" y="102"/>
                  </a:lnTo>
                  <a:lnTo>
                    <a:pt x="48" y="399"/>
                  </a:lnTo>
                  <a:lnTo>
                    <a:pt x="33" y="377"/>
                  </a:lnTo>
                  <a:lnTo>
                    <a:pt x="257" y="466"/>
                  </a:lnTo>
                  <a:lnTo>
                    <a:pt x="241" y="466"/>
                  </a:lnTo>
                  <a:lnTo>
                    <a:pt x="465" y="388"/>
                  </a:lnTo>
                  <a:lnTo>
                    <a:pt x="448" y="411"/>
                  </a:lnTo>
                  <a:lnTo>
                    <a:pt x="448" y="116"/>
                  </a:lnTo>
                  <a:lnTo>
                    <a:pt x="463" y="138"/>
                  </a:lnTo>
                  <a:lnTo>
                    <a:pt x="242" y="47"/>
                  </a:lnTo>
                  <a:close/>
                  <a:moveTo>
                    <a:pt x="482" y="94"/>
                  </a:moveTo>
                  <a:cubicBezTo>
                    <a:pt x="491" y="97"/>
                    <a:pt x="496" y="106"/>
                    <a:pt x="496" y="116"/>
                  </a:cubicBezTo>
                  <a:lnTo>
                    <a:pt x="496" y="411"/>
                  </a:lnTo>
                  <a:cubicBezTo>
                    <a:pt x="496" y="421"/>
                    <a:pt x="490" y="430"/>
                    <a:pt x="480" y="433"/>
                  </a:cubicBezTo>
                  <a:lnTo>
                    <a:pt x="256" y="511"/>
                  </a:lnTo>
                  <a:cubicBezTo>
                    <a:pt x="251" y="513"/>
                    <a:pt x="245" y="513"/>
                    <a:pt x="240" y="511"/>
                  </a:cubicBezTo>
                  <a:lnTo>
                    <a:pt x="16" y="421"/>
                  </a:lnTo>
                  <a:cubicBezTo>
                    <a:pt x="6" y="418"/>
                    <a:pt x="0" y="409"/>
                    <a:pt x="0" y="399"/>
                  </a:cubicBezTo>
                  <a:lnTo>
                    <a:pt x="0" y="102"/>
                  </a:lnTo>
                  <a:cubicBezTo>
                    <a:pt x="0" y="92"/>
                    <a:pt x="7" y="83"/>
                    <a:pt x="17" y="79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0" y="2"/>
                  </a:cubicBezTo>
                  <a:lnTo>
                    <a:pt x="482" y="9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34" name="Freeform 199"/>
            <p:cNvSpPr>
              <a:spLocks/>
            </p:cNvSpPr>
            <p:nvPr/>
          </p:nvSpPr>
          <p:spPr bwMode="auto">
            <a:xfrm>
              <a:off x="2247697" y="2212647"/>
              <a:ext cx="117494" cy="186285"/>
            </a:xfrm>
            <a:custGeom>
              <a:avLst/>
              <a:gdLst>
                <a:gd name="T0" fmla="*/ 111125 w 70"/>
                <a:gd name="T1" fmla="*/ 190500 h 120"/>
                <a:gd name="T2" fmla="*/ 0 w 70"/>
                <a:gd name="T3" fmla="*/ 147638 h 120"/>
                <a:gd name="T4" fmla="*/ 0 w 70"/>
                <a:gd name="T5" fmla="*/ 0 h 120"/>
                <a:gd name="T6" fmla="*/ 111125 w 70"/>
                <a:gd name="T7" fmla="*/ 44450 h 120"/>
                <a:gd name="T8" fmla="*/ 111125 w 70"/>
                <a:gd name="T9" fmla="*/ 19050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"/>
                <a:gd name="T16" fmla="*/ 0 h 120"/>
                <a:gd name="T17" fmla="*/ 70 w 70"/>
                <a:gd name="T18" fmla="*/ 120 h 1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" h="120">
                  <a:moveTo>
                    <a:pt x="70" y="120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70" y="28"/>
                  </a:lnTo>
                  <a:lnTo>
                    <a:pt x="70" y="12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35" name="Freeform 200"/>
            <p:cNvSpPr>
              <a:spLocks/>
            </p:cNvSpPr>
            <p:nvPr/>
          </p:nvSpPr>
          <p:spPr bwMode="auto">
            <a:xfrm>
              <a:off x="2264481" y="2235932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1750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0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36" name="Freeform 201"/>
            <p:cNvSpPr>
              <a:spLocks/>
            </p:cNvSpPr>
            <p:nvPr/>
          </p:nvSpPr>
          <p:spPr bwMode="auto">
            <a:xfrm>
              <a:off x="2264481" y="2266980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37" name="Freeform 202"/>
            <p:cNvSpPr>
              <a:spLocks/>
            </p:cNvSpPr>
            <p:nvPr/>
          </p:nvSpPr>
          <p:spPr bwMode="auto">
            <a:xfrm>
              <a:off x="2264481" y="2305790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38" name="Picture 203"/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0226" y="2215752"/>
              <a:ext cx="117494" cy="1955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39" name="Freeform 204"/>
            <p:cNvSpPr>
              <a:spLocks/>
            </p:cNvSpPr>
            <p:nvPr/>
          </p:nvSpPr>
          <p:spPr bwMode="auto">
            <a:xfrm>
              <a:off x="2247697" y="2173837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1125 w 141"/>
                <a:gd name="T3" fmla="*/ 87313 h 55"/>
                <a:gd name="T4" fmla="*/ 0 w 141"/>
                <a:gd name="T5" fmla="*/ 39688 h 55"/>
                <a:gd name="T6" fmla="*/ 112713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0" y="55"/>
                  </a:lnTo>
                  <a:lnTo>
                    <a:pt x="0" y="25"/>
                  </a:lnTo>
                  <a:lnTo>
                    <a:pt x="71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40" name="Picture 206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9872" y="2403589"/>
              <a:ext cx="362553" cy="1474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1" name="Freeform 207"/>
            <p:cNvSpPr>
              <a:spLocks/>
            </p:cNvSpPr>
            <p:nvPr/>
          </p:nvSpPr>
          <p:spPr bwMode="auto">
            <a:xfrm>
              <a:off x="2437366" y="2246799"/>
              <a:ext cx="236666" cy="234409"/>
            </a:xfrm>
            <a:custGeom>
              <a:avLst/>
              <a:gdLst>
                <a:gd name="T0" fmla="*/ 112713 w 141"/>
                <a:gd name="T1" fmla="*/ 0 h 151"/>
                <a:gd name="T2" fmla="*/ 0 w 141"/>
                <a:gd name="T3" fmla="*/ 41275 h 151"/>
                <a:gd name="T4" fmla="*/ 0 w 141"/>
                <a:gd name="T5" fmla="*/ 193675 h 151"/>
                <a:gd name="T6" fmla="*/ 111125 w 141"/>
                <a:gd name="T7" fmla="*/ 239713 h 151"/>
                <a:gd name="T8" fmla="*/ 223838 w 141"/>
                <a:gd name="T9" fmla="*/ 200025 h 151"/>
                <a:gd name="T10" fmla="*/ 223838 w 141"/>
                <a:gd name="T11" fmla="*/ 47625 h 151"/>
                <a:gd name="T12" fmla="*/ 112713 w 141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51"/>
                <a:gd name="T23" fmla="*/ 141 w 141"/>
                <a:gd name="T24" fmla="*/ 151 h 1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51">
                  <a:moveTo>
                    <a:pt x="71" y="0"/>
                  </a:moveTo>
                  <a:lnTo>
                    <a:pt x="0" y="26"/>
                  </a:lnTo>
                  <a:lnTo>
                    <a:pt x="0" y="122"/>
                  </a:lnTo>
                  <a:lnTo>
                    <a:pt x="70" y="151"/>
                  </a:lnTo>
                  <a:lnTo>
                    <a:pt x="141" y="126"/>
                  </a:lnTo>
                  <a:lnTo>
                    <a:pt x="141" y="3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42" name="Freeform 208"/>
            <p:cNvSpPr>
              <a:spLocks noEditPoints="1"/>
            </p:cNvSpPr>
            <p:nvPr/>
          </p:nvSpPr>
          <p:spPr bwMode="auto">
            <a:xfrm>
              <a:off x="2423937" y="2235932"/>
              <a:ext cx="261843" cy="257695"/>
            </a:xfrm>
            <a:custGeom>
              <a:avLst/>
              <a:gdLst>
                <a:gd name="T0" fmla="*/ 120829 w 496"/>
                <a:gd name="T1" fmla="*/ 23413 h 529"/>
                <a:gd name="T2" fmla="*/ 129317 w 496"/>
                <a:gd name="T3" fmla="*/ 23413 h 529"/>
                <a:gd name="T4" fmla="*/ 15977 w 496"/>
                <a:gd name="T5" fmla="*/ 63266 h 529"/>
                <a:gd name="T6" fmla="*/ 23966 w 496"/>
                <a:gd name="T7" fmla="*/ 52306 h 529"/>
                <a:gd name="T8" fmla="*/ 23966 w 496"/>
                <a:gd name="T9" fmla="*/ 205241 h 529"/>
                <a:gd name="T10" fmla="*/ 16976 w 496"/>
                <a:gd name="T11" fmla="*/ 194281 h 529"/>
                <a:gd name="T12" fmla="*/ 128818 w 496"/>
                <a:gd name="T13" fmla="*/ 240112 h 529"/>
                <a:gd name="T14" fmla="*/ 119831 w 496"/>
                <a:gd name="T15" fmla="*/ 240112 h 529"/>
                <a:gd name="T16" fmla="*/ 231673 w 496"/>
                <a:gd name="T17" fmla="*/ 200259 h 529"/>
                <a:gd name="T18" fmla="*/ 223684 w 496"/>
                <a:gd name="T19" fmla="*/ 211218 h 529"/>
                <a:gd name="T20" fmla="*/ 223684 w 496"/>
                <a:gd name="T21" fmla="*/ 59281 h 529"/>
                <a:gd name="T22" fmla="*/ 231173 w 496"/>
                <a:gd name="T23" fmla="*/ 70240 h 529"/>
                <a:gd name="T24" fmla="*/ 120829 w 496"/>
                <a:gd name="T25" fmla="*/ 23413 h 529"/>
                <a:gd name="T26" fmla="*/ 240660 w 496"/>
                <a:gd name="T27" fmla="*/ 48321 h 529"/>
                <a:gd name="T28" fmla="*/ 247650 w 496"/>
                <a:gd name="T29" fmla="*/ 59281 h 529"/>
                <a:gd name="T30" fmla="*/ 247650 w 496"/>
                <a:gd name="T31" fmla="*/ 211218 h 529"/>
                <a:gd name="T32" fmla="*/ 240161 w 496"/>
                <a:gd name="T33" fmla="*/ 222676 h 529"/>
                <a:gd name="T34" fmla="*/ 128319 w 496"/>
                <a:gd name="T35" fmla="*/ 262529 h 529"/>
                <a:gd name="T36" fmla="*/ 119331 w 496"/>
                <a:gd name="T37" fmla="*/ 262529 h 529"/>
                <a:gd name="T38" fmla="*/ 7489 w 496"/>
                <a:gd name="T39" fmla="*/ 216200 h 529"/>
                <a:gd name="T40" fmla="*/ 0 w 496"/>
                <a:gd name="T41" fmla="*/ 205241 h 529"/>
                <a:gd name="T42" fmla="*/ 0 w 496"/>
                <a:gd name="T43" fmla="*/ 52306 h 529"/>
                <a:gd name="T44" fmla="*/ 7989 w 496"/>
                <a:gd name="T45" fmla="*/ 40849 h 529"/>
                <a:gd name="T46" fmla="*/ 121329 w 496"/>
                <a:gd name="T47" fmla="*/ 996 h 529"/>
                <a:gd name="T48" fmla="*/ 130316 w 496"/>
                <a:gd name="T49" fmla="*/ 996 h 529"/>
                <a:gd name="T50" fmla="*/ 240660 w 496"/>
                <a:gd name="T51" fmla="*/ 48321 h 5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29"/>
                <a:gd name="T80" fmla="*/ 496 w 496"/>
                <a:gd name="T81" fmla="*/ 529 h 5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29">
                  <a:moveTo>
                    <a:pt x="242" y="47"/>
                  </a:moveTo>
                  <a:lnTo>
                    <a:pt x="259" y="47"/>
                  </a:lnTo>
                  <a:lnTo>
                    <a:pt x="32" y="127"/>
                  </a:lnTo>
                  <a:lnTo>
                    <a:pt x="48" y="105"/>
                  </a:lnTo>
                  <a:lnTo>
                    <a:pt x="48" y="412"/>
                  </a:lnTo>
                  <a:lnTo>
                    <a:pt x="34" y="390"/>
                  </a:lnTo>
                  <a:lnTo>
                    <a:pt x="258" y="482"/>
                  </a:lnTo>
                  <a:lnTo>
                    <a:pt x="240" y="482"/>
                  </a:lnTo>
                  <a:lnTo>
                    <a:pt x="464" y="402"/>
                  </a:lnTo>
                  <a:lnTo>
                    <a:pt x="448" y="424"/>
                  </a:lnTo>
                  <a:lnTo>
                    <a:pt x="448" y="119"/>
                  </a:lnTo>
                  <a:lnTo>
                    <a:pt x="463" y="141"/>
                  </a:lnTo>
                  <a:lnTo>
                    <a:pt x="242" y="47"/>
                  </a:lnTo>
                  <a:close/>
                  <a:moveTo>
                    <a:pt x="482" y="97"/>
                  </a:moveTo>
                  <a:cubicBezTo>
                    <a:pt x="491" y="101"/>
                    <a:pt x="496" y="109"/>
                    <a:pt x="496" y="119"/>
                  </a:cubicBezTo>
                  <a:lnTo>
                    <a:pt x="496" y="424"/>
                  </a:lnTo>
                  <a:cubicBezTo>
                    <a:pt x="496" y="434"/>
                    <a:pt x="490" y="443"/>
                    <a:pt x="481" y="447"/>
                  </a:cubicBezTo>
                  <a:lnTo>
                    <a:pt x="257" y="527"/>
                  </a:lnTo>
                  <a:cubicBezTo>
                    <a:pt x="251" y="529"/>
                    <a:pt x="245" y="529"/>
                    <a:pt x="239" y="527"/>
                  </a:cubicBezTo>
                  <a:lnTo>
                    <a:pt x="15" y="434"/>
                  </a:lnTo>
                  <a:cubicBezTo>
                    <a:pt x="6" y="431"/>
                    <a:pt x="0" y="422"/>
                    <a:pt x="0" y="412"/>
                  </a:cubicBezTo>
                  <a:lnTo>
                    <a:pt x="0" y="105"/>
                  </a:lnTo>
                  <a:cubicBezTo>
                    <a:pt x="0" y="95"/>
                    <a:pt x="7" y="86"/>
                    <a:pt x="16" y="82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1" y="2"/>
                  </a:cubicBezTo>
                  <a:lnTo>
                    <a:pt x="482" y="9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43" name="Freeform 209"/>
            <p:cNvSpPr>
              <a:spLocks/>
            </p:cNvSpPr>
            <p:nvPr/>
          </p:nvSpPr>
          <p:spPr bwMode="auto">
            <a:xfrm>
              <a:off x="2432330" y="2282503"/>
              <a:ext cx="119173" cy="194048"/>
            </a:xfrm>
            <a:custGeom>
              <a:avLst/>
              <a:gdLst>
                <a:gd name="T0" fmla="*/ 112713 w 71"/>
                <a:gd name="T1" fmla="*/ 198438 h 125"/>
                <a:gd name="T2" fmla="*/ 0 w 71"/>
                <a:gd name="T3" fmla="*/ 152400 h 125"/>
                <a:gd name="T4" fmla="*/ 0 w 71"/>
                <a:gd name="T5" fmla="*/ 0 h 125"/>
                <a:gd name="T6" fmla="*/ 112713 w 71"/>
                <a:gd name="T7" fmla="*/ 47625 h 125"/>
                <a:gd name="T8" fmla="*/ 112713 w 71"/>
                <a:gd name="T9" fmla="*/ 19843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25"/>
                <a:gd name="T17" fmla="*/ 71 w 71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25">
                  <a:moveTo>
                    <a:pt x="71" y="125"/>
                  </a:moveTo>
                  <a:lnTo>
                    <a:pt x="0" y="96"/>
                  </a:lnTo>
                  <a:lnTo>
                    <a:pt x="0" y="0"/>
                  </a:lnTo>
                  <a:lnTo>
                    <a:pt x="71" y="30"/>
                  </a:lnTo>
                  <a:lnTo>
                    <a:pt x="71" y="12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44" name="Freeform 210"/>
            <p:cNvSpPr>
              <a:spLocks/>
            </p:cNvSpPr>
            <p:nvPr/>
          </p:nvSpPr>
          <p:spPr bwMode="auto">
            <a:xfrm>
              <a:off x="2450793" y="2305790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1750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0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45" name="Freeform 211"/>
            <p:cNvSpPr>
              <a:spLocks/>
            </p:cNvSpPr>
            <p:nvPr/>
          </p:nvSpPr>
          <p:spPr bwMode="auto">
            <a:xfrm>
              <a:off x="2450793" y="2344598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46" name="Freeform 212"/>
            <p:cNvSpPr>
              <a:spLocks/>
            </p:cNvSpPr>
            <p:nvPr/>
          </p:nvSpPr>
          <p:spPr bwMode="auto">
            <a:xfrm>
              <a:off x="2450793" y="2383408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47" name="Picture 213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46468" y="2285608"/>
              <a:ext cx="127564" cy="1955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8" name="Freeform 214"/>
            <p:cNvSpPr>
              <a:spLocks/>
            </p:cNvSpPr>
            <p:nvPr/>
          </p:nvSpPr>
          <p:spPr bwMode="auto">
            <a:xfrm>
              <a:off x="2432330" y="2243694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2713 w 141"/>
                <a:gd name="T3" fmla="*/ 87313 h 55"/>
                <a:gd name="T4" fmla="*/ 0 w 141"/>
                <a:gd name="T5" fmla="*/ 39688 h 55"/>
                <a:gd name="T6" fmla="*/ 114300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1" y="55"/>
                  </a:lnTo>
                  <a:lnTo>
                    <a:pt x="0" y="25"/>
                  </a:lnTo>
                  <a:lnTo>
                    <a:pt x="72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49" name="Picture 215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96113" y="2473446"/>
              <a:ext cx="370945" cy="155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0" name="Freeform 216"/>
            <p:cNvSpPr>
              <a:spLocks/>
            </p:cNvSpPr>
            <p:nvPr/>
          </p:nvSpPr>
          <p:spPr bwMode="auto">
            <a:xfrm>
              <a:off x="2623677" y="2316656"/>
              <a:ext cx="234988" cy="226647"/>
            </a:xfrm>
            <a:custGeom>
              <a:avLst/>
              <a:gdLst>
                <a:gd name="T0" fmla="*/ 112712 w 140"/>
                <a:gd name="T1" fmla="*/ 0 h 146"/>
                <a:gd name="T2" fmla="*/ 0 w 140"/>
                <a:gd name="T3" fmla="*/ 39687 h 146"/>
                <a:gd name="T4" fmla="*/ 0 w 140"/>
                <a:gd name="T5" fmla="*/ 187325 h 146"/>
                <a:gd name="T6" fmla="*/ 111125 w 140"/>
                <a:gd name="T7" fmla="*/ 231775 h 146"/>
                <a:gd name="T8" fmla="*/ 222250 w 140"/>
                <a:gd name="T9" fmla="*/ 193675 h 146"/>
                <a:gd name="T10" fmla="*/ 222250 w 140"/>
                <a:gd name="T11" fmla="*/ 46037 h 146"/>
                <a:gd name="T12" fmla="*/ 112712 w 140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0"/>
                <a:gd name="T22" fmla="*/ 0 h 146"/>
                <a:gd name="T23" fmla="*/ 140 w 140"/>
                <a:gd name="T24" fmla="*/ 146 h 1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0" h="146">
                  <a:moveTo>
                    <a:pt x="71" y="0"/>
                  </a:moveTo>
                  <a:lnTo>
                    <a:pt x="0" y="25"/>
                  </a:lnTo>
                  <a:lnTo>
                    <a:pt x="0" y="118"/>
                  </a:lnTo>
                  <a:lnTo>
                    <a:pt x="70" y="146"/>
                  </a:lnTo>
                  <a:lnTo>
                    <a:pt x="140" y="122"/>
                  </a:lnTo>
                  <a:lnTo>
                    <a:pt x="140" y="29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51" name="Freeform 217"/>
            <p:cNvSpPr>
              <a:spLocks noEditPoints="1"/>
            </p:cNvSpPr>
            <p:nvPr/>
          </p:nvSpPr>
          <p:spPr bwMode="auto">
            <a:xfrm>
              <a:off x="2610250" y="2305790"/>
              <a:ext cx="261843" cy="249933"/>
            </a:xfrm>
            <a:custGeom>
              <a:avLst/>
              <a:gdLst>
                <a:gd name="T0" fmla="*/ 120829 w 496"/>
                <a:gd name="T1" fmla="*/ 23416 h 513"/>
                <a:gd name="T2" fmla="*/ 129317 w 496"/>
                <a:gd name="T3" fmla="*/ 23416 h 513"/>
                <a:gd name="T4" fmla="*/ 15977 w 496"/>
                <a:gd name="T5" fmla="*/ 62278 h 513"/>
                <a:gd name="T6" fmla="*/ 23966 w 496"/>
                <a:gd name="T7" fmla="*/ 50819 h 513"/>
                <a:gd name="T8" fmla="*/ 23966 w 496"/>
                <a:gd name="T9" fmla="*/ 198791 h 513"/>
                <a:gd name="T10" fmla="*/ 16477 w 496"/>
                <a:gd name="T11" fmla="*/ 187830 h 513"/>
                <a:gd name="T12" fmla="*/ 128319 w 496"/>
                <a:gd name="T13" fmla="*/ 232172 h 513"/>
                <a:gd name="T14" fmla="*/ 120330 w 496"/>
                <a:gd name="T15" fmla="*/ 232172 h 513"/>
                <a:gd name="T16" fmla="*/ 232172 w 496"/>
                <a:gd name="T17" fmla="*/ 193310 h 513"/>
                <a:gd name="T18" fmla="*/ 223684 w 496"/>
                <a:gd name="T19" fmla="*/ 204769 h 513"/>
                <a:gd name="T20" fmla="*/ 223684 w 496"/>
                <a:gd name="T21" fmla="*/ 57794 h 513"/>
                <a:gd name="T22" fmla="*/ 231173 w 496"/>
                <a:gd name="T23" fmla="*/ 68755 h 513"/>
                <a:gd name="T24" fmla="*/ 120829 w 496"/>
                <a:gd name="T25" fmla="*/ 23416 h 513"/>
                <a:gd name="T26" fmla="*/ 240660 w 496"/>
                <a:gd name="T27" fmla="*/ 46833 h 513"/>
                <a:gd name="T28" fmla="*/ 247650 w 496"/>
                <a:gd name="T29" fmla="*/ 57794 h 513"/>
                <a:gd name="T30" fmla="*/ 247650 w 496"/>
                <a:gd name="T31" fmla="*/ 204769 h 513"/>
                <a:gd name="T32" fmla="*/ 239661 w 496"/>
                <a:gd name="T33" fmla="*/ 215730 h 513"/>
                <a:gd name="T34" fmla="*/ 127819 w 496"/>
                <a:gd name="T35" fmla="*/ 254591 h 513"/>
                <a:gd name="T36" fmla="*/ 119831 w 496"/>
                <a:gd name="T37" fmla="*/ 254591 h 513"/>
                <a:gd name="T38" fmla="*/ 7989 w 496"/>
                <a:gd name="T39" fmla="*/ 209752 h 513"/>
                <a:gd name="T40" fmla="*/ 0 w 496"/>
                <a:gd name="T41" fmla="*/ 198791 h 513"/>
                <a:gd name="T42" fmla="*/ 0 w 496"/>
                <a:gd name="T43" fmla="*/ 50819 h 513"/>
                <a:gd name="T44" fmla="*/ 8488 w 496"/>
                <a:gd name="T45" fmla="*/ 39360 h 513"/>
                <a:gd name="T46" fmla="*/ 121329 w 496"/>
                <a:gd name="T47" fmla="*/ 996 h 513"/>
                <a:gd name="T48" fmla="*/ 129817 w 496"/>
                <a:gd name="T49" fmla="*/ 996 h 513"/>
                <a:gd name="T50" fmla="*/ 240660 w 496"/>
                <a:gd name="T51" fmla="*/ 46833 h 5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13"/>
                <a:gd name="T80" fmla="*/ 496 w 496"/>
                <a:gd name="T81" fmla="*/ 513 h 5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13">
                  <a:moveTo>
                    <a:pt x="242" y="47"/>
                  </a:moveTo>
                  <a:lnTo>
                    <a:pt x="259" y="47"/>
                  </a:lnTo>
                  <a:lnTo>
                    <a:pt x="32" y="125"/>
                  </a:lnTo>
                  <a:lnTo>
                    <a:pt x="48" y="102"/>
                  </a:lnTo>
                  <a:lnTo>
                    <a:pt x="48" y="399"/>
                  </a:lnTo>
                  <a:lnTo>
                    <a:pt x="33" y="377"/>
                  </a:lnTo>
                  <a:lnTo>
                    <a:pt x="257" y="466"/>
                  </a:lnTo>
                  <a:lnTo>
                    <a:pt x="241" y="466"/>
                  </a:lnTo>
                  <a:lnTo>
                    <a:pt x="465" y="388"/>
                  </a:lnTo>
                  <a:lnTo>
                    <a:pt x="448" y="411"/>
                  </a:lnTo>
                  <a:lnTo>
                    <a:pt x="448" y="116"/>
                  </a:lnTo>
                  <a:lnTo>
                    <a:pt x="463" y="138"/>
                  </a:lnTo>
                  <a:lnTo>
                    <a:pt x="242" y="47"/>
                  </a:lnTo>
                  <a:close/>
                  <a:moveTo>
                    <a:pt x="482" y="94"/>
                  </a:moveTo>
                  <a:cubicBezTo>
                    <a:pt x="491" y="97"/>
                    <a:pt x="496" y="106"/>
                    <a:pt x="496" y="116"/>
                  </a:cubicBezTo>
                  <a:lnTo>
                    <a:pt x="496" y="411"/>
                  </a:lnTo>
                  <a:cubicBezTo>
                    <a:pt x="496" y="421"/>
                    <a:pt x="490" y="430"/>
                    <a:pt x="480" y="433"/>
                  </a:cubicBezTo>
                  <a:lnTo>
                    <a:pt x="256" y="511"/>
                  </a:lnTo>
                  <a:cubicBezTo>
                    <a:pt x="251" y="513"/>
                    <a:pt x="245" y="513"/>
                    <a:pt x="240" y="511"/>
                  </a:cubicBezTo>
                  <a:lnTo>
                    <a:pt x="16" y="421"/>
                  </a:lnTo>
                  <a:cubicBezTo>
                    <a:pt x="6" y="418"/>
                    <a:pt x="0" y="409"/>
                    <a:pt x="0" y="399"/>
                  </a:cubicBezTo>
                  <a:lnTo>
                    <a:pt x="0" y="102"/>
                  </a:lnTo>
                  <a:cubicBezTo>
                    <a:pt x="0" y="92"/>
                    <a:pt x="7" y="83"/>
                    <a:pt x="17" y="79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0" y="2"/>
                  </a:cubicBezTo>
                  <a:lnTo>
                    <a:pt x="482" y="9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52" name="Freeform 218"/>
            <p:cNvSpPr>
              <a:spLocks/>
            </p:cNvSpPr>
            <p:nvPr/>
          </p:nvSpPr>
          <p:spPr bwMode="auto">
            <a:xfrm>
              <a:off x="2618642" y="2352361"/>
              <a:ext cx="117494" cy="186285"/>
            </a:xfrm>
            <a:custGeom>
              <a:avLst/>
              <a:gdLst>
                <a:gd name="T0" fmla="*/ 111125 w 70"/>
                <a:gd name="T1" fmla="*/ 190500 h 120"/>
                <a:gd name="T2" fmla="*/ 0 w 70"/>
                <a:gd name="T3" fmla="*/ 147638 h 120"/>
                <a:gd name="T4" fmla="*/ 0 w 70"/>
                <a:gd name="T5" fmla="*/ 0 h 120"/>
                <a:gd name="T6" fmla="*/ 111125 w 70"/>
                <a:gd name="T7" fmla="*/ 46038 h 120"/>
                <a:gd name="T8" fmla="*/ 111125 w 70"/>
                <a:gd name="T9" fmla="*/ 19050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"/>
                <a:gd name="T16" fmla="*/ 0 h 120"/>
                <a:gd name="T17" fmla="*/ 70 w 70"/>
                <a:gd name="T18" fmla="*/ 120 h 1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" h="120">
                  <a:moveTo>
                    <a:pt x="70" y="120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70" y="29"/>
                  </a:lnTo>
                  <a:lnTo>
                    <a:pt x="70" y="12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53" name="Freeform 219"/>
            <p:cNvSpPr>
              <a:spLocks/>
            </p:cNvSpPr>
            <p:nvPr/>
          </p:nvSpPr>
          <p:spPr bwMode="auto">
            <a:xfrm>
              <a:off x="2635426" y="2375646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1750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0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54" name="Freeform 220"/>
            <p:cNvSpPr>
              <a:spLocks/>
            </p:cNvSpPr>
            <p:nvPr/>
          </p:nvSpPr>
          <p:spPr bwMode="auto">
            <a:xfrm>
              <a:off x="2635426" y="2406694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55" name="Freeform 221"/>
            <p:cNvSpPr>
              <a:spLocks/>
            </p:cNvSpPr>
            <p:nvPr/>
          </p:nvSpPr>
          <p:spPr bwMode="auto">
            <a:xfrm>
              <a:off x="2635426" y="2445503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56" name="Picture 222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2778" y="2357017"/>
              <a:ext cx="125887" cy="1940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Freeform 223"/>
            <p:cNvSpPr>
              <a:spLocks/>
            </p:cNvSpPr>
            <p:nvPr/>
          </p:nvSpPr>
          <p:spPr bwMode="auto">
            <a:xfrm>
              <a:off x="2618642" y="2313551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1125 w 141"/>
                <a:gd name="T3" fmla="*/ 87313 h 55"/>
                <a:gd name="T4" fmla="*/ 0 w 141"/>
                <a:gd name="T5" fmla="*/ 39688 h 55"/>
                <a:gd name="T6" fmla="*/ 112713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0" y="55"/>
                  </a:lnTo>
                  <a:lnTo>
                    <a:pt x="0" y="25"/>
                  </a:lnTo>
                  <a:lnTo>
                    <a:pt x="71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58" name="Picture 224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47248" y="2434636"/>
              <a:ext cx="364232" cy="1474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Freeform 225"/>
            <p:cNvSpPr>
              <a:spLocks/>
            </p:cNvSpPr>
            <p:nvPr/>
          </p:nvSpPr>
          <p:spPr bwMode="auto">
            <a:xfrm>
              <a:off x="2066421" y="2277847"/>
              <a:ext cx="236666" cy="226647"/>
            </a:xfrm>
            <a:custGeom>
              <a:avLst/>
              <a:gdLst>
                <a:gd name="T0" fmla="*/ 112713 w 141"/>
                <a:gd name="T1" fmla="*/ 0 h 146"/>
                <a:gd name="T2" fmla="*/ 0 w 141"/>
                <a:gd name="T3" fmla="*/ 39687 h 146"/>
                <a:gd name="T4" fmla="*/ 0 w 141"/>
                <a:gd name="T5" fmla="*/ 187325 h 146"/>
                <a:gd name="T6" fmla="*/ 111125 w 141"/>
                <a:gd name="T7" fmla="*/ 231775 h 146"/>
                <a:gd name="T8" fmla="*/ 223838 w 141"/>
                <a:gd name="T9" fmla="*/ 193675 h 146"/>
                <a:gd name="T10" fmla="*/ 223838 w 141"/>
                <a:gd name="T11" fmla="*/ 46037 h 146"/>
                <a:gd name="T12" fmla="*/ 112713 w 141"/>
                <a:gd name="T13" fmla="*/ 0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46"/>
                <a:gd name="T23" fmla="*/ 141 w 141"/>
                <a:gd name="T24" fmla="*/ 146 h 1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46">
                  <a:moveTo>
                    <a:pt x="71" y="0"/>
                  </a:moveTo>
                  <a:lnTo>
                    <a:pt x="0" y="25"/>
                  </a:lnTo>
                  <a:lnTo>
                    <a:pt x="0" y="118"/>
                  </a:lnTo>
                  <a:lnTo>
                    <a:pt x="70" y="146"/>
                  </a:lnTo>
                  <a:lnTo>
                    <a:pt x="141" y="122"/>
                  </a:lnTo>
                  <a:lnTo>
                    <a:pt x="141" y="29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60" name="Freeform 226"/>
            <p:cNvSpPr>
              <a:spLocks noEditPoints="1"/>
            </p:cNvSpPr>
            <p:nvPr/>
          </p:nvSpPr>
          <p:spPr bwMode="auto">
            <a:xfrm>
              <a:off x="2052993" y="2266980"/>
              <a:ext cx="261843" cy="249933"/>
            </a:xfrm>
            <a:custGeom>
              <a:avLst/>
              <a:gdLst>
                <a:gd name="T0" fmla="*/ 120829 w 496"/>
                <a:gd name="T1" fmla="*/ 23416 h 513"/>
                <a:gd name="T2" fmla="*/ 129317 w 496"/>
                <a:gd name="T3" fmla="*/ 23416 h 513"/>
                <a:gd name="T4" fmla="*/ 15977 w 496"/>
                <a:gd name="T5" fmla="*/ 62278 h 513"/>
                <a:gd name="T6" fmla="*/ 23966 w 496"/>
                <a:gd name="T7" fmla="*/ 50819 h 513"/>
                <a:gd name="T8" fmla="*/ 23966 w 496"/>
                <a:gd name="T9" fmla="*/ 198791 h 513"/>
                <a:gd name="T10" fmla="*/ 16477 w 496"/>
                <a:gd name="T11" fmla="*/ 187830 h 513"/>
                <a:gd name="T12" fmla="*/ 128319 w 496"/>
                <a:gd name="T13" fmla="*/ 232172 h 513"/>
                <a:gd name="T14" fmla="*/ 120330 w 496"/>
                <a:gd name="T15" fmla="*/ 232172 h 513"/>
                <a:gd name="T16" fmla="*/ 232172 w 496"/>
                <a:gd name="T17" fmla="*/ 193310 h 513"/>
                <a:gd name="T18" fmla="*/ 223684 w 496"/>
                <a:gd name="T19" fmla="*/ 204769 h 513"/>
                <a:gd name="T20" fmla="*/ 223684 w 496"/>
                <a:gd name="T21" fmla="*/ 57794 h 513"/>
                <a:gd name="T22" fmla="*/ 231173 w 496"/>
                <a:gd name="T23" fmla="*/ 68755 h 513"/>
                <a:gd name="T24" fmla="*/ 120829 w 496"/>
                <a:gd name="T25" fmla="*/ 23416 h 513"/>
                <a:gd name="T26" fmla="*/ 240660 w 496"/>
                <a:gd name="T27" fmla="*/ 46833 h 513"/>
                <a:gd name="T28" fmla="*/ 247650 w 496"/>
                <a:gd name="T29" fmla="*/ 57794 h 513"/>
                <a:gd name="T30" fmla="*/ 247650 w 496"/>
                <a:gd name="T31" fmla="*/ 204769 h 513"/>
                <a:gd name="T32" fmla="*/ 239661 w 496"/>
                <a:gd name="T33" fmla="*/ 215730 h 513"/>
                <a:gd name="T34" fmla="*/ 127819 w 496"/>
                <a:gd name="T35" fmla="*/ 254591 h 513"/>
                <a:gd name="T36" fmla="*/ 119831 w 496"/>
                <a:gd name="T37" fmla="*/ 254591 h 513"/>
                <a:gd name="T38" fmla="*/ 7989 w 496"/>
                <a:gd name="T39" fmla="*/ 209752 h 513"/>
                <a:gd name="T40" fmla="*/ 0 w 496"/>
                <a:gd name="T41" fmla="*/ 198791 h 513"/>
                <a:gd name="T42" fmla="*/ 0 w 496"/>
                <a:gd name="T43" fmla="*/ 50819 h 513"/>
                <a:gd name="T44" fmla="*/ 8488 w 496"/>
                <a:gd name="T45" fmla="*/ 39360 h 513"/>
                <a:gd name="T46" fmla="*/ 121329 w 496"/>
                <a:gd name="T47" fmla="*/ 996 h 513"/>
                <a:gd name="T48" fmla="*/ 129817 w 496"/>
                <a:gd name="T49" fmla="*/ 996 h 513"/>
                <a:gd name="T50" fmla="*/ 240660 w 496"/>
                <a:gd name="T51" fmla="*/ 46833 h 5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13"/>
                <a:gd name="T80" fmla="*/ 496 w 496"/>
                <a:gd name="T81" fmla="*/ 513 h 5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13">
                  <a:moveTo>
                    <a:pt x="242" y="47"/>
                  </a:moveTo>
                  <a:lnTo>
                    <a:pt x="259" y="47"/>
                  </a:lnTo>
                  <a:lnTo>
                    <a:pt x="32" y="125"/>
                  </a:lnTo>
                  <a:lnTo>
                    <a:pt x="48" y="102"/>
                  </a:lnTo>
                  <a:lnTo>
                    <a:pt x="48" y="399"/>
                  </a:lnTo>
                  <a:lnTo>
                    <a:pt x="33" y="377"/>
                  </a:lnTo>
                  <a:lnTo>
                    <a:pt x="257" y="466"/>
                  </a:lnTo>
                  <a:lnTo>
                    <a:pt x="241" y="466"/>
                  </a:lnTo>
                  <a:lnTo>
                    <a:pt x="465" y="388"/>
                  </a:lnTo>
                  <a:lnTo>
                    <a:pt x="448" y="411"/>
                  </a:lnTo>
                  <a:lnTo>
                    <a:pt x="448" y="116"/>
                  </a:lnTo>
                  <a:lnTo>
                    <a:pt x="463" y="138"/>
                  </a:lnTo>
                  <a:lnTo>
                    <a:pt x="242" y="47"/>
                  </a:lnTo>
                  <a:close/>
                  <a:moveTo>
                    <a:pt x="482" y="94"/>
                  </a:moveTo>
                  <a:cubicBezTo>
                    <a:pt x="491" y="97"/>
                    <a:pt x="496" y="106"/>
                    <a:pt x="496" y="116"/>
                  </a:cubicBezTo>
                  <a:lnTo>
                    <a:pt x="496" y="411"/>
                  </a:lnTo>
                  <a:cubicBezTo>
                    <a:pt x="496" y="421"/>
                    <a:pt x="490" y="430"/>
                    <a:pt x="480" y="433"/>
                  </a:cubicBezTo>
                  <a:lnTo>
                    <a:pt x="256" y="511"/>
                  </a:lnTo>
                  <a:cubicBezTo>
                    <a:pt x="251" y="513"/>
                    <a:pt x="245" y="513"/>
                    <a:pt x="240" y="511"/>
                  </a:cubicBezTo>
                  <a:lnTo>
                    <a:pt x="16" y="421"/>
                  </a:lnTo>
                  <a:cubicBezTo>
                    <a:pt x="6" y="418"/>
                    <a:pt x="0" y="409"/>
                    <a:pt x="0" y="399"/>
                  </a:cubicBezTo>
                  <a:lnTo>
                    <a:pt x="0" y="102"/>
                  </a:lnTo>
                  <a:cubicBezTo>
                    <a:pt x="0" y="92"/>
                    <a:pt x="7" y="83"/>
                    <a:pt x="17" y="79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0" y="2"/>
                  </a:cubicBezTo>
                  <a:lnTo>
                    <a:pt x="482" y="9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61" name="Freeform 227"/>
            <p:cNvSpPr>
              <a:spLocks/>
            </p:cNvSpPr>
            <p:nvPr/>
          </p:nvSpPr>
          <p:spPr bwMode="auto">
            <a:xfrm>
              <a:off x="2061384" y="2313551"/>
              <a:ext cx="119173" cy="186285"/>
            </a:xfrm>
            <a:custGeom>
              <a:avLst/>
              <a:gdLst>
                <a:gd name="T0" fmla="*/ 112713 w 71"/>
                <a:gd name="T1" fmla="*/ 190500 h 120"/>
                <a:gd name="T2" fmla="*/ 0 w 71"/>
                <a:gd name="T3" fmla="*/ 147638 h 120"/>
                <a:gd name="T4" fmla="*/ 0 w 71"/>
                <a:gd name="T5" fmla="*/ 0 h 120"/>
                <a:gd name="T6" fmla="*/ 112713 w 71"/>
                <a:gd name="T7" fmla="*/ 44450 h 120"/>
                <a:gd name="T8" fmla="*/ 112713 w 71"/>
                <a:gd name="T9" fmla="*/ 19050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20"/>
                <a:gd name="T17" fmla="*/ 71 w 71"/>
                <a:gd name="T18" fmla="*/ 120 h 1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20">
                  <a:moveTo>
                    <a:pt x="71" y="120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71" y="28"/>
                  </a:lnTo>
                  <a:lnTo>
                    <a:pt x="71" y="12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62" name="Freeform 228"/>
            <p:cNvSpPr>
              <a:spLocks/>
            </p:cNvSpPr>
            <p:nvPr/>
          </p:nvSpPr>
          <p:spPr bwMode="auto">
            <a:xfrm>
              <a:off x="2078170" y="2336837"/>
              <a:ext cx="85603" cy="54334"/>
            </a:xfrm>
            <a:custGeom>
              <a:avLst/>
              <a:gdLst>
                <a:gd name="T0" fmla="*/ 80963 w 51"/>
                <a:gd name="T1" fmla="*/ 55563 h 35"/>
                <a:gd name="T2" fmla="*/ 0 w 51"/>
                <a:gd name="T3" fmla="*/ 23813 h 35"/>
                <a:gd name="T4" fmla="*/ 0 w 51"/>
                <a:gd name="T5" fmla="*/ 0 h 35"/>
                <a:gd name="T6" fmla="*/ 80963 w 51"/>
                <a:gd name="T7" fmla="*/ 31750 h 35"/>
                <a:gd name="T8" fmla="*/ 80963 w 51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35"/>
                <a:gd name="T17" fmla="*/ 51 w 51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35">
                  <a:moveTo>
                    <a:pt x="51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1" y="20"/>
                  </a:lnTo>
                  <a:lnTo>
                    <a:pt x="51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63" name="Freeform 229"/>
            <p:cNvSpPr>
              <a:spLocks/>
            </p:cNvSpPr>
            <p:nvPr/>
          </p:nvSpPr>
          <p:spPr bwMode="auto">
            <a:xfrm>
              <a:off x="2078170" y="2367885"/>
              <a:ext cx="85603" cy="54334"/>
            </a:xfrm>
            <a:custGeom>
              <a:avLst/>
              <a:gdLst>
                <a:gd name="T0" fmla="*/ 80963 w 51"/>
                <a:gd name="T1" fmla="*/ 55563 h 35"/>
                <a:gd name="T2" fmla="*/ 0 w 51"/>
                <a:gd name="T3" fmla="*/ 23813 h 35"/>
                <a:gd name="T4" fmla="*/ 0 w 51"/>
                <a:gd name="T5" fmla="*/ 0 h 35"/>
                <a:gd name="T6" fmla="*/ 80963 w 51"/>
                <a:gd name="T7" fmla="*/ 33338 h 35"/>
                <a:gd name="T8" fmla="*/ 80963 w 51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35"/>
                <a:gd name="T17" fmla="*/ 51 w 51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35">
                  <a:moveTo>
                    <a:pt x="51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1" y="21"/>
                  </a:lnTo>
                  <a:lnTo>
                    <a:pt x="51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64" name="Freeform 230"/>
            <p:cNvSpPr>
              <a:spLocks/>
            </p:cNvSpPr>
            <p:nvPr/>
          </p:nvSpPr>
          <p:spPr bwMode="auto">
            <a:xfrm>
              <a:off x="2078170" y="2406694"/>
              <a:ext cx="85603" cy="54334"/>
            </a:xfrm>
            <a:custGeom>
              <a:avLst/>
              <a:gdLst>
                <a:gd name="T0" fmla="*/ 80963 w 51"/>
                <a:gd name="T1" fmla="*/ 55563 h 35"/>
                <a:gd name="T2" fmla="*/ 0 w 51"/>
                <a:gd name="T3" fmla="*/ 23813 h 35"/>
                <a:gd name="T4" fmla="*/ 0 w 51"/>
                <a:gd name="T5" fmla="*/ 0 h 35"/>
                <a:gd name="T6" fmla="*/ 80963 w 51"/>
                <a:gd name="T7" fmla="*/ 33338 h 35"/>
                <a:gd name="T8" fmla="*/ 80963 w 51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35"/>
                <a:gd name="T17" fmla="*/ 51 w 51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35">
                  <a:moveTo>
                    <a:pt x="51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1" y="21"/>
                  </a:lnTo>
                  <a:lnTo>
                    <a:pt x="51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65" name="Picture 231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75521" y="2316656"/>
              <a:ext cx="127564" cy="1955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6" name="Freeform 232"/>
            <p:cNvSpPr>
              <a:spLocks/>
            </p:cNvSpPr>
            <p:nvPr/>
          </p:nvSpPr>
          <p:spPr bwMode="auto">
            <a:xfrm>
              <a:off x="2061384" y="2274742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2713 w 141"/>
                <a:gd name="T3" fmla="*/ 87313 h 55"/>
                <a:gd name="T4" fmla="*/ 0 w 141"/>
                <a:gd name="T5" fmla="*/ 39688 h 55"/>
                <a:gd name="T6" fmla="*/ 114300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1" y="55"/>
                  </a:lnTo>
                  <a:lnTo>
                    <a:pt x="0" y="25"/>
                  </a:lnTo>
                  <a:lnTo>
                    <a:pt x="72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67" name="Picture 233"/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25167" y="2504494"/>
              <a:ext cx="362553" cy="1474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8" name="Freeform 234"/>
            <p:cNvSpPr>
              <a:spLocks/>
            </p:cNvSpPr>
            <p:nvPr/>
          </p:nvSpPr>
          <p:spPr bwMode="auto">
            <a:xfrm>
              <a:off x="2251054" y="2349256"/>
              <a:ext cx="236666" cy="232857"/>
            </a:xfrm>
            <a:custGeom>
              <a:avLst/>
              <a:gdLst>
                <a:gd name="T0" fmla="*/ 114300 w 141"/>
                <a:gd name="T1" fmla="*/ 0 h 150"/>
                <a:gd name="T2" fmla="*/ 0 w 141"/>
                <a:gd name="T3" fmla="*/ 39687 h 150"/>
                <a:gd name="T4" fmla="*/ 0 w 141"/>
                <a:gd name="T5" fmla="*/ 192087 h 150"/>
                <a:gd name="T6" fmla="*/ 112713 w 141"/>
                <a:gd name="T7" fmla="*/ 238125 h 150"/>
                <a:gd name="T8" fmla="*/ 223838 w 141"/>
                <a:gd name="T9" fmla="*/ 198437 h 150"/>
                <a:gd name="T10" fmla="*/ 223838 w 141"/>
                <a:gd name="T11" fmla="*/ 46037 h 150"/>
                <a:gd name="T12" fmla="*/ 114300 w 141"/>
                <a:gd name="T13" fmla="*/ 0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50"/>
                <a:gd name="T23" fmla="*/ 141 w 141"/>
                <a:gd name="T24" fmla="*/ 150 h 15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50">
                  <a:moveTo>
                    <a:pt x="72" y="0"/>
                  </a:moveTo>
                  <a:lnTo>
                    <a:pt x="0" y="25"/>
                  </a:lnTo>
                  <a:lnTo>
                    <a:pt x="0" y="121"/>
                  </a:lnTo>
                  <a:lnTo>
                    <a:pt x="71" y="150"/>
                  </a:lnTo>
                  <a:lnTo>
                    <a:pt x="141" y="125"/>
                  </a:lnTo>
                  <a:lnTo>
                    <a:pt x="141" y="29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69" name="Freeform 235"/>
            <p:cNvSpPr>
              <a:spLocks noEditPoints="1"/>
            </p:cNvSpPr>
            <p:nvPr/>
          </p:nvSpPr>
          <p:spPr bwMode="auto">
            <a:xfrm>
              <a:off x="2239304" y="2336837"/>
              <a:ext cx="261843" cy="257695"/>
            </a:xfrm>
            <a:custGeom>
              <a:avLst/>
              <a:gdLst>
                <a:gd name="T0" fmla="*/ 120829 w 496"/>
                <a:gd name="T1" fmla="*/ 23413 h 529"/>
                <a:gd name="T2" fmla="*/ 129317 w 496"/>
                <a:gd name="T3" fmla="*/ 23413 h 529"/>
                <a:gd name="T4" fmla="*/ 15977 w 496"/>
                <a:gd name="T5" fmla="*/ 63266 h 529"/>
                <a:gd name="T6" fmla="*/ 23966 w 496"/>
                <a:gd name="T7" fmla="*/ 52306 h 529"/>
                <a:gd name="T8" fmla="*/ 23966 w 496"/>
                <a:gd name="T9" fmla="*/ 205241 h 529"/>
                <a:gd name="T10" fmla="*/ 16976 w 496"/>
                <a:gd name="T11" fmla="*/ 194281 h 529"/>
                <a:gd name="T12" fmla="*/ 128818 w 496"/>
                <a:gd name="T13" fmla="*/ 240112 h 529"/>
                <a:gd name="T14" fmla="*/ 119831 w 496"/>
                <a:gd name="T15" fmla="*/ 240112 h 529"/>
                <a:gd name="T16" fmla="*/ 231673 w 496"/>
                <a:gd name="T17" fmla="*/ 200259 h 529"/>
                <a:gd name="T18" fmla="*/ 223684 w 496"/>
                <a:gd name="T19" fmla="*/ 211218 h 529"/>
                <a:gd name="T20" fmla="*/ 223684 w 496"/>
                <a:gd name="T21" fmla="*/ 59281 h 529"/>
                <a:gd name="T22" fmla="*/ 231173 w 496"/>
                <a:gd name="T23" fmla="*/ 70240 h 529"/>
                <a:gd name="T24" fmla="*/ 120829 w 496"/>
                <a:gd name="T25" fmla="*/ 23413 h 529"/>
                <a:gd name="T26" fmla="*/ 240660 w 496"/>
                <a:gd name="T27" fmla="*/ 48321 h 529"/>
                <a:gd name="T28" fmla="*/ 247650 w 496"/>
                <a:gd name="T29" fmla="*/ 59281 h 529"/>
                <a:gd name="T30" fmla="*/ 247650 w 496"/>
                <a:gd name="T31" fmla="*/ 211218 h 529"/>
                <a:gd name="T32" fmla="*/ 240161 w 496"/>
                <a:gd name="T33" fmla="*/ 222676 h 529"/>
                <a:gd name="T34" fmla="*/ 128319 w 496"/>
                <a:gd name="T35" fmla="*/ 262529 h 529"/>
                <a:gd name="T36" fmla="*/ 119331 w 496"/>
                <a:gd name="T37" fmla="*/ 262529 h 529"/>
                <a:gd name="T38" fmla="*/ 7489 w 496"/>
                <a:gd name="T39" fmla="*/ 216200 h 529"/>
                <a:gd name="T40" fmla="*/ 0 w 496"/>
                <a:gd name="T41" fmla="*/ 205241 h 529"/>
                <a:gd name="T42" fmla="*/ 0 w 496"/>
                <a:gd name="T43" fmla="*/ 52306 h 529"/>
                <a:gd name="T44" fmla="*/ 7989 w 496"/>
                <a:gd name="T45" fmla="*/ 40849 h 529"/>
                <a:gd name="T46" fmla="*/ 121329 w 496"/>
                <a:gd name="T47" fmla="*/ 996 h 529"/>
                <a:gd name="T48" fmla="*/ 130316 w 496"/>
                <a:gd name="T49" fmla="*/ 996 h 529"/>
                <a:gd name="T50" fmla="*/ 240660 w 496"/>
                <a:gd name="T51" fmla="*/ 48321 h 5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29"/>
                <a:gd name="T80" fmla="*/ 496 w 496"/>
                <a:gd name="T81" fmla="*/ 529 h 5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29">
                  <a:moveTo>
                    <a:pt x="242" y="47"/>
                  </a:moveTo>
                  <a:lnTo>
                    <a:pt x="259" y="47"/>
                  </a:lnTo>
                  <a:lnTo>
                    <a:pt x="32" y="127"/>
                  </a:lnTo>
                  <a:lnTo>
                    <a:pt x="48" y="105"/>
                  </a:lnTo>
                  <a:lnTo>
                    <a:pt x="48" y="412"/>
                  </a:lnTo>
                  <a:lnTo>
                    <a:pt x="34" y="390"/>
                  </a:lnTo>
                  <a:lnTo>
                    <a:pt x="258" y="482"/>
                  </a:lnTo>
                  <a:lnTo>
                    <a:pt x="240" y="482"/>
                  </a:lnTo>
                  <a:lnTo>
                    <a:pt x="464" y="402"/>
                  </a:lnTo>
                  <a:lnTo>
                    <a:pt x="448" y="424"/>
                  </a:lnTo>
                  <a:lnTo>
                    <a:pt x="448" y="119"/>
                  </a:lnTo>
                  <a:lnTo>
                    <a:pt x="463" y="141"/>
                  </a:lnTo>
                  <a:lnTo>
                    <a:pt x="242" y="47"/>
                  </a:lnTo>
                  <a:close/>
                  <a:moveTo>
                    <a:pt x="482" y="97"/>
                  </a:moveTo>
                  <a:cubicBezTo>
                    <a:pt x="491" y="101"/>
                    <a:pt x="496" y="109"/>
                    <a:pt x="496" y="119"/>
                  </a:cubicBezTo>
                  <a:lnTo>
                    <a:pt x="496" y="424"/>
                  </a:lnTo>
                  <a:cubicBezTo>
                    <a:pt x="496" y="434"/>
                    <a:pt x="490" y="443"/>
                    <a:pt x="481" y="447"/>
                  </a:cubicBezTo>
                  <a:lnTo>
                    <a:pt x="257" y="527"/>
                  </a:lnTo>
                  <a:cubicBezTo>
                    <a:pt x="251" y="529"/>
                    <a:pt x="245" y="529"/>
                    <a:pt x="239" y="527"/>
                  </a:cubicBezTo>
                  <a:lnTo>
                    <a:pt x="15" y="434"/>
                  </a:lnTo>
                  <a:cubicBezTo>
                    <a:pt x="6" y="431"/>
                    <a:pt x="0" y="422"/>
                    <a:pt x="0" y="412"/>
                  </a:cubicBezTo>
                  <a:lnTo>
                    <a:pt x="0" y="105"/>
                  </a:lnTo>
                  <a:cubicBezTo>
                    <a:pt x="0" y="95"/>
                    <a:pt x="7" y="86"/>
                    <a:pt x="16" y="82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1" y="2"/>
                  </a:cubicBezTo>
                  <a:lnTo>
                    <a:pt x="482" y="9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70" name="Freeform 236"/>
            <p:cNvSpPr>
              <a:spLocks/>
            </p:cNvSpPr>
            <p:nvPr/>
          </p:nvSpPr>
          <p:spPr bwMode="auto">
            <a:xfrm>
              <a:off x="2247697" y="2383408"/>
              <a:ext cx="117494" cy="194048"/>
            </a:xfrm>
            <a:custGeom>
              <a:avLst/>
              <a:gdLst>
                <a:gd name="T0" fmla="*/ 111125 w 70"/>
                <a:gd name="T1" fmla="*/ 198438 h 125"/>
                <a:gd name="T2" fmla="*/ 0 w 70"/>
                <a:gd name="T3" fmla="*/ 153988 h 125"/>
                <a:gd name="T4" fmla="*/ 0 w 70"/>
                <a:gd name="T5" fmla="*/ 0 h 125"/>
                <a:gd name="T6" fmla="*/ 111125 w 70"/>
                <a:gd name="T7" fmla="*/ 47625 h 125"/>
                <a:gd name="T8" fmla="*/ 111125 w 70"/>
                <a:gd name="T9" fmla="*/ 19843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"/>
                <a:gd name="T16" fmla="*/ 0 h 125"/>
                <a:gd name="T17" fmla="*/ 70 w 70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" h="125">
                  <a:moveTo>
                    <a:pt x="70" y="125"/>
                  </a:moveTo>
                  <a:lnTo>
                    <a:pt x="0" y="97"/>
                  </a:lnTo>
                  <a:lnTo>
                    <a:pt x="0" y="0"/>
                  </a:lnTo>
                  <a:lnTo>
                    <a:pt x="70" y="30"/>
                  </a:lnTo>
                  <a:lnTo>
                    <a:pt x="70" y="12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71" name="Freeform 237"/>
            <p:cNvSpPr>
              <a:spLocks/>
            </p:cNvSpPr>
            <p:nvPr/>
          </p:nvSpPr>
          <p:spPr bwMode="auto">
            <a:xfrm>
              <a:off x="2264481" y="2406694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72" name="Freeform 238"/>
            <p:cNvSpPr>
              <a:spLocks/>
            </p:cNvSpPr>
            <p:nvPr/>
          </p:nvSpPr>
          <p:spPr bwMode="auto">
            <a:xfrm>
              <a:off x="2264481" y="2445503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73" name="Freeform 239"/>
            <p:cNvSpPr>
              <a:spLocks/>
            </p:cNvSpPr>
            <p:nvPr/>
          </p:nvSpPr>
          <p:spPr bwMode="auto">
            <a:xfrm>
              <a:off x="2264481" y="2484312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74" name="Picture 240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61834" y="2388065"/>
              <a:ext cx="125887" cy="1940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5" name="Freeform 241"/>
            <p:cNvSpPr>
              <a:spLocks/>
            </p:cNvSpPr>
            <p:nvPr/>
          </p:nvSpPr>
          <p:spPr bwMode="auto">
            <a:xfrm>
              <a:off x="2247697" y="2344598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1125 w 141"/>
                <a:gd name="T3" fmla="*/ 87313 h 55"/>
                <a:gd name="T4" fmla="*/ 0 w 141"/>
                <a:gd name="T5" fmla="*/ 39688 h 55"/>
                <a:gd name="T6" fmla="*/ 112713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0" y="55"/>
                  </a:lnTo>
                  <a:lnTo>
                    <a:pt x="0" y="25"/>
                  </a:lnTo>
                  <a:lnTo>
                    <a:pt x="71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76" name="Picture 242"/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1479" y="2574350"/>
              <a:ext cx="370945" cy="155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7" name="Freeform 243"/>
            <p:cNvSpPr>
              <a:spLocks/>
            </p:cNvSpPr>
            <p:nvPr/>
          </p:nvSpPr>
          <p:spPr bwMode="auto">
            <a:xfrm>
              <a:off x="2437366" y="2419113"/>
              <a:ext cx="236666" cy="225095"/>
            </a:xfrm>
            <a:custGeom>
              <a:avLst/>
              <a:gdLst>
                <a:gd name="T0" fmla="*/ 112713 w 141"/>
                <a:gd name="T1" fmla="*/ 0 h 145"/>
                <a:gd name="T2" fmla="*/ 0 w 141"/>
                <a:gd name="T3" fmla="*/ 38100 h 145"/>
                <a:gd name="T4" fmla="*/ 0 w 141"/>
                <a:gd name="T5" fmla="*/ 185738 h 145"/>
                <a:gd name="T6" fmla="*/ 111125 w 141"/>
                <a:gd name="T7" fmla="*/ 230188 h 145"/>
                <a:gd name="T8" fmla="*/ 223838 w 141"/>
                <a:gd name="T9" fmla="*/ 192088 h 145"/>
                <a:gd name="T10" fmla="*/ 223838 w 141"/>
                <a:gd name="T11" fmla="*/ 44450 h 145"/>
                <a:gd name="T12" fmla="*/ 112713 w 141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1"/>
                <a:gd name="T22" fmla="*/ 0 h 145"/>
                <a:gd name="T23" fmla="*/ 141 w 141"/>
                <a:gd name="T24" fmla="*/ 145 h 14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1" h="145">
                  <a:moveTo>
                    <a:pt x="71" y="0"/>
                  </a:moveTo>
                  <a:lnTo>
                    <a:pt x="0" y="24"/>
                  </a:lnTo>
                  <a:lnTo>
                    <a:pt x="0" y="117"/>
                  </a:lnTo>
                  <a:lnTo>
                    <a:pt x="70" y="145"/>
                  </a:lnTo>
                  <a:lnTo>
                    <a:pt x="141" y="121"/>
                  </a:lnTo>
                  <a:lnTo>
                    <a:pt x="141" y="28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78" name="Freeform 244"/>
            <p:cNvSpPr>
              <a:spLocks noEditPoints="1"/>
            </p:cNvSpPr>
            <p:nvPr/>
          </p:nvSpPr>
          <p:spPr bwMode="auto">
            <a:xfrm>
              <a:off x="2423937" y="2406694"/>
              <a:ext cx="261843" cy="249933"/>
            </a:xfrm>
            <a:custGeom>
              <a:avLst/>
              <a:gdLst>
                <a:gd name="T0" fmla="*/ 120829 w 496"/>
                <a:gd name="T1" fmla="*/ 23416 h 513"/>
                <a:gd name="T2" fmla="*/ 129317 w 496"/>
                <a:gd name="T3" fmla="*/ 23416 h 513"/>
                <a:gd name="T4" fmla="*/ 15977 w 496"/>
                <a:gd name="T5" fmla="*/ 62278 h 513"/>
                <a:gd name="T6" fmla="*/ 23966 w 496"/>
                <a:gd name="T7" fmla="*/ 50819 h 513"/>
                <a:gd name="T8" fmla="*/ 23966 w 496"/>
                <a:gd name="T9" fmla="*/ 198791 h 513"/>
                <a:gd name="T10" fmla="*/ 16477 w 496"/>
                <a:gd name="T11" fmla="*/ 187830 h 513"/>
                <a:gd name="T12" fmla="*/ 128319 w 496"/>
                <a:gd name="T13" fmla="*/ 232172 h 513"/>
                <a:gd name="T14" fmla="*/ 120330 w 496"/>
                <a:gd name="T15" fmla="*/ 232172 h 513"/>
                <a:gd name="T16" fmla="*/ 232172 w 496"/>
                <a:gd name="T17" fmla="*/ 193310 h 513"/>
                <a:gd name="T18" fmla="*/ 223684 w 496"/>
                <a:gd name="T19" fmla="*/ 204769 h 513"/>
                <a:gd name="T20" fmla="*/ 223684 w 496"/>
                <a:gd name="T21" fmla="*/ 57794 h 513"/>
                <a:gd name="T22" fmla="*/ 231173 w 496"/>
                <a:gd name="T23" fmla="*/ 68755 h 513"/>
                <a:gd name="T24" fmla="*/ 120829 w 496"/>
                <a:gd name="T25" fmla="*/ 23416 h 513"/>
                <a:gd name="T26" fmla="*/ 240660 w 496"/>
                <a:gd name="T27" fmla="*/ 46833 h 513"/>
                <a:gd name="T28" fmla="*/ 247650 w 496"/>
                <a:gd name="T29" fmla="*/ 57794 h 513"/>
                <a:gd name="T30" fmla="*/ 247650 w 496"/>
                <a:gd name="T31" fmla="*/ 204769 h 513"/>
                <a:gd name="T32" fmla="*/ 239661 w 496"/>
                <a:gd name="T33" fmla="*/ 215730 h 513"/>
                <a:gd name="T34" fmla="*/ 127819 w 496"/>
                <a:gd name="T35" fmla="*/ 254591 h 513"/>
                <a:gd name="T36" fmla="*/ 119831 w 496"/>
                <a:gd name="T37" fmla="*/ 254591 h 513"/>
                <a:gd name="T38" fmla="*/ 7989 w 496"/>
                <a:gd name="T39" fmla="*/ 209752 h 513"/>
                <a:gd name="T40" fmla="*/ 0 w 496"/>
                <a:gd name="T41" fmla="*/ 198791 h 513"/>
                <a:gd name="T42" fmla="*/ 0 w 496"/>
                <a:gd name="T43" fmla="*/ 50819 h 513"/>
                <a:gd name="T44" fmla="*/ 8488 w 496"/>
                <a:gd name="T45" fmla="*/ 39360 h 513"/>
                <a:gd name="T46" fmla="*/ 121329 w 496"/>
                <a:gd name="T47" fmla="*/ 996 h 513"/>
                <a:gd name="T48" fmla="*/ 129817 w 496"/>
                <a:gd name="T49" fmla="*/ 996 h 513"/>
                <a:gd name="T50" fmla="*/ 240660 w 496"/>
                <a:gd name="T51" fmla="*/ 46833 h 5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6"/>
                <a:gd name="T79" fmla="*/ 0 h 513"/>
                <a:gd name="T80" fmla="*/ 496 w 496"/>
                <a:gd name="T81" fmla="*/ 513 h 5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6" h="513">
                  <a:moveTo>
                    <a:pt x="242" y="47"/>
                  </a:moveTo>
                  <a:lnTo>
                    <a:pt x="259" y="47"/>
                  </a:lnTo>
                  <a:lnTo>
                    <a:pt x="32" y="125"/>
                  </a:lnTo>
                  <a:lnTo>
                    <a:pt x="48" y="102"/>
                  </a:lnTo>
                  <a:lnTo>
                    <a:pt x="48" y="399"/>
                  </a:lnTo>
                  <a:lnTo>
                    <a:pt x="33" y="377"/>
                  </a:lnTo>
                  <a:lnTo>
                    <a:pt x="257" y="466"/>
                  </a:lnTo>
                  <a:lnTo>
                    <a:pt x="241" y="466"/>
                  </a:lnTo>
                  <a:lnTo>
                    <a:pt x="465" y="388"/>
                  </a:lnTo>
                  <a:lnTo>
                    <a:pt x="448" y="411"/>
                  </a:lnTo>
                  <a:lnTo>
                    <a:pt x="448" y="116"/>
                  </a:lnTo>
                  <a:lnTo>
                    <a:pt x="463" y="138"/>
                  </a:lnTo>
                  <a:lnTo>
                    <a:pt x="242" y="47"/>
                  </a:lnTo>
                  <a:close/>
                  <a:moveTo>
                    <a:pt x="482" y="94"/>
                  </a:moveTo>
                  <a:cubicBezTo>
                    <a:pt x="491" y="97"/>
                    <a:pt x="496" y="106"/>
                    <a:pt x="496" y="116"/>
                  </a:cubicBezTo>
                  <a:lnTo>
                    <a:pt x="496" y="411"/>
                  </a:lnTo>
                  <a:cubicBezTo>
                    <a:pt x="496" y="421"/>
                    <a:pt x="490" y="430"/>
                    <a:pt x="480" y="433"/>
                  </a:cubicBezTo>
                  <a:lnTo>
                    <a:pt x="256" y="511"/>
                  </a:lnTo>
                  <a:cubicBezTo>
                    <a:pt x="251" y="513"/>
                    <a:pt x="245" y="513"/>
                    <a:pt x="240" y="511"/>
                  </a:cubicBezTo>
                  <a:lnTo>
                    <a:pt x="16" y="421"/>
                  </a:lnTo>
                  <a:cubicBezTo>
                    <a:pt x="6" y="418"/>
                    <a:pt x="0" y="409"/>
                    <a:pt x="0" y="399"/>
                  </a:cubicBezTo>
                  <a:lnTo>
                    <a:pt x="0" y="102"/>
                  </a:lnTo>
                  <a:cubicBezTo>
                    <a:pt x="0" y="92"/>
                    <a:pt x="7" y="83"/>
                    <a:pt x="17" y="79"/>
                  </a:cubicBezTo>
                  <a:lnTo>
                    <a:pt x="243" y="2"/>
                  </a:lnTo>
                  <a:cubicBezTo>
                    <a:pt x="249" y="0"/>
                    <a:pt x="255" y="0"/>
                    <a:pt x="260" y="2"/>
                  </a:cubicBezTo>
                  <a:lnTo>
                    <a:pt x="482" y="9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79" name="Freeform 245"/>
            <p:cNvSpPr>
              <a:spLocks/>
            </p:cNvSpPr>
            <p:nvPr/>
          </p:nvSpPr>
          <p:spPr bwMode="auto">
            <a:xfrm>
              <a:off x="2432330" y="2453265"/>
              <a:ext cx="119173" cy="187838"/>
            </a:xfrm>
            <a:custGeom>
              <a:avLst/>
              <a:gdLst>
                <a:gd name="T0" fmla="*/ 112713 w 71"/>
                <a:gd name="T1" fmla="*/ 192088 h 121"/>
                <a:gd name="T2" fmla="*/ 0 w 71"/>
                <a:gd name="T3" fmla="*/ 147638 h 121"/>
                <a:gd name="T4" fmla="*/ 0 w 71"/>
                <a:gd name="T5" fmla="*/ 0 h 121"/>
                <a:gd name="T6" fmla="*/ 112713 w 71"/>
                <a:gd name="T7" fmla="*/ 46038 h 121"/>
                <a:gd name="T8" fmla="*/ 112713 w 71"/>
                <a:gd name="T9" fmla="*/ 192088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21"/>
                <a:gd name="T17" fmla="*/ 71 w 71"/>
                <a:gd name="T18" fmla="*/ 121 h 1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21">
                  <a:moveTo>
                    <a:pt x="71" y="121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71" y="29"/>
                  </a:lnTo>
                  <a:lnTo>
                    <a:pt x="71" y="121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80" name="Freeform 246"/>
            <p:cNvSpPr>
              <a:spLocks/>
            </p:cNvSpPr>
            <p:nvPr/>
          </p:nvSpPr>
          <p:spPr bwMode="auto">
            <a:xfrm>
              <a:off x="2450793" y="2476551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81" name="Freeform 247"/>
            <p:cNvSpPr>
              <a:spLocks/>
            </p:cNvSpPr>
            <p:nvPr/>
          </p:nvSpPr>
          <p:spPr bwMode="auto">
            <a:xfrm>
              <a:off x="2450793" y="2507599"/>
              <a:ext cx="83924" cy="54334"/>
            </a:xfrm>
            <a:custGeom>
              <a:avLst/>
              <a:gdLst>
                <a:gd name="T0" fmla="*/ 79375 w 50"/>
                <a:gd name="T1" fmla="*/ 55563 h 35"/>
                <a:gd name="T2" fmla="*/ 0 w 50"/>
                <a:gd name="T3" fmla="*/ 23813 h 35"/>
                <a:gd name="T4" fmla="*/ 0 w 50"/>
                <a:gd name="T5" fmla="*/ 0 h 35"/>
                <a:gd name="T6" fmla="*/ 79375 w 50"/>
                <a:gd name="T7" fmla="*/ 33338 h 35"/>
                <a:gd name="T8" fmla="*/ 79375 w 50"/>
                <a:gd name="T9" fmla="*/ 5556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5"/>
                <a:gd name="T17" fmla="*/ 50 w 50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5">
                  <a:moveTo>
                    <a:pt x="50" y="35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82" name="Freeform 248"/>
            <p:cNvSpPr>
              <a:spLocks/>
            </p:cNvSpPr>
            <p:nvPr/>
          </p:nvSpPr>
          <p:spPr bwMode="auto">
            <a:xfrm>
              <a:off x="2450793" y="2546407"/>
              <a:ext cx="83924" cy="55886"/>
            </a:xfrm>
            <a:custGeom>
              <a:avLst/>
              <a:gdLst>
                <a:gd name="T0" fmla="*/ 79375 w 50"/>
                <a:gd name="T1" fmla="*/ 57150 h 36"/>
                <a:gd name="T2" fmla="*/ 0 w 50"/>
                <a:gd name="T3" fmla="*/ 23812 h 36"/>
                <a:gd name="T4" fmla="*/ 0 w 50"/>
                <a:gd name="T5" fmla="*/ 0 h 36"/>
                <a:gd name="T6" fmla="*/ 79375 w 50"/>
                <a:gd name="T7" fmla="*/ 33337 h 36"/>
                <a:gd name="T8" fmla="*/ 79375 w 50"/>
                <a:gd name="T9" fmla="*/ 5715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36"/>
                <a:gd name="T17" fmla="*/ 50 w 50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36">
                  <a:moveTo>
                    <a:pt x="50" y="36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50" y="21"/>
                  </a:lnTo>
                  <a:lnTo>
                    <a:pt x="50" y="3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pic>
          <p:nvPicPr>
            <p:cNvPr id="2083" name="Picture 249"/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46468" y="2450160"/>
              <a:ext cx="127564" cy="1940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4" name="Freeform 250"/>
            <p:cNvSpPr>
              <a:spLocks/>
            </p:cNvSpPr>
            <p:nvPr/>
          </p:nvSpPr>
          <p:spPr bwMode="auto">
            <a:xfrm>
              <a:off x="2432330" y="2414456"/>
              <a:ext cx="236666" cy="85381"/>
            </a:xfrm>
            <a:custGeom>
              <a:avLst/>
              <a:gdLst>
                <a:gd name="T0" fmla="*/ 223838 w 141"/>
                <a:gd name="T1" fmla="*/ 47625 h 55"/>
                <a:gd name="T2" fmla="*/ 112713 w 141"/>
                <a:gd name="T3" fmla="*/ 87313 h 55"/>
                <a:gd name="T4" fmla="*/ 0 w 141"/>
                <a:gd name="T5" fmla="*/ 41275 h 55"/>
                <a:gd name="T6" fmla="*/ 114300 w 141"/>
                <a:gd name="T7" fmla="*/ 0 h 55"/>
                <a:gd name="T8" fmla="*/ 223838 w 141"/>
                <a:gd name="T9" fmla="*/ 4762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55"/>
                <a:gd name="T17" fmla="*/ 141 w 141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55">
                  <a:moveTo>
                    <a:pt x="141" y="30"/>
                  </a:moveTo>
                  <a:lnTo>
                    <a:pt x="71" y="55"/>
                  </a:lnTo>
                  <a:lnTo>
                    <a:pt x="0" y="26"/>
                  </a:lnTo>
                  <a:lnTo>
                    <a:pt x="72" y="0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85" name="Rectangle 1175"/>
            <p:cNvSpPr>
              <a:spLocks noChangeArrowheads="1"/>
            </p:cNvSpPr>
            <p:nvPr/>
          </p:nvSpPr>
          <p:spPr bwMode="auto">
            <a:xfrm>
              <a:off x="1922070" y="1990657"/>
              <a:ext cx="632789" cy="147476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2000">
                <a:latin typeface="+mn-ea"/>
              </a:endParaRPr>
            </a:p>
          </p:txBody>
        </p:sp>
        <p:sp>
          <p:nvSpPr>
            <p:cNvPr id="2086" name="Freeform 1176"/>
            <p:cNvSpPr>
              <a:spLocks noEditPoints="1"/>
            </p:cNvSpPr>
            <p:nvPr/>
          </p:nvSpPr>
          <p:spPr bwMode="auto">
            <a:xfrm>
              <a:off x="1918714" y="1986000"/>
              <a:ext cx="641181" cy="156791"/>
            </a:xfrm>
            <a:custGeom>
              <a:avLst/>
              <a:gdLst>
                <a:gd name="T0" fmla="*/ 0 w 382"/>
                <a:gd name="T1" fmla="*/ 0 h 101"/>
                <a:gd name="T2" fmla="*/ 606425 w 382"/>
                <a:gd name="T3" fmla="*/ 0 h 101"/>
                <a:gd name="T4" fmla="*/ 606425 w 382"/>
                <a:gd name="T5" fmla="*/ 160338 h 101"/>
                <a:gd name="T6" fmla="*/ 0 w 382"/>
                <a:gd name="T7" fmla="*/ 160338 h 101"/>
                <a:gd name="T8" fmla="*/ 0 w 382"/>
                <a:gd name="T9" fmla="*/ 0 h 101"/>
                <a:gd name="T10" fmla="*/ 7938 w 382"/>
                <a:gd name="T11" fmla="*/ 155575 h 101"/>
                <a:gd name="T12" fmla="*/ 3175 w 382"/>
                <a:gd name="T13" fmla="*/ 152400 h 101"/>
                <a:gd name="T14" fmla="*/ 601663 w 382"/>
                <a:gd name="T15" fmla="*/ 152400 h 101"/>
                <a:gd name="T16" fmla="*/ 598488 w 382"/>
                <a:gd name="T17" fmla="*/ 155575 h 101"/>
                <a:gd name="T18" fmla="*/ 598488 w 382"/>
                <a:gd name="T19" fmla="*/ 4763 h 101"/>
                <a:gd name="T20" fmla="*/ 601663 w 382"/>
                <a:gd name="T21" fmla="*/ 7938 h 101"/>
                <a:gd name="T22" fmla="*/ 3175 w 382"/>
                <a:gd name="T23" fmla="*/ 7938 h 101"/>
                <a:gd name="T24" fmla="*/ 7938 w 382"/>
                <a:gd name="T25" fmla="*/ 4763 h 101"/>
                <a:gd name="T26" fmla="*/ 7938 w 382"/>
                <a:gd name="T27" fmla="*/ 155575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2"/>
                <a:gd name="T43" fmla="*/ 0 h 101"/>
                <a:gd name="T44" fmla="*/ 382 w 382"/>
                <a:gd name="T45" fmla="*/ 101 h 10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2" h="101">
                  <a:moveTo>
                    <a:pt x="0" y="0"/>
                  </a:moveTo>
                  <a:lnTo>
                    <a:pt x="382" y="0"/>
                  </a:lnTo>
                  <a:lnTo>
                    <a:pt x="382" y="101"/>
                  </a:lnTo>
                  <a:lnTo>
                    <a:pt x="0" y="101"/>
                  </a:lnTo>
                  <a:lnTo>
                    <a:pt x="0" y="0"/>
                  </a:lnTo>
                  <a:close/>
                  <a:moveTo>
                    <a:pt x="5" y="98"/>
                  </a:moveTo>
                  <a:lnTo>
                    <a:pt x="2" y="96"/>
                  </a:lnTo>
                  <a:lnTo>
                    <a:pt x="379" y="96"/>
                  </a:lnTo>
                  <a:lnTo>
                    <a:pt x="377" y="98"/>
                  </a:lnTo>
                  <a:lnTo>
                    <a:pt x="377" y="3"/>
                  </a:lnTo>
                  <a:lnTo>
                    <a:pt x="379" y="5"/>
                  </a:lnTo>
                  <a:lnTo>
                    <a:pt x="2" y="5"/>
                  </a:lnTo>
                  <a:lnTo>
                    <a:pt x="5" y="3"/>
                  </a:lnTo>
                  <a:lnTo>
                    <a:pt x="5" y="98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2800">
                <a:latin typeface="+mn-ea"/>
              </a:endParaRPr>
            </a:p>
          </p:txBody>
        </p:sp>
        <p:sp>
          <p:nvSpPr>
            <p:cNvPr id="2087" name="Rectangle 1177"/>
            <p:cNvSpPr>
              <a:spLocks noChangeArrowheads="1"/>
            </p:cNvSpPr>
            <p:nvPr/>
          </p:nvSpPr>
          <p:spPr bwMode="auto">
            <a:xfrm>
              <a:off x="1935499" y="1995314"/>
              <a:ext cx="607539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900" b="1" dirty="0">
                  <a:solidFill>
                    <a:srgbClr val="000000"/>
                  </a:solidFill>
                  <a:latin typeface="+mn-ea"/>
                </a:rPr>
                <a:t>Provider </a:t>
              </a:r>
              <a:r>
                <a:rPr lang="en-US" altLang="ko-KR" sz="900" b="1" dirty="0" smtClean="0">
                  <a:solidFill>
                    <a:srgbClr val="000000"/>
                  </a:solidFill>
                  <a:latin typeface="+mn-ea"/>
                </a:rPr>
                <a:t>E</a:t>
              </a:r>
              <a:r>
                <a:rPr lang="ko-KR" altLang="ko-KR" sz="900" b="1" dirty="0" smtClean="0">
                  <a:solidFill>
                    <a:srgbClr val="000000"/>
                  </a:solidFill>
                  <a:latin typeface="+mn-ea"/>
                </a:rPr>
                <a:t> </a:t>
              </a:r>
              <a:endParaRPr lang="ko-KR" altLang="ko-KR" sz="2000" dirty="0">
                <a:latin typeface="+mn-ea"/>
              </a:endParaRPr>
            </a:p>
          </p:txBody>
        </p:sp>
      </p:grpSp>
      <p:sp>
        <p:nvSpPr>
          <p:cNvPr id="3" name="타원 2"/>
          <p:cNvSpPr/>
          <p:nvPr/>
        </p:nvSpPr>
        <p:spPr>
          <a:xfrm>
            <a:off x="3021425" y="3098324"/>
            <a:ext cx="1224640" cy="1152128"/>
          </a:xfrm>
          <a:prstGeom prst="ellipse">
            <a:avLst/>
          </a:prstGeom>
          <a:solidFill>
            <a:srgbClr val="A1CBE7"/>
          </a:solidFill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" name="왼쪽/오른쪽 화살표 3"/>
          <p:cNvSpPr/>
          <p:nvPr/>
        </p:nvSpPr>
        <p:spPr>
          <a:xfrm rot="21206559">
            <a:off x="2025832" y="3785451"/>
            <a:ext cx="1044114" cy="232996"/>
          </a:xfrm>
          <a:prstGeom prst="left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5187729" y="4051477"/>
            <a:ext cx="407484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000" dirty="0" smtClean="0">
                <a:latin typeface="+mn-ea"/>
              </a:rPr>
              <a:t>!</a:t>
            </a:r>
            <a:endParaRPr lang="ko-KR" altLang="en-US" sz="6000" dirty="0">
              <a:latin typeface="+mn-ea"/>
            </a:endParaRPr>
          </a:p>
        </p:txBody>
      </p:sp>
      <p:sp>
        <p:nvSpPr>
          <p:cNvPr id="2088" name="TextBox 14"/>
          <p:cNvSpPr txBox="1">
            <a:spLocks noChangeArrowheads="1"/>
          </p:cNvSpPr>
          <p:nvPr/>
        </p:nvSpPr>
        <p:spPr bwMode="auto">
          <a:xfrm>
            <a:off x="3211885" y="3325111"/>
            <a:ext cx="843719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/>
            <a:r>
              <a:rPr lang="en-US" altLang="ko-KR" sz="1400" b="1" dirty="0">
                <a:latin typeface="+mn-ea"/>
              </a:rPr>
              <a:t>Open </a:t>
            </a:r>
            <a:endParaRPr lang="en-US" altLang="ko-KR" sz="1400" b="1" dirty="0" smtClean="0">
              <a:latin typeface="+mn-ea"/>
            </a:endParaRPr>
          </a:p>
          <a:p>
            <a:pPr algn="ctr" eaLnBrk="1" hangingPunct="1"/>
            <a:r>
              <a:rPr lang="en-US" altLang="ko-KR" sz="1400" b="1" dirty="0" smtClean="0">
                <a:latin typeface="+mn-ea"/>
              </a:rPr>
              <a:t>Cloud </a:t>
            </a:r>
          </a:p>
          <a:p>
            <a:pPr algn="ctr" eaLnBrk="1" hangingPunct="1"/>
            <a:r>
              <a:rPr lang="en-US" altLang="ko-KR" sz="1400" b="1" dirty="0" smtClean="0">
                <a:latin typeface="+mn-ea"/>
              </a:rPr>
              <a:t>Market</a:t>
            </a:r>
            <a:endParaRPr lang="ko-KR" altLang="en-US" sz="1400" b="1" dirty="0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295786" y="4408188"/>
            <a:ext cx="3440314" cy="21698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Load balancing ?</a:t>
            </a:r>
            <a:endParaRPr lang="en-US" altLang="ko-KR" sz="1500" b="1" dirty="0">
              <a:latin typeface="+mn-ea"/>
            </a:endParaRPr>
          </a:p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Enhancement </a:t>
            </a:r>
            <a:r>
              <a:rPr lang="en-US" altLang="ko-KR" sz="1500" b="1" dirty="0">
                <a:latin typeface="+mn-ea"/>
              </a:rPr>
              <a:t>of service </a:t>
            </a:r>
            <a:r>
              <a:rPr lang="en-US" altLang="ko-KR" sz="1500" b="1" dirty="0" smtClean="0">
                <a:latin typeface="+mn-ea"/>
              </a:rPr>
              <a:t>delay ?</a:t>
            </a:r>
            <a:endParaRPr lang="en-US" altLang="ko-KR" sz="1500" b="1" dirty="0">
              <a:latin typeface="+mn-ea"/>
            </a:endParaRPr>
          </a:p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High Availability ?</a:t>
            </a:r>
            <a:endParaRPr lang="en-US" altLang="ko-KR" sz="1500" b="1" dirty="0">
              <a:latin typeface="+mn-ea"/>
            </a:endParaRPr>
          </a:p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Open </a:t>
            </a:r>
            <a:r>
              <a:rPr lang="en-US" altLang="ko-KR" sz="1500" b="1" dirty="0">
                <a:latin typeface="+mn-ea"/>
              </a:rPr>
              <a:t>Cloud </a:t>
            </a:r>
            <a:r>
              <a:rPr lang="en-US" altLang="ko-KR" sz="1500" b="1" dirty="0" smtClean="0">
                <a:latin typeface="+mn-ea"/>
              </a:rPr>
              <a:t>market ?</a:t>
            </a:r>
          </a:p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New service deployment ?</a:t>
            </a:r>
          </a:p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Nearest Cloud(Location) ?</a:t>
            </a:r>
          </a:p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Best security support ?</a:t>
            </a:r>
          </a:p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Cheapest Resources support ?</a:t>
            </a:r>
          </a:p>
          <a:p>
            <a:pPr marL="285750" indent="-285750">
              <a:buFont typeface="Arial" panose="020B0604020202020204" pitchFamily="34" charset="0"/>
              <a:buChar char="•"/>
              <a:defRPr/>
            </a:pPr>
            <a:r>
              <a:rPr lang="en-US" altLang="ko-KR" sz="1500" b="1" dirty="0" smtClean="0">
                <a:latin typeface="+mn-ea"/>
              </a:rPr>
              <a:t>…</a:t>
            </a:r>
            <a:endParaRPr lang="en-US" altLang="ko-KR" sz="1500" b="1" dirty="0">
              <a:latin typeface="+mn-ea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278682" y="2185555"/>
            <a:ext cx="648072" cy="796186"/>
            <a:chOff x="7308304" y="5445224"/>
            <a:chExt cx="648072" cy="796186"/>
          </a:xfrm>
        </p:grpSpPr>
        <p:sp>
          <p:nvSpPr>
            <p:cNvPr id="2091" name="Freeform 1082"/>
            <p:cNvSpPr>
              <a:spLocks/>
            </p:cNvSpPr>
            <p:nvPr/>
          </p:nvSpPr>
          <p:spPr bwMode="auto">
            <a:xfrm>
              <a:off x="7311691" y="5447222"/>
              <a:ext cx="641298" cy="792190"/>
            </a:xfrm>
            <a:custGeom>
              <a:avLst/>
              <a:gdLst>
                <a:gd name="T0" fmla="*/ 0 w 568"/>
                <a:gd name="T1" fmla="*/ 1258888 h 793"/>
                <a:gd name="T2" fmla="*/ 901700 w 568"/>
                <a:gd name="T3" fmla="*/ 1258888 h 793"/>
                <a:gd name="T4" fmla="*/ 901700 w 568"/>
                <a:gd name="T5" fmla="*/ 150813 h 793"/>
                <a:gd name="T6" fmla="*/ 752475 w 568"/>
                <a:gd name="T7" fmla="*/ 0 h 793"/>
                <a:gd name="T8" fmla="*/ 0 w 568"/>
                <a:gd name="T9" fmla="*/ 0 h 793"/>
                <a:gd name="T10" fmla="*/ 0 w 568"/>
                <a:gd name="T11" fmla="*/ 1258888 h 7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8"/>
                <a:gd name="T19" fmla="*/ 0 h 793"/>
                <a:gd name="T20" fmla="*/ 568 w 568"/>
                <a:gd name="T21" fmla="*/ 793 h 7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8" h="793">
                  <a:moveTo>
                    <a:pt x="0" y="793"/>
                  </a:moveTo>
                  <a:lnTo>
                    <a:pt x="568" y="793"/>
                  </a:lnTo>
                  <a:lnTo>
                    <a:pt x="568" y="95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092" name="Freeform 1083"/>
            <p:cNvSpPr>
              <a:spLocks/>
            </p:cNvSpPr>
            <p:nvPr/>
          </p:nvSpPr>
          <p:spPr bwMode="auto">
            <a:xfrm>
              <a:off x="7846858" y="5447222"/>
              <a:ext cx="106130" cy="94903"/>
            </a:xfrm>
            <a:custGeom>
              <a:avLst/>
              <a:gdLst>
                <a:gd name="T0" fmla="*/ 0 w 94"/>
                <a:gd name="T1" fmla="*/ 0 h 95"/>
                <a:gd name="T2" fmla="*/ 28575 w 94"/>
                <a:gd name="T3" fmla="*/ 120650 h 95"/>
                <a:gd name="T4" fmla="*/ 149225 w 94"/>
                <a:gd name="T5" fmla="*/ 150813 h 95"/>
                <a:gd name="T6" fmla="*/ 0 w 94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4"/>
                <a:gd name="T13" fmla="*/ 0 h 95"/>
                <a:gd name="T14" fmla="*/ 94 w 94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4" h="95">
                  <a:moveTo>
                    <a:pt x="0" y="0"/>
                  </a:moveTo>
                  <a:lnTo>
                    <a:pt x="18" y="76"/>
                  </a:lnTo>
                  <a:lnTo>
                    <a:pt x="9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093" name="Freeform 1084"/>
            <p:cNvSpPr>
              <a:spLocks/>
            </p:cNvSpPr>
            <p:nvPr/>
          </p:nvSpPr>
          <p:spPr bwMode="auto">
            <a:xfrm>
              <a:off x="7308304" y="5445224"/>
              <a:ext cx="648072" cy="796186"/>
            </a:xfrm>
            <a:custGeom>
              <a:avLst/>
              <a:gdLst>
                <a:gd name="T0" fmla="*/ 760436 w 1825"/>
                <a:gd name="T1" fmla="*/ 3481 h 2544"/>
                <a:gd name="T2" fmla="*/ 790394 w 1825"/>
                <a:gd name="T3" fmla="*/ 123341 h 2544"/>
                <a:gd name="T4" fmla="*/ 787398 w 1825"/>
                <a:gd name="T5" fmla="*/ 120357 h 2544"/>
                <a:gd name="T6" fmla="*/ 907730 w 1825"/>
                <a:gd name="T7" fmla="*/ 150197 h 2544"/>
                <a:gd name="T8" fmla="*/ 904235 w 1825"/>
                <a:gd name="T9" fmla="*/ 156663 h 2544"/>
                <a:gd name="T10" fmla="*/ 753446 w 1825"/>
                <a:gd name="T11" fmla="*/ 6963 h 2544"/>
                <a:gd name="T12" fmla="*/ 756442 w 1825"/>
                <a:gd name="T13" fmla="*/ 7957 h 2544"/>
                <a:gd name="T14" fmla="*/ 3994 w 1825"/>
                <a:gd name="T15" fmla="*/ 7957 h 2544"/>
                <a:gd name="T16" fmla="*/ 7989 w 1825"/>
                <a:gd name="T17" fmla="*/ 3979 h 2544"/>
                <a:gd name="T18" fmla="*/ 7989 w 1825"/>
                <a:gd name="T19" fmla="*/ 1261259 h 2544"/>
                <a:gd name="T20" fmla="*/ 3994 w 1825"/>
                <a:gd name="T21" fmla="*/ 1257281 h 2544"/>
                <a:gd name="T22" fmla="*/ 906731 w 1825"/>
                <a:gd name="T23" fmla="*/ 1257281 h 2544"/>
                <a:gd name="T24" fmla="*/ 902737 w 1825"/>
                <a:gd name="T25" fmla="*/ 1261259 h 2544"/>
                <a:gd name="T26" fmla="*/ 902737 w 1825"/>
                <a:gd name="T27" fmla="*/ 154176 h 2544"/>
                <a:gd name="T28" fmla="*/ 910726 w 1825"/>
                <a:gd name="T29" fmla="*/ 154176 h 2544"/>
                <a:gd name="T30" fmla="*/ 910726 w 1825"/>
                <a:gd name="T31" fmla="*/ 1261259 h 2544"/>
                <a:gd name="T32" fmla="*/ 906731 w 1825"/>
                <a:gd name="T33" fmla="*/ 1265238 h 2544"/>
                <a:gd name="T34" fmla="*/ 3994 w 1825"/>
                <a:gd name="T35" fmla="*/ 1265238 h 2544"/>
                <a:gd name="T36" fmla="*/ 0 w 1825"/>
                <a:gd name="T37" fmla="*/ 1261259 h 2544"/>
                <a:gd name="T38" fmla="*/ 0 w 1825"/>
                <a:gd name="T39" fmla="*/ 3979 h 2544"/>
                <a:gd name="T40" fmla="*/ 3994 w 1825"/>
                <a:gd name="T41" fmla="*/ 0 h 2544"/>
                <a:gd name="T42" fmla="*/ 756442 w 1825"/>
                <a:gd name="T43" fmla="*/ 0 h 2544"/>
                <a:gd name="T44" fmla="*/ 759437 w 1825"/>
                <a:gd name="T45" fmla="*/ 1492 h 2544"/>
                <a:gd name="T46" fmla="*/ 909727 w 1825"/>
                <a:gd name="T47" fmla="*/ 151192 h 2544"/>
                <a:gd name="T48" fmla="*/ 910226 w 1825"/>
                <a:gd name="T49" fmla="*/ 156165 h 2544"/>
                <a:gd name="T50" fmla="*/ 906232 w 1825"/>
                <a:gd name="T51" fmla="*/ 158155 h 2544"/>
                <a:gd name="T52" fmla="*/ 785401 w 1825"/>
                <a:gd name="T53" fmla="*/ 127817 h 2544"/>
                <a:gd name="T54" fmla="*/ 782905 w 1825"/>
                <a:gd name="T55" fmla="*/ 124833 h 2544"/>
                <a:gd name="T56" fmla="*/ 752447 w 1825"/>
                <a:gd name="T57" fmla="*/ 4973 h 2544"/>
                <a:gd name="T58" fmla="*/ 760436 w 1825"/>
                <a:gd name="T59" fmla="*/ 3481 h 25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25"/>
                <a:gd name="T91" fmla="*/ 0 h 2544"/>
                <a:gd name="T92" fmla="*/ 1825 w 1825"/>
                <a:gd name="T93" fmla="*/ 2544 h 25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25" h="2544">
                  <a:moveTo>
                    <a:pt x="1523" y="7"/>
                  </a:moveTo>
                  <a:lnTo>
                    <a:pt x="1583" y="248"/>
                  </a:lnTo>
                  <a:lnTo>
                    <a:pt x="1577" y="242"/>
                  </a:lnTo>
                  <a:lnTo>
                    <a:pt x="1818" y="302"/>
                  </a:lnTo>
                  <a:lnTo>
                    <a:pt x="1811" y="315"/>
                  </a:lnTo>
                  <a:lnTo>
                    <a:pt x="1509" y="14"/>
                  </a:lnTo>
                  <a:lnTo>
                    <a:pt x="1515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16" y="2536"/>
                  </a:lnTo>
                  <a:lnTo>
                    <a:pt x="8" y="2528"/>
                  </a:lnTo>
                  <a:lnTo>
                    <a:pt x="1816" y="2528"/>
                  </a:lnTo>
                  <a:lnTo>
                    <a:pt x="1808" y="2536"/>
                  </a:lnTo>
                  <a:lnTo>
                    <a:pt x="1808" y="310"/>
                  </a:lnTo>
                  <a:lnTo>
                    <a:pt x="1824" y="310"/>
                  </a:lnTo>
                  <a:lnTo>
                    <a:pt x="1824" y="2536"/>
                  </a:lnTo>
                  <a:cubicBezTo>
                    <a:pt x="1824" y="2541"/>
                    <a:pt x="1821" y="2544"/>
                    <a:pt x="1816" y="2544"/>
                  </a:cubicBezTo>
                  <a:lnTo>
                    <a:pt x="8" y="2544"/>
                  </a:lnTo>
                  <a:cubicBezTo>
                    <a:pt x="4" y="2544"/>
                    <a:pt x="0" y="2541"/>
                    <a:pt x="0" y="2536"/>
                  </a:cubicBezTo>
                  <a:lnTo>
                    <a:pt x="0" y="8"/>
                  </a:lnTo>
                  <a:cubicBezTo>
                    <a:pt x="0" y="4"/>
                    <a:pt x="4" y="0"/>
                    <a:pt x="8" y="0"/>
                  </a:cubicBezTo>
                  <a:lnTo>
                    <a:pt x="1515" y="0"/>
                  </a:lnTo>
                  <a:cubicBezTo>
                    <a:pt x="1517" y="0"/>
                    <a:pt x="1519" y="1"/>
                    <a:pt x="1521" y="3"/>
                  </a:cubicBezTo>
                  <a:lnTo>
                    <a:pt x="1822" y="304"/>
                  </a:lnTo>
                  <a:cubicBezTo>
                    <a:pt x="1825" y="307"/>
                    <a:pt x="1825" y="311"/>
                    <a:pt x="1823" y="314"/>
                  </a:cubicBezTo>
                  <a:cubicBezTo>
                    <a:pt x="1822" y="317"/>
                    <a:pt x="1818" y="318"/>
                    <a:pt x="1815" y="318"/>
                  </a:cubicBezTo>
                  <a:lnTo>
                    <a:pt x="1573" y="257"/>
                  </a:lnTo>
                  <a:cubicBezTo>
                    <a:pt x="1571" y="257"/>
                    <a:pt x="1568" y="254"/>
                    <a:pt x="1568" y="251"/>
                  </a:cubicBezTo>
                  <a:lnTo>
                    <a:pt x="1507" y="10"/>
                  </a:lnTo>
                  <a:lnTo>
                    <a:pt x="1523" y="7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094" name="Rectangle 1085"/>
            <p:cNvSpPr>
              <a:spLocks noChangeArrowheads="1"/>
            </p:cNvSpPr>
            <p:nvPr/>
          </p:nvSpPr>
          <p:spPr bwMode="auto">
            <a:xfrm>
              <a:off x="7336531" y="5494174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■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095" name="Rectangle 1086"/>
            <p:cNvSpPr>
              <a:spLocks noChangeArrowheads="1"/>
            </p:cNvSpPr>
            <p:nvPr/>
          </p:nvSpPr>
          <p:spPr bwMode="auto">
            <a:xfrm>
              <a:off x="7405402" y="5484184"/>
              <a:ext cx="21640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b="1" dirty="0">
                  <a:solidFill>
                    <a:srgbClr val="000000"/>
                  </a:solidFill>
                  <a:latin typeface="+mn-ea"/>
                </a:rPr>
                <a:t>Quality</a:t>
              </a:r>
              <a:endParaRPr lang="ko-KR" altLang="ko-KR" sz="1200" b="1" dirty="0">
                <a:latin typeface="+mn-ea"/>
              </a:endParaRPr>
            </a:p>
          </p:txBody>
        </p:sp>
        <p:sp>
          <p:nvSpPr>
            <p:cNvPr id="2096" name="Rectangle 1087"/>
            <p:cNvSpPr>
              <a:spLocks noChangeArrowheads="1"/>
            </p:cNvSpPr>
            <p:nvPr/>
          </p:nvSpPr>
          <p:spPr bwMode="auto">
            <a:xfrm>
              <a:off x="7334271" y="5547120"/>
              <a:ext cx="305972" cy="499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1200">
                <a:latin typeface="+mn-ea"/>
              </a:endParaRPr>
            </a:p>
          </p:txBody>
        </p:sp>
        <p:sp>
          <p:nvSpPr>
            <p:cNvPr id="2097" name="Rectangle 1088"/>
            <p:cNvSpPr>
              <a:spLocks noChangeArrowheads="1"/>
            </p:cNvSpPr>
            <p:nvPr/>
          </p:nvSpPr>
          <p:spPr bwMode="auto">
            <a:xfrm>
              <a:off x="7336531" y="5554113"/>
              <a:ext cx="379912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requirements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098" name="Rectangle 1089"/>
            <p:cNvSpPr>
              <a:spLocks noChangeArrowheads="1"/>
            </p:cNvSpPr>
            <p:nvPr/>
          </p:nvSpPr>
          <p:spPr bwMode="auto">
            <a:xfrm>
              <a:off x="7336531" y="5639026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099" name="Rectangle 1090"/>
            <p:cNvSpPr>
              <a:spLocks noChangeArrowheads="1"/>
            </p:cNvSpPr>
            <p:nvPr/>
          </p:nvSpPr>
          <p:spPr bwMode="auto">
            <a:xfrm>
              <a:off x="7370400" y="5629036"/>
              <a:ext cx="335028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Availability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00" name="Rectangle 1091"/>
            <p:cNvSpPr>
              <a:spLocks noChangeArrowheads="1"/>
            </p:cNvSpPr>
            <p:nvPr/>
          </p:nvSpPr>
          <p:spPr bwMode="auto">
            <a:xfrm>
              <a:off x="7336531" y="5698964"/>
              <a:ext cx="50334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(operating ratio):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01" name="Rectangle 1092"/>
            <p:cNvSpPr>
              <a:spLocks noChangeArrowheads="1"/>
            </p:cNvSpPr>
            <p:nvPr/>
          </p:nvSpPr>
          <p:spPr bwMode="auto">
            <a:xfrm>
              <a:off x="7422337" y="5774887"/>
              <a:ext cx="17633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99.9%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02" name="Rectangle 1093"/>
            <p:cNvSpPr>
              <a:spLocks noChangeArrowheads="1"/>
            </p:cNvSpPr>
            <p:nvPr/>
          </p:nvSpPr>
          <p:spPr bwMode="auto">
            <a:xfrm>
              <a:off x="7336531" y="5854805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03" name="Rectangle 1094"/>
            <p:cNvSpPr>
              <a:spLocks noChangeArrowheads="1"/>
            </p:cNvSpPr>
            <p:nvPr/>
          </p:nvSpPr>
          <p:spPr bwMode="auto">
            <a:xfrm>
              <a:off x="7370400" y="5844815"/>
              <a:ext cx="490519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Communication 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04" name="Rectangle 1095"/>
            <p:cNvSpPr>
              <a:spLocks noChangeArrowheads="1"/>
            </p:cNvSpPr>
            <p:nvPr/>
          </p:nvSpPr>
          <p:spPr bwMode="auto">
            <a:xfrm>
              <a:off x="7336531" y="5914744"/>
              <a:ext cx="371897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quality(QoS):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05" name="Rectangle 1096"/>
            <p:cNvSpPr>
              <a:spLocks noChangeArrowheads="1"/>
            </p:cNvSpPr>
            <p:nvPr/>
          </p:nvSpPr>
          <p:spPr bwMode="auto">
            <a:xfrm>
              <a:off x="7422337" y="5989667"/>
              <a:ext cx="42319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Guaranteed   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06" name="Rectangle 1097"/>
            <p:cNvSpPr>
              <a:spLocks noChangeArrowheads="1"/>
            </p:cNvSpPr>
            <p:nvPr/>
          </p:nvSpPr>
          <p:spPr bwMode="auto">
            <a:xfrm>
              <a:off x="7336531" y="6060594"/>
              <a:ext cx="317395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bandwidth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07" name="Rectangle 1098"/>
            <p:cNvSpPr>
              <a:spLocks noChangeArrowheads="1"/>
            </p:cNvSpPr>
            <p:nvPr/>
          </p:nvSpPr>
          <p:spPr bwMode="auto">
            <a:xfrm>
              <a:off x="7336531" y="6130523"/>
              <a:ext cx="24365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Security:</a:t>
              </a:r>
              <a:endParaRPr lang="ko-KR" altLang="ko-KR" sz="1200">
                <a:latin typeface="+mn-ea"/>
              </a:endParaRPr>
            </a:p>
          </p:txBody>
        </p:sp>
      </p:grpSp>
      <p:grpSp>
        <p:nvGrpSpPr>
          <p:cNvPr id="2111" name="그룹 2110"/>
          <p:cNvGrpSpPr/>
          <p:nvPr/>
        </p:nvGrpSpPr>
        <p:grpSpPr>
          <a:xfrm>
            <a:off x="8357588" y="2736447"/>
            <a:ext cx="648072" cy="796186"/>
            <a:chOff x="7308304" y="5445224"/>
            <a:chExt cx="648072" cy="796186"/>
          </a:xfrm>
        </p:grpSpPr>
        <p:sp>
          <p:nvSpPr>
            <p:cNvPr id="2112" name="Freeform 1082"/>
            <p:cNvSpPr>
              <a:spLocks/>
            </p:cNvSpPr>
            <p:nvPr/>
          </p:nvSpPr>
          <p:spPr bwMode="auto">
            <a:xfrm>
              <a:off x="7311691" y="5447222"/>
              <a:ext cx="641298" cy="792190"/>
            </a:xfrm>
            <a:custGeom>
              <a:avLst/>
              <a:gdLst>
                <a:gd name="T0" fmla="*/ 0 w 568"/>
                <a:gd name="T1" fmla="*/ 1258888 h 793"/>
                <a:gd name="T2" fmla="*/ 901700 w 568"/>
                <a:gd name="T3" fmla="*/ 1258888 h 793"/>
                <a:gd name="T4" fmla="*/ 901700 w 568"/>
                <a:gd name="T5" fmla="*/ 150813 h 793"/>
                <a:gd name="T6" fmla="*/ 752475 w 568"/>
                <a:gd name="T7" fmla="*/ 0 h 793"/>
                <a:gd name="T8" fmla="*/ 0 w 568"/>
                <a:gd name="T9" fmla="*/ 0 h 793"/>
                <a:gd name="T10" fmla="*/ 0 w 568"/>
                <a:gd name="T11" fmla="*/ 1258888 h 7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8"/>
                <a:gd name="T19" fmla="*/ 0 h 793"/>
                <a:gd name="T20" fmla="*/ 568 w 568"/>
                <a:gd name="T21" fmla="*/ 793 h 7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8" h="793">
                  <a:moveTo>
                    <a:pt x="0" y="793"/>
                  </a:moveTo>
                  <a:lnTo>
                    <a:pt x="568" y="793"/>
                  </a:lnTo>
                  <a:lnTo>
                    <a:pt x="568" y="95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13" name="Freeform 1083"/>
            <p:cNvSpPr>
              <a:spLocks/>
            </p:cNvSpPr>
            <p:nvPr/>
          </p:nvSpPr>
          <p:spPr bwMode="auto">
            <a:xfrm>
              <a:off x="7846858" y="5447222"/>
              <a:ext cx="106130" cy="94903"/>
            </a:xfrm>
            <a:custGeom>
              <a:avLst/>
              <a:gdLst>
                <a:gd name="T0" fmla="*/ 0 w 94"/>
                <a:gd name="T1" fmla="*/ 0 h 95"/>
                <a:gd name="T2" fmla="*/ 28575 w 94"/>
                <a:gd name="T3" fmla="*/ 120650 h 95"/>
                <a:gd name="T4" fmla="*/ 149225 w 94"/>
                <a:gd name="T5" fmla="*/ 150813 h 95"/>
                <a:gd name="T6" fmla="*/ 0 w 94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4"/>
                <a:gd name="T13" fmla="*/ 0 h 95"/>
                <a:gd name="T14" fmla="*/ 94 w 94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4" h="95">
                  <a:moveTo>
                    <a:pt x="0" y="0"/>
                  </a:moveTo>
                  <a:lnTo>
                    <a:pt x="18" y="76"/>
                  </a:lnTo>
                  <a:lnTo>
                    <a:pt x="9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14" name="Freeform 1084"/>
            <p:cNvSpPr>
              <a:spLocks/>
            </p:cNvSpPr>
            <p:nvPr/>
          </p:nvSpPr>
          <p:spPr bwMode="auto">
            <a:xfrm>
              <a:off x="7308304" y="5445224"/>
              <a:ext cx="648072" cy="796186"/>
            </a:xfrm>
            <a:custGeom>
              <a:avLst/>
              <a:gdLst>
                <a:gd name="T0" fmla="*/ 760436 w 1825"/>
                <a:gd name="T1" fmla="*/ 3481 h 2544"/>
                <a:gd name="T2" fmla="*/ 790394 w 1825"/>
                <a:gd name="T3" fmla="*/ 123341 h 2544"/>
                <a:gd name="T4" fmla="*/ 787398 w 1825"/>
                <a:gd name="T5" fmla="*/ 120357 h 2544"/>
                <a:gd name="T6" fmla="*/ 907730 w 1825"/>
                <a:gd name="T7" fmla="*/ 150197 h 2544"/>
                <a:gd name="T8" fmla="*/ 904235 w 1825"/>
                <a:gd name="T9" fmla="*/ 156663 h 2544"/>
                <a:gd name="T10" fmla="*/ 753446 w 1825"/>
                <a:gd name="T11" fmla="*/ 6963 h 2544"/>
                <a:gd name="T12" fmla="*/ 756442 w 1825"/>
                <a:gd name="T13" fmla="*/ 7957 h 2544"/>
                <a:gd name="T14" fmla="*/ 3994 w 1825"/>
                <a:gd name="T15" fmla="*/ 7957 h 2544"/>
                <a:gd name="T16" fmla="*/ 7989 w 1825"/>
                <a:gd name="T17" fmla="*/ 3979 h 2544"/>
                <a:gd name="T18" fmla="*/ 7989 w 1825"/>
                <a:gd name="T19" fmla="*/ 1261259 h 2544"/>
                <a:gd name="T20" fmla="*/ 3994 w 1825"/>
                <a:gd name="T21" fmla="*/ 1257281 h 2544"/>
                <a:gd name="T22" fmla="*/ 906731 w 1825"/>
                <a:gd name="T23" fmla="*/ 1257281 h 2544"/>
                <a:gd name="T24" fmla="*/ 902737 w 1825"/>
                <a:gd name="T25" fmla="*/ 1261259 h 2544"/>
                <a:gd name="T26" fmla="*/ 902737 w 1825"/>
                <a:gd name="T27" fmla="*/ 154176 h 2544"/>
                <a:gd name="T28" fmla="*/ 910726 w 1825"/>
                <a:gd name="T29" fmla="*/ 154176 h 2544"/>
                <a:gd name="T30" fmla="*/ 910726 w 1825"/>
                <a:gd name="T31" fmla="*/ 1261259 h 2544"/>
                <a:gd name="T32" fmla="*/ 906731 w 1825"/>
                <a:gd name="T33" fmla="*/ 1265238 h 2544"/>
                <a:gd name="T34" fmla="*/ 3994 w 1825"/>
                <a:gd name="T35" fmla="*/ 1265238 h 2544"/>
                <a:gd name="T36" fmla="*/ 0 w 1825"/>
                <a:gd name="T37" fmla="*/ 1261259 h 2544"/>
                <a:gd name="T38" fmla="*/ 0 w 1825"/>
                <a:gd name="T39" fmla="*/ 3979 h 2544"/>
                <a:gd name="T40" fmla="*/ 3994 w 1825"/>
                <a:gd name="T41" fmla="*/ 0 h 2544"/>
                <a:gd name="T42" fmla="*/ 756442 w 1825"/>
                <a:gd name="T43" fmla="*/ 0 h 2544"/>
                <a:gd name="T44" fmla="*/ 759437 w 1825"/>
                <a:gd name="T45" fmla="*/ 1492 h 2544"/>
                <a:gd name="T46" fmla="*/ 909727 w 1825"/>
                <a:gd name="T47" fmla="*/ 151192 h 2544"/>
                <a:gd name="T48" fmla="*/ 910226 w 1825"/>
                <a:gd name="T49" fmla="*/ 156165 h 2544"/>
                <a:gd name="T50" fmla="*/ 906232 w 1825"/>
                <a:gd name="T51" fmla="*/ 158155 h 2544"/>
                <a:gd name="T52" fmla="*/ 785401 w 1825"/>
                <a:gd name="T53" fmla="*/ 127817 h 2544"/>
                <a:gd name="T54" fmla="*/ 782905 w 1825"/>
                <a:gd name="T55" fmla="*/ 124833 h 2544"/>
                <a:gd name="T56" fmla="*/ 752447 w 1825"/>
                <a:gd name="T57" fmla="*/ 4973 h 2544"/>
                <a:gd name="T58" fmla="*/ 760436 w 1825"/>
                <a:gd name="T59" fmla="*/ 3481 h 25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25"/>
                <a:gd name="T91" fmla="*/ 0 h 2544"/>
                <a:gd name="T92" fmla="*/ 1825 w 1825"/>
                <a:gd name="T93" fmla="*/ 2544 h 25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25" h="2544">
                  <a:moveTo>
                    <a:pt x="1523" y="7"/>
                  </a:moveTo>
                  <a:lnTo>
                    <a:pt x="1583" y="248"/>
                  </a:lnTo>
                  <a:lnTo>
                    <a:pt x="1577" y="242"/>
                  </a:lnTo>
                  <a:lnTo>
                    <a:pt x="1818" y="302"/>
                  </a:lnTo>
                  <a:lnTo>
                    <a:pt x="1811" y="315"/>
                  </a:lnTo>
                  <a:lnTo>
                    <a:pt x="1509" y="14"/>
                  </a:lnTo>
                  <a:lnTo>
                    <a:pt x="1515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16" y="2536"/>
                  </a:lnTo>
                  <a:lnTo>
                    <a:pt x="8" y="2528"/>
                  </a:lnTo>
                  <a:lnTo>
                    <a:pt x="1816" y="2528"/>
                  </a:lnTo>
                  <a:lnTo>
                    <a:pt x="1808" y="2536"/>
                  </a:lnTo>
                  <a:lnTo>
                    <a:pt x="1808" y="310"/>
                  </a:lnTo>
                  <a:lnTo>
                    <a:pt x="1824" y="310"/>
                  </a:lnTo>
                  <a:lnTo>
                    <a:pt x="1824" y="2536"/>
                  </a:lnTo>
                  <a:cubicBezTo>
                    <a:pt x="1824" y="2541"/>
                    <a:pt x="1821" y="2544"/>
                    <a:pt x="1816" y="2544"/>
                  </a:cubicBezTo>
                  <a:lnTo>
                    <a:pt x="8" y="2544"/>
                  </a:lnTo>
                  <a:cubicBezTo>
                    <a:pt x="4" y="2544"/>
                    <a:pt x="0" y="2541"/>
                    <a:pt x="0" y="2536"/>
                  </a:cubicBezTo>
                  <a:lnTo>
                    <a:pt x="0" y="8"/>
                  </a:lnTo>
                  <a:cubicBezTo>
                    <a:pt x="0" y="4"/>
                    <a:pt x="4" y="0"/>
                    <a:pt x="8" y="0"/>
                  </a:cubicBezTo>
                  <a:lnTo>
                    <a:pt x="1515" y="0"/>
                  </a:lnTo>
                  <a:cubicBezTo>
                    <a:pt x="1517" y="0"/>
                    <a:pt x="1519" y="1"/>
                    <a:pt x="1521" y="3"/>
                  </a:cubicBezTo>
                  <a:lnTo>
                    <a:pt x="1822" y="304"/>
                  </a:lnTo>
                  <a:cubicBezTo>
                    <a:pt x="1825" y="307"/>
                    <a:pt x="1825" y="311"/>
                    <a:pt x="1823" y="314"/>
                  </a:cubicBezTo>
                  <a:cubicBezTo>
                    <a:pt x="1822" y="317"/>
                    <a:pt x="1818" y="318"/>
                    <a:pt x="1815" y="318"/>
                  </a:cubicBezTo>
                  <a:lnTo>
                    <a:pt x="1573" y="257"/>
                  </a:lnTo>
                  <a:cubicBezTo>
                    <a:pt x="1571" y="257"/>
                    <a:pt x="1568" y="254"/>
                    <a:pt x="1568" y="251"/>
                  </a:cubicBezTo>
                  <a:lnTo>
                    <a:pt x="1507" y="10"/>
                  </a:lnTo>
                  <a:lnTo>
                    <a:pt x="1523" y="7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15" name="Rectangle 1085"/>
            <p:cNvSpPr>
              <a:spLocks noChangeArrowheads="1"/>
            </p:cNvSpPr>
            <p:nvPr/>
          </p:nvSpPr>
          <p:spPr bwMode="auto">
            <a:xfrm>
              <a:off x="7336531" y="5494174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■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16" name="Rectangle 1086"/>
            <p:cNvSpPr>
              <a:spLocks noChangeArrowheads="1"/>
            </p:cNvSpPr>
            <p:nvPr/>
          </p:nvSpPr>
          <p:spPr bwMode="auto">
            <a:xfrm>
              <a:off x="7405402" y="5484184"/>
              <a:ext cx="21640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b="1" dirty="0">
                  <a:solidFill>
                    <a:srgbClr val="000000"/>
                  </a:solidFill>
                  <a:latin typeface="+mn-ea"/>
                </a:rPr>
                <a:t>Quality</a:t>
              </a:r>
              <a:endParaRPr lang="ko-KR" altLang="ko-KR" sz="1200" b="1" dirty="0">
                <a:latin typeface="+mn-ea"/>
              </a:endParaRPr>
            </a:p>
          </p:txBody>
        </p:sp>
        <p:sp>
          <p:nvSpPr>
            <p:cNvPr id="2117" name="Rectangle 1087"/>
            <p:cNvSpPr>
              <a:spLocks noChangeArrowheads="1"/>
            </p:cNvSpPr>
            <p:nvPr/>
          </p:nvSpPr>
          <p:spPr bwMode="auto">
            <a:xfrm>
              <a:off x="7334271" y="5547120"/>
              <a:ext cx="305972" cy="499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1200">
                <a:latin typeface="+mn-ea"/>
              </a:endParaRPr>
            </a:p>
          </p:txBody>
        </p:sp>
        <p:sp>
          <p:nvSpPr>
            <p:cNvPr id="2118" name="Rectangle 1088"/>
            <p:cNvSpPr>
              <a:spLocks noChangeArrowheads="1"/>
            </p:cNvSpPr>
            <p:nvPr/>
          </p:nvSpPr>
          <p:spPr bwMode="auto">
            <a:xfrm>
              <a:off x="7336531" y="5554113"/>
              <a:ext cx="379912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requirements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19" name="Rectangle 1089"/>
            <p:cNvSpPr>
              <a:spLocks noChangeArrowheads="1"/>
            </p:cNvSpPr>
            <p:nvPr/>
          </p:nvSpPr>
          <p:spPr bwMode="auto">
            <a:xfrm>
              <a:off x="7336531" y="5639026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20" name="Rectangle 1090"/>
            <p:cNvSpPr>
              <a:spLocks noChangeArrowheads="1"/>
            </p:cNvSpPr>
            <p:nvPr/>
          </p:nvSpPr>
          <p:spPr bwMode="auto">
            <a:xfrm>
              <a:off x="7370400" y="5629036"/>
              <a:ext cx="335028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Availability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21" name="Rectangle 1091"/>
            <p:cNvSpPr>
              <a:spLocks noChangeArrowheads="1"/>
            </p:cNvSpPr>
            <p:nvPr/>
          </p:nvSpPr>
          <p:spPr bwMode="auto">
            <a:xfrm>
              <a:off x="7336531" y="5698964"/>
              <a:ext cx="50334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(operating ratio):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22" name="Rectangle 1092"/>
            <p:cNvSpPr>
              <a:spLocks noChangeArrowheads="1"/>
            </p:cNvSpPr>
            <p:nvPr/>
          </p:nvSpPr>
          <p:spPr bwMode="auto">
            <a:xfrm>
              <a:off x="7422337" y="5774887"/>
              <a:ext cx="17633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99.9%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23" name="Rectangle 1093"/>
            <p:cNvSpPr>
              <a:spLocks noChangeArrowheads="1"/>
            </p:cNvSpPr>
            <p:nvPr/>
          </p:nvSpPr>
          <p:spPr bwMode="auto">
            <a:xfrm>
              <a:off x="7336531" y="5854805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24" name="Rectangle 1094"/>
            <p:cNvSpPr>
              <a:spLocks noChangeArrowheads="1"/>
            </p:cNvSpPr>
            <p:nvPr/>
          </p:nvSpPr>
          <p:spPr bwMode="auto">
            <a:xfrm>
              <a:off x="7370400" y="5844815"/>
              <a:ext cx="490519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Communication 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25" name="Rectangle 1095"/>
            <p:cNvSpPr>
              <a:spLocks noChangeArrowheads="1"/>
            </p:cNvSpPr>
            <p:nvPr/>
          </p:nvSpPr>
          <p:spPr bwMode="auto">
            <a:xfrm>
              <a:off x="7336531" y="5914744"/>
              <a:ext cx="371897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quality(QoS):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26" name="Rectangle 1096"/>
            <p:cNvSpPr>
              <a:spLocks noChangeArrowheads="1"/>
            </p:cNvSpPr>
            <p:nvPr/>
          </p:nvSpPr>
          <p:spPr bwMode="auto">
            <a:xfrm>
              <a:off x="7422337" y="5989667"/>
              <a:ext cx="42319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Guaranteed   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27" name="Rectangle 1097"/>
            <p:cNvSpPr>
              <a:spLocks noChangeArrowheads="1"/>
            </p:cNvSpPr>
            <p:nvPr/>
          </p:nvSpPr>
          <p:spPr bwMode="auto">
            <a:xfrm>
              <a:off x="7336531" y="6060594"/>
              <a:ext cx="317395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bandwidth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28" name="Rectangle 1098"/>
            <p:cNvSpPr>
              <a:spLocks noChangeArrowheads="1"/>
            </p:cNvSpPr>
            <p:nvPr/>
          </p:nvSpPr>
          <p:spPr bwMode="auto">
            <a:xfrm>
              <a:off x="7336531" y="6130523"/>
              <a:ext cx="24365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Security:</a:t>
              </a:r>
              <a:endParaRPr lang="ko-KR" altLang="ko-KR" sz="1200">
                <a:latin typeface="+mn-ea"/>
              </a:endParaRPr>
            </a:p>
          </p:txBody>
        </p:sp>
      </p:grpSp>
      <p:grpSp>
        <p:nvGrpSpPr>
          <p:cNvPr id="2129" name="그룹 2128"/>
          <p:cNvGrpSpPr/>
          <p:nvPr/>
        </p:nvGrpSpPr>
        <p:grpSpPr>
          <a:xfrm>
            <a:off x="7493492" y="3715202"/>
            <a:ext cx="648072" cy="796186"/>
            <a:chOff x="7308304" y="5445224"/>
            <a:chExt cx="648072" cy="796186"/>
          </a:xfrm>
        </p:grpSpPr>
        <p:sp>
          <p:nvSpPr>
            <p:cNvPr id="2130" name="Freeform 1082"/>
            <p:cNvSpPr>
              <a:spLocks/>
            </p:cNvSpPr>
            <p:nvPr/>
          </p:nvSpPr>
          <p:spPr bwMode="auto">
            <a:xfrm>
              <a:off x="7311691" y="5447222"/>
              <a:ext cx="641298" cy="792190"/>
            </a:xfrm>
            <a:custGeom>
              <a:avLst/>
              <a:gdLst>
                <a:gd name="T0" fmla="*/ 0 w 568"/>
                <a:gd name="T1" fmla="*/ 1258888 h 793"/>
                <a:gd name="T2" fmla="*/ 901700 w 568"/>
                <a:gd name="T3" fmla="*/ 1258888 h 793"/>
                <a:gd name="T4" fmla="*/ 901700 w 568"/>
                <a:gd name="T5" fmla="*/ 150813 h 793"/>
                <a:gd name="T6" fmla="*/ 752475 w 568"/>
                <a:gd name="T7" fmla="*/ 0 h 793"/>
                <a:gd name="T8" fmla="*/ 0 w 568"/>
                <a:gd name="T9" fmla="*/ 0 h 793"/>
                <a:gd name="T10" fmla="*/ 0 w 568"/>
                <a:gd name="T11" fmla="*/ 1258888 h 7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8"/>
                <a:gd name="T19" fmla="*/ 0 h 793"/>
                <a:gd name="T20" fmla="*/ 568 w 568"/>
                <a:gd name="T21" fmla="*/ 793 h 7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8" h="793">
                  <a:moveTo>
                    <a:pt x="0" y="793"/>
                  </a:moveTo>
                  <a:lnTo>
                    <a:pt x="568" y="793"/>
                  </a:lnTo>
                  <a:lnTo>
                    <a:pt x="568" y="95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31" name="Freeform 1083"/>
            <p:cNvSpPr>
              <a:spLocks/>
            </p:cNvSpPr>
            <p:nvPr/>
          </p:nvSpPr>
          <p:spPr bwMode="auto">
            <a:xfrm>
              <a:off x="7846858" y="5447222"/>
              <a:ext cx="106130" cy="94903"/>
            </a:xfrm>
            <a:custGeom>
              <a:avLst/>
              <a:gdLst>
                <a:gd name="T0" fmla="*/ 0 w 94"/>
                <a:gd name="T1" fmla="*/ 0 h 95"/>
                <a:gd name="T2" fmla="*/ 28575 w 94"/>
                <a:gd name="T3" fmla="*/ 120650 h 95"/>
                <a:gd name="T4" fmla="*/ 149225 w 94"/>
                <a:gd name="T5" fmla="*/ 150813 h 95"/>
                <a:gd name="T6" fmla="*/ 0 w 94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4"/>
                <a:gd name="T13" fmla="*/ 0 h 95"/>
                <a:gd name="T14" fmla="*/ 94 w 94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4" h="95">
                  <a:moveTo>
                    <a:pt x="0" y="0"/>
                  </a:moveTo>
                  <a:lnTo>
                    <a:pt x="18" y="76"/>
                  </a:lnTo>
                  <a:lnTo>
                    <a:pt x="9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32" name="Freeform 1084"/>
            <p:cNvSpPr>
              <a:spLocks/>
            </p:cNvSpPr>
            <p:nvPr/>
          </p:nvSpPr>
          <p:spPr bwMode="auto">
            <a:xfrm>
              <a:off x="7308304" y="5445224"/>
              <a:ext cx="648072" cy="796186"/>
            </a:xfrm>
            <a:custGeom>
              <a:avLst/>
              <a:gdLst>
                <a:gd name="T0" fmla="*/ 760436 w 1825"/>
                <a:gd name="T1" fmla="*/ 3481 h 2544"/>
                <a:gd name="T2" fmla="*/ 790394 w 1825"/>
                <a:gd name="T3" fmla="*/ 123341 h 2544"/>
                <a:gd name="T4" fmla="*/ 787398 w 1825"/>
                <a:gd name="T5" fmla="*/ 120357 h 2544"/>
                <a:gd name="T6" fmla="*/ 907730 w 1825"/>
                <a:gd name="T7" fmla="*/ 150197 h 2544"/>
                <a:gd name="T8" fmla="*/ 904235 w 1825"/>
                <a:gd name="T9" fmla="*/ 156663 h 2544"/>
                <a:gd name="T10" fmla="*/ 753446 w 1825"/>
                <a:gd name="T11" fmla="*/ 6963 h 2544"/>
                <a:gd name="T12" fmla="*/ 756442 w 1825"/>
                <a:gd name="T13" fmla="*/ 7957 h 2544"/>
                <a:gd name="T14" fmla="*/ 3994 w 1825"/>
                <a:gd name="T15" fmla="*/ 7957 h 2544"/>
                <a:gd name="T16" fmla="*/ 7989 w 1825"/>
                <a:gd name="T17" fmla="*/ 3979 h 2544"/>
                <a:gd name="T18" fmla="*/ 7989 w 1825"/>
                <a:gd name="T19" fmla="*/ 1261259 h 2544"/>
                <a:gd name="T20" fmla="*/ 3994 w 1825"/>
                <a:gd name="T21" fmla="*/ 1257281 h 2544"/>
                <a:gd name="T22" fmla="*/ 906731 w 1825"/>
                <a:gd name="T23" fmla="*/ 1257281 h 2544"/>
                <a:gd name="T24" fmla="*/ 902737 w 1825"/>
                <a:gd name="T25" fmla="*/ 1261259 h 2544"/>
                <a:gd name="T26" fmla="*/ 902737 w 1825"/>
                <a:gd name="T27" fmla="*/ 154176 h 2544"/>
                <a:gd name="T28" fmla="*/ 910726 w 1825"/>
                <a:gd name="T29" fmla="*/ 154176 h 2544"/>
                <a:gd name="T30" fmla="*/ 910726 w 1825"/>
                <a:gd name="T31" fmla="*/ 1261259 h 2544"/>
                <a:gd name="T32" fmla="*/ 906731 w 1825"/>
                <a:gd name="T33" fmla="*/ 1265238 h 2544"/>
                <a:gd name="T34" fmla="*/ 3994 w 1825"/>
                <a:gd name="T35" fmla="*/ 1265238 h 2544"/>
                <a:gd name="T36" fmla="*/ 0 w 1825"/>
                <a:gd name="T37" fmla="*/ 1261259 h 2544"/>
                <a:gd name="T38" fmla="*/ 0 w 1825"/>
                <a:gd name="T39" fmla="*/ 3979 h 2544"/>
                <a:gd name="T40" fmla="*/ 3994 w 1825"/>
                <a:gd name="T41" fmla="*/ 0 h 2544"/>
                <a:gd name="T42" fmla="*/ 756442 w 1825"/>
                <a:gd name="T43" fmla="*/ 0 h 2544"/>
                <a:gd name="T44" fmla="*/ 759437 w 1825"/>
                <a:gd name="T45" fmla="*/ 1492 h 2544"/>
                <a:gd name="T46" fmla="*/ 909727 w 1825"/>
                <a:gd name="T47" fmla="*/ 151192 h 2544"/>
                <a:gd name="T48" fmla="*/ 910226 w 1825"/>
                <a:gd name="T49" fmla="*/ 156165 h 2544"/>
                <a:gd name="T50" fmla="*/ 906232 w 1825"/>
                <a:gd name="T51" fmla="*/ 158155 h 2544"/>
                <a:gd name="T52" fmla="*/ 785401 w 1825"/>
                <a:gd name="T53" fmla="*/ 127817 h 2544"/>
                <a:gd name="T54" fmla="*/ 782905 w 1825"/>
                <a:gd name="T55" fmla="*/ 124833 h 2544"/>
                <a:gd name="T56" fmla="*/ 752447 w 1825"/>
                <a:gd name="T57" fmla="*/ 4973 h 2544"/>
                <a:gd name="T58" fmla="*/ 760436 w 1825"/>
                <a:gd name="T59" fmla="*/ 3481 h 25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25"/>
                <a:gd name="T91" fmla="*/ 0 h 2544"/>
                <a:gd name="T92" fmla="*/ 1825 w 1825"/>
                <a:gd name="T93" fmla="*/ 2544 h 25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25" h="2544">
                  <a:moveTo>
                    <a:pt x="1523" y="7"/>
                  </a:moveTo>
                  <a:lnTo>
                    <a:pt x="1583" y="248"/>
                  </a:lnTo>
                  <a:lnTo>
                    <a:pt x="1577" y="242"/>
                  </a:lnTo>
                  <a:lnTo>
                    <a:pt x="1818" y="302"/>
                  </a:lnTo>
                  <a:lnTo>
                    <a:pt x="1811" y="315"/>
                  </a:lnTo>
                  <a:lnTo>
                    <a:pt x="1509" y="14"/>
                  </a:lnTo>
                  <a:lnTo>
                    <a:pt x="1515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16" y="2536"/>
                  </a:lnTo>
                  <a:lnTo>
                    <a:pt x="8" y="2528"/>
                  </a:lnTo>
                  <a:lnTo>
                    <a:pt x="1816" y="2528"/>
                  </a:lnTo>
                  <a:lnTo>
                    <a:pt x="1808" y="2536"/>
                  </a:lnTo>
                  <a:lnTo>
                    <a:pt x="1808" y="310"/>
                  </a:lnTo>
                  <a:lnTo>
                    <a:pt x="1824" y="310"/>
                  </a:lnTo>
                  <a:lnTo>
                    <a:pt x="1824" y="2536"/>
                  </a:lnTo>
                  <a:cubicBezTo>
                    <a:pt x="1824" y="2541"/>
                    <a:pt x="1821" y="2544"/>
                    <a:pt x="1816" y="2544"/>
                  </a:cubicBezTo>
                  <a:lnTo>
                    <a:pt x="8" y="2544"/>
                  </a:lnTo>
                  <a:cubicBezTo>
                    <a:pt x="4" y="2544"/>
                    <a:pt x="0" y="2541"/>
                    <a:pt x="0" y="2536"/>
                  </a:cubicBezTo>
                  <a:lnTo>
                    <a:pt x="0" y="8"/>
                  </a:lnTo>
                  <a:cubicBezTo>
                    <a:pt x="0" y="4"/>
                    <a:pt x="4" y="0"/>
                    <a:pt x="8" y="0"/>
                  </a:cubicBezTo>
                  <a:lnTo>
                    <a:pt x="1515" y="0"/>
                  </a:lnTo>
                  <a:cubicBezTo>
                    <a:pt x="1517" y="0"/>
                    <a:pt x="1519" y="1"/>
                    <a:pt x="1521" y="3"/>
                  </a:cubicBezTo>
                  <a:lnTo>
                    <a:pt x="1822" y="304"/>
                  </a:lnTo>
                  <a:cubicBezTo>
                    <a:pt x="1825" y="307"/>
                    <a:pt x="1825" y="311"/>
                    <a:pt x="1823" y="314"/>
                  </a:cubicBezTo>
                  <a:cubicBezTo>
                    <a:pt x="1822" y="317"/>
                    <a:pt x="1818" y="318"/>
                    <a:pt x="1815" y="318"/>
                  </a:cubicBezTo>
                  <a:lnTo>
                    <a:pt x="1573" y="257"/>
                  </a:lnTo>
                  <a:cubicBezTo>
                    <a:pt x="1571" y="257"/>
                    <a:pt x="1568" y="254"/>
                    <a:pt x="1568" y="251"/>
                  </a:cubicBezTo>
                  <a:lnTo>
                    <a:pt x="1507" y="10"/>
                  </a:lnTo>
                  <a:lnTo>
                    <a:pt x="1523" y="7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33" name="Rectangle 1085"/>
            <p:cNvSpPr>
              <a:spLocks noChangeArrowheads="1"/>
            </p:cNvSpPr>
            <p:nvPr/>
          </p:nvSpPr>
          <p:spPr bwMode="auto">
            <a:xfrm>
              <a:off x="7336531" y="5494174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■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34" name="Rectangle 1086"/>
            <p:cNvSpPr>
              <a:spLocks noChangeArrowheads="1"/>
            </p:cNvSpPr>
            <p:nvPr/>
          </p:nvSpPr>
          <p:spPr bwMode="auto">
            <a:xfrm>
              <a:off x="7405402" y="5484184"/>
              <a:ext cx="21640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b="1" dirty="0">
                  <a:solidFill>
                    <a:srgbClr val="000000"/>
                  </a:solidFill>
                  <a:latin typeface="+mn-ea"/>
                </a:rPr>
                <a:t>Quality</a:t>
              </a:r>
              <a:endParaRPr lang="ko-KR" altLang="ko-KR" sz="1200" b="1" dirty="0">
                <a:latin typeface="+mn-ea"/>
              </a:endParaRPr>
            </a:p>
          </p:txBody>
        </p:sp>
        <p:sp>
          <p:nvSpPr>
            <p:cNvPr id="2135" name="Rectangle 1087"/>
            <p:cNvSpPr>
              <a:spLocks noChangeArrowheads="1"/>
            </p:cNvSpPr>
            <p:nvPr/>
          </p:nvSpPr>
          <p:spPr bwMode="auto">
            <a:xfrm>
              <a:off x="7334271" y="5547120"/>
              <a:ext cx="305972" cy="499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1200">
                <a:latin typeface="+mn-ea"/>
              </a:endParaRPr>
            </a:p>
          </p:txBody>
        </p:sp>
        <p:sp>
          <p:nvSpPr>
            <p:cNvPr id="2136" name="Rectangle 1088"/>
            <p:cNvSpPr>
              <a:spLocks noChangeArrowheads="1"/>
            </p:cNvSpPr>
            <p:nvPr/>
          </p:nvSpPr>
          <p:spPr bwMode="auto">
            <a:xfrm>
              <a:off x="7336531" y="5554113"/>
              <a:ext cx="379912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requirements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37" name="Rectangle 1089"/>
            <p:cNvSpPr>
              <a:spLocks noChangeArrowheads="1"/>
            </p:cNvSpPr>
            <p:nvPr/>
          </p:nvSpPr>
          <p:spPr bwMode="auto">
            <a:xfrm>
              <a:off x="7336531" y="5639026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38" name="Rectangle 1090"/>
            <p:cNvSpPr>
              <a:spLocks noChangeArrowheads="1"/>
            </p:cNvSpPr>
            <p:nvPr/>
          </p:nvSpPr>
          <p:spPr bwMode="auto">
            <a:xfrm>
              <a:off x="7370400" y="5629036"/>
              <a:ext cx="335028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Availability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39" name="Rectangle 1091"/>
            <p:cNvSpPr>
              <a:spLocks noChangeArrowheads="1"/>
            </p:cNvSpPr>
            <p:nvPr/>
          </p:nvSpPr>
          <p:spPr bwMode="auto">
            <a:xfrm>
              <a:off x="7336531" y="5698964"/>
              <a:ext cx="50334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(operating ratio):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40" name="Rectangle 1092"/>
            <p:cNvSpPr>
              <a:spLocks noChangeArrowheads="1"/>
            </p:cNvSpPr>
            <p:nvPr/>
          </p:nvSpPr>
          <p:spPr bwMode="auto">
            <a:xfrm>
              <a:off x="7422337" y="5774887"/>
              <a:ext cx="17633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99.9%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41" name="Rectangle 1093"/>
            <p:cNvSpPr>
              <a:spLocks noChangeArrowheads="1"/>
            </p:cNvSpPr>
            <p:nvPr/>
          </p:nvSpPr>
          <p:spPr bwMode="auto">
            <a:xfrm>
              <a:off x="7336531" y="5854805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42" name="Rectangle 1094"/>
            <p:cNvSpPr>
              <a:spLocks noChangeArrowheads="1"/>
            </p:cNvSpPr>
            <p:nvPr/>
          </p:nvSpPr>
          <p:spPr bwMode="auto">
            <a:xfrm>
              <a:off x="7370400" y="5844815"/>
              <a:ext cx="490519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Communication 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43" name="Rectangle 1095"/>
            <p:cNvSpPr>
              <a:spLocks noChangeArrowheads="1"/>
            </p:cNvSpPr>
            <p:nvPr/>
          </p:nvSpPr>
          <p:spPr bwMode="auto">
            <a:xfrm>
              <a:off x="7336531" y="5914744"/>
              <a:ext cx="371897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quality(QoS):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44" name="Rectangle 1096"/>
            <p:cNvSpPr>
              <a:spLocks noChangeArrowheads="1"/>
            </p:cNvSpPr>
            <p:nvPr/>
          </p:nvSpPr>
          <p:spPr bwMode="auto">
            <a:xfrm>
              <a:off x="7422337" y="5989667"/>
              <a:ext cx="42319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Guaranteed    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45" name="Rectangle 1097"/>
            <p:cNvSpPr>
              <a:spLocks noChangeArrowheads="1"/>
            </p:cNvSpPr>
            <p:nvPr/>
          </p:nvSpPr>
          <p:spPr bwMode="auto">
            <a:xfrm>
              <a:off x="7336531" y="6060594"/>
              <a:ext cx="317395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bandwidth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46" name="Rectangle 1098"/>
            <p:cNvSpPr>
              <a:spLocks noChangeArrowheads="1"/>
            </p:cNvSpPr>
            <p:nvPr/>
          </p:nvSpPr>
          <p:spPr bwMode="auto">
            <a:xfrm>
              <a:off x="7336531" y="6130523"/>
              <a:ext cx="24365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Security:</a:t>
              </a:r>
              <a:endParaRPr lang="ko-KR" altLang="ko-KR" sz="1200">
                <a:latin typeface="+mn-ea"/>
              </a:endParaRPr>
            </a:p>
          </p:txBody>
        </p:sp>
      </p:grpSp>
      <p:grpSp>
        <p:nvGrpSpPr>
          <p:cNvPr id="2147" name="그룹 2146"/>
          <p:cNvGrpSpPr/>
          <p:nvPr/>
        </p:nvGrpSpPr>
        <p:grpSpPr>
          <a:xfrm>
            <a:off x="6332492" y="4361311"/>
            <a:ext cx="648072" cy="796186"/>
            <a:chOff x="7308304" y="5445224"/>
            <a:chExt cx="648072" cy="796186"/>
          </a:xfrm>
        </p:grpSpPr>
        <p:sp>
          <p:nvSpPr>
            <p:cNvPr id="2148" name="Freeform 1082"/>
            <p:cNvSpPr>
              <a:spLocks/>
            </p:cNvSpPr>
            <p:nvPr/>
          </p:nvSpPr>
          <p:spPr bwMode="auto">
            <a:xfrm>
              <a:off x="7311691" y="5447222"/>
              <a:ext cx="641298" cy="792190"/>
            </a:xfrm>
            <a:custGeom>
              <a:avLst/>
              <a:gdLst>
                <a:gd name="T0" fmla="*/ 0 w 568"/>
                <a:gd name="T1" fmla="*/ 1258888 h 793"/>
                <a:gd name="T2" fmla="*/ 901700 w 568"/>
                <a:gd name="T3" fmla="*/ 1258888 h 793"/>
                <a:gd name="T4" fmla="*/ 901700 w 568"/>
                <a:gd name="T5" fmla="*/ 150813 h 793"/>
                <a:gd name="T6" fmla="*/ 752475 w 568"/>
                <a:gd name="T7" fmla="*/ 0 h 793"/>
                <a:gd name="T8" fmla="*/ 0 w 568"/>
                <a:gd name="T9" fmla="*/ 0 h 793"/>
                <a:gd name="T10" fmla="*/ 0 w 568"/>
                <a:gd name="T11" fmla="*/ 1258888 h 7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8"/>
                <a:gd name="T19" fmla="*/ 0 h 793"/>
                <a:gd name="T20" fmla="*/ 568 w 568"/>
                <a:gd name="T21" fmla="*/ 793 h 7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8" h="793">
                  <a:moveTo>
                    <a:pt x="0" y="793"/>
                  </a:moveTo>
                  <a:lnTo>
                    <a:pt x="568" y="793"/>
                  </a:lnTo>
                  <a:lnTo>
                    <a:pt x="568" y="95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49" name="Freeform 1083"/>
            <p:cNvSpPr>
              <a:spLocks/>
            </p:cNvSpPr>
            <p:nvPr/>
          </p:nvSpPr>
          <p:spPr bwMode="auto">
            <a:xfrm>
              <a:off x="7846858" y="5447222"/>
              <a:ext cx="106130" cy="94903"/>
            </a:xfrm>
            <a:custGeom>
              <a:avLst/>
              <a:gdLst>
                <a:gd name="T0" fmla="*/ 0 w 94"/>
                <a:gd name="T1" fmla="*/ 0 h 95"/>
                <a:gd name="T2" fmla="*/ 28575 w 94"/>
                <a:gd name="T3" fmla="*/ 120650 h 95"/>
                <a:gd name="T4" fmla="*/ 149225 w 94"/>
                <a:gd name="T5" fmla="*/ 150813 h 95"/>
                <a:gd name="T6" fmla="*/ 0 w 94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4"/>
                <a:gd name="T13" fmla="*/ 0 h 95"/>
                <a:gd name="T14" fmla="*/ 94 w 94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4" h="95">
                  <a:moveTo>
                    <a:pt x="0" y="0"/>
                  </a:moveTo>
                  <a:lnTo>
                    <a:pt x="18" y="76"/>
                  </a:lnTo>
                  <a:lnTo>
                    <a:pt x="9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50" name="Freeform 1084"/>
            <p:cNvSpPr>
              <a:spLocks/>
            </p:cNvSpPr>
            <p:nvPr/>
          </p:nvSpPr>
          <p:spPr bwMode="auto">
            <a:xfrm>
              <a:off x="7308304" y="5445224"/>
              <a:ext cx="648072" cy="796186"/>
            </a:xfrm>
            <a:custGeom>
              <a:avLst/>
              <a:gdLst>
                <a:gd name="T0" fmla="*/ 760436 w 1825"/>
                <a:gd name="T1" fmla="*/ 3481 h 2544"/>
                <a:gd name="T2" fmla="*/ 790394 w 1825"/>
                <a:gd name="T3" fmla="*/ 123341 h 2544"/>
                <a:gd name="T4" fmla="*/ 787398 w 1825"/>
                <a:gd name="T5" fmla="*/ 120357 h 2544"/>
                <a:gd name="T6" fmla="*/ 907730 w 1825"/>
                <a:gd name="T7" fmla="*/ 150197 h 2544"/>
                <a:gd name="T8" fmla="*/ 904235 w 1825"/>
                <a:gd name="T9" fmla="*/ 156663 h 2544"/>
                <a:gd name="T10" fmla="*/ 753446 w 1825"/>
                <a:gd name="T11" fmla="*/ 6963 h 2544"/>
                <a:gd name="T12" fmla="*/ 756442 w 1825"/>
                <a:gd name="T13" fmla="*/ 7957 h 2544"/>
                <a:gd name="T14" fmla="*/ 3994 w 1825"/>
                <a:gd name="T15" fmla="*/ 7957 h 2544"/>
                <a:gd name="T16" fmla="*/ 7989 w 1825"/>
                <a:gd name="T17" fmla="*/ 3979 h 2544"/>
                <a:gd name="T18" fmla="*/ 7989 w 1825"/>
                <a:gd name="T19" fmla="*/ 1261259 h 2544"/>
                <a:gd name="T20" fmla="*/ 3994 w 1825"/>
                <a:gd name="T21" fmla="*/ 1257281 h 2544"/>
                <a:gd name="T22" fmla="*/ 906731 w 1825"/>
                <a:gd name="T23" fmla="*/ 1257281 h 2544"/>
                <a:gd name="T24" fmla="*/ 902737 w 1825"/>
                <a:gd name="T25" fmla="*/ 1261259 h 2544"/>
                <a:gd name="T26" fmla="*/ 902737 w 1825"/>
                <a:gd name="T27" fmla="*/ 154176 h 2544"/>
                <a:gd name="T28" fmla="*/ 910726 w 1825"/>
                <a:gd name="T29" fmla="*/ 154176 h 2544"/>
                <a:gd name="T30" fmla="*/ 910726 w 1825"/>
                <a:gd name="T31" fmla="*/ 1261259 h 2544"/>
                <a:gd name="T32" fmla="*/ 906731 w 1825"/>
                <a:gd name="T33" fmla="*/ 1265238 h 2544"/>
                <a:gd name="T34" fmla="*/ 3994 w 1825"/>
                <a:gd name="T35" fmla="*/ 1265238 h 2544"/>
                <a:gd name="T36" fmla="*/ 0 w 1825"/>
                <a:gd name="T37" fmla="*/ 1261259 h 2544"/>
                <a:gd name="T38" fmla="*/ 0 w 1825"/>
                <a:gd name="T39" fmla="*/ 3979 h 2544"/>
                <a:gd name="T40" fmla="*/ 3994 w 1825"/>
                <a:gd name="T41" fmla="*/ 0 h 2544"/>
                <a:gd name="T42" fmla="*/ 756442 w 1825"/>
                <a:gd name="T43" fmla="*/ 0 h 2544"/>
                <a:gd name="T44" fmla="*/ 759437 w 1825"/>
                <a:gd name="T45" fmla="*/ 1492 h 2544"/>
                <a:gd name="T46" fmla="*/ 909727 w 1825"/>
                <a:gd name="T47" fmla="*/ 151192 h 2544"/>
                <a:gd name="T48" fmla="*/ 910226 w 1825"/>
                <a:gd name="T49" fmla="*/ 156165 h 2544"/>
                <a:gd name="T50" fmla="*/ 906232 w 1825"/>
                <a:gd name="T51" fmla="*/ 158155 h 2544"/>
                <a:gd name="T52" fmla="*/ 785401 w 1825"/>
                <a:gd name="T53" fmla="*/ 127817 h 2544"/>
                <a:gd name="T54" fmla="*/ 782905 w 1825"/>
                <a:gd name="T55" fmla="*/ 124833 h 2544"/>
                <a:gd name="T56" fmla="*/ 752447 w 1825"/>
                <a:gd name="T57" fmla="*/ 4973 h 2544"/>
                <a:gd name="T58" fmla="*/ 760436 w 1825"/>
                <a:gd name="T59" fmla="*/ 3481 h 25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25"/>
                <a:gd name="T91" fmla="*/ 0 h 2544"/>
                <a:gd name="T92" fmla="*/ 1825 w 1825"/>
                <a:gd name="T93" fmla="*/ 2544 h 25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25" h="2544">
                  <a:moveTo>
                    <a:pt x="1523" y="7"/>
                  </a:moveTo>
                  <a:lnTo>
                    <a:pt x="1583" y="248"/>
                  </a:lnTo>
                  <a:lnTo>
                    <a:pt x="1577" y="242"/>
                  </a:lnTo>
                  <a:lnTo>
                    <a:pt x="1818" y="302"/>
                  </a:lnTo>
                  <a:lnTo>
                    <a:pt x="1811" y="315"/>
                  </a:lnTo>
                  <a:lnTo>
                    <a:pt x="1509" y="14"/>
                  </a:lnTo>
                  <a:lnTo>
                    <a:pt x="1515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16" y="2536"/>
                  </a:lnTo>
                  <a:lnTo>
                    <a:pt x="8" y="2528"/>
                  </a:lnTo>
                  <a:lnTo>
                    <a:pt x="1816" y="2528"/>
                  </a:lnTo>
                  <a:lnTo>
                    <a:pt x="1808" y="2536"/>
                  </a:lnTo>
                  <a:lnTo>
                    <a:pt x="1808" y="310"/>
                  </a:lnTo>
                  <a:lnTo>
                    <a:pt x="1824" y="310"/>
                  </a:lnTo>
                  <a:lnTo>
                    <a:pt x="1824" y="2536"/>
                  </a:lnTo>
                  <a:cubicBezTo>
                    <a:pt x="1824" y="2541"/>
                    <a:pt x="1821" y="2544"/>
                    <a:pt x="1816" y="2544"/>
                  </a:cubicBezTo>
                  <a:lnTo>
                    <a:pt x="8" y="2544"/>
                  </a:lnTo>
                  <a:cubicBezTo>
                    <a:pt x="4" y="2544"/>
                    <a:pt x="0" y="2541"/>
                    <a:pt x="0" y="2536"/>
                  </a:cubicBezTo>
                  <a:lnTo>
                    <a:pt x="0" y="8"/>
                  </a:lnTo>
                  <a:cubicBezTo>
                    <a:pt x="0" y="4"/>
                    <a:pt x="4" y="0"/>
                    <a:pt x="8" y="0"/>
                  </a:cubicBezTo>
                  <a:lnTo>
                    <a:pt x="1515" y="0"/>
                  </a:lnTo>
                  <a:cubicBezTo>
                    <a:pt x="1517" y="0"/>
                    <a:pt x="1519" y="1"/>
                    <a:pt x="1521" y="3"/>
                  </a:cubicBezTo>
                  <a:lnTo>
                    <a:pt x="1822" y="304"/>
                  </a:lnTo>
                  <a:cubicBezTo>
                    <a:pt x="1825" y="307"/>
                    <a:pt x="1825" y="311"/>
                    <a:pt x="1823" y="314"/>
                  </a:cubicBezTo>
                  <a:cubicBezTo>
                    <a:pt x="1822" y="317"/>
                    <a:pt x="1818" y="318"/>
                    <a:pt x="1815" y="318"/>
                  </a:cubicBezTo>
                  <a:lnTo>
                    <a:pt x="1573" y="257"/>
                  </a:lnTo>
                  <a:cubicBezTo>
                    <a:pt x="1571" y="257"/>
                    <a:pt x="1568" y="254"/>
                    <a:pt x="1568" y="251"/>
                  </a:cubicBezTo>
                  <a:lnTo>
                    <a:pt x="1507" y="10"/>
                  </a:lnTo>
                  <a:lnTo>
                    <a:pt x="1523" y="7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51" name="Rectangle 1085"/>
            <p:cNvSpPr>
              <a:spLocks noChangeArrowheads="1"/>
            </p:cNvSpPr>
            <p:nvPr/>
          </p:nvSpPr>
          <p:spPr bwMode="auto">
            <a:xfrm>
              <a:off x="7336531" y="5494174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■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52" name="Rectangle 1086"/>
            <p:cNvSpPr>
              <a:spLocks noChangeArrowheads="1"/>
            </p:cNvSpPr>
            <p:nvPr/>
          </p:nvSpPr>
          <p:spPr bwMode="auto">
            <a:xfrm>
              <a:off x="7405402" y="5484184"/>
              <a:ext cx="21640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b="1" dirty="0">
                  <a:solidFill>
                    <a:srgbClr val="000000"/>
                  </a:solidFill>
                  <a:latin typeface="+mn-ea"/>
                </a:rPr>
                <a:t>Quality</a:t>
              </a:r>
              <a:endParaRPr lang="ko-KR" altLang="ko-KR" sz="1200" b="1" dirty="0">
                <a:latin typeface="+mn-ea"/>
              </a:endParaRPr>
            </a:p>
          </p:txBody>
        </p:sp>
        <p:sp>
          <p:nvSpPr>
            <p:cNvPr id="2153" name="Rectangle 1087"/>
            <p:cNvSpPr>
              <a:spLocks noChangeArrowheads="1"/>
            </p:cNvSpPr>
            <p:nvPr/>
          </p:nvSpPr>
          <p:spPr bwMode="auto">
            <a:xfrm>
              <a:off x="7334271" y="5547120"/>
              <a:ext cx="305972" cy="499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1200">
                <a:latin typeface="+mn-ea"/>
              </a:endParaRPr>
            </a:p>
          </p:txBody>
        </p:sp>
        <p:sp>
          <p:nvSpPr>
            <p:cNvPr id="2154" name="Rectangle 1088"/>
            <p:cNvSpPr>
              <a:spLocks noChangeArrowheads="1"/>
            </p:cNvSpPr>
            <p:nvPr/>
          </p:nvSpPr>
          <p:spPr bwMode="auto">
            <a:xfrm>
              <a:off x="7336531" y="5554113"/>
              <a:ext cx="379912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requirements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55" name="Rectangle 1089"/>
            <p:cNvSpPr>
              <a:spLocks noChangeArrowheads="1"/>
            </p:cNvSpPr>
            <p:nvPr/>
          </p:nvSpPr>
          <p:spPr bwMode="auto">
            <a:xfrm>
              <a:off x="7336531" y="5639026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56" name="Rectangle 1090"/>
            <p:cNvSpPr>
              <a:spLocks noChangeArrowheads="1"/>
            </p:cNvSpPr>
            <p:nvPr/>
          </p:nvSpPr>
          <p:spPr bwMode="auto">
            <a:xfrm>
              <a:off x="7370400" y="5629036"/>
              <a:ext cx="335028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Availability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57" name="Rectangle 1091"/>
            <p:cNvSpPr>
              <a:spLocks noChangeArrowheads="1"/>
            </p:cNvSpPr>
            <p:nvPr/>
          </p:nvSpPr>
          <p:spPr bwMode="auto">
            <a:xfrm>
              <a:off x="7336531" y="5698964"/>
              <a:ext cx="50334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(operating ratio):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58" name="Rectangle 1092"/>
            <p:cNvSpPr>
              <a:spLocks noChangeArrowheads="1"/>
            </p:cNvSpPr>
            <p:nvPr/>
          </p:nvSpPr>
          <p:spPr bwMode="auto">
            <a:xfrm>
              <a:off x="7422337" y="5774887"/>
              <a:ext cx="17633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99.9%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59" name="Rectangle 1093"/>
            <p:cNvSpPr>
              <a:spLocks noChangeArrowheads="1"/>
            </p:cNvSpPr>
            <p:nvPr/>
          </p:nvSpPr>
          <p:spPr bwMode="auto">
            <a:xfrm>
              <a:off x="7336531" y="5854805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60" name="Rectangle 1094"/>
            <p:cNvSpPr>
              <a:spLocks noChangeArrowheads="1"/>
            </p:cNvSpPr>
            <p:nvPr/>
          </p:nvSpPr>
          <p:spPr bwMode="auto">
            <a:xfrm>
              <a:off x="7370400" y="5844815"/>
              <a:ext cx="490519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Communication 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61" name="Rectangle 1095"/>
            <p:cNvSpPr>
              <a:spLocks noChangeArrowheads="1"/>
            </p:cNvSpPr>
            <p:nvPr/>
          </p:nvSpPr>
          <p:spPr bwMode="auto">
            <a:xfrm>
              <a:off x="7336531" y="5914744"/>
              <a:ext cx="371897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quality(QoS):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62" name="Rectangle 1096"/>
            <p:cNvSpPr>
              <a:spLocks noChangeArrowheads="1"/>
            </p:cNvSpPr>
            <p:nvPr/>
          </p:nvSpPr>
          <p:spPr bwMode="auto">
            <a:xfrm>
              <a:off x="7422337" y="5989667"/>
              <a:ext cx="42319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Guaranteed   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63" name="Rectangle 1097"/>
            <p:cNvSpPr>
              <a:spLocks noChangeArrowheads="1"/>
            </p:cNvSpPr>
            <p:nvPr/>
          </p:nvSpPr>
          <p:spPr bwMode="auto">
            <a:xfrm>
              <a:off x="7336531" y="6060594"/>
              <a:ext cx="317395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bandwidth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64" name="Rectangle 1098"/>
            <p:cNvSpPr>
              <a:spLocks noChangeArrowheads="1"/>
            </p:cNvSpPr>
            <p:nvPr/>
          </p:nvSpPr>
          <p:spPr bwMode="auto">
            <a:xfrm>
              <a:off x="7336531" y="6130523"/>
              <a:ext cx="24365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Security:</a:t>
              </a:r>
              <a:endParaRPr lang="ko-KR" altLang="ko-KR" sz="1200">
                <a:latin typeface="+mn-ea"/>
              </a:endParaRPr>
            </a:p>
          </p:txBody>
        </p:sp>
      </p:grpSp>
      <p:grpSp>
        <p:nvGrpSpPr>
          <p:cNvPr id="2165" name="그룹 2164"/>
          <p:cNvGrpSpPr/>
          <p:nvPr/>
        </p:nvGrpSpPr>
        <p:grpSpPr>
          <a:xfrm>
            <a:off x="4881256" y="5220713"/>
            <a:ext cx="648072" cy="796186"/>
            <a:chOff x="7308304" y="5445224"/>
            <a:chExt cx="648072" cy="796186"/>
          </a:xfrm>
        </p:grpSpPr>
        <p:sp>
          <p:nvSpPr>
            <p:cNvPr id="2166" name="Freeform 1082"/>
            <p:cNvSpPr>
              <a:spLocks/>
            </p:cNvSpPr>
            <p:nvPr/>
          </p:nvSpPr>
          <p:spPr bwMode="auto">
            <a:xfrm>
              <a:off x="7311691" y="5447222"/>
              <a:ext cx="641298" cy="792190"/>
            </a:xfrm>
            <a:custGeom>
              <a:avLst/>
              <a:gdLst>
                <a:gd name="T0" fmla="*/ 0 w 568"/>
                <a:gd name="T1" fmla="*/ 1258888 h 793"/>
                <a:gd name="T2" fmla="*/ 901700 w 568"/>
                <a:gd name="T3" fmla="*/ 1258888 h 793"/>
                <a:gd name="T4" fmla="*/ 901700 w 568"/>
                <a:gd name="T5" fmla="*/ 150813 h 793"/>
                <a:gd name="T6" fmla="*/ 752475 w 568"/>
                <a:gd name="T7" fmla="*/ 0 h 793"/>
                <a:gd name="T8" fmla="*/ 0 w 568"/>
                <a:gd name="T9" fmla="*/ 0 h 793"/>
                <a:gd name="T10" fmla="*/ 0 w 568"/>
                <a:gd name="T11" fmla="*/ 1258888 h 7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8"/>
                <a:gd name="T19" fmla="*/ 0 h 793"/>
                <a:gd name="T20" fmla="*/ 568 w 568"/>
                <a:gd name="T21" fmla="*/ 793 h 7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8" h="793">
                  <a:moveTo>
                    <a:pt x="0" y="793"/>
                  </a:moveTo>
                  <a:lnTo>
                    <a:pt x="568" y="793"/>
                  </a:lnTo>
                  <a:lnTo>
                    <a:pt x="568" y="95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67" name="Freeform 1083"/>
            <p:cNvSpPr>
              <a:spLocks/>
            </p:cNvSpPr>
            <p:nvPr/>
          </p:nvSpPr>
          <p:spPr bwMode="auto">
            <a:xfrm>
              <a:off x="7846858" y="5447222"/>
              <a:ext cx="106130" cy="94903"/>
            </a:xfrm>
            <a:custGeom>
              <a:avLst/>
              <a:gdLst>
                <a:gd name="T0" fmla="*/ 0 w 94"/>
                <a:gd name="T1" fmla="*/ 0 h 95"/>
                <a:gd name="T2" fmla="*/ 28575 w 94"/>
                <a:gd name="T3" fmla="*/ 120650 h 95"/>
                <a:gd name="T4" fmla="*/ 149225 w 94"/>
                <a:gd name="T5" fmla="*/ 150813 h 95"/>
                <a:gd name="T6" fmla="*/ 0 w 94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4"/>
                <a:gd name="T13" fmla="*/ 0 h 95"/>
                <a:gd name="T14" fmla="*/ 94 w 94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4" h="95">
                  <a:moveTo>
                    <a:pt x="0" y="0"/>
                  </a:moveTo>
                  <a:lnTo>
                    <a:pt x="18" y="76"/>
                  </a:lnTo>
                  <a:lnTo>
                    <a:pt x="9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68" name="Freeform 1084"/>
            <p:cNvSpPr>
              <a:spLocks/>
            </p:cNvSpPr>
            <p:nvPr/>
          </p:nvSpPr>
          <p:spPr bwMode="auto">
            <a:xfrm>
              <a:off x="7308304" y="5445224"/>
              <a:ext cx="648072" cy="796186"/>
            </a:xfrm>
            <a:custGeom>
              <a:avLst/>
              <a:gdLst>
                <a:gd name="T0" fmla="*/ 760436 w 1825"/>
                <a:gd name="T1" fmla="*/ 3481 h 2544"/>
                <a:gd name="T2" fmla="*/ 790394 w 1825"/>
                <a:gd name="T3" fmla="*/ 123341 h 2544"/>
                <a:gd name="T4" fmla="*/ 787398 w 1825"/>
                <a:gd name="T5" fmla="*/ 120357 h 2544"/>
                <a:gd name="T6" fmla="*/ 907730 w 1825"/>
                <a:gd name="T7" fmla="*/ 150197 h 2544"/>
                <a:gd name="T8" fmla="*/ 904235 w 1825"/>
                <a:gd name="T9" fmla="*/ 156663 h 2544"/>
                <a:gd name="T10" fmla="*/ 753446 w 1825"/>
                <a:gd name="T11" fmla="*/ 6963 h 2544"/>
                <a:gd name="T12" fmla="*/ 756442 w 1825"/>
                <a:gd name="T13" fmla="*/ 7957 h 2544"/>
                <a:gd name="T14" fmla="*/ 3994 w 1825"/>
                <a:gd name="T15" fmla="*/ 7957 h 2544"/>
                <a:gd name="T16" fmla="*/ 7989 w 1825"/>
                <a:gd name="T17" fmla="*/ 3979 h 2544"/>
                <a:gd name="T18" fmla="*/ 7989 w 1825"/>
                <a:gd name="T19" fmla="*/ 1261259 h 2544"/>
                <a:gd name="T20" fmla="*/ 3994 w 1825"/>
                <a:gd name="T21" fmla="*/ 1257281 h 2544"/>
                <a:gd name="T22" fmla="*/ 906731 w 1825"/>
                <a:gd name="T23" fmla="*/ 1257281 h 2544"/>
                <a:gd name="T24" fmla="*/ 902737 w 1825"/>
                <a:gd name="T25" fmla="*/ 1261259 h 2544"/>
                <a:gd name="T26" fmla="*/ 902737 w 1825"/>
                <a:gd name="T27" fmla="*/ 154176 h 2544"/>
                <a:gd name="T28" fmla="*/ 910726 w 1825"/>
                <a:gd name="T29" fmla="*/ 154176 h 2544"/>
                <a:gd name="T30" fmla="*/ 910726 w 1825"/>
                <a:gd name="T31" fmla="*/ 1261259 h 2544"/>
                <a:gd name="T32" fmla="*/ 906731 w 1825"/>
                <a:gd name="T33" fmla="*/ 1265238 h 2544"/>
                <a:gd name="T34" fmla="*/ 3994 w 1825"/>
                <a:gd name="T35" fmla="*/ 1265238 h 2544"/>
                <a:gd name="T36" fmla="*/ 0 w 1825"/>
                <a:gd name="T37" fmla="*/ 1261259 h 2544"/>
                <a:gd name="T38" fmla="*/ 0 w 1825"/>
                <a:gd name="T39" fmla="*/ 3979 h 2544"/>
                <a:gd name="T40" fmla="*/ 3994 w 1825"/>
                <a:gd name="T41" fmla="*/ 0 h 2544"/>
                <a:gd name="T42" fmla="*/ 756442 w 1825"/>
                <a:gd name="T43" fmla="*/ 0 h 2544"/>
                <a:gd name="T44" fmla="*/ 759437 w 1825"/>
                <a:gd name="T45" fmla="*/ 1492 h 2544"/>
                <a:gd name="T46" fmla="*/ 909727 w 1825"/>
                <a:gd name="T47" fmla="*/ 151192 h 2544"/>
                <a:gd name="T48" fmla="*/ 910226 w 1825"/>
                <a:gd name="T49" fmla="*/ 156165 h 2544"/>
                <a:gd name="T50" fmla="*/ 906232 w 1825"/>
                <a:gd name="T51" fmla="*/ 158155 h 2544"/>
                <a:gd name="T52" fmla="*/ 785401 w 1825"/>
                <a:gd name="T53" fmla="*/ 127817 h 2544"/>
                <a:gd name="T54" fmla="*/ 782905 w 1825"/>
                <a:gd name="T55" fmla="*/ 124833 h 2544"/>
                <a:gd name="T56" fmla="*/ 752447 w 1825"/>
                <a:gd name="T57" fmla="*/ 4973 h 2544"/>
                <a:gd name="T58" fmla="*/ 760436 w 1825"/>
                <a:gd name="T59" fmla="*/ 3481 h 25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25"/>
                <a:gd name="T91" fmla="*/ 0 h 2544"/>
                <a:gd name="T92" fmla="*/ 1825 w 1825"/>
                <a:gd name="T93" fmla="*/ 2544 h 25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25" h="2544">
                  <a:moveTo>
                    <a:pt x="1523" y="7"/>
                  </a:moveTo>
                  <a:lnTo>
                    <a:pt x="1583" y="248"/>
                  </a:lnTo>
                  <a:lnTo>
                    <a:pt x="1577" y="242"/>
                  </a:lnTo>
                  <a:lnTo>
                    <a:pt x="1818" y="302"/>
                  </a:lnTo>
                  <a:lnTo>
                    <a:pt x="1811" y="315"/>
                  </a:lnTo>
                  <a:lnTo>
                    <a:pt x="1509" y="14"/>
                  </a:lnTo>
                  <a:lnTo>
                    <a:pt x="1515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16" y="2536"/>
                  </a:lnTo>
                  <a:lnTo>
                    <a:pt x="8" y="2528"/>
                  </a:lnTo>
                  <a:lnTo>
                    <a:pt x="1816" y="2528"/>
                  </a:lnTo>
                  <a:lnTo>
                    <a:pt x="1808" y="2536"/>
                  </a:lnTo>
                  <a:lnTo>
                    <a:pt x="1808" y="310"/>
                  </a:lnTo>
                  <a:lnTo>
                    <a:pt x="1824" y="310"/>
                  </a:lnTo>
                  <a:lnTo>
                    <a:pt x="1824" y="2536"/>
                  </a:lnTo>
                  <a:cubicBezTo>
                    <a:pt x="1824" y="2541"/>
                    <a:pt x="1821" y="2544"/>
                    <a:pt x="1816" y="2544"/>
                  </a:cubicBezTo>
                  <a:lnTo>
                    <a:pt x="8" y="2544"/>
                  </a:lnTo>
                  <a:cubicBezTo>
                    <a:pt x="4" y="2544"/>
                    <a:pt x="0" y="2541"/>
                    <a:pt x="0" y="2536"/>
                  </a:cubicBezTo>
                  <a:lnTo>
                    <a:pt x="0" y="8"/>
                  </a:lnTo>
                  <a:cubicBezTo>
                    <a:pt x="0" y="4"/>
                    <a:pt x="4" y="0"/>
                    <a:pt x="8" y="0"/>
                  </a:cubicBezTo>
                  <a:lnTo>
                    <a:pt x="1515" y="0"/>
                  </a:lnTo>
                  <a:cubicBezTo>
                    <a:pt x="1517" y="0"/>
                    <a:pt x="1519" y="1"/>
                    <a:pt x="1521" y="3"/>
                  </a:cubicBezTo>
                  <a:lnTo>
                    <a:pt x="1822" y="304"/>
                  </a:lnTo>
                  <a:cubicBezTo>
                    <a:pt x="1825" y="307"/>
                    <a:pt x="1825" y="311"/>
                    <a:pt x="1823" y="314"/>
                  </a:cubicBezTo>
                  <a:cubicBezTo>
                    <a:pt x="1822" y="317"/>
                    <a:pt x="1818" y="318"/>
                    <a:pt x="1815" y="318"/>
                  </a:cubicBezTo>
                  <a:lnTo>
                    <a:pt x="1573" y="257"/>
                  </a:lnTo>
                  <a:cubicBezTo>
                    <a:pt x="1571" y="257"/>
                    <a:pt x="1568" y="254"/>
                    <a:pt x="1568" y="251"/>
                  </a:cubicBezTo>
                  <a:lnTo>
                    <a:pt x="1507" y="10"/>
                  </a:lnTo>
                  <a:lnTo>
                    <a:pt x="1523" y="7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69" name="Rectangle 1085"/>
            <p:cNvSpPr>
              <a:spLocks noChangeArrowheads="1"/>
            </p:cNvSpPr>
            <p:nvPr/>
          </p:nvSpPr>
          <p:spPr bwMode="auto">
            <a:xfrm>
              <a:off x="7336531" y="5494174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■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70" name="Rectangle 1086"/>
            <p:cNvSpPr>
              <a:spLocks noChangeArrowheads="1"/>
            </p:cNvSpPr>
            <p:nvPr/>
          </p:nvSpPr>
          <p:spPr bwMode="auto">
            <a:xfrm>
              <a:off x="7405402" y="5484184"/>
              <a:ext cx="21640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b="1" dirty="0">
                  <a:solidFill>
                    <a:srgbClr val="000000"/>
                  </a:solidFill>
                  <a:latin typeface="+mn-ea"/>
                </a:rPr>
                <a:t>Quality</a:t>
              </a:r>
              <a:endParaRPr lang="ko-KR" altLang="ko-KR" sz="1200" b="1" dirty="0">
                <a:latin typeface="+mn-ea"/>
              </a:endParaRPr>
            </a:p>
          </p:txBody>
        </p:sp>
        <p:sp>
          <p:nvSpPr>
            <p:cNvPr id="2171" name="Rectangle 1087"/>
            <p:cNvSpPr>
              <a:spLocks noChangeArrowheads="1"/>
            </p:cNvSpPr>
            <p:nvPr/>
          </p:nvSpPr>
          <p:spPr bwMode="auto">
            <a:xfrm>
              <a:off x="7334271" y="5547120"/>
              <a:ext cx="305972" cy="499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1200">
                <a:latin typeface="+mn-ea"/>
              </a:endParaRPr>
            </a:p>
          </p:txBody>
        </p:sp>
        <p:sp>
          <p:nvSpPr>
            <p:cNvPr id="2172" name="Rectangle 1088"/>
            <p:cNvSpPr>
              <a:spLocks noChangeArrowheads="1"/>
            </p:cNvSpPr>
            <p:nvPr/>
          </p:nvSpPr>
          <p:spPr bwMode="auto">
            <a:xfrm>
              <a:off x="7336531" y="5554113"/>
              <a:ext cx="379912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requirements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73" name="Rectangle 1089"/>
            <p:cNvSpPr>
              <a:spLocks noChangeArrowheads="1"/>
            </p:cNvSpPr>
            <p:nvPr/>
          </p:nvSpPr>
          <p:spPr bwMode="auto">
            <a:xfrm>
              <a:off x="7336531" y="5639026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74" name="Rectangle 1090"/>
            <p:cNvSpPr>
              <a:spLocks noChangeArrowheads="1"/>
            </p:cNvSpPr>
            <p:nvPr/>
          </p:nvSpPr>
          <p:spPr bwMode="auto">
            <a:xfrm>
              <a:off x="7370400" y="5629036"/>
              <a:ext cx="335028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Availability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75" name="Rectangle 1091"/>
            <p:cNvSpPr>
              <a:spLocks noChangeArrowheads="1"/>
            </p:cNvSpPr>
            <p:nvPr/>
          </p:nvSpPr>
          <p:spPr bwMode="auto">
            <a:xfrm>
              <a:off x="7336531" y="5698964"/>
              <a:ext cx="50334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(operating ratio):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76" name="Rectangle 1092"/>
            <p:cNvSpPr>
              <a:spLocks noChangeArrowheads="1"/>
            </p:cNvSpPr>
            <p:nvPr/>
          </p:nvSpPr>
          <p:spPr bwMode="auto">
            <a:xfrm>
              <a:off x="7422337" y="5774887"/>
              <a:ext cx="17633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99.9%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77" name="Rectangle 1093"/>
            <p:cNvSpPr>
              <a:spLocks noChangeArrowheads="1"/>
            </p:cNvSpPr>
            <p:nvPr/>
          </p:nvSpPr>
          <p:spPr bwMode="auto">
            <a:xfrm>
              <a:off x="7336531" y="5854805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78" name="Rectangle 1094"/>
            <p:cNvSpPr>
              <a:spLocks noChangeArrowheads="1"/>
            </p:cNvSpPr>
            <p:nvPr/>
          </p:nvSpPr>
          <p:spPr bwMode="auto">
            <a:xfrm>
              <a:off x="7370400" y="5844815"/>
              <a:ext cx="490519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Communication 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79" name="Rectangle 1095"/>
            <p:cNvSpPr>
              <a:spLocks noChangeArrowheads="1"/>
            </p:cNvSpPr>
            <p:nvPr/>
          </p:nvSpPr>
          <p:spPr bwMode="auto">
            <a:xfrm>
              <a:off x="7336531" y="5914744"/>
              <a:ext cx="371897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quality(QoS):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80" name="Rectangle 1096"/>
            <p:cNvSpPr>
              <a:spLocks noChangeArrowheads="1"/>
            </p:cNvSpPr>
            <p:nvPr/>
          </p:nvSpPr>
          <p:spPr bwMode="auto">
            <a:xfrm>
              <a:off x="7422337" y="5989667"/>
              <a:ext cx="42319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Guaranteed   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81" name="Rectangle 1097"/>
            <p:cNvSpPr>
              <a:spLocks noChangeArrowheads="1"/>
            </p:cNvSpPr>
            <p:nvPr/>
          </p:nvSpPr>
          <p:spPr bwMode="auto">
            <a:xfrm>
              <a:off x="7336531" y="6060594"/>
              <a:ext cx="317395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bandwidth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82" name="Rectangle 1098"/>
            <p:cNvSpPr>
              <a:spLocks noChangeArrowheads="1"/>
            </p:cNvSpPr>
            <p:nvPr/>
          </p:nvSpPr>
          <p:spPr bwMode="auto">
            <a:xfrm>
              <a:off x="7336531" y="6130523"/>
              <a:ext cx="24365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Security:</a:t>
              </a:r>
              <a:endParaRPr lang="ko-KR" altLang="ko-KR" sz="1200">
                <a:latin typeface="+mn-ea"/>
              </a:endParaRPr>
            </a:p>
          </p:txBody>
        </p:sp>
      </p:grpSp>
      <p:grpSp>
        <p:nvGrpSpPr>
          <p:cNvPr id="2183" name="그룹 2182"/>
          <p:cNvGrpSpPr/>
          <p:nvPr/>
        </p:nvGrpSpPr>
        <p:grpSpPr>
          <a:xfrm>
            <a:off x="5343311" y="2302138"/>
            <a:ext cx="648072" cy="796186"/>
            <a:chOff x="7308304" y="5445224"/>
            <a:chExt cx="648072" cy="796186"/>
          </a:xfrm>
        </p:grpSpPr>
        <p:sp>
          <p:nvSpPr>
            <p:cNvPr id="2184" name="Freeform 1082"/>
            <p:cNvSpPr>
              <a:spLocks/>
            </p:cNvSpPr>
            <p:nvPr/>
          </p:nvSpPr>
          <p:spPr bwMode="auto">
            <a:xfrm>
              <a:off x="7311691" y="5447222"/>
              <a:ext cx="641298" cy="792190"/>
            </a:xfrm>
            <a:custGeom>
              <a:avLst/>
              <a:gdLst>
                <a:gd name="T0" fmla="*/ 0 w 568"/>
                <a:gd name="T1" fmla="*/ 1258888 h 793"/>
                <a:gd name="T2" fmla="*/ 901700 w 568"/>
                <a:gd name="T3" fmla="*/ 1258888 h 793"/>
                <a:gd name="T4" fmla="*/ 901700 w 568"/>
                <a:gd name="T5" fmla="*/ 150813 h 793"/>
                <a:gd name="T6" fmla="*/ 752475 w 568"/>
                <a:gd name="T7" fmla="*/ 0 h 793"/>
                <a:gd name="T8" fmla="*/ 0 w 568"/>
                <a:gd name="T9" fmla="*/ 0 h 793"/>
                <a:gd name="T10" fmla="*/ 0 w 568"/>
                <a:gd name="T11" fmla="*/ 1258888 h 7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8"/>
                <a:gd name="T19" fmla="*/ 0 h 793"/>
                <a:gd name="T20" fmla="*/ 568 w 568"/>
                <a:gd name="T21" fmla="*/ 793 h 7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8" h="793">
                  <a:moveTo>
                    <a:pt x="0" y="793"/>
                  </a:moveTo>
                  <a:lnTo>
                    <a:pt x="568" y="793"/>
                  </a:lnTo>
                  <a:lnTo>
                    <a:pt x="568" y="95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85" name="Freeform 1083"/>
            <p:cNvSpPr>
              <a:spLocks/>
            </p:cNvSpPr>
            <p:nvPr/>
          </p:nvSpPr>
          <p:spPr bwMode="auto">
            <a:xfrm>
              <a:off x="7846858" y="5447222"/>
              <a:ext cx="106130" cy="94903"/>
            </a:xfrm>
            <a:custGeom>
              <a:avLst/>
              <a:gdLst>
                <a:gd name="T0" fmla="*/ 0 w 94"/>
                <a:gd name="T1" fmla="*/ 0 h 95"/>
                <a:gd name="T2" fmla="*/ 28575 w 94"/>
                <a:gd name="T3" fmla="*/ 120650 h 95"/>
                <a:gd name="T4" fmla="*/ 149225 w 94"/>
                <a:gd name="T5" fmla="*/ 150813 h 95"/>
                <a:gd name="T6" fmla="*/ 0 w 94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4"/>
                <a:gd name="T13" fmla="*/ 0 h 95"/>
                <a:gd name="T14" fmla="*/ 94 w 94"/>
                <a:gd name="T15" fmla="*/ 95 h 9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4" h="95">
                  <a:moveTo>
                    <a:pt x="0" y="0"/>
                  </a:moveTo>
                  <a:lnTo>
                    <a:pt x="18" y="76"/>
                  </a:lnTo>
                  <a:lnTo>
                    <a:pt x="94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86" name="Freeform 1084"/>
            <p:cNvSpPr>
              <a:spLocks/>
            </p:cNvSpPr>
            <p:nvPr/>
          </p:nvSpPr>
          <p:spPr bwMode="auto">
            <a:xfrm>
              <a:off x="7308304" y="5445224"/>
              <a:ext cx="648072" cy="796186"/>
            </a:xfrm>
            <a:custGeom>
              <a:avLst/>
              <a:gdLst>
                <a:gd name="T0" fmla="*/ 760436 w 1825"/>
                <a:gd name="T1" fmla="*/ 3481 h 2544"/>
                <a:gd name="T2" fmla="*/ 790394 w 1825"/>
                <a:gd name="T3" fmla="*/ 123341 h 2544"/>
                <a:gd name="T4" fmla="*/ 787398 w 1825"/>
                <a:gd name="T5" fmla="*/ 120357 h 2544"/>
                <a:gd name="T6" fmla="*/ 907730 w 1825"/>
                <a:gd name="T7" fmla="*/ 150197 h 2544"/>
                <a:gd name="T8" fmla="*/ 904235 w 1825"/>
                <a:gd name="T9" fmla="*/ 156663 h 2544"/>
                <a:gd name="T10" fmla="*/ 753446 w 1825"/>
                <a:gd name="T11" fmla="*/ 6963 h 2544"/>
                <a:gd name="T12" fmla="*/ 756442 w 1825"/>
                <a:gd name="T13" fmla="*/ 7957 h 2544"/>
                <a:gd name="T14" fmla="*/ 3994 w 1825"/>
                <a:gd name="T15" fmla="*/ 7957 h 2544"/>
                <a:gd name="T16" fmla="*/ 7989 w 1825"/>
                <a:gd name="T17" fmla="*/ 3979 h 2544"/>
                <a:gd name="T18" fmla="*/ 7989 w 1825"/>
                <a:gd name="T19" fmla="*/ 1261259 h 2544"/>
                <a:gd name="T20" fmla="*/ 3994 w 1825"/>
                <a:gd name="T21" fmla="*/ 1257281 h 2544"/>
                <a:gd name="T22" fmla="*/ 906731 w 1825"/>
                <a:gd name="T23" fmla="*/ 1257281 h 2544"/>
                <a:gd name="T24" fmla="*/ 902737 w 1825"/>
                <a:gd name="T25" fmla="*/ 1261259 h 2544"/>
                <a:gd name="T26" fmla="*/ 902737 w 1825"/>
                <a:gd name="T27" fmla="*/ 154176 h 2544"/>
                <a:gd name="T28" fmla="*/ 910726 w 1825"/>
                <a:gd name="T29" fmla="*/ 154176 h 2544"/>
                <a:gd name="T30" fmla="*/ 910726 w 1825"/>
                <a:gd name="T31" fmla="*/ 1261259 h 2544"/>
                <a:gd name="T32" fmla="*/ 906731 w 1825"/>
                <a:gd name="T33" fmla="*/ 1265238 h 2544"/>
                <a:gd name="T34" fmla="*/ 3994 w 1825"/>
                <a:gd name="T35" fmla="*/ 1265238 h 2544"/>
                <a:gd name="T36" fmla="*/ 0 w 1825"/>
                <a:gd name="T37" fmla="*/ 1261259 h 2544"/>
                <a:gd name="T38" fmla="*/ 0 w 1825"/>
                <a:gd name="T39" fmla="*/ 3979 h 2544"/>
                <a:gd name="T40" fmla="*/ 3994 w 1825"/>
                <a:gd name="T41" fmla="*/ 0 h 2544"/>
                <a:gd name="T42" fmla="*/ 756442 w 1825"/>
                <a:gd name="T43" fmla="*/ 0 h 2544"/>
                <a:gd name="T44" fmla="*/ 759437 w 1825"/>
                <a:gd name="T45" fmla="*/ 1492 h 2544"/>
                <a:gd name="T46" fmla="*/ 909727 w 1825"/>
                <a:gd name="T47" fmla="*/ 151192 h 2544"/>
                <a:gd name="T48" fmla="*/ 910226 w 1825"/>
                <a:gd name="T49" fmla="*/ 156165 h 2544"/>
                <a:gd name="T50" fmla="*/ 906232 w 1825"/>
                <a:gd name="T51" fmla="*/ 158155 h 2544"/>
                <a:gd name="T52" fmla="*/ 785401 w 1825"/>
                <a:gd name="T53" fmla="*/ 127817 h 2544"/>
                <a:gd name="T54" fmla="*/ 782905 w 1825"/>
                <a:gd name="T55" fmla="*/ 124833 h 2544"/>
                <a:gd name="T56" fmla="*/ 752447 w 1825"/>
                <a:gd name="T57" fmla="*/ 4973 h 2544"/>
                <a:gd name="T58" fmla="*/ 760436 w 1825"/>
                <a:gd name="T59" fmla="*/ 3481 h 25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25"/>
                <a:gd name="T91" fmla="*/ 0 h 2544"/>
                <a:gd name="T92" fmla="*/ 1825 w 1825"/>
                <a:gd name="T93" fmla="*/ 2544 h 25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25" h="2544">
                  <a:moveTo>
                    <a:pt x="1523" y="7"/>
                  </a:moveTo>
                  <a:lnTo>
                    <a:pt x="1583" y="248"/>
                  </a:lnTo>
                  <a:lnTo>
                    <a:pt x="1577" y="242"/>
                  </a:lnTo>
                  <a:lnTo>
                    <a:pt x="1818" y="302"/>
                  </a:lnTo>
                  <a:lnTo>
                    <a:pt x="1811" y="315"/>
                  </a:lnTo>
                  <a:lnTo>
                    <a:pt x="1509" y="14"/>
                  </a:lnTo>
                  <a:lnTo>
                    <a:pt x="1515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16" y="2536"/>
                  </a:lnTo>
                  <a:lnTo>
                    <a:pt x="8" y="2528"/>
                  </a:lnTo>
                  <a:lnTo>
                    <a:pt x="1816" y="2528"/>
                  </a:lnTo>
                  <a:lnTo>
                    <a:pt x="1808" y="2536"/>
                  </a:lnTo>
                  <a:lnTo>
                    <a:pt x="1808" y="310"/>
                  </a:lnTo>
                  <a:lnTo>
                    <a:pt x="1824" y="310"/>
                  </a:lnTo>
                  <a:lnTo>
                    <a:pt x="1824" y="2536"/>
                  </a:lnTo>
                  <a:cubicBezTo>
                    <a:pt x="1824" y="2541"/>
                    <a:pt x="1821" y="2544"/>
                    <a:pt x="1816" y="2544"/>
                  </a:cubicBezTo>
                  <a:lnTo>
                    <a:pt x="8" y="2544"/>
                  </a:lnTo>
                  <a:cubicBezTo>
                    <a:pt x="4" y="2544"/>
                    <a:pt x="0" y="2541"/>
                    <a:pt x="0" y="2536"/>
                  </a:cubicBezTo>
                  <a:lnTo>
                    <a:pt x="0" y="8"/>
                  </a:lnTo>
                  <a:cubicBezTo>
                    <a:pt x="0" y="4"/>
                    <a:pt x="4" y="0"/>
                    <a:pt x="8" y="0"/>
                  </a:cubicBezTo>
                  <a:lnTo>
                    <a:pt x="1515" y="0"/>
                  </a:lnTo>
                  <a:cubicBezTo>
                    <a:pt x="1517" y="0"/>
                    <a:pt x="1519" y="1"/>
                    <a:pt x="1521" y="3"/>
                  </a:cubicBezTo>
                  <a:lnTo>
                    <a:pt x="1822" y="304"/>
                  </a:lnTo>
                  <a:cubicBezTo>
                    <a:pt x="1825" y="307"/>
                    <a:pt x="1825" y="311"/>
                    <a:pt x="1823" y="314"/>
                  </a:cubicBezTo>
                  <a:cubicBezTo>
                    <a:pt x="1822" y="317"/>
                    <a:pt x="1818" y="318"/>
                    <a:pt x="1815" y="318"/>
                  </a:cubicBezTo>
                  <a:lnTo>
                    <a:pt x="1573" y="257"/>
                  </a:lnTo>
                  <a:cubicBezTo>
                    <a:pt x="1571" y="257"/>
                    <a:pt x="1568" y="254"/>
                    <a:pt x="1568" y="251"/>
                  </a:cubicBezTo>
                  <a:lnTo>
                    <a:pt x="1507" y="10"/>
                  </a:lnTo>
                  <a:lnTo>
                    <a:pt x="1523" y="7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187" name="Rectangle 1085"/>
            <p:cNvSpPr>
              <a:spLocks noChangeArrowheads="1"/>
            </p:cNvSpPr>
            <p:nvPr/>
          </p:nvSpPr>
          <p:spPr bwMode="auto">
            <a:xfrm>
              <a:off x="7336531" y="5494174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■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88" name="Rectangle 1086"/>
            <p:cNvSpPr>
              <a:spLocks noChangeArrowheads="1"/>
            </p:cNvSpPr>
            <p:nvPr/>
          </p:nvSpPr>
          <p:spPr bwMode="auto">
            <a:xfrm>
              <a:off x="7405402" y="5484184"/>
              <a:ext cx="21640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b="1" dirty="0">
                  <a:solidFill>
                    <a:srgbClr val="000000"/>
                  </a:solidFill>
                  <a:latin typeface="+mn-ea"/>
                </a:rPr>
                <a:t>Quality</a:t>
              </a:r>
              <a:endParaRPr lang="ko-KR" altLang="ko-KR" sz="1200" b="1" dirty="0">
                <a:latin typeface="+mn-ea"/>
              </a:endParaRPr>
            </a:p>
          </p:txBody>
        </p:sp>
        <p:sp>
          <p:nvSpPr>
            <p:cNvPr id="2189" name="Rectangle 1087"/>
            <p:cNvSpPr>
              <a:spLocks noChangeArrowheads="1"/>
            </p:cNvSpPr>
            <p:nvPr/>
          </p:nvSpPr>
          <p:spPr bwMode="auto">
            <a:xfrm>
              <a:off x="7334271" y="5547120"/>
              <a:ext cx="305972" cy="499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1200">
                <a:latin typeface="+mn-ea"/>
              </a:endParaRPr>
            </a:p>
          </p:txBody>
        </p:sp>
        <p:sp>
          <p:nvSpPr>
            <p:cNvPr id="2190" name="Rectangle 1088"/>
            <p:cNvSpPr>
              <a:spLocks noChangeArrowheads="1"/>
            </p:cNvSpPr>
            <p:nvPr/>
          </p:nvSpPr>
          <p:spPr bwMode="auto">
            <a:xfrm>
              <a:off x="7336531" y="5554113"/>
              <a:ext cx="379912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requirements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91" name="Rectangle 1089"/>
            <p:cNvSpPr>
              <a:spLocks noChangeArrowheads="1"/>
            </p:cNvSpPr>
            <p:nvPr/>
          </p:nvSpPr>
          <p:spPr bwMode="auto">
            <a:xfrm>
              <a:off x="7336531" y="5639026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92" name="Rectangle 1090"/>
            <p:cNvSpPr>
              <a:spLocks noChangeArrowheads="1"/>
            </p:cNvSpPr>
            <p:nvPr/>
          </p:nvSpPr>
          <p:spPr bwMode="auto">
            <a:xfrm>
              <a:off x="7370400" y="5629036"/>
              <a:ext cx="335028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Availability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93" name="Rectangle 1091"/>
            <p:cNvSpPr>
              <a:spLocks noChangeArrowheads="1"/>
            </p:cNvSpPr>
            <p:nvPr/>
          </p:nvSpPr>
          <p:spPr bwMode="auto">
            <a:xfrm>
              <a:off x="7336531" y="5698964"/>
              <a:ext cx="50334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(operating ratio):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94" name="Rectangle 1092"/>
            <p:cNvSpPr>
              <a:spLocks noChangeArrowheads="1"/>
            </p:cNvSpPr>
            <p:nvPr/>
          </p:nvSpPr>
          <p:spPr bwMode="auto">
            <a:xfrm>
              <a:off x="7422337" y="5774887"/>
              <a:ext cx="17633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99.9%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95" name="Rectangle 1093"/>
            <p:cNvSpPr>
              <a:spLocks noChangeArrowheads="1"/>
            </p:cNvSpPr>
            <p:nvPr/>
          </p:nvSpPr>
          <p:spPr bwMode="auto">
            <a:xfrm>
              <a:off x="7336531" y="5854805"/>
              <a:ext cx="64120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  <a:cs typeface="HGP酳ﾊﾇ?????UB"/>
                </a:rPr>
                <a:t>・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96" name="Rectangle 1094"/>
            <p:cNvSpPr>
              <a:spLocks noChangeArrowheads="1"/>
            </p:cNvSpPr>
            <p:nvPr/>
          </p:nvSpPr>
          <p:spPr bwMode="auto">
            <a:xfrm>
              <a:off x="7370400" y="5844815"/>
              <a:ext cx="490519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 dirty="0">
                  <a:solidFill>
                    <a:srgbClr val="000000"/>
                  </a:solidFill>
                  <a:latin typeface="+mn-ea"/>
                </a:rPr>
                <a:t>Communication </a:t>
              </a:r>
              <a:endParaRPr lang="ko-KR" altLang="ko-KR" sz="1200" dirty="0">
                <a:latin typeface="+mn-ea"/>
              </a:endParaRPr>
            </a:p>
          </p:txBody>
        </p:sp>
        <p:sp>
          <p:nvSpPr>
            <p:cNvPr id="2197" name="Rectangle 1095"/>
            <p:cNvSpPr>
              <a:spLocks noChangeArrowheads="1"/>
            </p:cNvSpPr>
            <p:nvPr/>
          </p:nvSpPr>
          <p:spPr bwMode="auto">
            <a:xfrm>
              <a:off x="7336531" y="5914744"/>
              <a:ext cx="371897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quality(QoS):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98" name="Rectangle 1096"/>
            <p:cNvSpPr>
              <a:spLocks noChangeArrowheads="1"/>
            </p:cNvSpPr>
            <p:nvPr/>
          </p:nvSpPr>
          <p:spPr bwMode="auto">
            <a:xfrm>
              <a:off x="7422337" y="5989667"/>
              <a:ext cx="423193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Guaranteed    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199" name="Rectangle 1097"/>
            <p:cNvSpPr>
              <a:spLocks noChangeArrowheads="1"/>
            </p:cNvSpPr>
            <p:nvPr/>
          </p:nvSpPr>
          <p:spPr bwMode="auto">
            <a:xfrm>
              <a:off x="7336531" y="6060594"/>
              <a:ext cx="317395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bandwidth</a:t>
              </a:r>
              <a:endParaRPr lang="ko-KR" altLang="ko-KR" sz="1200">
                <a:latin typeface="+mn-ea"/>
              </a:endParaRPr>
            </a:p>
          </p:txBody>
        </p:sp>
        <p:sp>
          <p:nvSpPr>
            <p:cNvPr id="2200" name="Rectangle 1098"/>
            <p:cNvSpPr>
              <a:spLocks noChangeArrowheads="1"/>
            </p:cNvSpPr>
            <p:nvPr/>
          </p:nvSpPr>
          <p:spPr bwMode="auto">
            <a:xfrm>
              <a:off x="7336531" y="6130523"/>
              <a:ext cx="243656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r>
                <a:rPr lang="ko-KR" altLang="ko-KR" sz="500">
                  <a:solidFill>
                    <a:srgbClr val="000000"/>
                  </a:solidFill>
                  <a:latin typeface="+mn-ea"/>
                </a:rPr>
                <a:t>Security:</a:t>
              </a:r>
              <a:endParaRPr lang="ko-KR" altLang="ko-KR" sz="1200">
                <a:latin typeface="+mn-ea"/>
              </a:endParaRPr>
            </a:p>
          </p:txBody>
        </p:sp>
      </p:grpSp>
      <p:pic>
        <p:nvPicPr>
          <p:cNvPr id="2201" name="Picture 1037"/>
          <p:cNvPicPr>
            <a:picLocks noChangeAspect="1" noChangeArrowheads="1"/>
          </p:cNvPicPr>
          <p:nvPr/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7800" y="5844251"/>
            <a:ext cx="655689" cy="6859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02" name="Grafik 8" descr="statistics_a.wmf"/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7293489" y="5698365"/>
            <a:ext cx="950913" cy="83185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203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4175" y="3362165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04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1360" y="3429235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05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8653" y="3598262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06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3202" y="3579133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07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2360" y="3716311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그룹 8"/>
          <p:cNvGrpSpPr/>
          <p:nvPr/>
        </p:nvGrpSpPr>
        <p:grpSpPr>
          <a:xfrm>
            <a:off x="3096854" y="3138463"/>
            <a:ext cx="230061" cy="301941"/>
            <a:chOff x="5449890" y="5661248"/>
            <a:chExt cx="331939" cy="398093"/>
          </a:xfrm>
        </p:grpSpPr>
        <p:sp>
          <p:nvSpPr>
            <p:cNvPr id="2211" name="Freeform 1082"/>
            <p:cNvSpPr>
              <a:spLocks/>
            </p:cNvSpPr>
            <p:nvPr/>
          </p:nvSpPr>
          <p:spPr bwMode="auto">
            <a:xfrm>
              <a:off x="5453277" y="5663246"/>
              <a:ext cx="328552" cy="396095"/>
            </a:xfrm>
            <a:custGeom>
              <a:avLst/>
              <a:gdLst>
                <a:gd name="T0" fmla="*/ 0 w 568"/>
                <a:gd name="T1" fmla="*/ 1258888 h 793"/>
                <a:gd name="T2" fmla="*/ 901700 w 568"/>
                <a:gd name="T3" fmla="*/ 1258888 h 793"/>
                <a:gd name="T4" fmla="*/ 901700 w 568"/>
                <a:gd name="T5" fmla="*/ 150813 h 793"/>
                <a:gd name="T6" fmla="*/ 752475 w 568"/>
                <a:gd name="T7" fmla="*/ 0 h 793"/>
                <a:gd name="T8" fmla="*/ 0 w 568"/>
                <a:gd name="T9" fmla="*/ 0 h 793"/>
                <a:gd name="T10" fmla="*/ 0 w 568"/>
                <a:gd name="T11" fmla="*/ 1258888 h 7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8"/>
                <a:gd name="T19" fmla="*/ 0 h 793"/>
                <a:gd name="T20" fmla="*/ 568 w 568"/>
                <a:gd name="T21" fmla="*/ 793 h 7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8" h="793">
                  <a:moveTo>
                    <a:pt x="0" y="793"/>
                  </a:moveTo>
                  <a:lnTo>
                    <a:pt x="568" y="793"/>
                  </a:lnTo>
                  <a:lnTo>
                    <a:pt x="568" y="95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213" name="Freeform 1084"/>
            <p:cNvSpPr>
              <a:spLocks/>
            </p:cNvSpPr>
            <p:nvPr/>
          </p:nvSpPr>
          <p:spPr bwMode="auto">
            <a:xfrm>
              <a:off x="5449890" y="5661248"/>
              <a:ext cx="331939" cy="398093"/>
            </a:xfrm>
            <a:custGeom>
              <a:avLst/>
              <a:gdLst>
                <a:gd name="T0" fmla="*/ 760436 w 1825"/>
                <a:gd name="T1" fmla="*/ 3481 h 2544"/>
                <a:gd name="T2" fmla="*/ 790394 w 1825"/>
                <a:gd name="T3" fmla="*/ 123341 h 2544"/>
                <a:gd name="T4" fmla="*/ 787398 w 1825"/>
                <a:gd name="T5" fmla="*/ 120357 h 2544"/>
                <a:gd name="T6" fmla="*/ 907730 w 1825"/>
                <a:gd name="T7" fmla="*/ 150197 h 2544"/>
                <a:gd name="T8" fmla="*/ 904235 w 1825"/>
                <a:gd name="T9" fmla="*/ 156663 h 2544"/>
                <a:gd name="T10" fmla="*/ 753446 w 1825"/>
                <a:gd name="T11" fmla="*/ 6963 h 2544"/>
                <a:gd name="T12" fmla="*/ 756442 w 1825"/>
                <a:gd name="T13" fmla="*/ 7957 h 2544"/>
                <a:gd name="T14" fmla="*/ 3994 w 1825"/>
                <a:gd name="T15" fmla="*/ 7957 h 2544"/>
                <a:gd name="T16" fmla="*/ 7989 w 1825"/>
                <a:gd name="T17" fmla="*/ 3979 h 2544"/>
                <a:gd name="T18" fmla="*/ 7989 w 1825"/>
                <a:gd name="T19" fmla="*/ 1261259 h 2544"/>
                <a:gd name="T20" fmla="*/ 3994 w 1825"/>
                <a:gd name="T21" fmla="*/ 1257281 h 2544"/>
                <a:gd name="T22" fmla="*/ 906731 w 1825"/>
                <a:gd name="T23" fmla="*/ 1257281 h 2544"/>
                <a:gd name="T24" fmla="*/ 902737 w 1825"/>
                <a:gd name="T25" fmla="*/ 1261259 h 2544"/>
                <a:gd name="T26" fmla="*/ 902737 w 1825"/>
                <a:gd name="T27" fmla="*/ 154176 h 2544"/>
                <a:gd name="T28" fmla="*/ 910726 w 1825"/>
                <a:gd name="T29" fmla="*/ 154176 h 2544"/>
                <a:gd name="T30" fmla="*/ 910726 w 1825"/>
                <a:gd name="T31" fmla="*/ 1261259 h 2544"/>
                <a:gd name="T32" fmla="*/ 906731 w 1825"/>
                <a:gd name="T33" fmla="*/ 1265238 h 2544"/>
                <a:gd name="T34" fmla="*/ 3994 w 1825"/>
                <a:gd name="T35" fmla="*/ 1265238 h 2544"/>
                <a:gd name="T36" fmla="*/ 0 w 1825"/>
                <a:gd name="T37" fmla="*/ 1261259 h 2544"/>
                <a:gd name="T38" fmla="*/ 0 w 1825"/>
                <a:gd name="T39" fmla="*/ 3979 h 2544"/>
                <a:gd name="T40" fmla="*/ 3994 w 1825"/>
                <a:gd name="T41" fmla="*/ 0 h 2544"/>
                <a:gd name="T42" fmla="*/ 756442 w 1825"/>
                <a:gd name="T43" fmla="*/ 0 h 2544"/>
                <a:gd name="T44" fmla="*/ 759437 w 1825"/>
                <a:gd name="T45" fmla="*/ 1492 h 2544"/>
                <a:gd name="T46" fmla="*/ 909727 w 1825"/>
                <a:gd name="T47" fmla="*/ 151192 h 2544"/>
                <a:gd name="T48" fmla="*/ 910226 w 1825"/>
                <a:gd name="T49" fmla="*/ 156165 h 2544"/>
                <a:gd name="T50" fmla="*/ 906232 w 1825"/>
                <a:gd name="T51" fmla="*/ 158155 h 2544"/>
                <a:gd name="T52" fmla="*/ 785401 w 1825"/>
                <a:gd name="T53" fmla="*/ 127817 h 2544"/>
                <a:gd name="T54" fmla="*/ 782905 w 1825"/>
                <a:gd name="T55" fmla="*/ 124833 h 2544"/>
                <a:gd name="T56" fmla="*/ 752447 w 1825"/>
                <a:gd name="T57" fmla="*/ 4973 h 2544"/>
                <a:gd name="T58" fmla="*/ 760436 w 1825"/>
                <a:gd name="T59" fmla="*/ 3481 h 25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25"/>
                <a:gd name="T91" fmla="*/ 0 h 2544"/>
                <a:gd name="T92" fmla="*/ 1825 w 1825"/>
                <a:gd name="T93" fmla="*/ 2544 h 25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25" h="2544">
                  <a:moveTo>
                    <a:pt x="1523" y="7"/>
                  </a:moveTo>
                  <a:lnTo>
                    <a:pt x="1583" y="248"/>
                  </a:lnTo>
                  <a:lnTo>
                    <a:pt x="1577" y="242"/>
                  </a:lnTo>
                  <a:lnTo>
                    <a:pt x="1818" y="302"/>
                  </a:lnTo>
                  <a:lnTo>
                    <a:pt x="1811" y="315"/>
                  </a:lnTo>
                  <a:lnTo>
                    <a:pt x="1509" y="14"/>
                  </a:lnTo>
                  <a:lnTo>
                    <a:pt x="1515" y="16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16" y="2536"/>
                  </a:lnTo>
                  <a:lnTo>
                    <a:pt x="8" y="2528"/>
                  </a:lnTo>
                  <a:lnTo>
                    <a:pt x="1816" y="2528"/>
                  </a:lnTo>
                  <a:lnTo>
                    <a:pt x="1808" y="2536"/>
                  </a:lnTo>
                  <a:lnTo>
                    <a:pt x="1808" y="310"/>
                  </a:lnTo>
                  <a:lnTo>
                    <a:pt x="1824" y="310"/>
                  </a:lnTo>
                  <a:lnTo>
                    <a:pt x="1824" y="2536"/>
                  </a:lnTo>
                  <a:cubicBezTo>
                    <a:pt x="1824" y="2541"/>
                    <a:pt x="1821" y="2544"/>
                    <a:pt x="1816" y="2544"/>
                  </a:cubicBezTo>
                  <a:lnTo>
                    <a:pt x="8" y="2544"/>
                  </a:lnTo>
                  <a:cubicBezTo>
                    <a:pt x="4" y="2544"/>
                    <a:pt x="0" y="2541"/>
                    <a:pt x="0" y="2536"/>
                  </a:cubicBezTo>
                  <a:lnTo>
                    <a:pt x="0" y="8"/>
                  </a:lnTo>
                  <a:cubicBezTo>
                    <a:pt x="0" y="4"/>
                    <a:pt x="4" y="0"/>
                    <a:pt x="8" y="0"/>
                  </a:cubicBezTo>
                  <a:lnTo>
                    <a:pt x="1515" y="0"/>
                  </a:lnTo>
                  <a:cubicBezTo>
                    <a:pt x="1517" y="0"/>
                    <a:pt x="1519" y="1"/>
                    <a:pt x="1521" y="3"/>
                  </a:cubicBezTo>
                  <a:lnTo>
                    <a:pt x="1822" y="304"/>
                  </a:lnTo>
                  <a:cubicBezTo>
                    <a:pt x="1825" y="307"/>
                    <a:pt x="1825" y="311"/>
                    <a:pt x="1823" y="314"/>
                  </a:cubicBezTo>
                  <a:cubicBezTo>
                    <a:pt x="1822" y="317"/>
                    <a:pt x="1818" y="318"/>
                    <a:pt x="1815" y="318"/>
                  </a:cubicBezTo>
                  <a:lnTo>
                    <a:pt x="1573" y="257"/>
                  </a:lnTo>
                  <a:cubicBezTo>
                    <a:pt x="1571" y="257"/>
                    <a:pt x="1568" y="254"/>
                    <a:pt x="1568" y="251"/>
                  </a:cubicBezTo>
                  <a:lnTo>
                    <a:pt x="1507" y="10"/>
                  </a:lnTo>
                  <a:lnTo>
                    <a:pt x="1523" y="7"/>
                  </a:lnTo>
                  <a:close/>
                </a:path>
              </a:pathLst>
            </a:custGeom>
            <a:solidFill>
              <a:srgbClr val="777777"/>
            </a:solidFill>
            <a:ln w="0" cap="flat">
              <a:solidFill>
                <a:srgbClr val="77777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ko-KR" altLang="en-US" sz="1600">
                <a:latin typeface="+mn-ea"/>
              </a:endParaRPr>
            </a:p>
          </p:txBody>
        </p:sp>
        <p:sp>
          <p:nvSpPr>
            <p:cNvPr id="2216" name="Rectangle 1087"/>
            <p:cNvSpPr>
              <a:spLocks noChangeArrowheads="1"/>
            </p:cNvSpPr>
            <p:nvPr/>
          </p:nvSpPr>
          <p:spPr bwMode="auto">
            <a:xfrm>
              <a:off x="5475857" y="5763144"/>
              <a:ext cx="305972" cy="499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/>
              <a:endParaRPr lang="ko-KR" altLang="en-US" sz="1200">
                <a:latin typeface="+mn-ea"/>
              </a:endParaRPr>
            </a:p>
          </p:txBody>
        </p:sp>
      </p:grpSp>
      <p:pic>
        <p:nvPicPr>
          <p:cNvPr id="2228" name="Picture 3"/>
          <p:cNvPicPr>
            <a:picLocks noChangeAspect="1" noChangeArrowheads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756" y="3286722"/>
            <a:ext cx="1048774" cy="7357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14776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Cloud Brokerage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37" name="내용 개체 틀 2"/>
          <p:cNvSpPr txBox="1">
            <a:spLocks/>
          </p:cNvSpPr>
          <p:nvPr/>
        </p:nvSpPr>
        <p:spPr>
          <a:xfrm>
            <a:off x="374848" y="935618"/>
            <a:ext cx="8229600" cy="837198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2000" b="1" dirty="0">
                <a:latin typeface="+mn-ea"/>
              </a:rPr>
              <a:t>Cloud Service Broker for Open Cloud Market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248673" y="1556792"/>
            <a:ext cx="8571799" cy="4848255"/>
            <a:chOff x="248673" y="1556792"/>
            <a:chExt cx="8571799" cy="4848255"/>
          </a:xfrm>
        </p:grpSpPr>
        <p:grpSp>
          <p:nvGrpSpPr>
            <p:cNvPr id="2" name="그룹 1"/>
            <p:cNvGrpSpPr/>
            <p:nvPr/>
          </p:nvGrpSpPr>
          <p:grpSpPr>
            <a:xfrm>
              <a:off x="248673" y="1556792"/>
              <a:ext cx="8571799" cy="4692858"/>
              <a:chOff x="218634" y="2312351"/>
              <a:chExt cx="8098854" cy="4294907"/>
            </a:xfrm>
          </p:grpSpPr>
          <p:cxnSp>
            <p:nvCxnSpPr>
              <p:cNvPr id="8" name="직선 연결선 7"/>
              <p:cNvCxnSpPr/>
              <p:nvPr/>
            </p:nvCxnSpPr>
            <p:spPr>
              <a:xfrm>
                <a:off x="1042624" y="4043446"/>
                <a:ext cx="7128792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92" name="Picture 9" descr="U:\RD\EasiClouds\5.0 Meetings\Internal\Pictures and Icons\Cloud-Computing_2_trans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621850" y="2987389"/>
                <a:ext cx="3333885" cy="27639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Text Box 87"/>
              <p:cNvSpPr txBox="1">
                <a:spLocks noChangeArrowheads="1"/>
              </p:cNvSpPr>
              <p:nvPr/>
            </p:nvSpPr>
            <p:spPr bwMode="auto">
              <a:xfrm>
                <a:off x="3361635" y="4320885"/>
                <a:ext cx="1848621" cy="241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4290" tIns="17145" rIns="34290" bIns="17145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r>
                  <a:rPr lang="en-US" sz="1600" b="1" dirty="0">
                    <a:solidFill>
                      <a:srgbClr val="000000"/>
                    </a:solidFill>
                    <a:latin typeface="+mn-ea"/>
                    <a:cs typeface="Times New Roman" pitchFamily="18" charset="0"/>
                  </a:rPr>
                  <a:t>Cloud Service Broker</a:t>
                </a:r>
                <a:endParaRPr lang="fr-FR" sz="3200" b="1" dirty="0">
                  <a:latin typeface="+mn-ea"/>
                  <a:cs typeface="Times New Roman" pitchFamily="18" charset="0"/>
                </a:endParaRPr>
              </a:p>
            </p:txBody>
          </p:sp>
          <p:cxnSp>
            <p:nvCxnSpPr>
              <p:cNvPr id="94" name="Line 132"/>
              <p:cNvCxnSpPr>
                <a:cxnSpLocks noChangeShapeType="1"/>
              </p:cNvCxnSpPr>
              <p:nvPr/>
            </p:nvCxnSpPr>
            <p:spPr bwMode="auto">
              <a:xfrm>
                <a:off x="4198481" y="5055189"/>
                <a:ext cx="0" cy="68730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5" name="Line 131"/>
              <p:cNvCxnSpPr>
                <a:cxnSpLocks noChangeShapeType="1"/>
              </p:cNvCxnSpPr>
              <p:nvPr/>
            </p:nvCxnSpPr>
            <p:spPr bwMode="auto">
              <a:xfrm>
                <a:off x="5260794" y="5119807"/>
                <a:ext cx="1111295" cy="9046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" name="Line 103"/>
              <p:cNvCxnSpPr>
                <a:cxnSpLocks noChangeShapeType="1"/>
                <a:stCxn id="99" idx="2"/>
              </p:cNvCxnSpPr>
              <p:nvPr/>
            </p:nvCxnSpPr>
            <p:spPr bwMode="auto">
              <a:xfrm>
                <a:off x="3435263" y="3184705"/>
                <a:ext cx="377932" cy="5475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pic>
            <p:nvPicPr>
              <p:cNvPr id="97" name="Image 92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72089" y="5727812"/>
                <a:ext cx="1686844" cy="59037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8" name="Image 93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8634" y="4320885"/>
                <a:ext cx="2127688" cy="555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Image 94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99010" y="2312351"/>
                <a:ext cx="872506" cy="8723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100" name="Line 125"/>
              <p:cNvCxnSpPr>
                <a:cxnSpLocks noChangeShapeType="1"/>
              </p:cNvCxnSpPr>
              <p:nvPr/>
            </p:nvCxnSpPr>
            <p:spPr bwMode="auto">
              <a:xfrm flipV="1">
                <a:off x="2346322" y="5008193"/>
                <a:ext cx="756169" cy="37596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pic>
            <p:nvPicPr>
              <p:cNvPr id="101" name="Image 99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706920" y="3075843"/>
                <a:ext cx="413293" cy="331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" name="Image 102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60813" y="5381221"/>
                <a:ext cx="413291" cy="3319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3" name="Image 103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48376" y="5269607"/>
                <a:ext cx="413291" cy="3289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" name="Image 104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293385" y="5210862"/>
                <a:ext cx="413291" cy="3289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Image 112"/>
              <p:cNvPicPr>
                <a:picLocks noChangeAspect="1" noChangeArrowheads="1"/>
              </p:cNvPicPr>
              <p:nvPr/>
            </p:nvPicPr>
            <p:blipFill>
              <a:blip r:embed="rId9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21784" y="5332506"/>
                <a:ext cx="1126603" cy="12747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Image 116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37400" y="2475368"/>
                <a:ext cx="869443" cy="8752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108" name="Line 109"/>
              <p:cNvCxnSpPr>
                <a:cxnSpLocks noChangeShapeType="1"/>
              </p:cNvCxnSpPr>
              <p:nvPr/>
            </p:nvCxnSpPr>
            <p:spPr bwMode="auto">
              <a:xfrm flipV="1">
                <a:off x="4822361" y="3346987"/>
                <a:ext cx="309951" cy="3392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pic>
            <p:nvPicPr>
              <p:cNvPr id="109" name="Image 118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65308" y="3184705"/>
                <a:ext cx="410230" cy="3319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Text Box 85"/>
              <p:cNvSpPr txBox="1">
                <a:spLocks noChangeArrowheads="1"/>
              </p:cNvSpPr>
              <p:nvPr/>
            </p:nvSpPr>
            <p:spPr bwMode="auto">
              <a:xfrm>
                <a:off x="4008826" y="2478984"/>
                <a:ext cx="928574" cy="4747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4290" tIns="17145" rIns="34290" bIns="17145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algn="ctr">
                  <a:lnSpc>
                    <a:spcPct val="115000"/>
                  </a:lnSpc>
                </a:pPr>
                <a:r>
                  <a:rPr lang="nl-NL" sz="1600" b="1" dirty="0">
                    <a:solidFill>
                      <a:srgbClr val="000000"/>
                    </a:solidFill>
                    <a:latin typeface="+mn-ea"/>
                    <a:cs typeface="Times New Roman" pitchFamily="18" charset="0"/>
                  </a:rPr>
                  <a:t>Cloud</a:t>
                </a:r>
                <a:endParaRPr lang="fr-FR" sz="3200" b="1" dirty="0">
                  <a:latin typeface="+mn-ea"/>
                  <a:cs typeface="Times New Roman" pitchFamily="18" charset="0"/>
                </a:endParaRPr>
              </a:p>
              <a:p>
                <a:pPr algn="ctr">
                  <a:lnSpc>
                    <a:spcPct val="115000"/>
                  </a:lnSpc>
                </a:pPr>
                <a:r>
                  <a:rPr lang="nl-NL" sz="1600" b="1" dirty="0">
                    <a:solidFill>
                      <a:srgbClr val="000000"/>
                    </a:solidFill>
                    <a:latin typeface="+mn-ea"/>
                    <a:cs typeface="Times New Roman" pitchFamily="18" charset="0"/>
                  </a:rPr>
                  <a:t>Consumer</a:t>
                </a:r>
                <a:endParaRPr lang="fr-FR" sz="3200" b="1" dirty="0">
                  <a:latin typeface="+mn-ea"/>
                  <a:cs typeface="Times New Roman" pitchFamily="18" charset="0"/>
                </a:endParaRPr>
              </a:p>
            </p:txBody>
          </p:sp>
          <p:cxnSp>
            <p:nvCxnSpPr>
              <p:cNvPr id="111" name="Line 130"/>
              <p:cNvCxnSpPr>
                <a:cxnSpLocks noChangeShapeType="1"/>
              </p:cNvCxnSpPr>
              <p:nvPr/>
            </p:nvCxnSpPr>
            <p:spPr bwMode="auto">
              <a:xfrm>
                <a:off x="5817973" y="4585235"/>
                <a:ext cx="832707" cy="31134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pic>
            <p:nvPicPr>
              <p:cNvPr id="112" name="Image 101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41456" y="4303261"/>
                <a:ext cx="413293" cy="3319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3" name="Picture 9" descr="U:\RD\EasiClouds\5.0 Meetings\Internal\Pictures and Icons\Cloud-Computing_2_trans.png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50679" y="4320885"/>
                <a:ext cx="1386823" cy="1151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4" name="Text Box 98"/>
              <p:cNvSpPr txBox="1">
                <a:spLocks noChangeArrowheads="1"/>
              </p:cNvSpPr>
              <p:nvPr/>
            </p:nvSpPr>
            <p:spPr bwMode="auto">
              <a:xfrm>
                <a:off x="6321715" y="5225548"/>
                <a:ext cx="1995773" cy="241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4290" tIns="17145" rIns="34290" bIns="17145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itchFamily="34" charset="0"/>
                  </a:defRPr>
                </a:lvl9pPr>
              </a:lstStyle>
              <a:p>
                <a:pPr algn="ctr">
                  <a:lnSpc>
                    <a:spcPct val="115000"/>
                  </a:lnSpc>
                  <a:spcAft>
                    <a:spcPts val="1000"/>
                  </a:spcAft>
                </a:pPr>
                <a:r>
                  <a:rPr lang="nl-NL" sz="1600" b="1">
                    <a:solidFill>
                      <a:srgbClr val="000000"/>
                    </a:solidFill>
                    <a:latin typeface="+mn-ea"/>
                    <a:cs typeface="Times New Roman" pitchFamily="18" charset="0"/>
                  </a:rPr>
                  <a:t>Cloud Service Provider</a:t>
                </a:r>
                <a:endParaRPr lang="fr-FR" sz="3200" b="1">
                  <a:latin typeface="+mn-ea"/>
                  <a:cs typeface="Times New Roman" pitchFamily="18" charset="0"/>
                </a:endParaRPr>
              </a:p>
            </p:txBody>
          </p:sp>
          <p:pic>
            <p:nvPicPr>
              <p:cNvPr id="115" name="Image 110" descr="openstack-logo512.png"/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29267" y="4373755"/>
                <a:ext cx="802093" cy="7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29" name="Line 125"/>
              <p:cNvCxnSpPr>
                <a:cxnSpLocks noChangeShapeType="1"/>
              </p:cNvCxnSpPr>
              <p:nvPr/>
            </p:nvCxnSpPr>
            <p:spPr bwMode="auto">
              <a:xfrm>
                <a:off x="2244582" y="4565718"/>
                <a:ext cx="754536" cy="532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pic>
            <p:nvPicPr>
              <p:cNvPr id="36" name="Image 103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79583" y="4223366"/>
                <a:ext cx="413291" cy="3289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3" name="그룹 32"/>
            <p:cNvGrpSpPr/>
            <p:nvPr/>
          </p:nvGrpSpPr>
          <p:grpSpPr>
            <a:xfrm>
              <a:off x="4008695" y="5320097"/>
              <a:ext cx="951736" cy="1084950"/>
              <a:chOff x="1588760" y="4653136"/>
              <a:chExt cx="1414695" cy="1656184"/>
            </a:xfrm>
          </p:grpSpPr>
          <p:sp>
            <p:nvSpPr>
              <p:cNvPr id="34" name="구름 33"/>
              <p:cNvSpPr/>
              <p:nvPr/>
            </p:nvSpPr>
            <p:spPr>
              <a:xfrm>
                <a:off x="1588760" y="5589240"/>
                <a:ext cx="1414695" cy="720080"/>
              </a:xfrm>
              <a:prstGeom prst="cloud">
                <a:avLst/>
              </a:prstGeom>
              <a:solidFill>
                <a:srgbClr val="FFFFFF">
                  <a:lumMod val="85000"/>
                </a:srgbClr>
              </a:solidFill>
              <a:ln w="9525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000" b="0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</a:endParaRPr>
              </a:p>
            </p:txBody>
          </p:sp>
          <p:pic>
            <p:nvPicPr>
              <p:cNvPr id="35" name="Picture 1"/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51720" y="4653136"/>
                <a:ext cx="488776" cy="14129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8" name="모서리가 둥근 직사각형 37"/>
            <p:cNvSpPr/>
            <p:nvPr/>
          </p:nvSpPr>
          <p:spPr>
            <a:xfrm>
              <a:off x="4960431" y="5972719"/>
              <a:ext cx="1232689" cy="392938"/>
            </a:xfrm>
            <a:prstGeom prst="roundRect">
              <a:avLst/>
            </a:prstGeom>
            <a:solidFill>
              <a:srgbClr val="0070C0"/>
            </a:solidFill>
            <a:ln w="12700">
              <a:solidFill>
                <a:srgbClr val="FFFF00"/>
              </a:solidFill>
            </a:ln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600" b="1" dirty="0" smtClean="0">
                  <a:latin typeface="+mn-ea"/>
                </a:rPr>
                <a:t>Micro DC</a:t>
              </a:r>
              <a:endParaRPr lang="ko-KR" altLang="en-US" sz="1600" b="1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09949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626469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8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State of the Art of CSB(1/2)</a:t>
            </a:r>
            <a:endParaRPr kumimoji="0"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7" name="Rectangle 1027"/>
          <p:cNvSpPr>
            <a:spLocks noGrp="1" noChangeArrowheads="1"/>
          </p:cNvSpPr>
          <p:nvPr/>
        </p:nvSpPr>
        <p:spPr bwMode="auto">
          <a:xfrm>
            <a:off x="390113" y="1124744"/>
            <a:ext cx="6094413" cy="612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+mn-lt"/>
              </a:defRPr>
            </a:lvl5pPr>
            <a:lvl6pPr marL="25146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+mn-lt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sz="2400" dirty="0">
                <a:latin typeface="+mn-ea"/>
              </a:rPr>
              <a:t>What is a </a:t>
            </a:r>
            <a:r>
              <a:rPr lang="en-US" sz="2400" b="1" dirty="0">
                <a:latin typeface="+mn-ea"/>
              </a:rPr>
              <a:t>Cloud Service Broker</a:t>
            </a:r>
            <a:r>
              <a:rPr lang="fr-FR" sz="2400" dirty="0">
                <a:latin typeface="+mn-ea"/>
              </a:rPr>
              <a:t>?</a:t>
            </a:r>
            <a:endParaRPr lang="fr-FR" dirty="0">
              <a:latin typeface="+mn-ea"/>
            </a:endParaRPr>
          </a:p>
        </p:txBody>
      </p:sp>
      <p:pic>
        <p:nvPicPr>
          <p:cNvPr id="8" name="Picture 1028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043" y="2150542"/>
            <a:ext cx="2398713" cy="10906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" name="Text Box 1029"/>
          <p:cNvSpPr txBox="1">
            <a:spLocks noChangeArrowheads="1"/>
          </p:cNvSpPr>
          <p:nvPr/>
        </p:nvSpPr>
        <p:spPr bwMode="auto">
          <a:xfrm>
            <a:off x="2494756" y="2127554"/>
            <a:ext cx="6637338" cy="1027974"/>
          </a:xfrm>
          <a:prstGeom prst="rect">
            <a:avLst/>
          </a:prstGeom>
          <a:solidFill>
            <a:srgbClr val="FF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54000" rIns="5400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None/>
            </a:pPr>
            <a:r>
              <a:rPr lang="en-US" sz="1600" dirty="0">
                <a:latin typeface="+mn-ea"/>
              </a:rPr>
              <a:t>An entity that manages the </a:t>
            </a:r>
            <a:r>
              <a:rPr lang="en-US" sz="1600" b="1" dirty="0">
                <a:latin typeface="+mn-ea"/>
              </a:rPr>
              <a:t>use, performance </a:t>
            </a:r>
            <a:r>
              <a:rPr lang="en-US" sz="1600" dirty="0">
                <a:latin typeface="+mn-ea"/>
              </a:rPr>
              <a:t>and </a:t>
            </a:r>
            <a:r>
              <a:rPr lang="en-US" sz="1600" b="1" dirty="0" smtClean="0">
                <a:latin typeface="+mn-ea"/>
              </a:rPr>
              <a:t>delivery </a:t>
            </a:r>
            <a:r>
              <a:rPr lang="en-US" sz="1600" dirty="0" smtClean="0">
                <a:latin typeface="+mn-ea"/>
              </a:rPr>
              <a:t>of </a:t>
            </a:r>
            <a:r>
              <a:rPr lang="en-US" sz="1600" dirty="0">
                <a:latin typeface="+mn-ea"/>
              </a:rPr>
              <a:t>cloud services and </a:t>
            </a:r>
            <a:r>
              <a:rPr lang="en-US" sz="1600" b="1" dirty="0">
                <a:latin typeface="+mn-ea"/>
              </a:rPr>
              <a:t>negotiates</a:t>
            </a:r>
            <a:r>
              <a:rPr lang="en-US" sz="1600" dirty="0">
                <a:latin typeface="+mn-ea"/>
              </a:rPr>
              <a:t> relationships between </a:t>
            </a:r>
            <a:r>
              <a:rPr lang="en-US" sz="1600" i="1" dirty="0" smtClean="0">
                <a:latin typeface="+mn-ea"/>
              </a:rPr>
              <a:t>Cloud </a:t>
            </a:r>
            <a:r>
              <a:rPr lang="en-US" sz="1600" i="1" dirty="0">
                <a:latin typeface="+mn-ea"/>
              </a:rPr>
              <a:t>Providers </a:t>
            </a:r>
            <a:r>
              <a:rPr lang="en-US" sz="1600" dirty="0">
                <a:latin typeface="+mn-ea"/>
              </a:rPr>
              <a:t>and </a:t>
            </a:r>
            <a:r>
              <a:rPr lang="en-US" sz="1600" i="1" dirty="0">
                <a:latin typeface="+mn-ea"/>
              </a:rPr>
              <a:t>Cloud Consumers</a:t>
            </a:r>
            <a:r>
              <a:rPr lang="en-US" sz="1600" dirty="0" smtClean="0">
                <a:latin typeface="+mn-ea"/>
              </a:rPr>
              <a:t>.</a:t>
            </a:r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None/>
            </a:pPr>
            <a:endParaRPr lang="fr-FR" sz="1600" dirty="0">
              <a:latin typeface="+mn-ea"/>
            </a:endParaRPr>
          </a:p>
        </p:txBody>
      </p:sp>
      <p:sp>
        <p:nvSpPr>
          <p:cNvPr id="10" name="Text Box 1030"/>
          <p:cNvSpPr txBox="1">
            <a:spLocks noChangeArrowheads="1"/>
          </p:cNvSpPr>
          <p:nvPr/>
        </p:nvSpPr>
        <p:spPr bwMode="auto">
          <a:xfrm>
            <a:off x="2410619" y="3536429"/>
            <a:ext cx="6637338" cy="1692771"/>
          </a:xfrm>
          <a:prstGeom prst="rect">
            <a:avLst/>
          </a:prstGeom>
          <a:solidFill>
            <a:srgbClr val="CC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54000" rIns="5400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</a:pPr>
            <a:r>
              <a:rPr lang="en-US" sz="1600" dirty="0">
                <a:latin typeface="+mn-ea"/>
              </a:rPr>
              <a:t>A cloud </a:t>
            </a:r>
            <a:r>
              <a:rPr lang="en-US" sz="1600" dirty="0" smtClean="0">
                <a:latin typeface="+mn-ea"/>
              </a:rPr>
              <a:t>service broker </a:t>
            </a:r>
            <a:r>
              <a:rPr lang="en-US" sz="1600" dirty="0">
                <a:latin typeface="+mn-ea"/>
              </a:rPr>
              <a:t>(CSB) is a type of service provider that plays an </a:t>
            </a:r>
            <a:r>
              <a:rPr lang="en-US" sz="1600" b="1" dirty="0">
                <a:latin typeface="+mn-ea"/>
              </a:rPr>
              <a:t>intermediary role </a:t>
            </a:r>
            <a:r>
              <a:rPr lang="en-US" sz="1600" dirty="0">
                <a:latin typeface="+mn-ea"/>
              </a:rPr>
              <a:t>in cloud computing.</a:t>
            </a:r>
          </a:p>
          <a:p>
            <a:pPr>
              <a:spcBef>
                <a:spcPct val="50000"/>
              </a:spcBef>
            </a:pPr>
            <a:r>
              <a:rPr lang="en-US" sz="1600" dirty="0">
                <a:latin typeface="+mn-ea"/>
              </a:rPr>
              <a:t>CSBs make it easier, safer and more productive to </a:t>
            </a:r>
            <a:r>
              <a:rPr lang="en-US" sz="1600" b="1" dirty="0">
                <a:latin typeface="+mn-ea"/>
              </a:rPr>
              <a:t>navigate, integrate, consume, extend </a:t>
            </a:r>
            <a:r>
              <a:rPr lang="en-US" sz="1600" dirty="0">
                <a:latin typeface="+mn-ea"/>
              </a:rPr>
              <a:t>and</a:t>
            </a:r>
            <a:r>
              <a:rPr lang="en-US" sz="1600" b="1" dirty="0">
                <a:latin typeface="+mn-ea"/>
              </a:rPr>
              <a:t> maintain </a:t>
            </a:r>
            <a:r>
              <a:rPr lang="en-US" sz="1600" dirty="0">
                <a:latin typeface="+mn-ea"/>
              </a:rPr>
              <a:t/>
            </a:r>
            <a:br>
              <a:rPr lang="en-US" sz="1600" dirty="0">
                <a:latin typeface="+mn-ea"/>
              </a:rPr>
            </a:br>
            <a:r>
              <a:rPr lang="en-US" sz="1600" dirty="0">
                <a:latin typeface="+mn-ea"/>
              </a:rPr>
              <a:t>cloud services, particularly when they span multiple, diverse cloud services providers.</a:t>
            </a:r>
            <a:endParaRPr lang="fr-FR" sz="1600" dirty="0">
              <a:latin typeface="+mn-ea"/>
            </a:endParaRPr>
          </a:p>
        </p:txBody>
      </p:sp>
      <p:pic>
        <p:nvPicPr>
          <p:cNvPr id="12" name="Picture 103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043" y="3536429"/>
            <a:ext cx="2314575" cy="1290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" name="Text Box 1031"/>
          <p:cNvSpPr txBox="1">
            <a:spLocks noChangeArrowheads="1"/>
          </p:cNvSpPr>
          <p:nvPr/>
        </p:nvSpPr>
        <p:spPr bwMode="auto">
          <a:xfrm>
            <a:off x="390113" y="5445224"/>
            <a:ext cx="8580413" cy="369332"/>
          </a:xfrm>
          <a:prstGeom prst="rect">
            <a:avLst/>
          </a:prstGeom>
          <a:solidFill>
            <a:srgbClr val="CCFF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54000" rIns="5400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</a:pPr>
            <a:r>
              <a:rPr lang="en-US" b="1" dirty="0" smtClean="0">
                <a:latin typeface="+mn-ea"/>
              </a:rPr>
              <a:t>One-point management </a:t>
            </a:r>
            <a:r>
              <a:rPr lang="en-US" dirty="0" smtClean="0">
                <a:latin typeface="+mn-ea"/>
              </a:rPr>
              <a:t>of several cloud services in multiple Clouds</a:t>
            </a:r>
            <a:endParaRPr lang="fr-FR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953590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626469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8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State of the Art of CSB(2/2)</a:t>
            </a:r>
            <a:endParaRPr kumimoji="0"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3" name="Rectangle 1027"/>
          <p:cNvSpPr txBox="1">
            <a:spLocks noChangeArrowheads="1"/>
          </p:cNvSpPr>
          <p:nvPr/>
        </p:nvSpPr>
        <p:spPr>
          <a:xfrm>
            <a:off x="457200" y="1143000"/>
            <a:ext cx="6043613" cy="5202238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sz="2400" b="1" dirty="0" smtClean="0"/>
              <a:t>Capabilities</a:t>
            </a:r>
            <a:r>
              <a:rPr lang="fr-FR" sz="2400" b="1" dirty="0" smtClean="0"/>
              <a:t> of a Cloud Service Broker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endParaRPr lang="en-US" sz="2100" b="1" dirty="0" smtClean="0"/>
          </a:p>
          <a:p>
            <a:pPr>
              <a:lnSpc>
                <a:spcPct val="90000"/>
              </a:lnSpc>
            </a:pPr>
            <a:r>
              <a:rPr lang="en-US" sz="2100" b="1" dirty="0" smtClean="0"/>
              <a:t>Service Intermediation</a:t>
            </a:r>
            <a:endParaRPr lang="en-US" sz="2000" b="1" dirty="0" smtClean="0"/>
          </a:p>
          <a:p>
            <a:pPr lvl="1">
              <a:lnSpc>
                <a:spcPct val="90000"/>
              </a:lnSpc>
            </a:pPr>
            <a:r>
              <a:rPr lang="en-US" sz="1800" dirty="0" smtClean="0"/>
              <a:t>Managing access to cloud services, identity management, performance reporting, enhanced security, …</a:t>
            </a:r>
            <a:r>
              <a:rPr lang="en-US" sz="2000" dirty="0" smtClean="0"/>
              <a:t/>
            </a:r>
            <a:br>
              <a:rPr lang="en-US" sz="2000" dirty="0" smtClean="0"/>
            </a:br>
            <a:endParaRPr lang="en-US" sz="2000" dirty="0" smtClean="0"/>
          </a:p>
          <a:p>
            <a:pPr>
              <a:lnSpc>
                <a:spcPct val="90000"/>
              </a:lnSpc>
            </a:pPr>
            <a:r>
              <a:rPr lang="en-US" sz="2100" b="1" dirty="0" smtClean="0"/>
              <a:t>Service Aggregation</a:t>
            </a:r>
          </a:p>
          <a:p>
            <a:pPr lvl="1">
              <a:lnSpc>
                <a:spcPct val="90000"/>
              </a:lnSpc>
            </a:pPr>
            <a:r>
              <a:rPr lang="en-US" sz="1800" dirty="0" smtClean="0"/>
              <a:t>Combining and integrating </a:t>
            </a:r>
            <a:br>
              <a:rPr lang="en-US" sz="1800" dirty="0" smtClean="0"/>
            </a:br>
            <a:r>
              <a:rPr lang="en-US" sz="1800" dirty="0" smtClean="0"/>
              <a:t>multiple services into a new service</a:t>
            </a:r>
            <a:br>
              <a:rPr lang="en-US" sz="1800" dirty="0" smtClean="0"/>
            </a:br>
            <a:endParaRPr lang="en-US" sz="1800" dirty="0" smtClean="0"/>
          </a:p>
          <a:p>
            <a:pPr>
              <a:lnSpc>
                <a:spcPct val="90000"/>
              </a:lnSpc>
            </a:pPr>
            <a:r>
              <a:rPr lang="en-US" sz="2100" b="1" dirty="0" smtClean="0"/>
              <a:t>Service Arbitrage</a:t>
            </a:r>
          </a:p>
          <a:p>
            <a:pPr lvl="1">
              <a:lnSpc>
                <a:spcPct val="90000"/>
              </a:lnSpc>
            </a:pPr>
            <a:r>
              <a:rPr lang="en-US" sz="1800" dirty="0" smtClean="0"/>
              <a:t>Making choices between available services, </a:t>
            </a:r>
            <a:br>
              <a:rPr lang="en-US" sz="1800" dirty="0" smtClean="0"/>
            </a:br>
            <a:r>
              <a:rPr lang="en-US" sz="1800" dirty="0" smtClean="0"/>
              <a:t>e.g. selecting the best according to </a:t>
            </a:r>
            <a:br>
              <a:rPr lang="en-US" sz="1800" dirty="0" smtClean="0"/>
            </a:br>
            <a:r>
              <a:rPr lang="en-US" sz="1800" dirty="0" smtClean="0"/>
              <a:t>consumer’s criteria</a:t>
            </a:r>
            <a:endParaRPr lang="fr-FR" sz="1800" dirty="0"/>
          </a:p>
        </p:txBody>
      </p:sp>
      <p:sp>
        <p:nvSpPr>
          <p:cNvPr id="14" name="Cloud"/>
          <p:cNvSpPr>
            <a:spLocks noChangeAspect="1" noEditPoints="1" noChangeArrowheads="1"/>
          </p:cNvSpPr>
          <p:nvPr/>
        </p:nvSpPr>
        <p:spPr bwMode="auto">
          <a:xfrm>
            <a:off x="7356475" y="1565275"/>
            <a:ext cx="1408113" cy="684213"/>
          </a:xfrm>
          <a:custGeom>
            <a:avLst/>
            <a:gdLst>
              <a:gd name="T0" fmla="*/ 67 w 21600"/>
              <a:gd name="T1" fmla="*/ 10800 h 21600"/>
              <a:gd name="T2" fmla="*/ 10800 w 21600"/>
              <a:gd name="T3" fmla="*/ 21577 h 21600"/>
              <a:gd name="T4" fmla="*/ 21582 w 21600"/>
              <a:gd name="T5" fmla="*/ 10800 h 21600"/>
              <a:gd name="T6" fmla="*/ 10800 w 21600"/>
              <a:gd name="T7" fmla="*/ 1235 h 21600"/>
              <a:gd name="T8" fmla="*/ 2977 w 21600"/>
              <a:gd name="T9" fmla="*/ 3262 h 21600"/>
              <a:gd name="T10" fmla="*/ 17087 w 21600"/>
              <a:gd name="T11" fmla="*/ 17337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 extrusionOk="0">
                <a:moveTo>
                  <a:pt x="1949" y="7180"/>
                </a:moveTo>
                <a:cubicBezTo>
                  <a:pt x="841" y="7336"/>
                  <a:pt x="0" y="8613"/>
                  <a:pt x="0" y="10137"/>
                </a:cubicBezTo>
                <a:cubicBezTo>
                  <a:pt x="-1" y="11192"/>
                  <a:pt x="409" y="12169"/>
                  <a:pt x="1074" y="12702"/>
                </a:cubicBezTo>
                <a:lnTo>
                  <a:pt x="1063" y="12668"/>
                </a:lnTo>
                <a:cubicBezTo>
                  <a:pt x="685" y="13217"/>
                  <a:pt x="475" y="13940"/>
                  <a:pt x="475" y="14690"/>
                </a:cubicBezTo>
                <a:cubicBezTo>
                  <a:pt x="475" y="16325"/>
                  <a:pt x="1451" y="17650"/>
                  <a:pt x="2655" y="17650"/>
                </a:cubicBezTo>
                <a:cubicBezTo>
                  <a:pt x="2739" y="17650"/>
                  <a:pt x="2824" y="17643"/>
                  <a:pt x="2909" y="17629"/>
                </a:cubicBezTo>
                <a:lnTo>
                  <a:pt x="2897" y="17649"/>
                </a:lnTo>
                <a:cubicBezTo>
                  <a:pt x="3585" y="19288"/>
                  <a:pt x="4863" y="20300"/>
                  <a:pt x="6247" y="20300"/>
                </a:cubicBezTo>
                <a:cubicBezTo>
                  <a:pt x="6947" y="20299"/>
                  <a:pt x="7635" y="20039"/>
                  <a:pt x="8235" y="19546"/>
                </a:cubicBezTo>
                <a:lnTo>
                  <a:pt x="8229" y="19550"/>
                </a:lnTo>
                <a:cubicBezTo>
                  <a:pt x="8855" y="20829"/>
                  <a:pt x="9908" y="21597"/>
                  <a:pt x="11036" y="21597"/>
                </a:cubicBezTo>
                <a:cubicBezTo>
                  <a:pt x="12523" y="21596"/>
                  <a:pt x="13836" y="20267"/>
                  <a:pt x="14267" y="18324"/>
                </a:cubicBezTo>
                <a:lnTo>
                  <a:pt x="14270" y="18350"/>
                </a:lnTo>
                <a:cubicBezTo>
                  <a:pt x="14730" y="18740"/>
                  <a:pt x="15260" y="18947"/>
                  <a:pt x="15802" y="18947"/>
                </a:cubicBezTo>
                <a:cubicBezTo>
                  <a:pt x="17390" y="18946"/>
                  <a:pt x="18682" y="17205"/>
                  <a:pt x="18694" y="15045"/>
                </a:cubicBezTo>
                <a:lnTo>
                  <a:pt x="18689" y="15035"/>
                </a:lnTo>
                <a:cubicBezTo>
                  <a:pt x="20357" y="14710"/>
                  <a:pt x="21597" y="12765"/>
                  <a:pt x="21597" y="10472"/>
                </a:cubicBezTo>
                <a:cubicBezTo>
                  <a:pt x="21597" y="9456"/>
                  <a:pt x="21350" y="8469"/>
                  <a:pt x="20896" y="7663"/>
                </a:cubicBezTo>
                <a:lnTo>
                  <a:pt x="20889" y="7661"/>
                </a:lnTo>
                <a:cubicBezTo>
                  <a:pt x="21031" y="7208"/>
                  <a:pt x="21105" y="6721"/>
                  <a:pt x="21105" y="6228"/>
                </a:cubicBezTo>
                <a:cubicBezTo>
                  <a:pt x="21105" y="4588"/>
                  <a:pt x="20299" y="3150"/>
                  <a:pt x="19139" y="2719"/>
                </a:cubicBezTo>
                <a:lnTo>
                  <a:pt x="19148" y="2712"/>
                </a:lnTo>
                <a:cubicBezTo>
                  <a:pt x="18940" y="1142"/>
                  <a:pt x="17933" y="0"/>
                  <a:pt x="16758" y="0"/>
                </a:cubicBezTo>
                <a:cubicBezTo>
                  <a:pt x="16044" y="-1"/>
                  <a:pt x="15367" y="426"/>
                  <a:pt x="14905" y="1165"/>
                </a:cubicBezTo>
                <a:lnTo>
                  <a:pt x="14909" y="1170"/>
                </a:lnTo>
                <a:cubicBezTo>
                  <a:pt x="14497" y="432"/>
                  <a:pt x="13855" y="0"/>
                  <a:pt x="13174" y="0"/>
                </a:cubicBezTo>
                <a:cubicBezTo>
                  <a:pt x="12347" y="-1"/>
                  <a:pt x="11590" y="637"/>
                  <a:pt x="11221" y="1645"/>
                </a:cubicBezTo>
                <a:lnTo>
                  <a:pt x="11229" y="1694"/>
                </a:lnTo>
                <a:cubicBezTo>
                  <a:pt x="10730" y="1024"/>
                  <a:pt x="10058" y="650"/>
                  <a:pt x="9358" y="650"/>
                </a:cubicBezTo>
                <a:cubicBezTo>
                  <a:pt x="8372" y="649"/>
                  <a:pt x="7466" y="1391"/>
                  <a:pt x="7003" y="2578"/>
                </a:cubicBezTo>
                <a:lnTo>
                  <a:pt x="6995" y="2602"/>
                </a:lnTo>
                <a:cubicBezTo>
                  <a:pt x="6477" y="2189"/>
                  <a:pt x="5888" y="1972"/>
                  <a:pt x="5288" y="1972"/>
                </a:cubicBezTo>
                <a:cubicBezTo>
                  <a:pt x="3423" y="1972"/>
                  <a:pt x="1912" y="4029"/>
                  <a:pt x="1912" y="6567"/>
                </a:cubicBezTo>
                <a:cubicBezTo>
                  <a:pt x="1911" y="6774"/>
                  <a:pt x="1922" y="6981"/>
                  <a:pt x="1942" y="7186"/>
                </a:cubicBezTo>
                <a:close/>
              </a:path>
              <a:path w="21600" h="21600" fill="none" extrusionOk="0">
                <a:moveTo>
                  <a:pt x="1074" y="12702"/>
                </a:moveTo>
                <a:cubicBezTo>
                  <a:pt x="1407" y="12969"/>
                  <a:pt x="1786" y="13110"/>
                  <a:pt x="2172" y="13110"/>
                </a:cubicBezTo>
                <a:cubicBezTo>
                  <a:pt x="2228" y="13109"/>
                  <a:pt x="2285" y="13107"/>
                  <a:pt x="2341" y="13101"/>
                </a:cubicBezTo>
              </a:path>
              <a:path w="21600" h="21600" fill="none" extrusionOk="0">
                <a:moveTo>
                  <a:pt x="2909" y="17629"/>
                </a:moveTo>
                <a:cubicBezTo>
                  <a:pt x="3099" y="17599"/>
                  <a:pt x="3285" y="17535"/>
                  <a:pt x="3463" y="17439"/>
                </a:cubicBezTo>
              </a:path>
              <a:path w="21600" h="21600" fill="none" extrusionOk="0">
                <a:moveTo>
                  <a:pt x="7895" y="18680"/>
                </a:moveTo>
                <a:cubicBezTo>
                  <a:pt x="7983" y="18985"/>
                  <a:pt x="8095" y="19277"/>
                  <a:pt x="8229" y="19550"/>
                </a:cubicBezTo>
              </a:path>
              <a:path w="21600" h="21600" fill="none" extrusionOk="0">
                <a:moveTo>
                  <a:pt x="14267" y="18324"/>
                </a:moveTo>
                <a:cubicBezTo>
                  <a:pt x="14336" y="18013"/>
                  <a:pt x="14380" y="17693"/>
                  <a:pt x="14400" y="17370"/>
                </a:cubicBezTo>
              </a:path>
              <a:path w="21600" h="21600" fill="none" extrusionOk="0">
                <a:moveTo>
                  <a:pt x="18694" y="15045"/>
                </a:moveTo>
                <a:cubicBezTo>
                  <a:pt x="18694" y="15034"/>
                  <a:pt x="18695" y="15024"/>
                  <a:pt x="18695" y="15013"/>
                </a:cubicBezTo>
                <a:cubicBezTo>
                  <a:pt x="18695" y="13508"/>
                  <a:pt x="18063" y="12136"/>
                  <a:pt x="17069" y="11477"/>
                </a:cubicBezTo>
              </a:path>
              <a:path w="21600" h="21600" fill="none" extrusionOk="0">
                <a:moveTo>
                  <a:pt x="20165" y="8999"/>
                </a:moveTo>
                <a:cubicBezTo>
                  <a:pt x="20479" y="8635"/>
                  <a:pt x="20726" y="8177"/>
                  <a:pt x="20889" y="7661"/>
                </a:cubicBezTo>
              </a:path>
              <a:path w="21600" h="21600" fill="none" extrusionOk="0">
                <a:moveTo>
                  <a:pt x="19186" y="3344"/>
                </a:moveTo>
                <a:cubicBezTo>
                  <a:pt x="19186" y="3328"/>
                  <a:pt x="19187" y="3313"/>
                  <a:pt x="19187" y="3297"/>
                </a:cubicBezTo>
                <a:cubicBezTo>
                  <a:pt x="19187" y="3101"/>
                  <a:pt x="19174" y="2905"/>
                  <a:pt x="19148" y="2712"/>
                </a:cubicBezTo>
              </a:path>
              <a:path w="21600" h="21600" fill="none" extrusionOk="0">
                <a:moveTo>
                  <a:pt x="14905" y="1165"/>
                </a:moveTo>
                <a:cubicBezTo>
                  <a:pt x="14754" y="1408"/>
                  <a:pt x="14629" y="1679"/>
                  <a:pt x="14535" y="1971"/>
                </a:cubicBezTo>
              </a:path>
              <a:path w="21600" h="21600" fill="none" extrusionOk="0">
                <a:moveTo>
                  <a:pt x="11221" y="1645"/>
                </a:moveTo>
                <a:cubicBezTo>
                  <a:pt x="11140" y="1866"/>
                  <a:pt x="11080" y="2099"/>
                  <a:pt x="11041" y="2340"/>
                </a:cubicBezTo>
              </a:path>
              <a:path w="21600" h="21600" fill="none" extrusionOk="0">
                <a:moveTo>
                  <a:pt x="7645" y="3276"/>
                </a:moveTo>
                <a:cubicBezTo>
                  <a:pt x="7449" y="3016"/>
                  <a:pt x="7231" y="2790"/>
                  <a:pt x="6995" y="2602"/>
                </a:cubicBezTo>
              </a:path>
              <a:path w="21600" h="21600" fill="none" extrusionOk="0">
                <a:moveTo>
                  <a:pt x="1942" y="7186"/>
                </a:moveTo>
                <a:cubicBezTo>
                  <a:pt x="1966" y="7426"/>
                  <a:pt x="2004" y="7663"/>
                  <a:pt x="2056" y="7895"/>
                </a:cubicBezTo>
              </a:path>
            </a:pathLst>
          </a:custGeom>
          <a:solidFill>
            <a:srgbClr val="FFBE7D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fr-FR"/>
          </a:p>
        </p:txBody>
      </p:sp>
      <p:sp>
        <p:nvSpPr>
          <p:cNvPr id="15" name="Cloud"/>
          <p:cNvSpPr>
            <a:spLocks noChangeAspect="1" noEditPoints="1" noChangeArrowheads="1"/>
          </p:cNvSpPr>
          <p:nvPr/>
        </p:nvSpPr>
        <p:spPr bwMode="auto">
          <a:xfrm>
            <a:off x="7745413" y="2516188"/>
            <a:ext cx="1092200" cy="684212"/>
          </a:xfrm>
          <a:custGeom>
            <a:avLst/>
            <a:gdLst>
              <a:gd name="T0" fmla="*/ 67 w 21600"/>
              <a:gd name="T1" fmla="*/ 10800 h 21600"/>
              <a:gd name="T2" fmla="*/ 10800 w 21600"/>
              <a:gd name="T3" fmla="*/ 21577 h 21600"/>
              <a:gd name="T4" fmla="*/ 21582 w 21600"/>
              <a:gd name="T5" fmla="*/ 10800 h 21600"/>
              <a:gd name="T6" fmla="*/ 10800 w 21600"/>
              <a:gd name="T7" fmla="*/ 1235 h 21600"/>
              <a:gd name="T8" fmla="*/ 2977 w 21600"/>
              <a:gd name="T9" fmla="*/ 3262 h 21600"/>
              <a:gd name="T10" fmla="*/ 17087 w 21600"/>
              <a:gd name="T11" fmla="*/ 17337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 extrusionOk="0">
                <a:moveTo>
                  <a:pt x="1949" y="7180"/>
                </a:moveTo>
                <a:cubicBezTo>
                  <a:pt x="841" y="7336"/>
                  <a:pt x="0" y="8613"/>
                  <a:pt x="0" y="10137"/>
                </a:cubicBezTo>
                <a:cubicBezTo>
                  <a:pt x="-1" y="11192"/>
                  <a:pt x="409" y="12169"/>
                  <a:pt x="1074" y="12702"/>
                </a:cubicBezTo>
                <a:lnTo>
                  <a:pt x="1063" y="12668"/>
                </a:lnTo>
                <a:cubicBezTo>
                  <a:pt x="685" y="13217"/>
                  <a:pt x="475" y="13940"/>
                  <a:pt x="475" y="14690"/>
                </a:cubicBezTo>
                <a:cubicBezTo>
                  <a:pt x="475" y="16325"/>
                  <a:pt x="1451" y="17650"/>
                  <a:pt x="2655" y="17650"/>
                </a:cubicBezTo>
                <a:cubicBezTo>
                  <a:pt x="2739" y="17650"/>
                  <a:pt x="2824" y="17643"/>
                  <a:pt x="2909" y="17629"/>
                </a:cubicBezTo>
                <a:lnTo>
                  <a:pt x="2897" y="17649"/>
                </a:lnTo>
                <a:cubicBezTo>
                  <a:pt x="3585" y="19288"/>
                  <a:pt x="4863" y="20300"/>
                  <a:pt x="6247" y="20300"/>
                </a:cubicBezTo>
                <a:cubicBezTo>
                  <a:pt x="6947" y="20299"/>
                  <a:pt x="7635" y="20039"/>
                  <a:pt x="8235" y="19546"/>
                </a:cubicBezTo>
                <a:lnTo>
                  <a:pt x="8229" y="19550"/>
                </a:lnTo>
                <a:cubicBezTo>
                  <a:pt x="8855" y="20829"/>
                  <a:pt x="9908" y="21597"/>
                  <a:pt x="11036" y="21597"/>
                </a:cubicBezTo>
                <a:cubicBezTo>
                  <a:pt x="12523" y="21596"/>
                  <a:pt x="13836" y="20267"/>
                  <a:pt x="14267" y="18324"/>
                </a:cubicBezTo>
                <a:lnTo>
                  <a:pt x="14270" y="18350"/>
                </a:lnTo>
                <a:cubicBezTo>
                  <a:pt x="14730" y="18740"/>
                  <a:pt x="15260" y="18947"/>
                  <a:pt x="15802" y="18947"/>
                </a:cubicBezTo>
                <a:cubicBezTo>
                  <a:pt x="17390" y="18946"/>
                  <a:pt x="18682" y="17205"/>
                  <a:pt x="18694" y="15045"/>
                </a:cubicBezTo>
                <a:lnTo>
                  <a:pt x="18689" y="15035"/>
                </a:lnTo>
                <a:cubicBezTo>
                  <a:pt x="20357" y="14710"/>
                  <a:pt x="21597" y="12765"/>
                  <a:pt x="21597" y="10472"/>
                </a:cubicBezTo>
                <a:cubicBezTo>
                  <a:pt x="21597" y="9456"/>
                  <a:pt x="21350" y="8469"/>
                  <a:pt x="20896" y="7663"/>
                </a:cubicBezTo>
                <a:lnTo>
                  <a:pt x="20889" y="7661"/>
                </a:lnTo>
                <a:cubicBezTo>
                  <a:pt x="21031" y="7208"/>
                  <a:pt x="21105" y="6721"/>
                  <a:pt x="21105" y="6228"/>
                </a:cubicBezTo>
                <a:cubicBezTo>
                  <a:pt x="21105" y="4588"/>
                  <a:pt x="20299" y="3150"/>
                  <a:pt x="19139" y="2719"/>
                </a:cubicBezTo>
                <a:lnTo>
                  <a:pt x="19148" y="2712"/>
                </a:lnTo>
                <a:cubicBezTo>
                  <a:pt x="18940" y="1142"/>
                  <a:pt x="17933" y="0"/>
                  <a:pt x="16758" y="0"/>
                </a:cubicBezTo>
                <a:cubicBezTo>
                  <a:pt x="16044" y="-1"/>
                  <a:pt x="15367" y="426"/>
                  <a:pt x="14905" y="1165"/>
                </a:cubicBezTo>
                <a:lnTo>
                  <a:pt x="14909" y="1170"/>
                </a:lnTo>
                <a:cubicBezTo>
                  <a:pt x="14497" y="432"/>
                  <a:pt x="13855" y="0"/>
                  <a:pt x="13174" y="0"/>
                </a:cubicBezTo>
                <a:cubicBezTo>
                  <a:pt x="12347" y="-1"/>
                  <a:pt x="11590" y="637"/>
                  <a:pt x="11221" y="1645"/>
                </a:cubicBezTo>
                <a:lnTo>
                  <a:pt x="11229" y="1694"/>
                </a:lnTo>
                <a:cubicBezTo>
                  <a:pt x="10730" y="1024"/>
                  <a:pt x="10058" y="650"/>
                  <a:pt x="9358" y="650"/>
                </a:cubicBezTo>
                <a:cubicBezTo>
                  <a:pt x="8372" y="649"/>
                  <a:pt x="7466" y="1391"/>
                  <a:pt x="7003" y="2578"/>
                </a:cubicBezTo>
                <a:lnTo>
                  <a:pt x="6995" y="2602"/>
                </a:lnTo>
                <a:cubicBezTo>
                  <a:pt x="6477" y="2189"/>
                  <a:pt x="5888" y="1972"/>
                  <a:pt x="5288" y="1972"/>
                </a:cubicBezTo>
                <a:cubicBezTo>
                  <a:pt x="3423" y="1972"/>
                  <a:pt x="1912" y="4029"/>
                  <a:pt x="1912" y="6567"/>
                </a:cubicBezTo>
                <a:cubicBezTo>
                  <a:pt x="1911" y="6774"/>
                  <a:pt x="1922" y="6981"/>
                  <a:pt x="1942" y="7186"/>
                </a:cubicBezTo>
                <a:close/>
              </a:path>
              <a:path w="21600" h="21600" fill="none" extrusionOk="0">
                <a:moveTo>
                  <a:pt x="1074" y="12702"/>
                </a:moveTo>
                <a:cubicBezTo>
                  <a:pt x="1407" y="12969"/>
                  <a:pt x="1786" y="13110"/>
                  <a:pt x="2172" y="13110"/>
                </a:cubicBezTo>
                <a:cubicBezTo>
                  <a:pt x="2228" y="13109"/>
                  <a:pt x="2285" y="13107"/>
                  <a:pt x="2341" y="13101"/>
                </a:cubicBezTo>
              </a:path>
              <a:path w="21600" h="21600" fill="none" extrusionOk="0">
                <a:moveTo>
                  <a:pt x="2909" y="17629"/>
                </a:moveTo>
                <a:cubicBezTo>
                  <a:pt x="3099" y="17599"/>
                  <a:pt x="3285" y="17535"/>
                  <a:pt x="3463" y="17439"/>
                </a:cubicBezTo>
              </a:path>
              <a:path w="21600" h="21600" fill="none" extrusionOk="0">
                <a:moveTo>
                  <a:pt x="7895" y="18680"/>
                </a:moveTo>
                <a:cubicBezTo>
                  <a:pt x="7983" y="18985"/>
                  <a:pt x="8095" y="19277"/>
                  <a:pt x="8229" y="19550"/>
                </a:cubicBezTo>
              </a:path>
              <a:path w="21600" h="21600" fill="none" extrusionOk="0">
                <a:moveTo>
                  <a:pt x="14267" y="18324"/>
                </a:moveTo>
                <a:cubicBezTo>
                  <a:pt x="14336" y="18013"/>
                  <a:pt x="14380" y="17693"/>
                  <a:pt x="14400" y="17370"/>
                </a:cubicBezTo>
              </a:path>
              <a:path w="21600" h="21600" fill="none" extrusionOk="0">
                <a:moveTo>
                  <a:pt x="18694" y="15045"/>
                </a:moveTo>
                <a:cubicBezTo>
                  <a:pt x="18694" y="15034"/>
                  <a:pt x="18695" y="15024"/>
                  <a:pt x="18695" y="15013"/>
                </a:cubicBezTo>
                <a:cubicBezTo>
                  <a:pt x="18695" y="13508"/>
                  <a:pt x="18063" y="12136"/>
                  <a:pt x="17069" y="11477"/>
                </a:cubicBezTo>
              </a:path>
              <a:path w="21600" h="21600" fill="none" extrusionOk="0">
                <a:moveTo>
                  <a:pt x="20165" y="8999"/>
                </a:moveTo>
                <a:cubicBezTo>
                  <a:pt x="20479" y="8635"/>
                  <a:pt x="20726" y="8177"/>
                  <a:pt x="20889" y="7661"/>
                </a:cubicBezTo>
              </a:path>
              <a:path w="21600" h="21600" fill="none" extrusionOk="0">
                <a:moveTo>
                  <a:pt x="19186" y="3344"/>
                </a:moveTo>
                <a:cubicBezTo>
                  <a:pt x="19186" y="3328"/>
                  <a:pt x="19187" y="3313"/>
                  <a:pt x="19187" y="3297"/>
                </a:cubicBezTo>
                <a:cubicBezTo>
                  <a:pt x="19187" y="3101"/>
                  <a:pt x="19174" y="2905"/>
                  <a:pt x="19148" y="2712"/>
                </a:cubicBezTo>
              </a:path>
              <a:path w="21600" h="21600" fill="none" extrusionOk="0">
                <a:moveTo>
                  <a:pt x="14905" y="1165"/>
                </a:moveTo>
                <a:cubicBezTo>
                  <a:pt x="14754" y="1408"/>
                  <a:pt x="14629" y="1679"/>
                  <a:pt x="14535" y="1971"/>
                </a:cubicBezTo>
              </a:path>
              <a:path w="21600" h="21600" fill="none" extrusionOk="0">
                <a:moveTo>
                  <a:pt x="11221" y="1645"/>
                </a:moveTo>
                <a:cubicBezTo>
                  <a:pt x="11140" y="1866"/>
                  <a:pt x="11080" y="2099"/>
                  <a:pt x="11041" y="2340"/>
                </a:cubicBezTo>
              </a:path>
              <a:path w="21600" h="21600" fill="none" extrusionOk="0">
                <a:moveTo>
                  <a:pt x="7645" y="3276"/>
                </a:moveTo>
                <a:cubicBezTo>
                  <a:pt x="7449" y="3016"/>
                  <a:pt x="7231" y="2790"/>
                  <a:pt x="6995" y="2602"/>
                </a:cubicBezTo>
              </a:path>
              <a:path w="21600" h="21600" fill="none" extrusionOk="0">
                <a:moveTo>
                  <a:pt x="1942" y="7186"/>
                </a:moveTo>
                <a:cubicBezTo>
                  <a:pt x="1966" y="7426"/>
                  <a:pt x="2004" y="7663"/>
                  <a:pt x="2056" y="7895"/>
                </a:cubicBezTo>
              </a:path>
            </a:pathLst>
          </a:custGeom>
          <a:solidFill>
            <a:srgbClr val="CCFFCC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fr-FR"/>
          </a:p>
        </p:txBody>
      </p:sp>
      <p:sp>
        <p:nvSpPr>
          <p:cNvPr id="16" name="Cloud"/>
          <p:cNvSpPr>
            <a:spLocks noChangeAspect="1" noEditPoints="1" noChangeArrowheads="1"/>
          </p:cNvSpPr>
          <p:nvPr/>
        </p:nvSpPr>
        <p:spPr bwMode="auto">
          <a:xfrm>
            <a:off x="6326188" y="2667000"/>
            <a:ext cx="1098550" cy="533400"/>
          </a:xfrm>
          <a:custGeom>
            <a:avLst/>
            <a:gdLst>
              <a:gd name="T0" fmla="*/ 67 w 21600"/>
              <a:gd name="T1" fmla="*/ 10800 h 21600"/>
              <a:gd name="T2" fmla="*/ 10800 w 21600"/>
              <a:gd name="T3" fmla="*/ 21577 h 21600"/>
              <a:gd name="T4" fmla="*/ 21582 w 21600"/>
              <a:gd name="T5" fmla="*/ 10800 h 21600"/>
              <a:gd name="T6" fmla="*/ 10800 w 21600"/>
              <a:gd name="T7" fmla="*/ 1235 h 21600"/>
              <a:gd name="T8" fmla="*/ 2977 w 21600"/>
              <a:gd name="T9" fmla="*/ 3262 h 21600"/>
              <a:gd name="T10" fmla="*/ 17087 w 21600"/>
              <a:gd name="T11" fmla="*/ 17337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 extrusionOk="0">
                <a:moveTo>
                  <a:pt x="1949" y="7180"/>
                </a:moveTo>
                <a:cubicBezTo>
                  <a:pt x="841" y="7336"/>
                  <a:pt x="0" y="8613"/>
                  <a:pt x="0" y="10137"/>
                </a:cubicBezTo>
                <a:cubicBezTo>
                  <a:pt x="-1" y="11192"/>
                  <a:pt x="409" y="12169"/>
                  <a:pt x="1074" y="12702"/>
                </a:cubicBezTo>
                <a:lnTo>
                  <a:pt x="1063" y="12668"/>
                </a:lnTo>
                <a:cubicBezTo>
                  <a:pt x="685" y="13217"/>
                  <a:pt x="475" y="13940"/>
                  <a:pt x="475" y="14690"/>
                </a:cubicBezTo>
                <a:cubicBezTo>
                  <a:pt x="475" y="16325"/>
                  <a:pt x="1451" y="17650"/>
                  <a:pt x="2655" y="17650"/>
                </a:cubicBezTo>
                <a:cubicBezTo>
                  <a:pt x="2739" y="17650"/>
                  <a:pt x="2824" y="17643"/>
                  <a:pt x="2909" y="17629"/>
                </a:cubicBezTo>
                <a:lnTo>
                  <a:pt x="2897" y="17649"/>
                </a:lnTo>
                <a:cubicBezTo>
                  <a:pt x="3585" y="19288"/>
                  <a:pt x="4863" y="20300"/>
                  <a:pt x="6247" y="20300"/>
                </a:cubicBezTo>
                <a:cubicBezTo>
                  <a:pt x="6947" y="20299"/>
                  <a:pt x="7635" y="20039"/>
                  <a:pt x="8235" y="19546"/>
                </a:cubicBezTo>
                <a:lnTo>
                  <a:pt x="8229" y="19550"/>
                </a:lnTo>
                <a:cubicBezTo>
                  <a:pt x="8855" y="20829"/>
                  <a:pt x="9908" y="21597"/>
                  <a:pt x="11036" y="21597"/>
                </a:cubicBezTo>
                <a:cubicBezTo>
                  <a:pt x="12523" y="21596"/>
                  <a:pt x="13836" y="20267"/>
                  <a:pt x="14267" y="18324"/>
                </a:cubicBezTo>
                <a:lnTo>
                  <a:pt x="14270" y="18350"/>
                </a:lnTo>
                <a:cubicBezTo>
                  <a:pt x="14730" y="18740"/>
                  <a:pt x="15260" y="18947"/>
                  <a:pt x="15802" y="18947"/>
                </a:cubicBezTo>
                <a:cubicBezTo>
                  <a:pt x="17390" y="18946"/>
                  <a:pt x="18682" y="17205"/>
                  <a:pt x="18694" y="15045"/>
                </a:cubicBezTo>
                <a:lnTo>
                  <a:pt x="18689" y="15035"/>
                </a:lnTo>
                <a:cubicBezTo>
                  <a:pt x="20357" y="14710"/>
                  <a:pt x="21597" y="12765"/>
                  <a:pt x="21597" y="10472"/>
                </a:cubicBezTo>
                <a:cubicBezTo>
                  <a:pt x="21597" y="9456"/>
                  <a:pt x="21350" y="8469"/>
                  <a:pt x="20896" y="7663"/>
                </a:cubicBezTo>
                <a:lnTo>
                  <a:pt x="20889" y="7661"/>
                </a:lnTo>
                <a:cubicBezTo>
                  <a:pt x="21031" y="7208"/>
                  <a:pt x="21105" y="6721"/>
                  <a:pt x="21105" y="6228"/>
                </a:cubicBezTo>
                <a:cubicBezTo>
                  <a:pt x="21105" y="4588"/>
                  <a:pt x="20299" y="3150"/>
                  <a:pt x="19139" y="2719"/>
                </a:cubicBezTo>
                <a:lnTo>
                  <a:pt x="19148" y="2712"/>
                </a:lnTo>
                <a:cubicBezTo>
                  <a:pt x="18940" y="1142"/>
                  <a:pt x="17933" y="0"/>
                  <a:pt x="16758" y="0"/>
                </a:cubicBezTo>
                <a:cubicBezTo>
                  <a:pt x="16044" y="-1"/>
                  <a:pt x="15367" y="426"/>
                  <a:pt x="14905" y="1165"/>
                </a:cubicBezTo>
                <a:lnTo>
                  <a:pt x="14909" y="1170"/>
                </a:lnTo>
                <a:cubicBezTo>
                  <a:pt x="14497" y="432"/>
                  <a:pt x="13855" y="0"/>
                  <a:pt x="13174" y="0"/>
                </a:cubicBezTo>
                <a:cubicBezTo>
                  <a:pt x="12347" y="-1"/>
                  <a:pt x="11590" y="637"/>
                  <a:pt x="11221" y="1645"/>
                </a:cubicBezTo>
                <a:lnTo>
                  <a:pt x="11229" y="1694"/>
                </a:lnTo>
                <a:cubicBezTo>
                  <a:pt x="10730" y="1024"/>
                  <a:pt x="10058" y="650"/>
                  <a:pt x="9358" y="650"/>
                </a:cubicBezTo>
                <a:cubicBezTo>
                  <a:pt x="8372" y="649"/>
                  <a:pt x="7466" y="1391"/>
                  <a:pt x="7003" y="2578"/>
                </a:cubicBezTo>
                <a:lnTo>
                  <a:pt x="6995" y="2602"/>
                </a:lnTo>
                <a:cubicBezTo>
                  <a:pt x="6477" y="2189"/>
                  <a:pt x="5888" y="1972"/>
                  <a:pt x="5288" y="1972"/>
                </a:cubicBezTo>
                <a:cubicBezTo>
                  <a:pt x="3423" y="1972"/>
                  <a:pt x="1912" y="4029"/>
                  <a:pt x="1912" y="6567"/>
                </a:cubicBezTo>
                <a:cubicBezTo>
                  <a:pt x="1911" y="6774"/>
                  <a:pt x="1922" y="6981"/>
                  <a:pt x="1942" y="7186"/>
                </a:cubicBezTo>
                <a:close/>
              </a:path>
              <a:path w="21600" h="21600" fill="none" extrusionOk="0">
                <a:moveTo>
                  <a:pt x="1074" y="12702"/>
                </a:moveTo>
                <a:cubicBezTo>
                  <a:pt x="1407" y="12969"/>
                  <a:pt x="1786" y="13110"/>
                  <a:pt x="2172" y="13110"/>
                </a:cubicBezTo>
                <a:cubicBezTo>
                  <a:pt x="2228" y="13109"/>
                  <a:pt x="2285" y="13107"/>
                  <a:pt x="2341" y="13101"/>
                </a:cubicBezTo>
              </a:path>
              <a:path w="21600" h="21600" fill="none" extrusionOk="0">
                <a:moveTo>
                  <a:pt x="2909" y="17629"/>
                </a:moveTo>
                <a:cubicBezTo>
                  <a:pt x="3099" y="17599"/>
                  <a:pt x="3285" y="17535"/>
                  <a:pt x="3463" y="17439"/>
                </a:cubicBezTo>
              </a:path>
              <a:path w="21600" h="21600" fill="none" extrusionOk="0">
                <a:moveTo>
                  <a:pt x="7895" y="18680"/>
                </a:moveTo>
                <a:cubicBezTo>
                  <a:pt x="7983" y="18985"/>
                  <a:pt x="8095" y="19277"/>
                  <a:pt x="8229" y="19550"/>
                </a:cubicBezTo>
              </a:path>
              <a:path w="21600" h="21600" fill="none" extrusionOk="0">
                <a:moveTo>
                  <a:pt x="14267" y="18324"/>
                </a:moveTo>
                <a:cubicBezTo>
                  <a:pt x="14336" y="18013"/>
                  <a:pt x="14380" y="17693"/>
                  <a:pt x="14400" y="17370"/>
                </a:cubicBezTo>
              </a:path>
              <a:path w="21600" h="21600" fill="none" extrusionOk="0">
                <a:moveTo>
                  <a:pt x="18694" y="15045"/>
                </a:moveTo>
                <a:cubicBezTo>
                  <a:pt x="18694" y="15034"/>
                  <a:pt x="18695" y="15024"/>
                  <a:pt x="18695" y="15013"/>
                </a:cubicBezTo>
                <a:cubicBezTo>
                  <a:pt x="18695" y="13508"/>
                  <a:pt x="18063" y="12136"/>
                  <a:pt x="17069" y="11477"/>
                </a:cubicBezTo>
              </a:path>
              <a:path w="21600" h="21600" fill="none" extrusionOk="0">
                <a:moveTo>
                  <a:pt x="20165" y="8999"/>
                </a:moveTo>
                <a:cubicBezTo>
                  <a:pt x="20479" y="8635"/>
                  <a:pt x="20726" y="8177"/>
                  <a:pt x="20889" y="7661"/>
                </a:cubicBezTo>
              </a:path>
              <a:path w="21600" h="21600" fill="none" extrusionOk="0">
                <a:moveTo>
                  <a:pt x="19186" y="3344"/>
                </a:moveTo>
                <a:cubicBezTo>
                  <a:pt x="19186" y="3328"/>
                  <a:pt x="19187" y="3313"/>
                  <a:pt x="19187" y="3297"/>
                </a:cubicBezTo>
                <a:cubicBezTo>
                  <a:pt x="19187" y="3101"/>
                  <a:pt x="19174" y="2905"/>
                  <a:pt x="19148" y="2712"/>
                </a:cubicBezTo>
              </a:path>
              <a:path w="21600" h="21600" fill="none" extrusionOk="0">
                <a:moveTo>
                  <a:pt x="14905" y="1165"/>
                </a:moveTo>
                <a:cubicBezTo>
                  <a:pt x="14754" y="1408"/>
                  <a:pt x="14629" y="1679"/>
                  <a:pt x="14535" y="1971"/>
                </a:cubicBezTo>
              </a:path>
              <a:path w="21600" h="21600" fill="none" extrusionOk="0">
                <a:moveTo>
                  <a:pt x="11221" y="1645"/>
                </a:moveTo>
                <a:cubicBezTo>
                  <a:pt x="11140" y="1866"/>
                  <a:pt x="11080" y="2099"/>
                  <a:pt x="11041" y="2340"/>
                </a:cubicBezTo>
              </a:path>
              <a:path w="21600" h="21600" fill="none" extrusionOk="0">
                <a:moveTo>
                  <a:pt x="7645" y="3276"/>
                </a:moveTo>
                <a:cubicBezTo>
                  <a:pt x="7449" y="3016"/>
                  <a:pt x="7231" y="2790"/>
                  <a:pt x="6995" y="2602"/>
                </a:cubicBezTo>
              </a:path>
              <a:path w="21600" h="21600" fill="none" extrusionOk="0">
                <a:moveTo>
                  <a:pt x="1942" y="7186"/>
                </a:moveTo>
                <a:cubicBezTo>
                  <a:pt x="1966" y="7426"/>
                  <a:pt x="2004" y="7663"/>
                  <a:pt x="2056" y="7895"/>
                </a:cubicBezTo>
              </a:path>
            </a:pathLst>
          </a:custGeom>
          <a:solidFill>
            <a:srgbClr val="FFFF99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fr-FR"/>
          </a:p>
        </p:txBody>
      </p:sp>
      <p:sp>
        <p:nvSpPr>
          <p:cNvPr id="17" name="AutoShape 1036"/>
          <p:cNvSpPr>
            <a:spLocks noChangeArrowheads="1"/>
          </p:cNvSpPr>
          <p:nvPr/>
        </p:nvSpPr>
        <p:spPr bwMode="auto">
          <a:xfrm>
            <a:off x="6019800" y="1565275"/>
            <a:ext cx="633413" cy="306388"/>
          </a:xfrm>
          <a:prstGeom prst="roundRect">
            <a:avLst>
              <a:gd name="adj" fmla="val 16667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fr-FR"/>
              <a:t>CSB</a:t>
            </a:r>
          </a:p>
        </p:txBody>
      </p:sp>
      <p:cxnSp>
        <p:nvCxnSpPr>
          <p:cNvPr id="18" name="AutoShape 1037"/>
          <p:cNvCxnSpPr>
            <a:cxnSpLocks noChangeShapeType="1"/>
            <a:stCxn id="17" idx="3"/>
            <a:endCxn id="14" idx="0"/>
          </p:cNvCxnSpPr>
          <p:nvPr/>
        </p:nvCxnSpPr>
        <p:spPr bwMode="auto">
          <a:xfrm>
            <a:off x="6653213" y="1719263"/>
            <a:ext cx="708025" cy="188912"/>
          </a:xfrm>
          <a:prstGeom prst="curvedConnector3">
            <a:avLst>
              <a:gd name="adj1" fmla="val 49551"/>
            </a:avLst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9" name="AutoShape 1038"/>
          <p:cNvCxnSpPr>
            <a:cxnSpLocks noChangeShapeType="1"/>
            <a:stCxn id="14" idx="1"/>
            <a:endCxn id="15" idx="1"/>
          </p:cNvCxnSpPr>
          <p:nvPr/>
        </p:nvCxnSpPr>
        <p:spPr bwMode="auto">
          <a:xfrm rot="16200000" flipH="1">
            <a:off x="7700963" y="2609850"/>
            <a:ext cx="950912" cy="230188"/>
          </a:xfrm>
          <a:prstGeom prst="curvedConnector5">
            <a:avLst>
              <a:gd name="adj1" fmla="val 13856"/>
              <a:gd name="adj2" fmla="val 448273"/>
              <a:gd name="adj3" fmla="val 123875"/>
            </a:avLst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" name="AutoShape 1039"/>
          <p:cNvCxnSpPr>
            <a:cxnSpLocks noChangeShapeType="1"/>
            <a:stCxn id="16" idx="3"/>
            <a:endCxn id="15" idx="1"/>
          </p:cNvCxnSpPr>
          <p:nvPr/>
        </p:nvCxnSpPr>
        <p:spPr bwMode="auto">
          <a:xfrm rot="5400000" flipV="1">
            <a:off x="7331869" y="2240757"/>
            <a:ext cx="503237" cy="1416050"/>
          </a:xfrm>
          <a:prstGeom prst="curvedConnector5">
            <a:avLst>
              <a:gd name="adj1" fmla="val -51421"/>
              <a:gd name="adj2" fmla="val 50111"/>
              <a:gd name="adj3" fmla="val 145111"/>
            </a:avLst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" name="AutoShape 1040"/>
          <p:cNvCxnSpPr>
            <a:cxnSpLocks noChangeShapeType="1"/>
            <a:stCxn id="16" idx="3"/>
            <a:endCxn id="17" idx="3"/>
          </p:cNvCxnSpPr>
          <p:nvPr/>
        </p:nvCxnSpPr>
        <p:spPr bwMode="auto">
          <a:xfrm rot="5400000" flipH="1">
            <a:off x="6275388" y="2097088"/>
            <a:ext cx="977900" cy="222250"/>
          </a:xfrm>
          <a:prstGeom prst="curvedConnector2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22" name="Picture 1044" descr="d:\Documents and Settings\t0047662\Bureau\arbitrage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652" b="8580"/>
          <a:stretch>
            <a:fillRect/>
          </a:stretch>
        </p:blipFill>
        <p:spPr bwMode="auto">
          <a:xfrm>
            <a:off x="5875338" y="4256101"/>
            <a:ext cx="2889250" cy="1587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1045" descr="d:\Documents and Settings\t0047662\Bureau\puzzle.jpg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0894" y="2858294"/>
            <a:ext cx="2101850" cy="18240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 Box 1031"/>
          <p:cNvSpPr txBox="1">
            <a:spLocks noChangeArrowheads="1"/>
          </p:cNvSpPr>
          <p:nvPr/>
        </p:nvSpPr>
        <p:spPr bwMode="auto">
          <a:xfrm>
            <a:off x="323528" y="5877272"/>
            <a:ext cx="8634413" cy="646331"/>
          </a:xfrm>
          <a:prstGeom prst="rect">
            <a:avLst/>
          </a:prstGeom>
          <a:solidFill>
            <a:srgbClr val="CCFF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54000" rIns="54000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</a:pPr>
            <a:r>
              <a:rPr lang="en-US" dirty="0">
                <a:latin typeface="+mn-ea"/>
              </a:rPr>
              <a:t>A Cloud Broker is similar to a travel agency: It provides a single consistent interface to multiple differing providers.</a:t>
            </a:r>
            <a:endParaRPr lang="fr-FR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740327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626469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8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Market </a:t>
            </a:r>
            <a:r>
              <a:rPr lang="en-US" altLang="ko-KR" sz="28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landscape</a:t>
            </a:r>
            <a:endParaRPr kumimoji="0"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3" name="그룹 12"/>
          <p:cNvGrpSpPr/>
          <p:nvPr/>
        </p:nvGrpSpPr>
        <p:grpSpPr>
          <a:xfrm>
            <a:off x="533400" y="1465263"/>
            <a:ext cx="8077200" cy="4783137"/>
            <a:chOff x="533400" y="1465263"/>
            <a:chExt cx="8077200" cy="4783137"/>
          </a:xfrm>
        </p:grpSpPr>
        <p:grpSp>
          <p:nvGrpSpPr>
            <p:cNvPr id="14" name="Group 2"/>
            <p:cNvGrpSpPr>
              <a:grpSpLocks/>
            </p:cNvGrpSpPr>
            <p:nvPr/>
          </p:nvGrpSpPr>
          <p:grpSpPr bwMode="auto">
            <a:xfrm>
              <a:off x="533400" y="1466850"/>
              <a:ext cx="8077200" cy="4781550"/>
              <a:chOff x="-2" y="-2"/>
              <a:chExt cx="3912" cy="2423"/>
            </a:xfrm>
          </p:grpSpPr>
          <p:grpSp>
            <p:nvGrpSpPr>
              <p:cNvPr id="46" name="Group 3"/>
              <p:cNvGrpSpPr>
                <a:grpSpLocks/>
              </p:cNvGrpSpPr>
              <p:nvPr/>
            </p:nvGrpSpPr>
            <p:grpSpPr bwMode="auto">
              <a:xfrm>
                <a:off x="0" y="0"/>
                <a:ext cx="3908" cy="2419"/>
                <a:chOff x="0" y="0"/>
                <a:chExt cx="3908" cy="2419"/>
              </a:xfrm>
            </p:grpSpPr>
            <p:grpSp>
              <p:nvGrpSpPr>
                <p:cNvPr id="48" name="Group 4"/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977" cy="691"/>
                  <a:chOff x="0" y="0"/>
                  <a:chExt cx="977" cy="691"/>
                </a:xfrm>
              </p:grpSpPr>
              <p:sp>
                <p:nvSpPr>
                  <p:cNvPr id="116" name="Rectangle 5"/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977" cy="691"/>
                  </a:xfrm>
                  <a:prstGeom prst="rect">
                    <a:avLst/>
                  </a:prstGeom>
                  <a:solidFill>
                    <a:srgbClr val="C0C0C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117" name="Group 6"/>
                  <p:cNvGrpSpPr>
                    <a:grpSpLocks/>
                  </p:cNvGrpSpPr>
                  <p:nvPr/>
                </p:nvGrpSpPr>
                <p:grpSpPr bwMode="auto">
                  <a:xfrm>
                    <a:off x="0" y="0"/>
                    <a:ext cx="977" cy="691"/>
                    <a:chOff x="0" y="0"/>
                    <a:chExt cx="977" cy="691"/>
                  </a:xfrm>
                </p:grpSpPr>
                <p:sp>
                  <p:nvSpPr>
                    <p:cNvPr id="118" name="Rectangle 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" y="0"/>
                      <a:ext cx="921" cy="691"/>
                    </a:xfrm>
                    <a:prstGeom prst="rect">
                      <a:avLst/>
                    </a:prstGeom>
                    <a:solidFill>
                      <a:srgbClr val="C0C0C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000" b="1">
                          <a:latin typeface="Calibri" pitchFamily="34" charset="0"/>
                          <a:cs typeface="Times New Roman" pitchFamily="18" charset="0"/>
                        </a:rPr>
                        <a:t>Software-</a:t>
                      </a:r>
                      <a:br>
                        <a:rPr lang="en-US" sz="2000" b="1">
                          <a:latin typeface="Calibri" pitchFamily="34" charset="0"/>
                          <a:cs typeface="Times New Roman" pitchFamily="18" charset="0"/>
                        </a:rPr>
                      </a:br>
                      <a:r>
                        <a:rPr lang="en-US" sz="2000" b="1">
                          <a:latin typeface="Calibri" pitchFamily="34" charset="0"/>
                          <a:cs typeface="Times New Roman" pitchFamily="18" charset="0"/>
                        </a:rPr>
                        <a:t>as-a-Service</a:t>
                      </a:r>
                    </a:p>
                    <a:p>
                      <a:pPr algn="ctr" eaLnBrk="0" hangingPunct="0"/>
                      <a:r>
                        <a:rPr lang="en-US" sz="2000" b="1">
                          <a:latin typeface="Calibri" pitchFamily="34" charset="0"/>
                          <a:cs typeface="Times New Roman" pitchFamily="18" charset="0"/>
                        </a:rPr>
                        <a:t>(SaaS)</a:t>
                      </a:r>
                      <a:endParaRPr lang="en-US" sz="20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119" name="Rectangle 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0" y="0"/>
                      <a:ext cx="977" cy="691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49" name="Group 9"/>
                <p:cNvGrpSpPr>
                  <a:grpSpLocks/>
                </p:cNvGrpSpPr>
                <p:nvPr/>
              </p:nvGrpSpPr>
              <p:grpSpPr bwMode="auto">
                <a:xfrm>
                  <a:off x="977" y="0"/>
                  <a:ext cx="977" cy="691"/>
                  <a:chOff x="977" y="0"/>
                  <a:chExt cx="977" cy="691"/>
                </a:xfrm>
              </p:grpSpPr>
              <p:sp>
                <p:nvSpPr>
                  <p:cNvPr id="112" name="Rectangle 10"/>
                  <p:cNvSpPr>
                    <a:spLocks noChangeArrowheads="1"/>
                  </p:cNvSpPr>
                  <p:nvPr/>
                </p:nvSpPr>
                <p:spPr bwMode="auto">
                  <a:xfrm>
                    <a:off x="977" y="0"/>
                    <a:ext cx="977" cy="691"/>
                  </a:xfrm>
                  <a:prstGeom prst="rect">
                    <a:avLst/>
                  </a:prstGeom>
                  <a:solidFill>
                    <a:srgbClr val="C0C0C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113" name="Group 11"/>
                  <p:cNvGrpSpPr>
                    <a:grpSpLocks/>
                  </p:cNvGrpSpPr>
                  <p:nvPr/>
                </p:nvGrpSpPr>
                <p:grpSpPr bwMode="auto">
                  <a:xfrm>
                    <a:off x="977" y="0"/>
                    <a:ext cx="977" cy="691"/>
                    <a:chOff x="977" y="0"/>
                    <a:chExt cx="977" cy="691"/>
                  </a:xfrm>
                </p:grpSpPr>
                <p:sp>
                  <p:nvSpPr>
                    <p:cNvPr id="114" name="Rectangle 1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5" y="0"/>
                      <a:ext cx="921" cy="691"/>
                    </a:xfrm>
                    <a:prstGeom prst="rect">
                      <a:avLst/>
                    </a:prstGeom>
                    <a:solidFill>
                      <a:srgbClr val="C0C0C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 b="1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  <a:endParaRPr lang="en-US" sz="2400">
                        <a:latin typeface="Calibri" pitchFamily="34" charset="0"/>
                        <a:cs typeface="Times New Roman" pitchFamily="18" charset="0"/>
                      </a:endParaRPr>
                    </a:p>
                    <a:p>
                      <a:pPr algn="ctr" eaLnBrk="0" hangingPunct="0"/>
                      <a:r>
                        <a:rPr lang="en-US" sz="2400" b="1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  <a:endParaRPr lang="en-US" sz="2400">
                        <a:latin typeface="Calibri" pitchFamily="34" charset="0"/>
                        <a:cs typeface="Times New Roman" pitchFamily="18" charset="0"/>
                      </a:endParaRPr>
                    </a:p>
                    <a:p>
                      <a:pPr algn="ctr" eaLnBrk="0" hangingPunct="0"/>
                      <a:r>
                        <a:rPr lang="en-US" sz="2400" b="1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  <a:endParaRPr lang="en-US" sz="2400">
                        <a:latin typeface="Calibri" pitchFamily="34" charset="0"/>
                        <a:cs typeface="Times New Roman" pitchFamily="18" charset="0"/>
                      </a:endParaRPr>
                    </a:p>
                    <a:p>
                      <a:pPr algn="ctr" eaLnBrk="0" hangingPunct="0"/>
                      <a:r>
                        <a:rPr lang="en-US" sz="2400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</a:p>
                    <a:p>
                      <a:pPr algn="ctr" eaLnBrk="0" hangingPunct="0"/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115" name="Rectangle 1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77" y="0"/>
                      <a:ext cx="977" cy="691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50" name="Group 14"/>
                <p:cNvGrpSpPr>
                  <a:grpSpLocks/>
                </p:cNvGrpSpPr>
                <p:nvPr/>
              </p:nvGrpSpPr>
              <p:grpSpPr bwMode="auto">
                <a:xfrm>
                  <a:off x="1954" y="0"/>
                  <a:ext cx="977" cy="691"/>
                  <a:chOff x="1954" y="0"/>
                  <a:chExt cx="977" cy="691"/>
                </a:xfrm>
              </p:grpSpPr>
              <p:sp>
                <p:nvSpPr>
                  <p:cNvPr id="108" name="Rectangle 15"/>
                  <p:cNvSpPr>
                    <a:spLocks noChangeArrowheads="1"/>
                  </p:cNvSpPr>
                  <p:nvPr/>
                </p:nvSpPr>
                <p:spPr bwMode="auto">
                  <a:xfrm>
                    <a:off x="1954" y="0"/>
                    <a:ext cx="977" cy="691"/>
                  </a:xfrm>
                  <a:prstGeom prst="rect">
                    <a:avLst/>
                  </a:prstGeom>
                  <a:solidFill>
                    <a:srgbClr val="C0C0C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109" name="Group 16"/>
                  <p:cNvGrpSpPr>
                    <a:grpSpLocks/>
                  </p:cNvGrpSpPr>
                  <p:nvPr/>
                </p:nvGrpSpPr>
                <p:grpSpPr bwMode="auto">
                  <a:xfrm>
                    <a:off x="1954" y="0"/>
                    <a:ext cx="977" cy="691"/>
                    <a:chOff x="1954" y="0"/>
                    <a:chExt cx="977" cy="691"/>
                  </a:xfrm>
                </p:grpSpPr>
                <p:sp>
                  <p:nvSpPr>
                    <p:cNvPr id="110" name="Rectangle 1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82" y="0"/>
                      <a:ext cx="921" cy="691"/>
                    </a:xfrm>
                    <a:prstGeom prst="rect">
                      <a:avLst/>
                    </a:prstGeom>
                    <a:solidFill>
                      <a:srgbClr val="C0C0C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</a:p>
                    <a:p>
                      <a:pPr algn="ctr" eaLnBrk="0" hangingPunct="0"/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111" name="Rectangle 1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54" y="0"/>
                      <a:ext cx="977" cy="691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51" name="Group 19"/>
                <p:cNvGrpSpPr>
                  <a:grpSpLocks/>
                </p:cNvGrpSpPr>
                <p:nvPr/>
              </p:nvGrpSpPr>
              <p:grpSpPr bwMode="auto">
                <a:xfrm>
                  <a:off x="2931" y="0"/>
                  <a:ext cx="977" cy="691"/>
                  <a:chOff x="2931" y="0"/>
                  <a:chExt cx="977" cy="691"/>
                </a:xfrm>
              </p:grpSpPr>
              <p:sp>
                <p:nvSpPr>
                  <p:cNvPr id="104" name="Rectangle 20"/>
                  <p:cNvSpPr>
                    <a:spLocks noChangeArrowheads="1"/>
                  </p:cNvSpPr>
                  <p:nvPr/>
                </p:nvSpPr>
                <p:spPr bwMode="auto">
                  <a:xfrm>
                    <a:off x="2931" y="0"/>
                    <a:ext cx="977" cy="691"/>
                  </a:xfrm>
                  <a:prstGeom prst="rect">
                    <a:avLst/>
                  </a:prstGeom>
                  <a:solidFill>
                    <a:srgbClr val="C0C0C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105" name="Group 21"/>
                  <p:cNvGrpSpPr>
                    <a:grpSpLocks/>
                  </p:cNvGrpSpPr>
                  <p:nvPr/>
                </p:nvGrpSpPr>
                <p:grpSpPr bwMode="auto">
                  <a:xfrm>
                    <a:off x="2931" y="0"/>
                    <a:ext cx="977" cy="691"/>
                    <a:chOff x="2931" y="0"/>
                    <a:chExt cx="977" cy="691"/>
                  </a:xfrm>
                </p:grpSpPr>
                <p:sp>
                  <p:nvSpPr>
                    <p:cNvPr id="106" name="Rectangle 2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59" y="0"/>
                      <a:ext cx="921" cy="691"/>
                    </a:xfrm>
                    <a:prstGeom prst="rect">
                      <a:avLst/>
                    </a:prstGeom>
                    <a:solidFill>
                      <a:srgbClr val="C0C0C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eaLnBrk="0" hangingPunct="0"/>
                      <a:r>
                        <a:rPr lang="en-US" sz="2400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</a:p>
                    <a:p>
                      <a:pPr eaLnBrk="0" hangingPunct="0"/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107" name="Rectangle 2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31" y="0"/>
                      <a:ext cx="977" cy="691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52" name="Group 24"/>
                <p:cNvGrpSpPr>
                  <a:grpSpLocks/>
                </p:cNvGrpSpPr>
                <p:nvPr/>
              </p:nvGrpSpPr>
              <p:grpSpPr bwMode="auto">
                <a:xfrm>
                  <a:off x="0" y="691"/>
                  <a:ext cx="977" cy="691"/>
                  <a:chOff x="0" y="691"/>
                  <a:chExt cx="977" cy="691"/>
                </a:xfrm>
              </p:grpSpPr>
              <p:sp>
                <p:nvSpPr>
                  <p:cNvPr id="102" name="Rectangle 25"/>
                  <p:cNvSpPr>
                    <a:spLocks noChangeArrowheads="1"/>
                  </p:cNvSpPr>
                  <p:nvPr/>
                </p:nvSpPr>
                <p:spPr bwMode="auto">
                  <a:xfrm>
                    <a:off x="28" y="691"/>
                    <a:ext cx="921" cy="69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algn="ctr" eaLnBrk="0" hangingPunct="0"/>
                    <a:r>
                      <a:rPr lang="en-US" sz="2000" b="1">
                        <a:latin typeface="Calibri" pitchFamily="34" charset="0"/>
                        <a:cs typeface="Times New Roman" pitchFamily="18" charset="0"/>
                      </a:rPr>
                      <a:t>Platform-</a:t>
                    </a:r>
                    <a:br>
                      <a:rPr lang="en-US" sz="2000" b="1">
                        <a:latin typeface="Calibri" pitchFamily="34" charset="0"/>
                        <a:cs typeface="Times New Roman" pitchFamily="18" charset="0"/>
                      </a:rPr>
                    </a:br>
                    <a:r>
                      <a:rPr lang="en-US" sz="2000" b="1">
                        <a:latin typeface="Calibri" pitchFamily="34" charset="0"/>
                        <a:cs typeface="Times New Roman" pitchFamily="18" charset="0"/>
                      </a:rPr>
                      <a:t>as-a-Service</a:t>
                    </a:r>
                  </a:p>
                  <a:p>
                    <a:pPr algn="ctr" eaLnBrk="0" hangingPunct="0"/>
                    <a:r>
                      <a:rPr lang="en-US" sz="2000" b="1">
                        <a:latin typeface="Calibri" pitchFamily="34" charset="0"/>
                        <a:cs typeface="Times New Roman" pitchFamily="18" charset="0"/>
                      </a:rPr>
                      <a:t>(PaaS)</a:t>
                    </a:r>
                    <a:endParaRPr lang="en-US" sz="2000">
                      <a:latin typeface="Calibri" pitchFamily="34" charset="0"/>
                    </a:endParaRPr>
                  </a:p>
                </p:txBody>
              </p:sp>
              <p:sp>
                <p:nvSpPr>
                  <p:cNvPr id="103" name="Rectangle 26"/>
                  <p:cNvSpPr>
                    <a:spLocks noChangeArrowheads="1"/>
                  </p:cNvSpPr>
                  <p:nvPr/>
                </p:nvSpPr>
                <p:spPr bwMode="auto">
                  <a:xfrm>
                    <a:off x="0" y="691"/>
                    <a:ext cx="977" cy="691"/>
                  </a:xfrm>
                  <a:prstGeom prst="rect">
                    <a:avLst/>
                  </a:prstGeom>
                  <a:noFill/>
                  <a:ln w="7">
                    <a:solidFill>
                      <a:srgbClr val="A0A0A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</p:grpSp>
            <p:grpSp>
              <p:nvGrpSpPr>
                <p:cNvPr id="53" name="Group 27"/>
                <p:cNvGrpSpPr>
                  <a:grpSpLocks/>
                </p:cNvGrpSpPr>
                <p:nvPr/>
              </p:nvGrpSpPr>
              <p:grpSpPr bwMode="auto">
                <a:xfrm>
                  <a:off x="977" y="691"/>
                  <a:ext cx="977" cy="691"/>
                  <a:chOff x="977" y="691"/>
                  <a:chExt cx="977" cy="691"/>
                </a:xfrm>
              </p:grpSpPr>
              <p:sp>
                <p:nvSpPr>
                  <p:cNvPr id="100" name="Rectangle 28"/>
                  <p:cNvSpPr>
                    <a:spLocks noChangeArrowheads="1"/>
                  </p:cNvSpPr>
                  <p:nvPr/>
                </p:nvSpPr>
                <p:spPr bwMode="auto">
                  <a:xfrm>
                    <a:off x="1005" y="691"/>
                    <a:ext cx="921" cy="69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algn="ctr" eaLnBrk="0" hangingPunct="0"/>
                    <a:r>
                      <a:rPr lang="en-US" sz="2400" b="1">
                        <a:latin typeface="Calibri" pitchFamily="34" charset="0"/>
                        <a:cs typeface="Times New Roman" pitchFamily="18" charset="0"/>
                      </a:rPr>
                      <a:t> </a:t>
                    </a:r>
                    <a:endParaRPr lang="en-US" sz="2400">
                      <a:latin typeface="Calibri" pitchFamily="34" charset="0"/>
                      <a:cs typeface="Times New Roman" pitchFamily="18" charset="0"/>
                    </a:endParaRPr>
                  </a:p>
                  <a:p>
                    <a:pPr algn="ctr" eaLnBrk="0" hangingPunct="0"/>
                    <a:r>
                      <a:rPr lang="en-US" sz="2400" b="1">
                        <a:latin typeface="Calibri" pitchFamily="34" charset="0"/>
                        <a:cs typeface="Times New Roman" pitchFamily="18" charset="0"/>
                      </a:rPr>
                      <a:t> </a:t>
                    </a:r>
                    <a:endParaRPr lang="en-US" sz="2400">
                      <a:latin typeface="Calibri" pitchFamily="34" charset="0"/>
                      <a:cs typeface="Times New Roman" pitchFamily="18" charset="0"/>
                    </a:endParaRPr>
                  </a:p>
                  <a:p>
                    <a:pPr algn="ctr" eaLnBrk="0" hangingPunct="0"/>
                    <a:r>
                      <a:rPr lang="en-US" sz="2400" b="1">
                        <a:latin typeface="Calibri" pitchFamily="34" charset="0"/>
                        <a:cs typeface="Times New Roman" pitchFamily="18" charset="0"/>
                      </a:rPr>
                      <a:t> </a:t>
                    </a:r>
                    <a:endParaRPr lang="en-US" sz="2400">
                      <a:latin typeface="Calibri" pitchFamily="34" charset="0"/>
                      <a:cs typeface="Times New Roman" pitchFamily="18" charset="0"/>
                    </a:endParaRPr>
                  </a:p>
                  <a:p>
                    <a:pPr algn="ctr" eaLnBrk="0" hangingPunct="0"/>
                    <a:r>
                      <a:rPr lang="en-US" sz="2400">
                        <a:latin typeface="Calibri" pitchFamily="34" charset="0"/>
                        <a:cs typeface="Times New Roman" pitchFamily="18" charset="0"/>
                      </a:rPr>
                      <a:t> </a:t>
                    </a:r>
                  </a:p>
                  <a:p>
                    <a:pPr algn="ctr" eaLnBrk="0" hangingPunct="0"/>
                    <a:endParaRPr lang="en-US" sz="2400">
                      <a:latin typeface="Calibri" pitchFamily="34" charset="0"/>
                    </a:endParaRPr>
                  </a:p>
                </p:txBody>
              </p:sp>
              <p:sp>
                <p:nvSpPr>
                  <p:cNvPr id="101" name="Rectangle 29"/>
                  <p:cNvSpPr>
                    <a:spLocks noChangeArrowheads="1"/>
                  </p:cNvSpPr>
                  <p:nvPr/>
                </p:nvSpPr>
                <p:spPr bwMode="auto">
                  <a:xfrm>
                    <a:off x="977" y="691"/>
                    <a:ext cx="977" cy="691"/>
                  </a:xfrm>
                  <a:prstGeom prst="rect">
                    <a:avLst/>
                  </a:prstGeom>
                  <a:noFill/>
                  <a:ln w="7">
                    <a:solidFill>
                      <a:srgbClr val="A0A0A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</p:grpSp>
            <p:grpSp>
              <p:nvGrpSpPr>
                <p:cNvPr id="54" name="Group 30"/>
                <p:cNvGrpSpPr>
                  <a:grpSpLocks/>
                </p:cNvGrpSpPr>
                <p:nvPr/>
              </p:nvGrpSpPr>
              <p:grpSpPr bwMode="auto">
                <a:xfrm>
                  <a:off x="1954" y="691"/>
                  <a:ext cx="977" cy="691"/>
                  <a:chOff x="1954" y="691"/>
                  <a:chExt cx="977" cy="691"/>
                </a:xfrm>
              </p:grpSpPr>
              <p:sp>
                <p:nvSpPr>
                  <p:cNvPr id="98" name="Rectangle 31"/>
                  <p:cNvSpPr>
                    <a:spLocks noChangeArrowheads="1"/>
                  </p:cNvSpPr>
                  <p:nvPr/>
                </p:nvSpPr>
                <p:spPr bwMode="auto">
                  <a:xfrm>
                    <a:off x="1982" y="691"/>
                    <a:ext cx="921" cy="69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algn="ctr" eaLnBrk="0" hangingPunct="0"/>
                    <a:r>
                      <a:rPr lang="en-US" sz="2400">
                        <a:latin typeface="Calibri" pitchFamily="34" charset="0"/>
                        <a:cs typeface="Times New Roman" pitchFamily="18" charset="0"/>
                      </a:rPr>
                      <a:t> </a:t>
                    </a:r>
                  </a:p>
                  <a:p>
                    <a:pPr algn="ctr" eaLnBrk="0" hangingPunct="0"/>
                    <a:endParaRPr lang="en-US" sz="2400">
                      <a:latin typeface="Calibri" pitchFamily="34" charset="0"/>
                    </a:endParaRPr>
                  </a:p>
                </p:txBody>
              </p:sp>
              <p:sp>
                <p:nvSpPr>
                  <p:cNvPr id="99" name="Rectangle 32"/>
                  <p:cNvSpPr>
                    <a:spLocks noChangeArrowheads="1"/>
                  </p:cNvSpPr>
                  <p:nvPr/>
                </p:nvSpPr>
                <p:spPr bwMode="auto">
                  <a:xfrm>
                    <a:off x="1954" y="691"/>
                    <a:ext cx="977" cy="691"/>
                  </a:xfrm>
                  <a:prstGeom prst="rect">
                    <a:avLst/>
                  </a:prstGeom>
                  <a:noFill/>
                  <a:ln w="7">
                    <a:solidFill>
                      <a:srgbClr val="A0A0A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</p:grpSp>
            <p:grpSp>
              <p:nvGrpSpPr>
                <p:cNvPr id="55" name="Group 33"/>
                <p:cNvGrpSpPr>
                  <a:grpSpLocks/>
                </p:cNvGrpSpPr>
                <p:nvPr/>
              </p:nvGrpSpPr>
              <p:grpSpPr bwMode="auto">
                <a:xfrm>
                  <a:off x="2931" y="691"/>
                  <a:ext cx="977" cy="691"/>
                  <a:chOff x="2931" y="691"/>
                  <a:chExt cx="977" cy="691"/>
                </a:xfrm>
              </p:grpSpPr>
              <p:sp>
                <p:nvSpPr>
                  <p:cNvPr id="96" name="Rectangle 34"/>
                  <p:cNvSpPr>
                    <a:spLocks noChangeArrowheads="1"/>
                  </p:cNvSpPr>
                  <p:nvPr/>
                </p:nvSpPr>
                <p:spPr bwMode="auto">
                  <a:xfrm>
                    <a:off x="2959" y="691"/>
                    <a:ext cx="921" cy="69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anchor="ctr"/>
                  <a:lstStyle/>
                  <a:p>
                    <a:pPr algn="ctr" eaLnBrk="0" hangingPunct="0"/>
                    <a:r>
                      <a:rPr lang="en-US" sz="2400">
                        <a:latin typeface="Calibri" pitchFamily="34" charset="0"/>
                        <a:cs typeface="Times New Roman" pitchFamily="18" charset="0"/>
                      </a:rPr>
                      <a:t> </a:t>
                    </a:r>
                  </a:p>
                  <a:p>
                    <a:pPr algn="ctr" eaLnBrk="0" hangingPunct="0"/>
                    <a:endParaRPr lang="en-US" sz="2400">
                      <a:latin typeface="Calibri" pitchFamily="34" charset="0"/>
                    </a:endParaRPr>
                  </a:p>
                </p:txBody>
              </p:sp>
              <p:sp>
                <p:nvSpPr>
                  <p:cNvPr id="97" name="Rectangle 35"/>
                  <p:cNvSpPr>
                    <a:spLocks noChangeArrowheads="1"/>
                  </p:cNvSpPr>
                  <p:nvPr/>
                </p:nvSpPr>
                <p:spPr bwMode="auto">
                  <a:xfrm>
                    <a:off x="2931" y="691"/>
                    <a:ext cx="977" cy="691"/>
                  </a:xfrm>
                  <a:prstGeom prst="rect">
                    <a:avLst/>
                  </a:prstGeom>
                  <a:noFill/>
                  <a:ln w="7">
                    <a:solidFill>
                      <a:srgbClr val="A0A0A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</p:grpSp>
            <p:grpSp>
              <p:nvGrpSpPr>
                <p:cNvPr id="56" name="Group 36"/>
                <p:cNvGrpSpPr>
                  <a:grpSpLocks/>
                </p:cNvGrpSpPr>
                <p:nvPr/>
              </p:nvGrpSpPr>
              <p:grpSpPr bwMode="auto">
                <a:xfrm>
                  <a:off x="0" y="1382"/>
                  <a:ext cx="977" cy="691"/>
                  <a:chOff x="0" y="1382"/>
                  <a:chExt cx="977" cy="691"/>
                </a:xfrm>
              </p:grpSpPr>
              <p:sp>
                <p:nvSpPr>
                  <p:cNvPr id="92" name="Rectangle 37"/>
                  <p:cNvSpPr>
                    <a:spLocks noChangeArrowheads="1"/>
                  </p:cNvSpPr>
                  <p:nvPr/>
                </p:nvSpPr>
                <p:spPr bwMode="auto">
                  <a:xfrm>
                    <a:off x="0" y="1382"/>
                    <a:ext cx="977" cy="691"/>
                  </a:xfrm>
                  <a:prstGeom prst="rect">
                    <a:avLst/>
                  </a:prstGeom>
                  <a:solidFill>
                    <a:srgbClr val="C0C0C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93" name="Group 38"/>
                  <p:cNvGrpSpPr>
                    <a:grpSpLocks/>
                  </p:cNvGrpSpPr>
                  <p:nvPr/>
                </p:nvGrpSpPr>
                <p:grpSpPr bwMode="auto">
                  <a:xfrm>
                    <a:off x="0" y="1382"/>
                    <a:ext cx="977" cy="691"/>
                    <a:chOff x="0" y="1382"/>
                    <a:chExt cx="977" cy="691"/>
                  </a:xfrm>
                </p:grpSpPr>
                <p:sp>
                  <p:nvSpPr>
                    <p:cNvPr id="94" name="Rectangle 3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" y="1382"/>
                      <a:ext cx="921" cy="691"/>
                    </a:xfrm>
                    <a:prstGeom prst="rect">
                      <a:avLst/>
                    </a:prstGeom>
                    <a:solidFill>
                      <a:srgbClr val="C0C0C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000" b="1">
                          <a:latin typeface="Calibri" pitchFamily="34" charset="0"/>
                          <a:cs typeface="Times New Roman" pitchFamily="18" charset="0"/>
                        </a:rPr>
                        <a:t>Infrastructure-</a:t>
                      </a:r>
                      <a:br>
                        <a:rPr lang="en-US" sz="2000" b="1">
                          <a:latin typeface="Calibri" pitchFamily="34" charset="0"/>
                          <a:cs typeface="Times New Roman" pitchFamily="18" charset="0"/>
                        </a:rPr>
                      </a:br>
                      <a:r>
                        <a:rPr lang="en-US" sz="2000" b="1">
                          <a:latin typeface="Calibri" pitchFamily="34" charset="0"/>
                          <a:cs typeface="Times New Roman" pitchFamily="18" charset="0"/>
                        </a:rPr>
                        <a:t>as-a-Service</a:t>
                      </a:r>
                    </a:p>
                    <a:p>
                      <a:pPr algn="ctr" eaLnBrk="0" hangingPunct="0"/>
                      <a:r>
                        <a:rPr lang="en-US" sz="2000" b="1">
                          <a:latin typeface="Calibri" pitchFamily="34" charset="0"/>
                          <a:cs typeface="Times New Roman" pitchFamily="18" charset="0"/>
                        </a:rPr>
                        <a:t>(IaaS)</a:t>
                      </a:r>
                      <a:endParaRPr lang="en-US" sz="20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95" name="Rectangle 4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0" y="1382"/>
                      <a:ext cx="977" cy="691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57" name="Group 41"/>
                <p:cNvGrpSpPr>
                  <a:grpSpLocks/>
                </p:cNvGrpSpPr>
                <p:nvPr/>
              </p:nvGrpSpPr>
              <p:grpSpPr bwMode="auto">
                <a:xfrm>
                  <a:off x="977" y="1382"/>
                  <a:ext cx="977" cy="691"/>
                  <a:chOff x="977" y="1382"/>
                  <a:chExt cx="977" cy="691"/>
                </a:xfrm>
              </p:grpSpPr>
              <p:sp>
                <p:nvSpPr>
                  <p:cNvPr id="88" name="Rectangle 42"/>
                  <p:cNvSpPr>
                    <a:spLocks noChangeArrowheads="1"/>
                  </p:cNvSpPr>
                  <p:nvPr/>
                </p:nvSpPr>
                <p:spPr bwMode="auto">
                  <a:xfrm>
                    <a:off x="977" y="1382"/>
                    <a:ext cx="977" cy="691"/>
                  </a:xfrm>
                  <a:prstGeom prst="rect">
                    <a:avLst/>
                  </a:prstGeom>
                  <a:solidFill>
                    <a:srgbClr val="C0C0C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89" name="Group 43"/>
                  <p:cNvGrpSpPr>
                    <a:grpSpLocks/>
                  </p:cNvGrpSpPr>
                  <p:nvPr/>
                </p:nvGrpSpPr>
                <p:grpSpPr bwMode="auto">
                  <a:xfrm>
                    <a:off x="977" y="1382"/>
                    <a:ext cx="977" cy="691"/>
                    <a:chOff x="977" y="1382"/>
                    <a:chExt cx="977" cy="691"/>
                  </a:xfrm>
                </p:grpSpPr>
                <p:sp>
                  <p:nvSpPr>
                    <p:cNvPr id="90" name="Rectangle 4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5" y="1382"/>
                      <a:ext cx="921" cy="691"/>
                    </a:xfrm>
                    <a:prstGeom prst="rect">
                      <a:avLst/>
                    </a:prstGeom>
                    <a:solidFill>
                      <a:srgbClr val="C0C0C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 b="1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  <a:endParaRPr lang="en-US" sz="2400">
                        <a:latin typeface="Calibri" pitchFamily="34" charset="0"/>
                        <a:cs typeface="Times New Roman" pitchFamily="18" charset="0"/>
                      </a:endParaRPr>
                    </a:p>
                    <a:p>
                      <a:pPr algn="ctr" eaLnBrk="0" hangingPunct="0"/>
                      <a:r>
                        <a:rPr lang="en-US" sz="2400" b="1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  <a:endParaRPr lang="en-US" sz="2400">
                        <a:latin typeface="Calibri" pitchFamily="34" charset="0"/>
                        <a:cs typeface="Times New Roman" pitchFamily="18" charset="0"/>
                      </a:endParaRPr>
                    </a:p>
                    <a:p>
                      <a:pPr algn="ctr" eaLnBrk="0" hangingPunct="0"/>
                      <a:r>
                        <a:rPr lang="en-US" sz="2400" b="1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  <a:endParaRPr lang="en-US" sz="2400">
                        <a:latin typeface="Calibri" pitchFamily="34" charset="0"/>
                        <a:cs typeface="Times New Roman" pitchFamily="18" charset="0"/>
                      </a:endParaRPr>
                    </a:p>
                    <a:p>
                      <a:pPr algn="ctr" eaLnBrk="0" hangingPunct="0"/>
                      <a:r>
                        <a:rPr lang="en-US" sz="2400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</a:p>
                    <a:p>
                      <a:pPr algn="ctr" eaLnBrk="0" hangingPunct="0"/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91" name="Rectangle 4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77" y="1382"/>
                      <a:ext cx="977" cy="691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58" name="Group 46"/>
                <p:cNvGrpSpPr>
                  <a:grpSpLocks/>
                </p:cNvGrpSpPr>
                <p:nvPr/>
              </p:nvGrpSpPr>
              <p:grpSpPr bwMode="auto">
                <a:xfrm>
                  <a:off x="1954" y="1382"/>
                  <a:ext cx="977" cy="691"/>
                  <a:chOff x="1954" y="1382"/>
                  <a:chExt cx="977" cy="691"/>
                </a:xfrm>
              </p:grpSpPr>
              <p:sp>
                <p:nvSpPr>
                  <p:cNvPr id="84" name="Rectangle 47"/>
                  <p:cNvSpPr>
                    <a:spLocks noChangeArrowheads="1"/>
                  </p:cNvSpPr>
                  <p:nvPr/>
                </p:nvSpPr>
                <p:spPr bwMode="auto">
                  <a:xfrm>
                    <a:off x="1954" y="1382"/>
                    <a:ext cx="977" cy="691"/>
                  </a:xfrm>
                  <a:prstGeom prst="rect">
                    <a:avLst/>
                  </a:prstGeom>
                  <a:solidFill>
                    <a:srgbClr val="C0C0C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85" name="Group 48"/>
                  <p:cNvGrpSpPr>
                    <a:grpSpLocks/>
                  </p:cNvGrpSpPr>
                  <p:nvPr/>
                </p:nvGrpSpPr>
                <p:grpSpPr bwMode="auto">
                  <a:xfrm>
                    <a:off x="1954" y="1382"/>
                    <a:ext cx="977" cy="691"/>
                    <a:chOff x="1954" y="1382"/>
                    <a:chExt cx="977" cy="691"/>
                  </a:xfrm>
                </p:grpSpPr>
                <p:sp>
                  <p:nvSpPr>
                    <p:cNvPr id="86" name="Rectangle 4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82" y="1382"/>
                      <a:ext cx="921" cy="691"/>
                    </a:xfrm>
                    <a:prstGeom prst="rect">
                      <a:avLst/>
                    </a:prstGeom>
                    <a:solidFill>
                      <a:srgbClr val="C0C0C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</a:p>
                    <a:p>
                      <a:pPr algn="ctr" eaLnBrk="0" hangingPunct="0"/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87" name="Rectangle 5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54" y="1382"/>
                      <a:ext cx="977" cy="691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59" name="Group 51"/>
                <p:cNvGrpSpPr>
                  <a:grpSpLocks/>
                </p:cNvGrpSpPr>
                <p:nvPr/>
              </p:nvGrpSpPr>
              <p:grpSpPr bwMode="auto">
                <a:xfrm>
                  <a:off x="2931" y="1382"/>
                  <a:ext cx="977" cy="691"/>
                  <a:chOff x="2931" y="1382"/>
                  <a:chExt cx="977" cy="691"/>
                </a:xfrm>
              </p:grpSpPr>
              <p:sp>
                <p:nvSpPr>
                  <p:cNvPr id="80" name="Rectangle 52"/>
                  <p:cNvSpPr>
                    <a:spLocks noChangeArrowheads="1"/>
                  </p:cNvSpPr>
                  <p:nvPr/>
                </p:nvSpPr>
                <p:spPr bwMode="auto">
                  <a:xfrm>
                    <a:off x="2931" y="1382"/>
                    <a:ext cx="977" cy="691"/>
                  </a:xfrm>
                  <a:prstGeom prst="rect">
                    <a:avLst/>
                  </a:prstGeom>
                  <a:solidFill>
                    <a:srgbClr val="C0C0C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81" name="Group 53"/>
                  <p:cNvGrpSpPr>
                    <a:grpSpLocks/>
                  </p:cNvGrpSpPr>
                  <p:nvPr/>
                </p:nvGrpSpPr>
                <p:grpSpPr bwMode="auto">
                  <a:xfrm>
                    <a:off x="2931" y="1382"/>
                    <a:ext cx="977" cy="691"/>
                    <a:chOff x="2931" y="1382"/>
                    <a:chExt cx="977" cy="691"/>
                  </a:xfrm>
                </p:grpSpPr>
                <p:sp>
                  <p:nvSpPr>
                    <p:cNvPr id="82" name="Rectangle 5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59" y="1382"/>
                      <a:ext cx="921" cy="691"/>
                    </a:xfrm>
                    <a:prstGeom prst="rect">
                      <a:avLst/>
                    </a:prstGeom>
                    <a:solidFill>
                      <a:srgbClr val="C0C0C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</a:p>
                    <a:p>
                      <a:pPr algn="ctr" eaLnBrk="0" hangingPunct="0"/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83" name="Rectangle 5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31" y="1382"/>
                      <a:ext cx="977" cy="691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60" name="Group 56"/>
                <p:cNvGrpSpPr>
                  <a:grpSpLocks/>
                </p:cNvGrpSpPr>
                <p:nvPr/>
              </p:nvGrpSpPr>
              <p:grpSpPr bwMode="auto">
                <a:xfrm>
                  <a:off x="0" y="2073"/>
                  <a:ext cx="977" cy="346"/>
                  <a:chOff x="0" y="2073"/>
                  <a:chExt cx="977" cy="346"/>
                </a:xfrm>
              </p:grpSpPr>
              <p:sp>
                <p:nvSpPr>
                  <p:cNvPr id="76" name="Rectangle 57"/>
                  <p:cNvSpPr>
                    <a:spLocks noChangeArrowheads="1"/>
                  </p:cNvSpPr>
                  <p:nvPr/>
                </p:nvSpPr>
                <p:spPr bwMode="auto">
                  <a:xfrm>
                    <a:off x="0" y="2073"/>
                    <a:ext cx="977" cy="346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77" name="Group 58"/>
                  <p:cNvGrpSpPr>
                    <a:grpSpLocks/>
                  </p:cNvGrpSpPr>
                  <p:nvPr/>
                </p:nvGrpSpPr>
                <p:grpSpPr bwMode="auto">
                  <a:xfrm>
                    <a:off x="0" y="2073"/>
                    <a:ext cx="977" cy="346"/>
                    <a:chOff x="0" y="2073"/>
                    <a:chExt cx="977" cy="346"/>
                  </a:xfrm>
                </p:grpSpPr>
                <p:sp>
                  <p:nvSpPr>
                    <p:cNvPr id="78" name="Rectangle 5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" y="2073"/>
                      <a:ext cx="921" cy="346"/>
                    </a:xfrm>
                    <a:prstGeom prst="rect">
                      <a:avLst/>
                    </a:prstGeom>
                    <a:solidFill>
                      <a:srgbClr val="00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>
                          <a:latin typeface="Calibri" pitchFamily="34" charset="0"/>
                          <a:cs typeface="Times New Roman" pitchFamily="18" charset="0"/>
                        </a:rPr>
                        <a:t> </a:t>
                      </a:r>
                    </a:p>
                    <a:p>
                      <a:pPr algn="ctr" eaLnBrk="0" hangingPunct="0"/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79" name="Rectangle 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0" y="2073"/>
                      <a:ext cx="977" cy="346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61" name="Group 61"/>
                <p:cNvGrpSpPr>
                  <a:grpSpLocks/>
                </p:cNvGrpSpPr>
                <p:nvPr/>
              </p:nvGrpSpPr>
              <p:grpSpPr bwMode="auto">
                <a:xfrm>
                  <a:off x="977" y="2073"/>
                  <a:ext cx="977" cy="346"/>
                  <a:chOff x="977" y="2073"/>
                  <a:chExt cx="977" cy="346"/>
                </a:xfrm>
              </p:grpSpPr>
              <p:sp>
                <p:nvSpPr>
                  <p:cNvPr id="72" name="Rectangle 62"/>
                  <p:cNvSpPr>
                    <a:spLocks noChangeArrowheads="1"/>
                  </p:cNvSpPr>
                  <p:nvPr/>
                </p:nvSpPr>
                <p:spPr bwMode="auto">
                  <a:xfrm>
                    <a:off x="977" y="2073"/>
                    <a:ext cx="977" cy="346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73" name="Group 63"/>
                  <p:cNvGrpSpPr>
                    <a:grpSpLocks/>
                  </p:cNvGrpSpPr>
                  <p:nvPr/>
                </p:nvGrpSpPr>
                <p:grpSpPr bwMode="auto">
                  <a:xfrm>
                    <a:off x="977" y="2073"/>
                    <a:ext cx="977" cy="346"/>
                    <a:chOff x="977" y="2073"/>
                    <a:chExt cx="977" cy="346"/>
                  </a:xfrm>
                </p:grpSpPr>
                <p:sp>
                  <p:nvSpPr>
                    <p:cNvPr id="74" name="Rectangle 6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05" y="2073"/>
                      <a:ext cx="921" cy="346"/>
                    </a:xfrm>
                    <a:prstGeom prst="rect">
                      <a:avLst/>
                    </a:prstGeom>
                    <a:solidFill>
                      <a:srgbClr val="00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 b="1">
                          <a:solidFill>
                            <a:srgbClr val="FFFFFF"/>
                          </a:solidFill>
                          <a:latin typeface="Calibri" pitchFamily="34" charset="0"/>
                          <a:cs typeface="Times New Roman" pitchFamily="18" charset="0"/>
                        </a:rPr>
                        <a:t>Storage</a:t>
                      </a:r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75" name="Rectangle 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977" y="2073"/>
                      <a:ext cx="977" cy="346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62" name="Group 66"/>
                <p:cNvGrpSpPr>
                  <a:grpSpLocks/>
                </p:cNvGrpSpPr>
                <p:nvPr/>
              </p:nvGrpSpPr>
              <p:grpSpPr bwMode="auto">
                <a:xfrm>
                  <a:off x="1954" y="2073"/>
                  <a:ext cx="977" cy="346"/>
                  <a:chOff x="1954" y="2073"/>
                  <a:chExt cx="977" cy="346"/>
                </a:xfrm>
              </p:grpSpPr>
              <p:sp>
                <p:nvSpPr>
                  <p:cNvPr id="68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1954" y="2073"/>
                    <a:ext cx="977" cy="346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69" name="Group 68"/>
                  <p:cNvGrpSpPr>
                    <a:grpSpLocks/>
                  </p:cNvGrpSpPr>
                  <p:nvPr/>
                </p:nvGrpSpPr>
                <p:grpSpPr bwMode="auto">
                  <a:xfrm>
                    <a:off x="1954" y="2073"/>
                    <a:ext cx="977" cy="346"/>
                    <a:chOff x="1954" y="2073"/>
                    <a:chExt cx="977" cy="346"/>
                  </a:xfrm>
                </p:grpSpPr>
                <p:sp>
                  <p:nvSpPr>
                    <p:cNvPr id="70" name="Rectangle 6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82" y="2073"/>
                      <a:ext cx="921" cy="346"/>
                    </a:xfrm>
                    <a:prstGeom prst="rect">
                      <a:avLst/>
                    </a:prstGeom>
                    <a:solidFill>
                      <a:srgbClr val="00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 b="1">
                          <a:solidFill>
                            <a:srgbClr val="FFFFFF"/>
                          </a:solidFill>
                          <a:latin typeface="Calibri" pitchFamily="34" charset="0"/>
                          <a:cs typeface="Times New Roman" pitchFamily="18" charset="0"/>
                        </a:rPr>
                        <a:t>Compute</a:t>
                      </a:r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71" name="Rectangle 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54" y="2073"/>
                      <a:ext cx="977" cy="346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  <p:grpSp>
              <p:nvGrpSpPr>
                <p:cNvPr id="63" name="Group 71"/>
                <p:cNvGrpSpPr>
                  <a:grpSpLocks/>
                </p:cNvGrpSpPr>
                <p:nvPr/>
              </p:nvGrpSpPr>
              <p:grpSpPr bwMode="auto">
                <a:xfrm>
                  <a:off x="2931" y="2073"/>
                  <a:ext cx="977" cy="346"/>
                  <a:chOff x="2931" y="2073"/>
                  <a:chExt cx="977" cy="346"/>
                </a:xfrm>
              </p:grpSpPr>
              <p:sp>
                <p:nvSpPr>
                  <p:cNvPr id="64" name="Rectangle 72"/>
                  <p:cNvSpPr>
                    <a:spLocks noChangeArrowheads="1"/>
                  </p:cNvSpPr>
                  <p:nvPr/>
                </p:nvSpPr>
                <p:spPr bwMode="auto">
                  <a:xfrm>
                    <a:off x="2931" y="2073"/>
                    <a:ext cx="977" cy="346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fr-FR"/>
                  </a:p>
                </p:txBody>
              </p:sp>
              <p:grpSp>
                <p:nvGrpSpPr>
                  <p:cNvPr id="65" name="Group 73"/>
                  <p:cNvGrpSpPr>
                    <a:grpSpLocks/>
                  </p:cNvGrpSpPr>
                  <p:nvPr/>
                </p:nvGrpSpPr>
                <p:grpSpPr bwMode="auto">
                  <a:xfrm>
                    <a:off x="2931" y="2073"/>
                    <a:ext cx="977" cy="346"/>
                    <a:chOff x="2931" y="2073"/>
                    <a:chExt cx="977" cy="346"/>
                  </a:xfrm>
                </p:grpSpPr>
                <p:sp>
                  <p:nvSpPr>
                    <p:cNvPr id="66" name="Rectangle 7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59" y="2073"/>
                      <a:ext cx="921" cy="346"/>
                    </a:xfrm>
                    <a:prstGeom prst="rect">
                      <a:avLst/>
                    </a:prstGeom>
                    <a:solidFill>
                      <a:srgbClr val="00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anchor="ctr"/>
                    <a:lstStyle/>
                    <a:p>
                      <a:pPr algn="ctr" eaLnBrk="0" hangingPunct="0"/>
                      <a:r>
                        <a:rPr lang="en-US" sz="2400" b="1">
                          <a:solidFill>
                            <a:srgbClr val="FFFFFF"/>
                          </a:solidFill>
                          <a:latin typeface="Calibri" pitchFamily="34" charset="0"/>
                          <a:cs typeface="Times New Roman" pitchFamily="18" charset="0"/>
                        </a:rPr>
                        <a:t>Delivery</a:t>
                      </a:r>
                      <a:endParaRPr lang="en-US" sz="2400"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67" name="Rectangle 7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31" y="2073"/>
                      <a:ext cx="977" cy="346"/>
                    </a:xfrm>
                    <a:prstGeom prst="rect">
                      <a:avLst/>
                    </a:prstGeom>
                    <a:noFill/>
                    <a:ln w="7">
                      <a:solidFill>
                        <a:srgbClr val="A0A0A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fr-FR"/>
                    </a:p>
                  </p:txBody>
                </p:sp>
              </p:grpSp>
            </p:grpSp>
          </p:grpSp>
          <p:sp>
            <p:nvSpPr>
              <p:cNvPr id="47" name="Rectangle 76"/>
              <p:cNvSpPr>
                <a:spLocks noChangeArrowheads="1"/>
              </p:cNvSpPr>
              <p:nvPr/>
            </p:nvSpPr>
            <p:spPr bwMode="auto">
              <a:xfrm>
                <a:off x="-2" y="-2"/>
                <a:ext cx="3912" cy="2423"/>
              </a:xfrm>
              <a:prstGeom prst="rect">
                <a:avLst/>
              </a:prstGeom>
              <a:noFill/>
              <a:ln w="7937">
                <a:solidFill>
                  <a:srgbClr val="A0A0A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</p:grpSp>
        <p:pic>
          <p:nvPicPr>
            <p:cNvPr id="15" name="Picture 7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00838" y="3030538"/>
              <a:ext cx="904875" cy="463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6" name="Picture 8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56275" y="4537075"/>
              <a:ext cx="806450" cy="3190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7" name="Picture 81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9675" y="3302000"/>
              <a:ext cx="936625" cy="4238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8" name="Picture 82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63888" y="2265363"/>
              <a:ext cx="911225" cy="334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19" name="Picture 8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63963" y="1717675"/>
              <a:ext cx="609600" cy="514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20" name="Picture 84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3563" y="3997325"/>
              <a:ext cx="955675" cy="4984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21" name="AutoShape 85" descr="https://nav.heroku.com/images/logos/logo.png"/>
            <p:cNvSpPr>
              <a:spLocks noChangeAspect="1" noChangeArrowheads="1"/>
            </p:cNvSpPr>
            <p:nvPr/>
          </p:nvSpPr>
          <p:spPr bwMode="auto">
            <a:xfrm>
              <a:off x="4525963" y="2657475"/>
              <a:ext cx="296862" cy="2968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pic>
          <p:nvPicPr>
            <p:cNvPr id="22" name="Picture 86" descr="Z:\T0047662\Mes Documents\Mes images\heroku.png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40275" y="3598863"/>
              <a:ext cx="1035050" cy="3333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aphicFrame>
          <p:nvGraphicFramePr>
            <p:cNvPr id="23" name="Object 87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792757213"/>
                </p:ext>
              </p:extLst>
            </p:nvPr>
          </p:nvGraphicFramePr>
          <p:xfrm>
            <a:off x="6654800" y="3489325"/>
            <a:ext cx="755650" cy="4984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1" name="Photo Editor Photo" r:id="rId10" imgW="1371429" imgH="905001" progId="MSPhotoEd.3">
                    <p:embed/>
                  </p:oleObj>
                </mc:Choice>
                <mc:Fallback>
                  <p:oleObj name="Photo Editor Photo" r:id="rId10" imgW="1371429" imgH="905001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654800" y="3489325"/>
                          <a:ext cx="755650" cy="4984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4" name="Object 88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759810668"/>
                </p:ext>
              </p:extLst>
            </p:nvPr>
          </p:nvGraphicFramePr>
          <p:xfrm>
            <a:off x="4198938" y="5153025"/>
            <a:ext cx="854075" cy="3333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2" name="Photo Editor Photo" r:id="rId12" imgW="3428571" imgH="1333333" progId="MSPhotoEd.3">
                    <p:embed/>
                  </p:oleObj>
                </mc:Choice>
                <mc:Fallback>
                  <p:oleObj name="Photo Editor Photo" r:id="rId12" imgW="3428571" imgH="1333333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98938" y="5153025"/>
                          <a:ext cx="854075" cy="3333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5" name="AutoShape 89" descr="https://encrypted-tbn3.gstatic.com/images?q=tbn:ANd9GcTz15JngXj6PDJnUci4G2I1CXsjj-NQ5neJaBarGTI1j-ADXG3VuQ"/>
            <p:cNvSpPr>
              <a:spLocks noChangeAspect="1" noChangeArrowheads="1"/>
            </p:cNvSpPr>
            <p:nvPr/>
          </p:nvSpPr>
          <p:spPr bwMode="auto">
            <a:xfrm>
              <a:off x="4525963" y="2657475"/>
              <a:ext cx="296862" cy="2968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pic>
          <p:nvPicPr>
            <p:cNvPr id="26" name="Picture 90" descr="Z:\T0047662\Mes Documents\Mes images\logo-gce.jpg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965" r="20541"/>
            <a:stretch>
              <a:fillRect/>
            </a:stretch>
          </p:blipFill>
          <p:spPr bwMode="auto">
            <a:xfrm>
              <a:off x="5791200" y="4910138"/>
              <a:ext cx="600075" cy="6270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aphicFrame>
          <p:nvGraphicFramePr>
            <p:cNvPr id="28" name="Object 91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922132460"/>
                </p:ext>
              </p:extLst>
            </p:nvPr>
          </p:nvGraphicFramePr>
          <p:xfrm>
            <a:off x="7540625" y="1544638"/>
            <a:ext cx="987425" cy="47148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3" name="Photo Editor Photo" r:id="rId15" imgW="2542857" imgH="1800476" progId="MSPhotoEd.3">
                    <p:embed/>
                  </p:oleObj>
                </mc:Choice>
                <mc:Fallback>
                  <p:oleObj name="Photo Editor Photo" r:id="rId15" imgW="2542857" imgH="1800476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 t="12787" b="19841"/>
                        <a:stretch>
                          <a:fillRect/>
                        </a:stretch>
                      </p:blipFill>
                      <p:spPr bwMode="auto">
                        <a:xfrm>
                          <a:off x="7540625" y="1544638"/>
                          <a:ext cx="987425" cy="47148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9" name="Object 92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931092060"/>
                </p:ext>
              </p:extLst>
            </p:nvPr>
          </p:nvGraphicFramePr>
          <p:xfrm>
            <a:off x="6635750" y="5178425"/>
            <a:ext cx="866775" cy="3222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4" name="Photo Editor Photo" r:id="rId17" imgW="3514286" imgH="1305107" progId="MSPhotoEd.3">
                    <p:embed/>
                  </p:oleObj>
                </mc:Choice>
                <mc:Fallback>
                  <p:oleObj name="Photo Editor Photo" r:id="rId17" imgW="3514286" imgH="1305107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635750" y="5178425"/>
                          <a:ext cx="866775" cy="3222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0" name="Object 93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252871214"/>
                </p:ext>
              </p:extLst>
            </p:nvPr>
          </p:nvGraphicFramePr>
          <p:xfrm>
            <a:off x="7558088" y="5194300"/>
            <a:ext cx="1016000" cy="3190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5" name="Photo Editor Photo" r:id="rId19" imgW="3809524" imgH="1200318" progId="MSPhotoEd.3">
                    <p:embed/>
                  </p:oleObj>
                </mc:Choice>
                <mc:Fallback>
                  <p:oleObj name="Photo Editor Photo" r:id="rId19" imgW="3809524" imgH="1200318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558088" y="5194300"/>
                          <a:ext cx="1016000" cy="31908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1" name="Object 94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223181446"/>
                </p:ext>
              </p:extLst>
            </p:nvPr>
          </p:nvGraphicFramePr>
          <p:xfrm>
            <a:off x="6875463" y="4589463"/>
            <a:ext cx="374650" cy="3746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6" name="Photo Editor Photo" r:id="rId21" imgW="2142857" imgH="2142857" progId="MSPhotoEd.3">
                    <p:embed/>
                  </p:oleObj>
                </mc:Choice>
                <mc:Fallback>
                  <p:oleObj name="Photo Editor Photo" r:id="rId21" imgW="2142857" imgH="2142857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875463" y="4589463"/>
                          <a:ext cx="374650" cy="37465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2" name="Object 95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632748666"/>
                </p:ext>
              </p:extLst>
            </p:nvPr>
          </p:nvGraphicFramePr>
          <p:xfrm>
            <a:off x="5924550" y="3267075"/>
            <a:ext cx="601663" cy="56356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7" name="Photo Editor Photo" r:id="rId23" imgW="1219370" imgH="1142857" progId="MSPhotoEd.3">
                    <p:embed/>
                  </p:oleObj>
                </mc:Choice>
                <mc:Fallback>
                  <p:oleObj name="Photo Editor Photo" r:id="rId23" imgW="1219370" imgH="1142857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5924550" y="3267075"/>
                          <a:ext cx="601663" cy="56356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3" name="Object 96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4154504246"/>
                </p:ext>
              </p:extLst>
            </p:nvPr>
          </p:nvGraphicFramePr>
          <p:xfrm>
            <a:off x="4686300" y="3130550"/>
            <a:ext cx="1171575" cy="3127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8" name="Photo Editor Photo" r:id="rId25" imgW="1924319" imgH="514422" progId="MSPhotoEd.3">
                    <p:embed/>
                  </p:oleObj>
                </mc:Choice>
                <mc:Fallback>
                  <p:oleObj name="Photo Editor Photo" r:id="rId25" imgW="1924319" imgH="514422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686300" y="3130550"/>
                          <a:ext cx="1171575" cy="3127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34" name="Object 97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535637983"/>
                </p:ext>
              </p:extLst>
            </p:nvPr>
          </p:nvGraphicFramePr>
          <p:xfrm>
            <a:off x="7470775" y="4641850"/>
            <a:ext cx="971550" cy="3413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89" name="Photo Editor Photo" r:id="rId27" imgW="3315163" imgH="1380952" progId="MSPhotoEd.3">
                    <p:embed/>
                  </p:oleObj>
                </mc:Choice>
                <mc:Fallback>
                  <p:oleObj name="Photo Editor Photo" r:id="rId27" imgW="3315163" imgH="1380952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 l="8572" t="14368" r="8669" b="15977"/>
                        <a:stretch>
                          <a:fillRect/>
                        </a:stretch>
                      </p:blipFill>
                      <p:spPr bwMode="auto">
                        <a:xfrm>
                          <a:off x="7470775" y="4641850"/>
                          <a:ext cx="971550" cy="34131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35" name="Picture 101" descr="C:\Downloads\Cloudant-logo.png"/>
            <p:cNvPicPr>
              <a:picLocks noChangeAspect="1" noChangeArrowheads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74950" y="3548063"/>
              <a:ext cx="1463675" cy="3603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" name="Picture 102" descr="C:\Downloads\mongohq-hq.jpg"/>
            <p:cNvPicPr>
              <a:picLocks noChangeAspect="1" noChangeArrowheads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25788" y="3144838"/>
              <a:ext cx="962025" cy="3016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aphicFrame>
          <p:nvGraphicFramePr>
            <p:cNvPr id="37" name="Object 103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805085895"/>
                </p:ext>
              </p:extLst>
            </p:nvPr>
          </p:nvGraphicFramePr>
          <p:xfrm>
            <a:off x="2846388" y="4621213"/>
            <a:ext cx="1390650" cy="3492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90" name="Photo Editor Photo" r:id="rId31" imgW="3038095" imgH="762106" progId="MSPhotoEd.3">
                    <p:embed/>
                  </p:oleObj>
                </mc:Choice>
                <mc:Fallback>
                  <p:oleObj name="Photo Editor Photo" r:id="rId31" imgW="3038095" imgH="762106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46388" y="4621213"/>
                          <a:ext cx="1390650" cy="34925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38" name="Picture 104" descr="Z:\T0047662\Mes Documents\Mes images\logo-googleapps.jpg"/>
            <p:cNvPicPr>
              <a:picLocks noChangeAspect="1" noChangeArrowheads="1"/>
            </p:cNvPicPr>
            <p:nvPr/>
          </p:nvPicPr>
          <p:blipFill>
            <a:blip r:embed="rId3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53000" y="1465263"/>
              <a:ext cx="2271713" cy="11572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9" name="Picture 105" descr="Z:\T0047662\Mes Documents\Mes images\logo-icloud.jpg"/>
            <p:cNvPicPr>
              <a:picLocks noChangeAspect="1" noChangeArrowheads="1"/>
            </p:cNvPicPr>
            <p:nvPr/>
          </p:nvPicPr>
          <p:blipFill>
            <a:blip r:embed="rId34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1300" y="1614488"/>
              <a:ext cx="615950" cy="6016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aphicFrame>
          <p:nvGraphicFramePr>
            <p:cNvPr id="40" name="Object 106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688409466"/>
                </p:ext>
              </p:extLst>
            </p:nvPr>
          </p:nvGraphicFramePr>
          <p:xfrm>
            <a:off x="4605338" y="1863725"/>
            <a:ext cx="555625" cy="4349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591" name="Photo Editor Photo" r:id="rId35" imgW="2419048" imgH="1895238" progId="MSPhotoEd.3">
                    <p:embed/>
                  </p:oleObj>
                </mc:Choice>
                <mc:Fallback>
                  <p:oleObj name="Photo Editor Photo" r:id="rId35" imgW="2419048" imgH="1895238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605338" y="1863725"/>
                          <a:ext cx="555625" cy="4349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1" name="Picture 107" descr="Z:\T0047662\Mes Documents\Mes images\logo-spotify.jpg"/>
            <p:cNvPicPr>
              <a:picLocks noChangeAspect="1" noChangeArrowheads="1"/>
            </p:cNvPicPr>
            <p:nvPr/>
          </p:nvPicPr>
          <p:blipFill>
            <a:blip r:embed="rId37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73963" y="2120900"/>
              <a:ext cx="968375" cy="3921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2" name="Picture 108" descr="Z:\T0047662\Mes Documents\Mes images\logo-deezer.jpg"/>
            <p:cNvPicPr>
              <a:picLocks noChangeAspect="1" noChangeArrowheads="1"/>
            </p:cNvPicPr>
            <p:nvPr/>
          </p:nvPicPr>
          <p:blipFill>
            <a:blip r:embed="rId38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78625" y="1765300"/>
              <a:ext cx="668338" cy="6588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3" name="Picture 109" descr="Z:\T0047662\Mes Documents\Mes images\logo-servicenow.png"/>
            <p:cNvPicPr>
              <a:picLocks noChangeAspect="1" noChangeArrowheads="1"/>
            </p:cNvPicPr>
            <p:nvPr/>
          </p:nvPicPr>
          <p:blipFill>
            <a:blip r:embed="rId3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8398"/>
            <a:stretch>
              <a:fillRect/>
            </a:stretch>
          </p:blipFill>
          <p:spPr bwMode="auto">
            <a:xfrm>
              <a:off x="4625975" y="2400300"/>
              <a:ext cx="993775" cy="285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110" descr="Z:\T0047662\Mes Documents\Mes images\cloudwatt_logo.png"/>
            <p:cNvPicPr>
              <a:picLocks noChangeAspect="1" noChangeArrowheads="1"/>
            </p:cNvPicPr>
            <p:nvPr/>
          </p:nvPicPr>
          <p:blipFill>
            <a:blip r:embed="rId4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4240213"/>
              <a:ext cx="1089025" cy="2968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5" name="Picture 111" descr="Logo_Numergy"/>
            <p:cNvPicPr>
              <a:picLocks noChangeAspect="1" noChangeArrowheads="1"/>
            </p:cNvPicPr>
            <p:nvPr/>
          </p:nvPicPr>
          <p:blipFill>
            <a:blip r:embed="rId41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60963" y="4824413"/>
              <a:ext cx="476250" cy="65563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230186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6048672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Industry Trend</a:t>
            </a:r>
            <a:endParaRPr kumimoji="0"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030" name="Freeform 48"/>
          <p:cNvSpPr>
            <a:spLocks noChangeAspect="1"/>
          </p:cNvSpPr>
          <p:nvPr/>
        </p:nvSpPr>
        <p:spPr bwMode="gray">
          <a:xfrm rot="10800000" flipH="1" flipV="1">
            <a:off x="611188" y="1484313"/>
            <a:ext cx="8002587" cy="2817812"/>
          </a:xfrm>
          <a:custGeom>
            <a:avLst/>
            <a:gdLst>
              <a:gd name="T0" fmla="*/ 205 w 5621"/>
              <a:gd name="T1" fmla="*/ 3303 h 3313"/>
              <a:gd name="T2" fmla="*/ 610 w 5621"/>
              <a:gd name="T3" fmla="*/ 3268 h 3313"/>
              <a:gd name="T4" fmla="*/ 1008 w 5621"/>
              <a:gd name="T5" fmla="*/ 3210 h 3313"/>
              <a:gd name="T6" fmla="*/ 1398 w 5621"/>
              <a:gd name="T7" fmla="*/ 3133 h 3313"/>
              <a:gd name="T8" fmla="*/ 1779 w 5621"/>
              <a:gd name="T9" fmla="*/ 3036 h 3313"/>
              <a:gd name="T10" fmla="*/ 2149 w 5621"/>
              <a:gd name="T11" fmla="*/ 2922 h 3313"/>
              <a:gd name="T12" fmla="*/ 2510 w 5621"/>
              <a:gd name="T13" fmla="*/ 2787 h 3313"/>
              <a:gd name="T14" fmla="*/ 2857 w 5621"/>
              <a:gd name="T15" fmla="*/ 2635 h 3313"/>
              <a:gd name="T16" fmla="*/ 3195 w 5621"/>
              <a:gd name="T17" fmla="*/ 2467 h 3313"/>
              <a:gd name="T18" fmla="*/ 3518 w 5621"/>
              <a:gd name="T19" fmla="*/ 2283 h 3313"/>
              <a:gd name="T20" fmla="*/ 3827 w 5621"/>
              <a:gd name="T21" fmla="*/ 2083 h 3313"/>
              <a:gd name="T22" fmla="*/ 4122 w 5621"/>
              <a:gd name="T23" fmla="*/ 1868 h 3313"/>
              <a:gd name="T24" fmla="*/ 4401 w 5621"/>
              <a:gd name="T25" fmla="*/ 1638 h 3313"/>
              <a:gd name="T26" fmla="*/ 4663 w 5621"/>
              <a:gd name="T27" fmla="*/ 1396 h 3313"/>
              <a:gd name="T28" fmla="*/ 4909 w 5621"/>
              <a:gd name="T29" fmla="*/ 1140 h 3313"/>
              <a:gd name="T30" fmla="*/ 5137 w 5621"/>
              <a:gd name="T31" fmla="*/ 874 h 3313"/>
              <a:gd name="T32" fmla="*/ 5244 w 5621"/>
              <a:gd name="T33" fmla="*/ 736 h 3313"/>
              <a:gd name="T34" fmla="*/ 5300 w 5621"/>
              <a:gd name="T35" fmla="*/ 968 h 3313"/>
              <a:gd name="T36" fmla="*/ 5366 w 5621"/>
              <a:gd name="T37" fmla="*/ 1192 h 3313"/>
              <a:gd name="T38" fmla="*/ 5382 w 5621"/>
              <a:gd name="T39" fmla="*/ 1039 h 3313"/>
              <a:gd name="T40" fmla="*/ 5427 w 5621"/>
              <a:gd name="T41" fmla="*/ 734 h 3313"/>
              <a:gd name="T42" fmla="*/ 5490 w 5621"/>
              <a:gd name="T43" fmla="*/ 438 h 3313"/>
              <a:gd name="T44" fmla="*/ 5570 w 5621"/>
              <a:gd name="T45" fmla="*/ 152 h 3313"/>
              <a:gd name="T46" fmla="*/ 5616 w 5621"/>
              <a:gd name="T47" fmla="*/ 11 h 3313"/>
              <a:gd name="T48" fmla="*/ 5615 w 5621"/>
              <a:gd name="T49" fmla="*/ 15 h 3313"/>
              <a:gd name="T50" fmla="*/ 5619 w 5621"/>
              <a:gd name="T51" fmla="*/ 4 h 3313"/>
              <a:gd name="T52" fmla="*/ 5621 w 5621"/>
              <a:gd name="T53" fmla="*/ 0 h 3313"/>
              <a:gd name="T54" fmla="*/ 5538 w 5621"/>
              <a:gd name="T55" fmla="*/ 49 h 3313"/>
              <a:gd name="T56" fmla="*/ 5445 w 5621"/>
              <a:gd name="T57" fmla="*/ 97 h 3313"/>
              <a:gd name="T58" fmla="*/ 5345 w 5621"/>
              <a:gd name="T59" fmla="*/ 142 h 3313"/>
              <a:gd name="T60" fmla="*/ 5240 w 5621"/>
              <a:gd name="T61" fmla="*/ 185 h 3313"/>
              <a:gd name="T62" fmla="*/ 5032 w 5621"/>
              <a:gd name="T63" fmla="*/ 255 h 3313"/>
              <a:gd name="T64" fmla="*/ 4936 w 5621"/>
              <a:gd name="T65" fmla="*/ 279 h 3313"/>
              <a:gd name="T66" fmla="*/ 4847 w 5621"/>
              <a:gd name="T67" fmla="*/ 296 h 3313"/>
              <a:gd name="T68" fmla="*/ 4952 w 5621"/>
              <a:gd name="T69" fmla="*/ 376 h 3313"/>
              <a:gd name="T70" fmla="*/ 5059 w 5621"/>
              <a:gd name="T71" fmla="*/ 453 h 3313"/>
              <a:gd name="T72" fmla="*/ 4832 w 5621"/>
              <a:gd name="T73" fmla="*/ 638 h 3313"/>
              <a:gd name="T74" fmla="*/ 4594 w 5621"/>
              <a:gd name="T75" fmla="*/ 814 h 3313"/>
              <a:gd name="T76" fmla="*/ 4347 w 5621"/>
              <a:gd name="T77" fmla="*/ 981 h 3313"/>
              <a:gd name="T78" fmla="*/ 4089 w 5621"/>
              <a:gd name="T79" fmla="*/ 1138 h 3313"/>
              <a:gd name="T80" fmla="*/ 3824 w 5621"/>
              <a:gd name="T81" fmla="*/ 1284 h 3313"/>
              <a:gd name="T82" fmla="*/ 3550 w 5621"/>
              <a:gd name="T83" fmla="*/ 1421 h 3313"/>
              <a:gd name="T84" fmla="*/ 3267 w 5621"/>
              <a:gd name="T85" fmla="*/ 1544 h 3313"/>
              <a:gd name="T86" fmla="*/ 2976 w 5621"/>
              <a:gd name="T87" fmla="*/ 1656 h 3313"/>
              <a:gd name="T88" fmla="*/ 2679 w 5621"/>
              <a:gd name="T89" fmla="*/ 1757 h 3313"/>
              <a:gd name="T90" fmla="*/ 2375 w 5621"/>
              <a:gd name="T91" fmla="*/ 1845 h 3313"/>
              <a:gd name="T92" fmla="*/ 2063 w 5621"/>
              <a:gd name="T93" fmla="*/ 1922 h 3313"/>
              <a:gd name="T94" fmla="*/ 1747 w 5621"/>
              <a:gd name="T95" fmla="*/ 1986 h 3313"/>
              <a:gd name="T96" fmla="*/ 1425 w 5621"/>
              <a:gd name="T97" fmla="*/ 2034 h 3313"/>
              <a:gd name="T98" fmla="*/ 1097 w 5621"/>
              <a:gd name="T99" fmla="*/ 2070 h 3313"/>
              <a:gd name="T100" fmla="*/ 766 w 5621"/>
              <a:gd name="T101" fmla="*/ 2092 h 3313"/>
              <a:gd name="T102" fmla="*/ 430 w 5621"/>
              <a:gd name="T103" fmla="*/ 2100 h 3313"/>
              <a:gd name="T104" fmla="*/ 214 w 5621"/>
              <a:gd name="T105" fmla="*/ 2096 h 3313"/>
              <a:gd name="T106" fmla="*/ 0 w 5621"/>
              <a:gd name="T107" fmla="*/ 2089 h 3313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5621"/>
              <a:gd name="T163" fmla="*/ 0 h 3313"/>
              <a:gd name="T164" fmla="*/ 5621 w 5621"/>
              <a:gd name="T165" fmla="*/ 3313 h 3313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5621" h="3313">
                <a:moveTo>
                  <a:pt x="0" y="3313"/>
                </a:moveTo>
                <a:lnTo>
                  <a:pt x="205" y="3303"/>
                </a:lnTo>
                <a:lnTo>
                  <a:pt x="409" y="3288"/>
                </a:lnTo>
                <a:lnTo>
                  <a:pt x="610" y="3268"/>
                </a:lnTo>
                <a:lnTo>
                  <a:pt x="811" y="3242"/>
                </a:lnTo>
                <a:lnTo>
                  <a:pt x="1008" y="3210"/>
                </a:lnTo>
                <a:lnTo>
                  <a:pt x="1205" y="3174"/>
                </a:lnTo>
                <a:lnTo>
                  <a:pt x="1398" y="3133"/>
                </a:lnTo>
                <a:lnTo>
                  <a:pt x="1590" y="3088"/>
                </a:lnTo>
                <a:lnTo>
                  <a:pt x="1779" y="3036"/>
                </a:lnTo>
                <a:lnTo>
                  <a:pt x="1966" y="2981"/>
                </a:lnTo>
                <a:lnTo>
                  <a:pt x="2149" y="2922"/>
                </a:lnTo>
                <a:lnTo>
                  <a:pt x="2332" y="2856"/>
                </a:lnTo>
                <a:lnTo>
                  <a:pt x="2510" y="2787"/>
                </a:lnTo>
                <a:lnTo>
                  <a:pt x="2685" y="2714"/>
                </a:lnTo>
                <a:lnTo>
                  <a:pt x="2857" y="2635"/>
                </a:lnTo>
                <a:lnTo>
                  <a:pt x="3028" y="2553"/>
                </a:lnTo>
                <a:lnTo>
                  <a:pt x="3195" y="2467"/>
                </a:lnTo>
                <a:lnTo>
                  <a:pt x="3358" y="2377"/>
                </a:lnTo>
                <a:lnTo>
                  <a:pt x="3518" y="2283"/>
                </a:lnTo>
                <a:lnTo>
                  <a:pt x="3674" y="2184"/>
                </a:lnTo>
                <a:lnTo>
                  <a:pt x="3827" y="2083"/>
                </a:lnTo>
                <a:lnTo>
                  <a:pt x="3977" y="1976"/>
                </a:lnTo>
                <a:lnTo>
                  <a:pt x="4122" y="1868"/>
                </a:lnTo>
                <a:lnTo>
                  <a:pt x="4263" y="1756"/>
                </a:lnTo>
                <a:lnTo>
                  <a:pt x="4401" y="1638"/>
                </a:lnTo>
                <a:lnTo>
                  <a:pt x="4534" y="1518"/>
                </a:lnTo>
                <a:lnTo>
                  <a:pt x="4663" y="1396"/>
                </a:lnTo>
                <a:lnTo>
                  <a:pt x="4789" y="1269"/>
                </a:lnTo>
                <a:lnTo>
                  <a:pt x="4909" y="1140"/>
                </a:lnTo>
                <a:lnTo>
                  <a:pt x="5026" y="1009"/>
                </a:lnTo>
                <a:lnTo>
                  <a:pt x="5137" y="874"/>
                </a:lnTo>
                <a:lnTo>
                  <a:pt x="5244" y="736"/>
                </a:lnTo>
                <a:lnTo>
                  <a:pt x="5270" y="852"/>
                </a:lnTo>
                <a:lnTo>
                  <a:pt x="5300" y="968"/>
                </a:lnTo>
                <a:lnTo>
                  <a:pt x="5331" y="1080"/>
                </a:lnTo>
                <a:lnTo>
                  <a:pt x="5366" y="1192"/>
                </a:lnTo>
                <a:lnTo>
                  <a:pt x="5382" y="1039"/>
                </a:lnTo>
                <a:lnTo>
                  <a:pt x="5402" y="885"/>
                </a:lnTo>
                <a:lnTo>
                  <a:pt x="5427" y="734"/>
                </a:lnTo>
                <a:lnTo>
                  <a:pt x="5456" y="586"/>
                </a:lnTo>
                <a:lnTo>
                  <a:pt x="5490" y="438"/>
                </a:lnTo>
                <a:lnTo>
                  <a:pt x="5528" y="294"/>
                </a:lnTo>
                <a:lnTo>
                  <a:pt x="5570" y="152"/>
                </a:lnTo>
                <a:lnTo>
                  <a:pt x="5616" y="11"/>
                </a:lnTo>
                <a:lnTo>
                  <a:pt x="5615" y="13"/>
                </a:lnTo>
                <a:lnTo>
                  <a:pt x="5615" y="15"/>
                </a:lnTo>
                <a:lnTo>
                  <a:pt x="5619" y="4"/>
                </a:lnTo>
                <a:lnTo>
                  <a:pt x="5621" y="0"/>
                </a:lnTo>
                <a:lnTo>
                  <a:pt x="5582" y="24"/>
                </a:lnTo>
                <a:lnTo>
                  <a:pt x="5538" y="49"/>
                </a:lnTo>
                <a:lnTo>
                  <a:pt x="5493" y="73"/>
                </a:lnTo>
                <a:lnTo>
                  <a:pt x="5445" y="97"/>
                </a:lnTo>
                <a:lnTo>
                  <a:pt x="5396" y="120"/>
                </a:lnTo>
                <a:lnTo>
                  <a:pt x="5345" y="142"/>
                </a:lnTo>
                <a:lnTo>
                  <a:pt x="5292" y="163"/>
                </a:lnTo>
                <a:lnTo>
                  <a:pt x="5240" y="185"/>
                </a:lnTo>
                <a:lnTo>
                  <a:pt x="5135" y="223"/>
                </a:lnTo>
                <a:lnTo>
                  <a:pt x="5032" y="255"/>
                </a:lnTo>
                <a:lnTo>
                  <a:pt x="4982" y="268"/>
                </a:lnTo>
                <a:lnTo>
                  <a:pt x="4936" y="279"/>
                </a:lnTo>
                <a:lnTo>
                  <a:pt x="4889" y="288"/>
                </a:lnTo>
                <a:lnTo>
                  <a:pt x="4847" y="296"/>
                </a:lnTo>
                <a:lnTo>
                  <a:pt x="4952" y="376"/>
                </a:lnTo>
                <a:lnTo>
                  <a:pt x="5059" y="453"/>
                </a:lnTo>
                <a:lnTo>
                  <a:pt x="4946" y="547"/>
                </a:lnTo>
                <a:lnTo>
                  <a:pt x="4832" y="638"/>
                </a:lnTo>
                <a:lnTo>
                  <a:pt x="4714" y="728"/>
                </a:lnTo>
                <a:lnTo>
                  <a:pt x="4594" y="814"/>
                </a:lnTo>
                <a:lnTo>
                  <a:pt x="4471" y="898"/>
                </a:lnTo>
                <a:lnTo>
                  <a:pt x="4347" y="981"/>
                </a:lnTo>
                <a:lnTo>
                  <a:pt x="4220" y="1061"/>
                </a:lnTo>
                <a:lnTo>
                  <a:pt x="4089" y="1138"/>
                </a:lnTo>
                <a:lnTo>
                  <a:pt x="3957" y="1213"/>
                </a:lnTo>
                <a:lnTo>
                  <a:pt x="3824" y="1284"/>
                </a:lnTo>
                <a:lnTo>
                  <a:pt x="3688" y="1353"/>
                </a:lnTo>
                <a:lnTo>
                  <a:pt x="3550" y="1421"/>
                </a:lnTo>
                <a:lnTo>
                  <a:pt x="3409" y="1482"/>
                </a:lnTo>
                <a:lnTo>
                  <a:pt x="3267" y="1544"/>
                </a:lnTo>
                <a:lnTo>
                  <a:pt x="3123" y="1602"/>
                </a:lnTo>
                <a:lnTo>
                  <a:pt x="2976" y="1656"/>
                </a:lnTo>
                <a:lnTo>
                  <a:pt x="2829" y="1709"/>
                </a:lnTo>
                <a:lnTo>
                  <a:pt x="2679" y="1757"/>
                </a:lnTo>
                <a:lnTo>
                  <a:pt x="2528" y="1804"/>
                </a:lnTo>
                <a:lnTo>
                  <a:pt x="2375" y="1845"/>
                </a:lnTo>
                <a:lnTo>
                  <a:pt x="2219" y="1887"/>
                </a:lnTo>
                <a:lnTo>
                  <a:pt x="2063" y="1922"/>
                </a:lnTo>
                <a:lnTo>
                  <a:pt x="1906" y="1956"/>
                </a:lnTo>
                <a:lnTo>
                  <a:pt x="1747" y="1986"/>
                </a:lnTo>
                <a:lnTo>
                  <a:pt x="1587" y="2012"/>
                </a:lnTo>
                <a:lnTo>
                  <a:pt x="1425" y="2034"/>
                </a:lnTo>
                <a:lnTo>
                  <a:pt x="1262" y="2055"/>
                </a:lnTo>
                <a:lnTo>
                  <a:pt x="1097" y="2070"/>
                </a:lnTo>
                <a:lnTo>
                  <a:pt x="932" y="2083"/>
                </a:lnTo>
                <a:lnTo>
                  <a:pt x="766" y="2092"/>
                </a:lnTo>
                <a:lnTo>
                  <a:pt x="598" y="2098"/>
                </a:lnTo>
                <a:lnTo>
                  <a:pt x="430" y="2100"/>
                </a:lnTo>
                <a:lnTo>
                  <a:pt x="214" y="2096"/>
                </a:lnTo>
                <a:lnTo>
                  <a:pt x="0" y="2089"/>
                </a:lnTo>
                <a:lnTo>
                  <a:pt x="0" y="3313"/>
                </a:lnTo>
                <a:close/>
              </a:path>
            </a:pathLst>
          </a:custGeom>
          <a:gradFill rotWithShape="1">
            <a:gsLst>
              <a:gs pos="0">
                <a:srgbClr val="92D050"/>
              </a:gs>
              <a:gs pos="100000">
                <a:schemeClr val="accent1">
                  <a:alpha val="14000"/>
                </a:schemeClr>
              </a:gs>
            </a:gsLst>
            <a:lin ang="8100000" scaled="1"/>
          </a:gradFill>
          <a:ln w="285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ko-KR" altLang="en-US">
              <a:latin typeface="+mn-ea"/>
            </a:endParaRPr>
          </a:p>
        </p:txBody>
      </p:sp>
      <p:sp>
        <p:nvSpPr>
          <p:cNvPr id="50" name="모서리가 둥근 직사각형 49"/>
          <p:cNvSpPr/>
          <p:nvPr/>
        </p:nvSpPr>
        <p:spPr>
          <a:xfrm>
            <a:off x="3686175" y="4206875"/>
            <a:ext cx="2441575" cy="2101850"/>
          </a:xfrm>
          <a:prstGeom prst="roundRect">
            <a:avLst>
              <a:gd name="adj" fmla="val 8463"/>
            </a:avLst>
          </a:prstGeom>
          <a:gradFill>
            <a:gsLst>
              <a:gs pos="39000">
                <a:schemeClr val="bg1"/>
              </a:gs>
              <a:gs pos="100000">
                <a:schemeClr val="accent3">
                  <a:lumMod val="40000"/>
                  <a:lumOff val="60000"/>
                </a:schemeClr>
              </a:gs>
            </a:gsLst>
            <a:lin ang="5400000" scaled="0"/>
          </a:gradFill>
          <a:ln w="3175">
            <a:noFill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en-US" altLang="ko-KR" sz="1400" spc="-50" dirty="0">
              <a:gradFill>
                <a:gsLst>
                  <a:gs pos="0">
                    <a:srgbClr val="1F497D">
                      <a:lumMod val="75000"/>
                    </a:srgbClr>
                  </a:gs>
                  <a:gs pos="100000">
                    <a:srgbClr val="1F497D">
                      <a:lumMod val="50000"/>
                    </a:srgbClr>
                  </a:gs>
                </a:gsLst>
                <a:lin ang="5400000" scaled="0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51" name="모서리가 둥근 직사각형 50"/>
          <p:cNvSpPr/>
          <p:nvPr/>
        </p:nvSpPr>
        <p:spPr>
          <a:xfrm>
            <a:off x="6378575" y="3176588"/>
            <a:ext cx="2441575" cy="3106737"/>
          </a:xfrm>
          <a:prstGeom prst="roundRect">
            <a:avLst>
              <a:gd name="adj" fmla="val 9315"/>
            </a:avLst>
          </a:prstGeom>
          <a:gradFill>
            <a:gsLst>
              <a:gs pos="39000">
                <a:schemeClr val="bg1"/>
              </a:gs>
              <a:gs pos="100000">
                <a:schemeClr val="accent4">
                  <a:lumMod val="40000"/>
                  <a:lumOff val="60000"/>
                </a:schemeClr>
              </a:gs>
            </a:gsLst>
            <a:lin ang="5400000" scaled="0"/>
          </a:gradFill>
          <a:ln w="3175">
            <a:noFill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en-US" altLang="ko-KR" sz="1400" spc="-50" dirty="0">
              <a:gradFill>
                <a:gsLst>
                  <a:gs pos="0">
                    <a:srgbClr val="1F497D">
                      <a:lumMod val="75000"/>
                    </a:srgbClr>
                  </a:gs>
                  <a:gs pos="100000">
                    <a:srgbClr val="1F497D">
                      <a:lumMod val="50000"/>
                    </a:srgbClr>
                  </a:gs>
                </a:gsLst>
                <a:lin ang="5400000" scaled="0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52" name="모서리가 둥근 직사각형 51"/>
          <p:cNvSpPr/>
          <p:nvPr/>
        </p:nvSpPr>
        <p:spPr>
          <a:xfrm>
            <a:off x="755650" y="4581525"/>
            <a:ext cx="2520950" cy="1717675"/>
          </a:xfrm>
          <a:prstGeom prst="roundRect">
            <a:avLst>
              <a:gd name="adj" fmla="val 7612"/>
            </a:avLst>
          </a:prstGeom>
          <a:gradFill>
            <a:gsLst>
              <a:gs pos="39000">
                <a:schemeClr val="bg1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5400000" scaled="0"/>
          </a:gradFill>
          <a:ln w="3175">
            <a:noFill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en-US" altLang="ko-KR" sz="1400" spc="-50" dirty="0">
              <a:gradFill>
                <a:gsLst>
                  <a:gs pos="0">
                    <a:srgbClr val="1F497D">
                      <a:lumMod val="75000"/>
                    </a:srgbClr>
                  </a:gs>
                  <a:gs pos="100000">
                    <a:srgbClr val="1F497D">
                      <a:lumMod val="50000"/>
                    </a:srgbClr>
                  </a:gs>
                </a:gsLst>
                <a:lin ang="5400000" scaled="0"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53" name="직사각형 52"/>
          <p:cNvSpPr/>
          <p:nvPr/>
        </p:nvSpPr>
        <p:spPr>
          <a:xfrm>
            <a:off x="6760301" y="3676722"/>
            <a:ext cx="16289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kern="0" spc="-150" dirty="0" smtClean="0">
                <a:latin typeface="+mn-ea"/>
              </a:rPr>
              <a:t>Easy-to-use Service</a:t>
            </a:r>
            <a:endParaRPr kumimoji="0" lang="en-US" altLang="ko-KR" sz="1600" kern="0" spc="-150" dirty="0">
              <a:latin typeface="+mn-ea"/>
            </a:endParaRPr>
          </a:p>
        </p:txBody>
      </p:sp>
      <p:sp>
        <p:nvSpPr>
          <p:cNvPr id="54" name="직사각형 53"/>
          <p:cNvSpPr/>
          <p:nvPr/>
        </p:nvSpPr>
        <p:spPr>
          <a:xfrm>
            <a:off x="6579175" y="4015276"/>
            <a:ext cx="205697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SLA based Cloud Service</a:t>
            </a:r>
            <a:endParaRPr kumimoji="0" lang="en-US" altLang="ko-KR" sz="1600" kern="0" spc="-15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100000">
                    <a:prstClr val="black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55" name="직사각형 54"/>
          <p:cNvSpPr/>
          <p:nvPr/>
        </p:nvSpPr>
        <p:spPr>
          <a:xfrm>
            <a:off x="1130171" y="4797152"/>
            <a:ext cx="178446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kern="0" spc="-150" dirty="0" err="1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IaaS</a:t>
            </a:r>
            <a:r>
              <a:rPr kumimoji="0" lang="en-US" altLang="ko-KR" sz="1600" kern="0" spc="-15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, </a:t>
            </a:r>
            <a:r>
              <a:rPr kumimoji="0" lang="en-US" altLang="ko-KR" sz="1600" kern="0" spc="-150" dirty="0" err="1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PaaS</a:t>
            </a:r>
            <a:r>
              <a:rPr kumimoji="0" lang="en-US" altLang="ko-KR" sz="1600" kern="0" spc="-15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, </a:t>
            </a:r>
            <a:r>
              <a:rPr kumimoji="0" lang="en-US" altLang="ko-KR" sz="1600" kern="0" spc="-150" dirty="0" err="1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SaaS</a:t>
            </a:r>
            <a:r>
              <a:rPr kumimoji="0" lang="en-US" altLang="ko-KR" sz="1600" kern="0" spc="-15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Cloud Service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(CPU, </a:t>
            </a:r>
            <a:r>
              <a:rPr lang="en-US" altLang="ko-KR" sz="1600" kern="0" spc="-150" dirty="0" err="1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Mem</a:t>
            </a:r>
            <a:r>
              <a:rPr lang="en-US" altLang="ko-KR" sz="16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, Disk, PC)</a:t>
            </a:r>
            <a:endParaRPr kumimoji="0" lang="en-US" altLang="ko-KR" sz="1600" kern="0" spc="-15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100000">
                    <a:prstClr val="black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56" name="직사각형 55"/>
          <p:cNvSpPr/>
          <p:nvPr/>
        </p:nvSpPr>
        <p:spPr>
          <a:xfrm>
            <a:off x="4155693" y="4509120"/>
            <a:ext cx="153599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kern="0" spc="-150" dirty="0" err="1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QoS</a:t>
            </a:r>
            <a:r>
              <a:rPr kumimoji="0" lang="en-US" altLang="ko-KR" sz="16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 guaranteed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Cloud Service</a:t>
            </a:r>
            <a:r>
              <a:rPr kumimoji="0" lang="ko-KR" altLang="en-US" sz="16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 </a:t>
            </a:r>
            <a:endParaRPr kumimoji="0" lang="en-US" altLang="ko-KR" sz="1600" kern="0" spc="-150" dirty="0" smtClean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100000">
                    <a:prstClr val="black"/>
                  </a:gs>
                </a:gsLst>
                <a:lin ang="5400000" scaled="0"/>
              </a:gradFill>
              <a:latin typeface="+mn-ea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(Network, Mobile)</a:t>
            </a:r>
            <a:endParaRPr kumimoji="0" lang="en-US" altLang="ko-KR" sz="1600" kern="0" spc="-15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100000">
                    <a:prstClr val="black"/>
                  </a:gs>
                </a:gsLst>
                <a:lin ang="5400000" scaled="0"/>
              </a:gradFill>
              <a:latin typeface="+mn-ea"/>
            </a:endParaRPr>
          </a:p>
        </p:txBody>
      </p:sp>
      <p:pic>
        <p:nvPicPr>
          <p:cNvPr id="1054" name="Picture 24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6602412" y="4513676"/>
            <a:ext cx="19939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55" name="Picture 26" descr="http://cfile7.uf.tistory.com/image/19333E3850EF0B3625EFF1"/>
          <p:cNvPicPr>
            <a:picLocks noChangeAspect="1" noChangeArrowheads="1"/>
          </p:cNvPicPr>
          <p:nvPr/>
        </p:nvPicPr>
        <p:blipFill>
          <a:blip r:embed="rId5" cstate="print">
            <a:clrChange>
              <a:clrFrom>
                <a:srgbClr val="FDFFFE"/>
              </a:clrFrom>
              <a:clrTo>
                <a:srgbClr val="FDFFFE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1518916" y="5614640"/>
            <a:ext cx="876943" cy="6940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1" name="Picture 33" descr="http://nimg.nate.com/orgImg/me/2011/07/06/20110706_1309912680.jpg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500563" y="5451475"/>
            <a:ext cx="792162" cy="730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6" name="TextBox 105"/>
          <p:cNvSpPr txBox="1"/>
          <p:nvPr/>
        </p:nvSpPr>
        <p:spPr>
          <a:xfrm>
            <a:off x="6522850" y="5893821"/>
            <a:ext cx="222561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200" kern="0" spc="-150" dirty="0" smtClean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/>
                    </a:gs>
                  </a:gsLst>
                  <a:lin ang="5400000" scaled="0"/>
                </a:gradFill>
                <a:latin typeface="+mn-ea"/>
              </a:rPr>
              <a:t>Interoperability  between Clouds</a:t>
            </a:r>
            <a:endParaRPr kumimoji="0" lang="ko-KR" altLang="en-US" sz="1200" kern="0" spc="-15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100000">
                    <a:prstClr val="black"/>
                  </a:gs>
                </a:gsLst>
                <a:lin ang="5400000" scaled="0"/>
              </a:gradFill>
              <a:latin typeface="+mn-ea"/>
            </a:endParaRPr>
          </a:p>
        </p:txBody>
      </p:sp>
      <p:sp>
        <p:nvSpPr>
          <p:cNvPr id="82" name="모서리가 둥근 직사각형 81"/>
          <p:cNvSpPr/>
          <p:nvPr/>
        </p:nvSpPr>
        <p:spPr>
          <a:xfrm>
            <a:off x="6300192" y="3015376"/>
            <a:ext cx="2592288" cy="504000"/>
          </a:xfrm>
          <a:prstGeom prst="roundRect">
            <a:avLst>
              <a:gd name="adj" fmla="val 50000"/>
            </a:avLst>
          </a:prstGeom>
          <a:solidFill>
            <a:schemeClr val="accent4">
              <a:lumMod val="75000"/>
            </a:schemeClr>
          </a:solidFill>
          <a:ln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  <a:scene3d>
            <a:camera prst="perspectiveFront"/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b="1" dirty="0" smtClean="0">
                <a:solidFill>
                  <a:schemeClr val="bg1"/>
                </a:solidFill>
                <a:latin typeface="+mn-ea"/>
              </a:rPr>
              <a:t>HA and Safety oriented Cloud service</a:t>
            </a:r>
            <a:endParaRPr kumimoji="0" lang="en-US" altLang="ko-KR" sz="1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4" name="모서리가 둥근 직사각형 83"/>
          <p:cNvSpPr/>
          <p:nvPr/>
        </p:nvSpPr>
        <p:spPr>
          <a:xfrm>
            <a:off x="3631361" y="3933056"/>
            <a:ext cx="2530566" cy="504000"/>
          </a:xfrm>
          <a:prstGeom prst="roundRect">
            <a:avLst>
              <a:gd name="adj" fmla="val 50000"/>
            </a:avLst>
          </a:prstGeom>
          <a:solidFill>
            <a:srgbClr val="006600"/>
          </a:solidFill>
          <a:ln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  <a:scene3d>
            <a:camera prst="perspectiveFront"/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b="1" dirty="0" smtClean="0">
                <a:solidFill>
                  <a:schemeClr val="bg1"/>
                </a:solidFill>
                <a:latin typeface="+mn-ea"/>
              </a:rPr>
              <a:t>Cloud Consumer oriented Cloud service</a:t>
            </a:r>
            <a:endParaRPr kumimoji="0" lang="en-US" altLang="ko-KR" sz="1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86" name="모서리가 둥근 직사각형 85"/>
          <p:cNvSpPr/>
          <p:nvPr/>
        </p:nvSpPr>
        <p:spPr>
          <a:xfrm>
            <a:off x="611188" y="4293096"/>
            <a:ext cx="2596580" cy="504000"/>
          </a:xfrm>
          <a:prstGeom prst="roundRect">
            <a:avLst>
              <a:gd name="adj" fmla="val 50000"/>
            </a:avLst>
          </a:prstGeom>
          <a:solidFill>
            <a:srgbClr val="0066FF"/>
          </a:solidFill>
          <a:ln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  <a:scene3d>
            <a:camera prst="perspectiveFront"/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b="1" dirty="0" smtClean="0">
                <a:solidFill>
                  <a:schemeClr val="bg1"/>
                </a:solidFill>
                <a:latin typeface="+mn-ea"/>
              </a:rPr>
              <a:t>Cloud Provider oriented Cloud service</a:t>
            </a:r>
            <a:endParaRPr kumimoji="0" lang="en-US" altLang="ko-KR" sz="16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5868144" y="836712"/>
            <a:ext cx="2088232" cy="1608961"/>
            <a:chOff x="5868144" y="836712"/>
            <a:chExt cx="2088232" cy="1608961"/>
          </a:xfrm>
        </p:grpSpPr>
        <p:sp>
          <p:nvSpPr>
            <p:cNvPr id="107" name="타원 106"/>
            <p:cNvSpPr/>
            <p:nvPr/>
          </p:nvSpPr>
          <p:spPr>
            <a:xfrm>
              <a:off x="5868144" y="836712"/>
              <a:ext cx="1980575" cy="1608961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75000"/>
                    <a:alpha val="60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perspectiveRelaxed">
                <a:rot lat="18600000" lon="0" rev="0"/>
              </a:camera>
              <a:lightRig rig="threePt" dir="t"/>
            </a:scene3d>
            <a:sp3d extrusionH="50800"/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>
                <a:solidFill>
                  <a:prstClr val="white"/>
                </a:solidFill>
                <a:latin typeface="+mn-ea"/>
              </a:endParaRPr>
            </a:p>
          </p:txBody>
        </p:sp>
        <p:pic>
          <p:nvPicPr>
            <p:cNvPr id="1064" name="Picture 20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6039456" y="1330888"/>
              <a:ext cx="757237" cy="2857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" name="Picture 8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5868144" y="1700808"/>
              <a:ext cx="1309413" cy="2386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17861" name="Picture 5"/>
            <p:cNvPicPr>
              <a:picLocks noChangeAspect="1" noChangeArrowheads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 bwMode="auto">
            <a:xfrm>
              <a:off x="6948264" y="1196752"/>
              <a:ext cx="1008112" cy="3989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5" name="그룹 4"/>
          <p:cNvGrpSpPr/>
          <p:nvPr/>
        </p:nvGrpSpPr>
        <p:grpSpPr>
          <a:xfrm>
            <a:off x="0" y="908720"/>
            <a:ext cx="6084168" cy="3168352"/>
            <a:chOff x="0" y="908720"/>
            <a:chExt cx="6084168" cy="3168352"/>
          </a:xfrm>
        </p:grpSpPr>
        <p:sp>
          <p:nvSpPr>
            <p:cNvPr id="49" name="타원 48"/>
            <p:cNvSpPr/>
            <p:nvPr/>
          </p:nvSpPr>
          <p:spPr>
            <a:xfrm>
              <a:off x="683568" y="908720"/>
              <a:ext cx="5400600" cy="3168352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75000"/>
                    <a:alpha val="60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1620000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perspectiveRelaxed">
                <a:rot lat="18600000" lon="0" rev="0"/>
              </a:camera>
              <a:lightRig rig="threePt" dir="t"/>
            </a:scene3d>
            <a:sp3d extrusionH="50800"/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>
                <a:solidFill>
                  <a:prstClr val="white"/>
                </a:solidFill>
                <a:latin typeface="+mn-ea"/>
              </a:endParaRPr>
            </a:p>
          </p:txBody>
        </p:sp>
        <p:pic>
          <p:nvPicPr>
            <p:cNvPr id="1039" name="Image 98" descr="vmware-logo.jpg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 bwMode="auto">
            <a:xfrm>
              <a:off x="3563938" y="2852738"/>
              <a:ext cx="1008062" cy="263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0" name="Picture 104" descr="Z:\T0047662\Mes Documents\Mes images\logo-googleapps.jpg"/>
            <p:cNvPicPr>
              <a:picLocks noChangeAspect="1" noChangeArrowheads="1"/>
            </p:cNvPicPr>
            <p:nvPr/>
          </p:nvPicPr>
          <p:blipFill>
            <a:blip r:embed="rId11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2700338" y="1341438"/>
              <a:ext cx="1778000" cy="9064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2" name="Groupe 108"/>
            <p:cNvGrpSpPr>
              <a:grpSpLocks/>
            </p:cNvGrpSpPr>
            <p:nvPr/>
          </p:nvGrpSpPr>
          <p:grpSpPr bwMode="auto">
            <a:xfrm>
              <a:off x="2555875" y="3068638"/>
              <a:ext cx="1009650" cy="609600"/>
              <a:chOff x="6638925" y="4389438"/>
              <a:chExt cx="1009650" cy="609600"/>
            </a:xfrm>
          </p:grpSpPr>
          <p:pic>
            <p:nvPicPr>
              <p:cNvPr id="1071" name="Image 110" descr="openstack-logo512.png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6940550" y="4389438"/>
                <a:ext cx="415925" cy="4159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072" name="ZoneTexte 111"/>
              <p:cNvSpPr txBox="1">
                <a:spLocks noChangeArrowheads="1"/>
              </p:cNvSpPr>
              <p:nvPr/>
            </p:nvSpPr>
            <p:spPr bwMode="auto">
              <a:xfrm>
                <a:off x="6638925" y="4691063"/>
                <a:ext cx="1009650" cy="3079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kumimoji="0" lang="en-US" altLang="ko-KR" sz="1400" b="1">
                    <a:solidFill>
                      <a:srgbClr val="000000"/>
                    </a:solidFill>
                    <a:latin typeface="+mn-ea"/>
                  </a:rPr>
                  <a:t>Quantum</a:t>
                </a:r>
              </a:p>
            </p:txBody>
          </p:sp>
        </p:grpSp>
        <p:pic>
          <p:nvPicPr>
            <p:cNvPr id="1042" name="Image 112" descr="logo.png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3635375" y="3213100"/>
              <a:ext cx="1008063" cy="3619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3" name="Image 111" descr="cisco dhcp.png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4643438" y="2565400"/>
              <a:ext cx="865187" cy="6477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4" name="Picture 79"/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>
              <a:off x="5003800" y="2205038"/>
              <a:ext cx="792163" cy="296862"/>
            </a:xfrm>
            <a:prstGeom prst="rect">
              <a:avLst/>
            </a:prstGeom>
            <a:noFill/>
            <a:ln w="9525">
              <a:noFill/>
              <a:round/>
              <a:headEnd/>
              <a:tailEnd/>
            </a:ln>
          </p:spPr>
        </p:pic>
        <p:graphicFrame>
          <p:nvGraphicFramePr>
            <p:cNvPr id="1026" name="Object 91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441364938"/>
                </p:ext>
              </p:extLst>
            </p:nvPr>
          </p:nvGraphicFramePr>
          <p:xfrm>
            <a:off x="4284663" y="1681163"/>
            <a:ext cx="574675" cy="27463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407" name="Photo Editor Photo" r:id="rId16" imgW="2542857" imgH="1800476" progId="">
                    <p:embed/>
                  </p:oleObj>
                </mc:Choice>
                <mc:Fallback>
                  <p:oleObj name="Photo Editor Photo" r:id="rId16" imgW="2542857" imgH="1800476" progId="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 t="12787" b="19841"/>
                        <a:stretch>
                          <a:fillRect/>
                        </a:stretch>
                      </p:blipFill>
                      <p:spPr bwMode="auto">
                        <a:xfrm>
                          <a:off x="4284663" y="1681163"/>
                          <a:ext cx="574675" cy="27463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27" name="Object 96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354562971"/>
                </p:ext>
              </p:extLst>
            </p:nvPr>
          </p:nvGraphicFramePr>
          <p:xfrm>
            <a:off x="2268538" y="2133600"/>
            <a:ext cx="1079500" cy="287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408" name="Photo Editor Photo" r:id="rId18" imgW="1924319" imgH="514422" progId="">
                    <p:embed/>
                  </p:oleObj>
                </mc:Choice>
                <mc:Fallback>
                  <p:oleObj name="Photo Editor Photo" r:id="rId18" imgW="1924319" imgH="514422" progId="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9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68538" y="2133600"/>
                          <a:ext cx="1079500" cy="28733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28" name="Object 103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4049336453"/>
                </p:ext>
              </p:extLst>
            </p:nvPr>
          </p:nvGraphicFramePr>
          <p:xfrm>
            <a:off x="2195513" y="2708275"/>
            <a:ext cx="1152525" cy="29051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409" name="Photo Editor Photo" r:id="rId20" imgW="3038095" imgH="762106" progId="">
                    <p:embed/>
                  </p:oleObj>
                </mc:Choice>
                <mc:Fallback>
                  <p:oleObj name="Photo Editor Photo" r:id="rId20" imgW="3038095" imgH="762106" progId="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2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195513" y="2708275"/>
                          <a:ext cx="1152525" cy="29051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1045" name="Picture 105" descr="Z:\T0047662\Mes Documents\Mes images\logo-icloud.jpg"/>
            <p:cNvPicPr>
              <a:picLocks noChangeAspect="1" noChangeArrowheads="1"/>
            </p:cNvPicPr>
            <p:nvPr/>
          </p:nvPicPr>
          <p:blipFill>
            <a:blip r:embed="rId2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2195513" y="1484313"/>
              <a:ext cx="504825" cy="4921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3" name="타원 72"/>
            <p:cNvSpPr/>
            <p:nvPr/>
          </p:nvSpPr>
          <p:spPr>
            <a:xfrm>
              <a:off x="0" y="1484784"/>
              <a:ext cx="2160240" cy="194421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perspectiveRelaxed">
                <a:rot lat="18600000" lon="0" rev="0"/>
              </a:camera>
              <a:lightRig rig="threePt" dir="t"/>
            </a:scene3d>
            <a:sp3d extrusionH="50800"/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250825" y="1650878"/>
              <a:ext cx="1271502" cy="338554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1600" kern="0" spc="-150" dirty="0" smtClean="0">
                  <a:latin typeface="+mn-ea"/>
                </a:rPr>
                <a:t>Korea Industry</a:t>
              </a:r>
              <a:endParaRPr kumimoji="0" lang="ko-KR" altLang="en-US" sz="1600" kern="0" spc="-150" dirty="0">
                <a:latin typeface="+mn-ea"/>
              </a:endParaRPr>
            </a:p>
          </p:txBody>
        </p:sp>
        <p:pic>
          <p:nvPicPr>
            <p:cNvPr id="1048" name="Image 9" descr="azure.png"/>
            <p:cNvPicPr>
              <a:picLocks noChangeAspect="1"/>
            </p:cNvPicPr>
            <p:nvPr/>
          </p:nvPicPr>
          <p:blipFill>
            <a:blip r:embed="rId23" cstate="print"/>
            <a:srcRect/>
            <a:stretch>
              <a:fillRect/>
            </a:stretch>
          </p:blipFill>
          <p:spPr bwMode="auto">
            <a:xfrm>
              <a:off x="3348038" y="2276475"/>
              <a:ext cx="869950" cy="4191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49" name="Image 90" descr="cloud-foundry-logo.png"/>
            <p:cNvPicPr>
              <a:picLocks noChangeAspect="1"/>
            </p:cNvPicPr>
            <p:nvPr/>
          </p:nvPicPr>
          <p:blipFill>
            <a:blip r:embed="rId24" cstate="print"/>
            <a:srcRect/>
            <a:stretch>
              <a:fillRect/>
            </a:stretch>
          </p:blipFill>
          <p:spPr bwMode="auto">
            <a:xfrm>
              <a:off x="4284663" y="2133600"/>
              <a:ext cx="533400" cy="5318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0" name="Picture 14" descr="http://cfile7.uf.tistory.com/image/191AD3504DD73B852A7696"/>
            <p:cNvPicPr>
              <a:picLocks noChangeAspect="1" noChangeArrowheads="1"/>
            </p:cNvPicPr>
            <p:nvPr/>
          </p:nvPicPr>
          <p:blipFill>
            <a:blip r:embed="rId25" cstate="print"/>
            <a:srcRect/>
            <a:stretch>
              <a:fillRect/>
            </a:stretch>
          </p:blipFill>
          <p:spPr bwMode="auto">
            <a:xfrm>
              <a:off x="1476375" y="2420938"/>
              <a:ext cx="358775" cy="314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1" name="Picture 16" descr="https://encrypted-tbn3.gstatic.com/images?q=tbn:ANd9GcRMuDzltYqxrnj2y91cV91XMovJfRWCLyxhAubUPrvmtKJXcflrjQ"/>
            <p:cNvPicPr>
              <a:picLocks noChangeAspect="1" noChangeArrowheads="1"/>
            </p:cNvPicPr>
            <p:nvPr/>
          </p:nvPicPr>
          <p:blipFill>
            <a:blip r:embed="rId26" cstate="print"/>
            <a:srcRect/>
            <a:stretch>
              <a:fillRect/>
            </a:stretch>
          </p:blipFill>
          <p:spPr bwMode="auto">
            <a:xfrm>
              <a:off x="250825" y="2565400"/>
              <a:ext cx="504825" cy="1682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2" name="Picture 17"/>
            <p:cNvPicPr>
              <a:picLocks noChangeAspect="1" noChangeArrowheads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107950" y="2276475"/>
              <a:ext cx="709613" cy="1905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3" name="Picture 18"/>
            <p:cNvPicPr>
              <a:picLocks noChangeAspect="1" noChangeArrowheads="1"/>
            </p:cNvPicPr>
            <p:nvPr/>
          </p:nvPicPr>
          <p:blipFill>
            <a:blip r:embed="rId28" cstate="print"/>
            <a:srcRect/>
            <a:stretch>
              <a:fillRect/>
            </a:stretch>
          </p:blipFill>
          <p:spPr bwMode="auto">
            <a:xfrm>
              <a:off x="611188" y="2852738"/>
              <a:ext cx="809625" cy="2000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6" name="Picture 27"/>
            <p:cNvPicPr>
              <a:picLocks noChangeAspect="1" noChangeArrowheads="1"/>
            </p:cNvPicPr>
            <p:nvPr/>
          </p:nvPicPr>
          <p:blipFill>
            <a:blip r:embed="rId29" cstate="print"/>
            <a:srcRect/>
            <a:stretch>
              <a:fillRect/>
            </a:stretch>
          </p:blipFill>
          <p:spPr bwMode="auto">
            <a:xfrm>
              <a:off x="755650" y="1989138"/>
              <a:ext cx="228600" cy="1857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7" name="Picture 28"/>
            <p:cNvPicPr>
              <a:picLocks noChangeAspect="1" noChangeArrowheads="1"/>
            </p:cNvPicPr>
            <p:nvPr/>
          </p:nvPicPr>
          <p:blipFill>
            <a:blip r:embed="rId30" cstate="print"/>
            <a:srcRect/>
            <a:stretch>
              <a:fillRect/>
            </a:stretch>
          </p:blipFill>
          <p:spPr bwMode="auto">
            <a:xfrm>
              <a:off x="1331913" y="2205038"/>
              <a:ext cx="625475" cy="1793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8" name="Picture 29"/>
            <p:cNvPicPr>
              <a:picLocks noChangeAspect="1" noChangeArrowheads="1"/>
            </p:cNvPicPr>
            <p:nvPr/>
          </p:nvPicPr>
          <p:blipFill>
            <a:blip r:embed="rId31" cstate="print"/>
            <a:srcRect/>
            <a:stretch>
              <a:fillRect/>
            </a:stretch>
          </p:blipFill>
          <p:spPr bwMode="auto">
            <a:xfrm>
              <a:off x="1116013" y="1989138"/>
              <a:ext cx="438150" cy="2047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59" name="Picture 30"/>
            <p:cNvPicPr>
              <a:picLocks noChangeAspect="1" noChangeArrowheads="1"/>
            </p:cNvPicPr>
            <p:nvPr/>
          </p:nvPicPr>
          <p:blipFill>
            <a:blip r:embed="rId32" cstate="print"/>
            <a:srcRect/>
            <a:stretch>
              <a:fillRect/>
            </a:stretch>
          </p:blipFill>
          <p:spPr bwMode="auto">
            <a:xfrm>
              <a:off x="900113" y="2565400"/>
              <a:ext cx="395287" cy="1619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60" name="Picture 31"/>
            <p:cNvPicPr>
              <a:picLocks noChangeAspect="1" noChangeArrowheads="1"/>
            </p:cNvPicPr>
            <p:nvPr/>
          </p:nvPicPr>
          <p:blipFill>
            <a:blip r:embed="rId33" cstate="print"/>
            <a:srcRect/>
            <a:stretch>
              <a:fillRect/>
            </a:stretch>
          </p:blipFill>
          <p:spPr bwMode="auto">
            <a:xfrm>
              <a:off x="827088" y="2366963"/>
              <a:ext cx="504825" cy="1539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57" name="TextBox 56"/>
            <p:cNvSpPr txBox="1"/>
            <p:nvPr/>
          </p:nvSpPr>
          <p:spPr>
            <a:xfrm>
              <a:off x="2922680" y="1057663"/>
              <a:ext cx="1317990" cy="338554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1600" kern="0" spc="-150" dirty="0" smtClean="0">
                  <a:latin typeface="+mn-ea"/>
                </a:rPr>
                <a:t>Global Industry</a:t>
              </a:r>
              <a:endParaRPr kumimoji="0" lang="ko-KR" altLang="en-US" sz="1600" kern="0" spc="-150" dirty="0">
                <a:latin typeface="+mn-ea"/>
              </a:endParaRPr>
            </a:p>
          </p:txBody>
        </p:sp>
      </p:grpSp>
      <p:pic>
        <p:nvPicPr>
          <p:cNvPr id="59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4423" y="4793655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0118" y="4493859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67804" y="5322313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" name="Picture 2" descr="D:\Data\Divers\icons\iconex_ap\document_certificate.png"/>
          <p:cNvPicPr>
            <a:picLocks noChangeAspect="1" noChangeArrowheads="1"/>
          </p:cNvPicPr>
          <p:nvPr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07662" y="5541666"/>
            <a:ext cx="254909" cy="2360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" name="모서리가 둥근 직사각형 62"/>
          <p:cNvSpPr/>
          <p:nvPr/>
        </p:nvSpPr>
        <p:spPr>
          <a:xfrm>
            <a:off x="724112" y="6191868"/>
            <a:ext cx="2596580" cy="504000"/>
          </a:xfrm>
          <a:prstGeom prst="roundRect">
            <a:avLst>
              <a:gd name="adj" fmla="val 50000"/>
            </a:avLst>
          </a:prstGeom>
          <a:solidFill>
            <a:srgbClr val="0066FF"/>
          </a:solidFill>
          <a:ln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  <a:scene3d>
            <a:camera prst="perspectiveFront"/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b="1" dirty="0" smtClean="0">
                <a:solidFill>
                  <a:schemeClr val="bg1"/>
                </a:solidFill>
                <a:latin typeface="+mn-ea"/>
              </a:rPr>
              <a:t>Computing Service Brokerage</a:t>
            </a:r>
            <a:endParaRPr kumimoji="0" lang="en-US" altLang="ko-KR" sz="1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4" name="모서리가 둥근 직사각형 63"/>
          <p:cNvSpPr/>
          <p:nvPr/>
        </p:nvSpPr>
        <p:spPr>
          <a:xfrm>
            <a:off x="3641679" y="6165304"/>
            <a:ext cx="2530566" cy="504000"/>
          </a:xfrm>
          <a:prstGeom prst="roundRect">
            <a:avLst>
              <a:gd name="adj" fmla="val 50000"/>
            </a:avLst>
          </a:prstGeom>
          <a:solidFill>
            <a:srgbClr val="006600"/>
          </a:solidFill>
          <a:ln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  <a:scene3d>
            <a:camera prst="perspectiveFront"/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b="1" dirty="0" err="1" smtClean="0">
                <a:solidFill>
                  <a:schemeClr val="bg1"/>
                </a:solidFill>
                <a:latin typeface="+mn-ea"/>
              </a:rPr>
              <a:t>Computing+Network</a:t>
            </a:r>
            <a:r>
              <a:rPr kumimoji="0" lang="en-US" altLang="ko-KR" sz="1600" b="1" dirty="0" smtClean="0">
                <a:solidFill>
                  <a:schemeClr val="bg1"/>
                </a:solidFill>
                <a:latin typeface="+mn-ea"/>
              </a:rPr>
              <a:t> Service Brokerage</a:t>
            </a:r>
            <a:endParaRPr kumimoji="0" lang="en-US" altLang="ko-KR" sz="1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5" name="모서리가 둥근 직사각형 64"/>
          <p:cNvSpPr/>
          <p:nvPr/>
        </p:nvSpPr>
        <p:spPr>
          <a:xfrm>
            <a:off x="6300192" y="6165360"/>
            <a:ext cx="2592288" cy="504000"/>
          </a:xfrm>
          <a:prstGeom prst="roundRect">
            <a:avLst>
              <a:gd name="adj" fmla="val 50000"/>
            </a:avLst>
          </a:prstGeom>
          <a:solidFill>
            <a:schemeClr val="accent4">
              <a:lumMod val="75000"/>
            </a:schemeClr>
          </a:solidFill>
          <a:ln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  <a:scene3d>
            <a:camera prst="perspectiveFront"/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lnSpc>
                <a:spcPts val="16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b="1" dirty="0" smtClean="0">
                <a:solidFill>
                  <a:schemeClr val="bg1"/>
                </a:solidFill>
                <a:latin typeface="+mn-ea"/>
              </a:rPr>
              <a:t>Integrated Service Brokerage</a:t>
            </a:r>
            <a:endParaRPr kumimoji="0" lang="en-US" altLang="ko-KR" sz="16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3" name="아래쪽 화살표 2"/>
          <p:cNvSpPr/>
          <p:nvPr/>
        </p:nvSpPr>
        <p:spPr>
          <a:xfrm>
            <a:off x="2325054" y="3768885"/>
            <a:ext cx="461641" cy="616374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77202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50"/>
          <p:cNvSpPr txBox="1">
            <a:spLocks noChangeArrowheads="1"/>
          </p:cNvSpPr>
          <p:nvPr/>
        </p:nvSpPr>
        <p:spPr bwMode="auto">
          <a:xfrm>
            <a:off x="683568" y="79804"/>
            <a:ext cx="7344816" cy="830993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8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Market Expectation</a:t>
            </a:r>
          </a:p>
          <a:p>
            <a:pPr defTabSz="761965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Cloud Brokerage will become a HUGE Business…</a:t>
            </a:r>
            <a:endParaRPr kumimoji="0" lang="ko-KR" altLang="en-US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031" r="50840"/>
          <a:stretch>
            <a:fillRect/>
          </a:stretch>
        </p:blipFill>
        <p:spPr bwMode="auto">
          <a:xfrm>
            <a:off x="5837919" y="1484784"/>
            <a:ext cx="3058146" cy="280831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5" name="Rechteck 9"/>
          <p:cNvSpPr/>
          <p:nvPr/>
        </p:nvSpPr>
        <p:spPr>
          <a:xfrm>
            <a:off x="143862" y="1268760"/>
            <a:ext cx="5593856" cy="46782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2563" indent="-182563">
              <a:buClr>
                <a:schemeClr val="accent1"/>
              </a:buClr>
              <a:buFont typeface="Wingdings" charset="2"/>
              <a:buChar char="§"/>
            </a:pPr>
            <a:r>
              <a:rPr lang="en-US" sz="2000" b="1" dirty="0" smtClean="0">
                <a:latin typeface="+mn-ea"/>
              </a:rPr>
              <a:t>Overall market potential</a:t>
            </a:r>
            <a:r>
              <a:rPr lang="en-US" sz="2000" dirty="0" smtClean="0">
                <a:latin typeface="+mn-ea"/>
              </a:rPr>
              <a:t> of Cloud Brokerage</a:t>
            </a:r>
          </a:p>
          <a:p>
            <a:pPr marL="452438" lvl="1" indent="-184150">
              <a:buClr>
                <a:schemeClr val="accent1"/>
              </a:buClr>
              <a:buFont typeface="Wingdings" charset="2"/>
              <a:buChar char="§"/>
            </a:pPr>
            <a:r>
              <a:rPr lang="en-US" sz="2000" dirty="0" smtClean="0">
                <a:solidFill>
                  <a:srgbClr val="C00000"/>
                </a:solidFill>
                <a:latin typeface="+mn-ea"/>
              </a:rPr>
              <a:t>2013: $1.57 </a:t>
            </a:r>
            <a:r>
              <a:rPr lang="en-US" sz="2000" dirty="0" err="1" smtClean="0">
                <a:solidFill>
                  <a:srgbClr val="C00000"/>
                </a:solidFill>
                <a:latin typeface="+mn-ea"/>
              </a:rPr>
              <a:t>Bn</a:t>
            </a:r>
            <a:r>
              <a:rPr lang="en-US" sz="2000" dirty="0" smtClean="0">
                <a:solidFill>
                  <a:srgbClr val="C00000"/>
                </a:solidFill>
                <a:latin typeface="+mn-ea"/>
              </a:rPr>
              <a:t> to </a:t>
            </a:r>
            <a:r>
              <a:rPr lang="de-DE" sz="2000" dirty="0" smtClean="0">
                <a:solidFill>
                  <a:srgbClr val="C00000"/>
                </a:solidFill>
                <a:latin typeface="+mn-ea"/>
              </a:rPr>
              <a:t>2018: $10.5 Bn</a:t>
            </a:r>
          </a:p>
          <a:p>
            <a:pPr marL="452438" lvl="1" indent="-184150">
              <a:buClr>
                <a:schemeClr val="accent1"/>
              </a:buClr>
              <a:buFont typeface="Wingdings" charset="2"/>
              <a:buChar char="§"/>
            </a:pPr>
            <a:endParaRPr lang="en-US" sz="900" dirty="0" smtClean="0">
              <a:latin typeface="+mn-ea"/>
            </a:endParaRPr>
          </a:p>
          <a:p>
            <a:pPr marL="182563" lvl="0" indent="-182563">
              <a:buClr>
                <a:srgbClr val="CCCCFF"/>
              </a:buClr>
              <a:buFont typeface="Wingdings" charset="2"/>
              <a:buChar char="§"/>
            </a:pPr>
            <a:r>
              <a:rPr lang="en-US" sz="2000" b="1" dirty="0" smtClean="0">
                <a:solidFill>
                  <a:srgbClr val="000000"/>
                </a:solidFill>
                <a:latin typeface="+mn-ea"/>
              </a:rPr>
              <a:t>Cloud Brokerage Enablement</a:t>
            </a:r>
          </a:p>
          <a:p>
            <a:pPr marL="452438" lvl="1" indent="-184150">
              <a:buClr>
                <a:srgbClr val="CCCCFF"/>
              </a:buClr>
              <a:buFont typeface="Wingdings" charset="2"/>
              <a:buChar char="§"/>
            </a:pPr>
            <a:r>
              <a:rPr lang="de-DE" sz="2000" dirty="0" smtClean="0">
                <a:solidFill>
                  <a:srgbClr val="000000"/>
                </a:solidFill>
                <a:latin typeface="+mn-ea"/>
              </a:rPr>
              <a:t>Solution/ platform components as well as consulting services enabling brokerage market potential: </a:t>
            </a:r>
            <a:r>
              <a:rPr lang="de-DE" sz="2000" dirty="0" smtClean="0">
                <a:solidFill>
                  <a:srgbClr val="C00000"/>
                </a:solidFill>
                <a:latin typeface="+mn-ea"/>
              </a:rPr>
              <a:t>2013 $225.42 m/ 2018 $ 2.03 Bn</a:t>
            </a:r>
          </a:p>
          <a:p>
            <a:pPr marL="452438" lvl="1" indent="-184150">
              <a:buClr>
                <a:srgbClr val="CCCCFF"/>
              </a:buClr>
              <a:buFont typeface="Wingdings" charset="2"/>
              <a:buChar char="§"/>
            </a:pPr>
            <a:endParaRPr lang="de-DE" sz="900" dirty="0" smtClean="0">
              <a:solidFill>
                <a:srgbClr val="000000"/>
              </a:solidFill>
              <a:latin typeface="+mn-ea"/>
            </a:endParaRPr>
          </a:p>
          <a:p>
            <a:pPr marL="182563" indent="-182563">
              <a:buClr>
                <a:srgbClr val="CCCCFF"/>
              </a:buClr>
              <a:buFont typeface="Wingdings" charset="2"/>
              <a:buChar char="§"/>
            </a:pPr>
            <a:r>
              <a:rPr lang="de-DE" sz="2000" dirty="0" smtClean="0">
                <a:solidFill>
                  <a:srgbClr val="000000"/>
                </a:solidFill>
                <a:latin typeface="+mn-ea"/>
              </a:rPr>
              <a:t>In 2015 </a:t>
            </a:r>
            <a:r>
              <a:rPr lang="de-DE" sz="2000" b="1" dirty="0" smtClean="0">
                <a:solidFill>
                  <a:srgbClr val="000000"/>
                </a:solidFill>
                <a:latin typeface="+mn-ea"/>
              </a:rPr>
              <a:t>40% of all cloud services </a:t>
            </a:r>
            <a:r>
              <a:rPr lang="de-DE" sz="2000" dirty="0" smtClean="0">
                <a:solidFill>
                  <a:srgbClr val="000000"/>
                </a:solidFill>
                <a:latin typeface="+mn-ea"/>
              </a:rPr>
              <a:t>will be provided through brokers</a:t>
            </a:r>
          </a:p>
          <a:p>
            <a:pPr marL="639763" lvl="1" indent="-182563">
              <a:buClr>
                <a:srgbClr val="CCCCFF"/>
              </a:buClr>
              <a:buFont typeface="Wingdings" charset="2"/>
              <a:buChar char="§"/>
            </a:pPr>
            <a:r>
              <a:rPr lang="en-US" sz="2000" b="1" dirty="0" smtClean="0">
                <a:latin typeface="+mn-ea"/>
              </a:rPr>
              <a:t>More than 35 companies</a:t>
            </a:r>
            <a:r>
              <a:rPr lang="en-US" sz="2000" dirty="0" smtClean="0">
                <a:latin typeface="+mn-ea"/>
              </a:rPr>
              <a:t> claim to be active in the cloud brokerage market already</a:t>
            </a:r>
          </a:p>
          <a:p>
            <a:pPr marL="639763" lvl="1" indent="-182563">
              <a:buClr>
                <a:schemeClr val="accent1"/>
              </a:buClr>
              <a:buFont typeface="Wingdings" charset="2"/>
              <a:buChar char="§"/>
            </a:pPr>
            <a:r>
              <a:rPr lang="en-US" sz="2000" dirty="0" smtClean="0">
                <a:latin typeface="+mn-ea"/>
              </a:rPr>
              <a:t>Various providers (like </a:t>
            </a:r>
            <a:r>
              <a:rPr lang="en-US" sz="2000" dirty="0" err="1" smtClean="0">
                <a:latin typeface="+mn-ea"/>
              </a:rPr>
              <a:t>Jamcracker</a:t>
            </a:r>
            <a:r>
              <a:rPr lang="en-US" sz="2000" dirty="0" smtClean="0">
                <a:latin typeface="+mn-ea"/>
              </a:rPr>
              <a:t>) offer dedicated solutions (e.g. platforms) enabling brokerage</a:t>
            </a:r>
          </a:p>
          <a:p>
            <a:pPr marL="182563" indent="-182563">
              <a:buClr>
                <a:schemeClr val="accent1"/>
              </a:buClr>
              <a:buFont typeface="Wingdings" charset="2"/>
              <a:buChar char="§"/>
            </a:pPr>
            <a:endParaRPr lang="en-US" sz="2000" dirty="0" smtClean="0">
              <a:latin typeface="+mn-ea"/>
            </a:endParaRPr>
          </a:p>
        </p:txBody>
      </p:sp>
      <p:sp>
        <p:nvSpPr>
          <p:cNvPr id="6" name="Rechteck 10"/>
          <p:cNvSpPr/>
          <p:nvPr/>
        </p:nvSpPr>
        <p:spPr>
          <a:xfrm>
            <a:off x="323528" y="6093296"/>
            <a:ext cx="848452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2563" indent="-182563">
              <a:buClr>
                <a:schemeClr val="accent1"/>
              </a:buClr>
              <a:buFont typeface="Wingdings" charset="2"/>
              <a:buChar char="§"/>
            </a:pPr>
            <a:r>
              <a:rPr lang="en-US" sz="1400" dirty="0" smtClean="0">
                <a:latin typeface="+mn-ea"/>
              </a:rPr>
              <a:t>Figures for “cloud federation only” are hard to find (=practically non-existent).</a:t>
            </a:r>
          </a:p>
          <a:p>
            <a:pPr marL="182563" indent="-182563">
              <a:buClr>
                <a:schemeClr val="accent1"/>
              </a:buClr>
              <a:buFont typeface="Wingdings" charset="2"/>
              <a:buChar char="§"/>
            </a:pPr>
            <a:r>
              <a:rPr lang="en-US" sz="1400" dirty="0" smtClean="0">
                <a:latin typeface="+mn-ea"/>
              </a:rPr>
              <a:t>Cloud computing utilization levels are “the best kept secret” in the business.</a:t>
            </a:r>
          </a:p>
        </p:txBody>
      </p:sp>
      <p:sp>
        <p:nvSpPr>
          <p:cNvPr id="7" name="TextBox 11"/>
          <p:cNvSpPr txBox="1"/>
          <p:nvPr/>
        </p:nvSpPr>
        <p:spPr>
          <a:xfrm>
            <a:off x="6248737" y="4468751"/>
            <a:ext cx="223651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b="1" dirty="0" smtClean="0">
                <a:latin typeface="+mn-ea"/>
              </a:rPr>
              <a:t>Cloud distribution </a:t>
            </a:r>
          </a:p>
          <a:p>
            <a:r>
              <a:rPr lang="de-DE" b="1" dirty="0" smtClean="0">
                <a:latin typeface="+mn-ea"/>
              </a:rPr>
              <a:t>– Market share</a:t>
            </a:r>
            <a:endParaRPr lang="en-US" b="1" dirty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50799235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763688" y="3645024"/>
            <a:ext cx="59229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600" b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ETRI Cloud Service Broker</a:t>
            </a:r>
            <a:endParaRPr lang="ko-KR" altLang="en-US" sz="3600" b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 bwMode="auto">
          <a:xfrm>
            <a:off x="2253599" y="2060848"/>
            <a:ext cx="4536504" cy="18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4" tIns="45712" rIns="91424" bIns="45712" anchor="ctr"/>
          <a:lstStyle>
            <a:lvl1pPr defTabSz="1042988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1042988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1042988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1042988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defTabSz="1042988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defTabSz="10429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defTabSz="10429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defTabSz="10429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defTabSz="10429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latin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7200" b="1" dirty="0" err="1" smtClean="0">
                <a:solidFill>
                  <a:srgbClr val="0A0181"/>
                </a:solidFill>
                <a:latin typeface="Brush Script MT" pitchFamily="66" charset="0"/>
                <a:ea typeface="HY울릉도M" pitchFamily="18" charset="-127"/>
              </a:rPr>
              <a:t>a</a:t>
            </a:r>
            <a:r>
              <a:rPr lang="en-US" altLang="ko-KR" sz="7200" b="1" dirty="0" err="1" smtClean="0">
                <a:solidFill>
                  <a:schemeClr val="tx2">
                    <a:lumMod val="75000"/>
                  </a:schemeClr>
                </a:solidFill>
                <a:latin typeface="Brush Script MT" pitchFamily="66" charset="0"/>
                <a:ea typeface="HY울릉도M" pitchFamily="18" charset="-127"/>
              </a:rPr>
              <a:t>n</a:t>
            </a:r>
            <a:r>
              <a:rPr lang="en-US" altLang="ko-KR" sz="7200" b="1" dirty="0" err="1" smtClean="0">
                <a:solidFill>
                  <a:srgbClr val="01035F"/>
                </a:solidFill>
                <a:latin typeface="Brush Script MT" pitchFamily="66" charset="0"/>
                <a:ea typeface="HY울릉도M" pitchFamily="18" charset="-127"/>
              </a:rPr>
              <a:t>y</a:t>
            </a:r>
            <a:r>
              <a:rPr lang="en-US" altLang="ko-KR" sz="7200" b="1" dirty="0" err="1" smtClean="0">
                <a:solidFill>
                  <a:srgbClr val="FF0000"/>
                </a:solidFill>
                <a:latin typeface="BrushScript BT" pitchFamily="2" charset="0"/>
                <a:ea typeface="HY울릉도M" pitchFamily="18" charset="-127"/>
              </a:rPr>
              <a:t>B</a:t>
            </a:r>
            <a:r>
              <a:rPr lang="en-US" altLang="ko-KR" sz="4800" b="1" dirty="0" err="1" smtClean="0">
                <a:solidFill>
                  <a:srgbClr val="01035F"/>
                </a:solidFill>
                <a:latin typeface="HY울릉도M" pitchFamily="18" charset="-127"/>
                <a:ea typeface="HY울릉도M" pitchFamily="18" charset="-127"/>
              </a:rPr>
              <a:t>roker</a:t>
            </a:r>
            <a:endParaRPr lang="uk-UA" altLang="ko-KR" sz="5400" b="1" dirty="0">
              <a:solidFill>
                <a:srgbClr val="01035F"/>
              </a:solidFill>
              <a:latin typeface="HY울릉도M" pitchFamily="18" charset="-127"/>
              <a:ea typeface="HY울릉도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27388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698477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Objectives of Cloud service broker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496888" y="929400"/>
            <a:ext cx="8229600" cy="5786513"/>
            <a:chOff x="496888" y="929400"/>
            <a:chExt cx="8229600" cy="5786513"/>
          </a:xfrm>
        </p:grpSpPr>
        <p:sp>
          <p:nvSpPr>
            <p:cNvPr id="20" name="Freeform 6"/>
            <p:cNvSpPr>
              <a:spLocks/>
            </p:cNvSpPr>
            <p:nvPr/>
          </p:nvSpPr>
          <p:spPr bwMode="auto">
            <a:xfrm>
              <a:off x="496888" y="929400"/>
              <a:ext cx="8229600" cy="1054665"/>
            </a:xfrm>
            <a:custGeom>
              <a:avLst/>
              <a:gdLst>
                <a:gd name="T0" fmla="*/ 0 w 8229600"/>
                <a:gd name="T1" fmla="*/ 115930 h 1159302"/>
                <a:gd name="T2" fmla="*/ 115930 w 8229600"/>
                <a:gd name="T3" fmla="*/ 0 h 1159302"/>
                <a:gd name="T4" fmla="*/ 8113670 w 8229600"/>
                <a:gd name="T5" fmla="*/ 0 h 1159302"/>
                <a:gd name="T6" fmla="*/ 8229600 w 8229600"/>
                <a:gd name="T7" fmla="*/ 115930 h 1159302"/>
                <a:gd name="T8" fmla="*/ 8229600 w 8229600"/>
                <a:gd name="T9" fmla="*/ 1043372 h 1159302"/>
                <a:gd name="T10" fmla="*/ 8113670 w 8229600"/>
                <a:gd name="T11" fmla="*/ 1159302 h 1159302"/>
                <a:gd name="T12" fmla="*/ 115930 w 8229600"/>
                <a:gd name="T13" fmla="*/ 1159302 h 1159302"/>
                <a:gd name="T14" fmla="*/ 0 w 8229600"/>
                <a:gd name="T15" fmla="*/ 1043372 h 1159302"/>
                <a:gd name="T16" fmla="*/ 0 w 8229600"/>
                <a:gd name="T17" fmla="*/ 115930 h 1159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229600"/>
                <a:gd name="T28" fmla="*/ 0 h 1159302"/>
                <a:gd name="T29" fmla="*/ 8229600 w 8229600"/>
                <a:gd name="T30" fmla="*/ 1159302 h 115930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229600" h="1159302">
                  <a:moveTo>
                    <a:pt x="0" y="115930"/>
                  </a:moveTo>
                  <a:cubicBezTo>
                    <a:pt x="0" y="51904"/>
                    <a:pt x="51904" y="0"/>
                    <a:pt x="115930" y="0"/>
                  </a:cubicBezTo>
                  <a:lnTo>
                    <a:pt x="8113670" y="0"/>
                  </a:lnTo>
                  <a:cubicBezTo>
                    <a:pt x="8177696" y="0"/>
                    <a:pt x="8229600" y="51904"/>
                    <a:pt x="8229600" y="115930"/>
                  </a:cubicBezTo>
                  <a:lnTo>
                    <a:pt x="8229600" y="1043372"/>
                  </a:lnTo>
                  <a:cubicBezTo>
                    <a:pt x="8229600" y="1107398"/>
                    <a:pt x="8177696" y="1159302"/>
                    <a:pt x="8113670" y="1159302"/>
                  </a:cubicBezTo>
                  <a:lnTo>
                    <a:pt x="115930" y="1159302"/>
                  </a:lnTo>
                  <a:cubicBezTo>
                    <a:pt x="51904" y="1159302"/>
                    <a:pt x="0" y="1107398"/>
                    <a:pt x="0" y="1043372"/>
                  </a:cubicBezTo>
                  <a:lnTo>
                    <a:pt x="0" y="115930"/>
                  </a:lnTo>
                  <a:close/>
                </a:path>
              </a:pathLst>
            </a:custGeom>
            <a:gradFill rotWithShape="1">
              <a:gsLst>
                <a:gs pos="0">
                  <a:srgbClr val="DADAF5"/>
                </a:gs>
                <a:gs pos="100000">
                  <a:srgbClr val="C1C1D9"/>
                </a:gs>
              </a:gsLst>
              <a:lin ang="5400000"/>
            </a:gradFill>
            <a:ln w="9525">
              <a:noFill/>
              <a:miter lim="800000"/>
              <a:headEnd/>
              <a:tailEnd/>
            </a:ln>
            <a:effectLst>
              <a:outerShdw dist="23000" dir="5400000" rotWithShape="0">
                <a:srgbClr val="808080">
                  <a:alpha val="34999"/>
                </a:srgbClr>
              </a:outerShdw>
            </a:effectLst>
          </p:spPr>
          <p:txBody>
            <a:bodyPr lIns="1857100" tIns="95250" rIns="95251" bIns="95250" anchor="ctr"/>
            <a:lstStyle>
              <a:lvl1pPr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spcAft>
                  <a:spcPct val="35000"/>
                </a:spcAft>
              </a:pPr>
              <a:r>
                <a:rPr lang="fr-FR" altLang="ko-KR" sz="2000" b="1" dirty="0" smtClean="0">
                  <a:solidFill>
                    <a:srgbClr val="000000"/>
                  </a:solidFill>
                  <a:latin typeface="+mn-ea"/>
                </a:rPr>
                <a:t>broker </a:t>
              </a:r>
              <a:r>
                <a:rPr lang="fr-FR" altLang="ko-KR" sz="2000" b="1" dirty="0">
                  <a:solidFill>
                    <a:srgbClr val="000000"/>
                  </a:solidFill>
                  <a:latin typeface="+mn-ea"/>
                </a:rPr>
                <a:t>services and resources from different Cloud providers</a:t>
              </a:r>
              <a:endParaRPr lang="en-US" altLang="ko-KR" sz="200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1" name="Rounded Rectangle 7"/>
            <p:cNvSpPr>
              <a:spLocks noChangeArrowheads="1"/>
            </p:cNvSpPr>
            <p:nvPr/>
          </p:nvSpPr>
          <p:spPr bwMode="auto">
            <a:xfrm>
              <a:off x="612776" y="1034867"/>
              <a:ext cx="1646237" cy="843732"/>
            </a:xfrm>
            <a:prstGeom prst="roundRect">
              <a:avLst>
                <a:gd name="adj" fmla="val 10000"/>
              </a:avLst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 w="9525">
              <a:noFill/>
              <a:round/>
              <a:headEnd/>
              <a:tailEnd/>
            </a:ln>
            <a:effectLst>
              <a:outerShdw dist="23000" dir="5400000" rotWithShape="0">
                <a:srgbClr val="808080">
                  <a:alpha val="34999"/>
                </a:srgbClr>
              </a:outerShdw>
            </a:effec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endParaRPr lang="ko-KR" altLang="ko-KR" sz="2000" b="1">
                <a:latin typeface="+mn-ea"/>
              </a:endParaRPr>
            </a:p>
          </p:txBody>
        </p:sp>
        <p:sp>
          <p:nvSpPr>
            <p:cNvPr id="22" name="Freeform 8"/>
            <p:cNvSpPr>
              <a:spLocks/>
            </p:cNvSpPr>
            <p:nvPr/>
          </p:nvSpPr>
          <p:spPr bwMode="auto">
            <a:xfrm>
              <a:off x="496888" y="2089532"/>
              <a:ext cx="8229600" cy="1054665"/>
            </a:xfrm>
            <a:custGeom>
              <a:avLst/>
              <a:gdLst>
                <a:gd name="T0" fmla="*/ 0 w 8229600"/>
                <a:gd name="T1" fmla="*/ 115930 h 1159302"/>
                <a:gd name="T2" fmla="*/ 115930 w 8229600"/>
                <a:gd name="T3" fmla="*/ 0 h 1159302"/>
                <a:gd name="T4" fmla="*/ 8113670 w 8229600"/>
                <a:gd name="T5" fmla="*/ 0 h 1159302"/>
                <a:gd name="T6" fmla="*/ 8229600 w 8229600"/>
                <a:gd name="T7" fmla="*/ 115930 h 1159302"/>
                <a:gd name="T8" fmla="*/ 8229600 w 8229600"/>
                <a:gd name="T9" fmla="*/ 1043372 h 1159302"/>
                <a:gd name="T10" fmla="*/ 8113670 w 8229600"/>
                <a:gd name="T11" fmla="*/ 1159302 h 1159302"/>
                <a:gd name="T12" fmla="*/ 115930 w 8229600"/>
                <a:gd name="T13" fmla="*/ 1159302 h 1159302"/>
                <a:gd name="T14" fmla="*/ 0 w 8229600"/>
                <a:gd name="T15" fmla="*/ 1043372 h 1159302"/>
                <a:gd name="T16" fmla="*/ 0 w 8229600"/>
                <a:gd name="T17" fmla="*/ 115930 h 1159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229600"/>
                <a:gd name="T28" fmla="*/ 0 h 1159302"/>
                <a:gd name="T29" fmla="*/ 8229600 w 8229600"/>
                <a:gd name="T30" fmla="*/ 1159302 h 115930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229600" h="1159302">
                  <a:moveTo>
                    <a:pt x="0" y="115930"/>
                  </a:moveTo>
                  <a:cubicBezTo>
                    <a:pt x="0" y="51904"/>
                    <a:pt x="51904" y="0"/>
                    <a:pt x="115930" y="0"/>
                  </a:cubicBezTo>
                  <a:lnTo>
                    <a:pt x="8113670" y="0"/>
                  </a:lnTo>
                  <a:cubicBezTo>
                    <a:pt x="8177696" y="0"/>
                    <a:pt x="8229600" y="51904"/>
                    <a:pt x="8229600" y="115930"/>
                  </a:cubicBezTo>
                  <a:lnTo>
                    <a:pt x="8229600" y="1043372"/>
                  </a:lnTo>
                  <a:cubicBezTo>
                    <a:pt x="8229600" y="1107398"/>
                    <a:pt x="8177696" y="1159302"/>
                    <a:pt x="8113670" y="1159302"/>
                  </a:cubicBezTo>
                  <a:lnTo>
                    <a:pt x="115930" y="1159302"/>
                  </a:lnTo>
                  <a:cubicBezTo>
                    <a:pt x="51904" y="1159302"/>
                    <a:pt x="0" y="1107398"/>
                    <a:pt x="0" y="1043372"/>
                  </a:cubicBezTo>
                  <a:lnTo>
                    <a:pt x="0" y="115930"/>
                  </a:lnTo>
                  <a:close/>
                </a:path>
              </a:pathLst>
            </a:custGeom>
            <a:gradFill rotWithShape="1">
              <a:gsLst>
                <a:gs pos="0">
                  <a:srgbClr val="DADAF5"/>
                </a:gs>
                <a:gs pos="100000">
                  <a:srgbClr val="C1C1D9"/>
                </a:gs>
              </a:gsLst>
              <a:lin ang="5400000"/>
            </a:gradFill>
            <a:ln w="9525">
              <a:noFill/>
              <a:miter lim="800000"/>
              <a:headEnd/>
              <a:tailEnd/>
            </a:ln>
            <a:effectLst>
              <a:outerShdw dist="23000" dir="5400000" rotWithShape="0">
                <a:srgbClr val="808080">
                  <a:alpha val="34999"/>
                </a:srgbClr>
              </a:outerShdw>
            </a:effectLst>
          </p:spPr>
          <p:txBody>
            <a:bodyPr lIns="1857100" tIns="95250" rIns="95251" bIns="95250" anchor="ctr"/>
            <a:lstStyle>
              <a:lvl1pPr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spcAft>
                  <a:spcPct val="35000"/>
                </a:spcAft>
              </a:pPr>
              <a:r>
                <a:rPr lang="fr-FR" altLang="ko-KR" sz="2000" b="1" dirty="0">
                  <a:solidFill>
                    <a:srgbClr val="000000"/>
                  </a:solidFill>
                  <a:latin typeface="+mn-ea"/>
                </a:rPr>
                <a:t>Simplify the </a:t>
              </a:r>
              <a:r>
                <a:rPr lang="fr-FR" altLang="ko-KR" sz="2000" b="1" dirty="0" smtClean="0">
                  <a:solidFill>
                    <a:srgbClr val="000000"/>
                  </a:solidFill>
                  <a:latin typeface="+mn-ea"/>
                </a:rPr>
                <a:t>utilization, development </a:t>
              </a:r>
              <a:r>
                <a:rPr lang="fr-FR" altLang="ko-KR" sz="2000" b="1" dirty="0">
                  <a:solidFill>
                    <a:srgbClr val="000000"/>
                  </a:solidFill>
                  <a:latin typeface="+mn-ea"/>
                </a:rPr>
                <a:t>and management of secure, portable and scalable </a:t>
              </a:r>
              <a:r>
                <a:rPr lang="fr-FR" altLang="ko-KR" sz="2000" b="1" dirty="0" smtClean="0">
                  <a:solidFill>
                    <a:srgbClr val="000000"/>
                  </a:solidFill>
                  <a:latin typeface="+mn-ea"/>
                </a:rPr>
                <a:t>cloud </a:t>
              </a:r>
              <a:r>
                <a:rPr lang="en-US" altLang="ko-KR" sz="2000" b="1" dirty="0" smtClean="0">
                  <a:solidFill>
                    <a:srgbClr val="000000"/>
                  </a:solidFill>
                  <a:latin typeface="+mn-ea"/>
                </a:rPr>
                <a:t>services</a:t>
              </a:r>
              <a:endParaRPr lang="en-US" altLang="ko-KR" sz="200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3" name="Freeform 10"/>
            <p:cNvSpPr>
              <a:spLocks/>
            </p:cNvSpPr>
            <p:nvPr/>
          </p:nvSpPr>
          <p:spPr bwMode="auto">
            <a:xfrm>
              <a:off x="496888" y="3251108"/>
              <a:ext cx="8229600" cy="1054665"/>
            </a:xfrm>
            <a:custGeom>
              <a:avLst/>
              <a:gdLst>
                <a:gd name="T0" fmla="*/ 0 w 8229600"/>
                <a:gd name="T1" fmla="*/ 115930 h 1159302"/>
                <a:gd name="T2" fmla="*/ 115930 w 8229600"/>
                <a:gd name="T3" fmla="*/ 0 h 1159302"/>
                <a:gd name="T4" fmla="*/ 8113670 w 8229600"/>
                <a:gd name="T5" fmla="*/ 0 h 1159302"/>
                <a:gd name="T6" fmla="*/ 8229600 w 8229600"/>
                <a:gd name="T7" fmla="*/ 115930 h 1159302"/>
                <a:gd name="T8" fmla="*/ 8229600 w 8229600"/>
                <a:gd name="T9" fmla="*/ 1043372 h 1159302"/>
                <a:gd name="T10" fmla="*/ 8113670 w 8229600"/>
                <a:gd name="T11" fmla="*/ 1159302 h 1159302"/>
                <a:gd name="T12" fmla="*/ 115930 w 8229600"/>
                <a:gd name="T13" fmla="*/ 1159302 h 1159302"/>
                <a:gd name="T14" fmla="*/ 0 w 8229600"/>
                <a:gd name="T15" fmla="*/ 1043372 h 1159302"/>
                <a:gd name="T16" fmla="*/ 0 w 8229600"/>
                <a:gd name="T17" fmla="*/ 115930 h 1159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229600"/>
                <a:gd name="T28" fmla="*/ 0 h 1159302"/>
                <a:gd name="T29" fmla="*/ 8229600 w 8229600"/>
                <a:gd name="T30" fmla="*/ 1159302 h 115930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229600" h="1159302">
                  <a:moveTo>
                    <a:pt x="0" y="115930"/>
                  </a:moveTo>
                  <a:cubicBezTo>
                    <a:pt x="0" y="51904"/>
                    <a:pt x="51904" y="0"/>
                    <a:pt x="115930" y="0"/>
                  </a:cubicBezTo>
                  <a:lnTo>
                    <a:pt x="8113670" y="0"/>
                  </a:lnTo>
                  <a:cubicBezTo>
                    <a:pt x="8177696" y="0"/>
                    <a:pt x="8229600" y="51904"/>
                    <a:pt x="8229600" y="115930"/>
                  </a:cubicBezTo>
                  <a:lnTo>
                    <a:pt x="8229600" y="1043372"/>
                  </a:lnTo>
                  <a:cubicBezTo>
                    <a:pt x="8229600" y="1107398"/>
                    <a:pt x="8177696" y="1159302"/>
                    <a:pt x="8113670" y="1159302"/>
                  </a:cubicBezTo>
                  <a:lnTo>
                    <a:pt x="115930" y="1159302"/>
                  </a:lnTo>
                  <a:cubicBezTo>
                    <a:pt x="51904" y="1159302"/>
                    <a:pt x="0" y="1107398"/>
                    <a:pt x="0" y="1043372"/>
                  </a:cubicBezTo>
                  <a:lnTo>
                    <a:pt x="0" y="115930"/>
                  </a:lnTo>
                  <a:close/>
                </a:path>
              </a:pathLst>
            </a:custGeom>
            <a:gradFill rotWithShape="1">
              <a:gsLst>
                <a:gs pos="0">
                  <a:srgbClr val="DADAF5"/>
                </a:gs>
                <a:gs pos="100000">
                  <a:srgbClr val="C1C1D9"/>
                </a:gs>
              </a:gsLst>
              <a:lin ang="5400000"/>
            </a:gradFill>
            <a:ln w="9525">
              <a:noFill/>
              <a:miter lim="800000"/>
              <a:headEnd/>
              <a:tailEnd/>
            </a:ln>
            <a:effectLst>
              <a:outerShdw dist="23000" dir="5400000" rotWithShape="0">
                <a:srgbClr val="808080">
                  <a:alpha val="34999"/>
                </a:srgbClr>
              </a:outerShdw>
            </a:effectLst>
          </p:spPr>
          <p:txBody>
            <a:bodyPr lIns="1857100" tIns="95250" rIns="95251" bIns="95250" anchor="ctr"/>
            <a:lstStyle>
              <a:lvl1pPr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spcAft>
                  <a:spcPct val="35000"/>
                </a:spcAft>
              </a:pPr>
              <a:r>
                <a:rPr lang="fr-FR" altLang="ko-KR" sz="2000" b="1" dirty="0">
                  <a:solidFill>
                    <a:srgbClr val="000000"/>
                  </a:solidFill>
                  <a:latin typeface="+mn-ea"/>
                </a:rPr>
                <a:t>Provide tailored SLA </a:t>
              </a:r>
              <a:r>
                <a:rPr lang="fr-FR" altLang="ko-KR" sz="2000" b="1" dirty="0" smtClean="0">
                  <a:solidFill>
                    <a:srgbClr val="000000"/>
                  </a:solidFill>
                  <a:latin typeface="+mn-ea"/>
                </a:rPr>
                <a:t>facilities</a:t>
              </a:r>
            </a:p>
            <a:p>
              <a:pPr eaLnBrk="1" hangingPunct="1">
                <a:lnSpc>
                  <a:spcPct val="90000"/>
                </a:lnSpc>
                <a:spcAft>
                  <a:spcPct val="35000"/>
                </a:spcAft>
              </a:pPr>
              <a:r>
                <a:rPr lang="en-US" altLang="ko-KR" sz="2000" b="1" dirty="0" smtClean="0">
                  <a:solidFill>
                    <a:srgbClr val="000000"/>
                  </a:solidFill>
                  <a:latin typeface="+mn-ea"/>
                </a:rPr>
                <a:t>(for customer oriented Cloud service)</a:t>
              </a:r>
              <a:endParaRPr lang="en-US" altLang="ko-KR" sz="2000" b="1" dirty="0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4" name="Rounded Rectangle 11"/>
            <p:cNvSpPr>
              <a:spLocks noChangeArrowheads="1"/>
            </p:cNvSpPr>
            <p:nvPr/>
          </p:nvSpPr>
          <p:spPr bwMode="auto">
            <a:xfrm>
              <a:off x="612776" y="3356574"/>
              <a:ext cx="1646237" cy="843732"/>
            </a:xfrm>
            <a:prstGeom prst="roundRect">
              <a:avLst>
                <a:gd name="adj" fmla="val 10000"/>
              </a:avLst>
            </a:prstGeom>
            <a:solidFill>
              <a:srgbClr val="E4E4EC"/>
            </a:solidFill>
            <a:ln w="9525">
              <a:noFill/>
              <a:round/>
              <a:headEnd/>
              <a:tailEnd/>
            </a:ln>
            <a:effectLst>
              <a:outerShdw dist="23000" dir="5400000" rotWithShape="0">
                <a:srgbClr val="808080">
                  <a:alpha val="34999"/>
                </a:srgbClr>
              </a:outerShdw>
            </a:effec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endParaRPr lang="ko-KR" altLang="ko-KR" sz="2000" b="1">
                <a:latin typeface="+mn-ea"/>
              </a:endParaRPr>
            </a:p>
          </p:txBody>
        </p:sp>
        <p:sp>
          <p:nvSpPr>
            <p:cNvPr id="25" name="Freeform 12"/>
            <p:cNvSpPr>
              <a:spLocks/>
            </p:cNvSpPr>
            <p:nvPr/>
          </p:nvSpPr>
          <p:spPr bwMode="auto">
            <a:xfrm>
              <a:off x="496888" y="5661248"/>
              <a:ext cx="8229600" cy="1054665"/>
            </a:xfrm>
            <a:custGeom>
              <a:avLst/>
              <a:gdLst>
                <a:gd name="T0" fmla="*/ 0 w 8229600"/>
                <a:gd name="T1" fmla="*/ 115930 h 1159302"/>
                <a:gd name="T2" fmla="*/ 115930 w 8229600"/>
                <a:gd name="T3" fmla="*/ 0 h 1159302"/>
                <a:gd name="T4" fmla="*/ 8113670 w 8229600"/>
                <a:gd name="T5" fmla="*/ 0 h 1159302"/>
                <a:gd name="T6" fmla="*/ 8229600 w 8229600"/>
                <a:gd name="T7" fmla="*/ 115930 h 1159302"/>
                <a:gd name="T8" fmla="*/ 8229600 w 8229600"/>
                <a:gd name="T9" fmla="*/ 1043372 h 1159302"/>
                <a:gd name="T10" fmla="*/ 8113670 w 8229600"/>
                <a:gd name="T11" fmla="*/ 1159302 h 1159302"/>
                <a:gd name="T12" fmla="*/ 115930 w 8229600"/>
                <a:gd name="T13" fmla="*/ 1159302 h 1159302"/>
                <a:gd name="T14" fmla="*/ 0 w 8229600"/>
                <a:gd name="T15" fmla="*/ 1043372 h 1159302"/>
                <a:gd name="T16" fmla="*/ 0 w 8229600"/>
                <a:gd name="T17" fmla="*/ 115930 h 11593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229600"/>
                <a:gd name="T28" fmla="*/ 0 h 1159302"/>
                <a:gd name="T29" fmla="*/ 8229600 w 8229600"/>
                <a:gd name="T30" fmla="*/ 1159302 h 115930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229600" h="1159302">
                  <a:moveTo>
                    <a:pt x="0" y="115930"/>
                  </a:moveTo>
                  <a:cubicBezTo>
                    <a:pt x="0" y="51904"/>
                    <a:pt x="51904" y="0"/>
                    <a:pt x="115930" y="0"/>
                  </a:cubicBezTo>
                  <a:lnTo>
                    <a:pt x="8113670" y="0"/>
                  </a:lnTo>
                  <a:cubicBezTo>
                    <a:pt x="8177696" y="0"/>
                    <a:pt x="8229600" y="51904"/>
                    <a:pt x="8229600" y="115930"/>
                  </a:cubicBezTo>
                  <a:lnTo>
                    <a:pt x="8229600" y="1043372"/>
                  </a:lnTo>
                  <a:cubicBezTo>
                    <a:pt x="8229600" y="1107398"/>
                    <a:pt x="8177696" y="1159302"/>
                    <a:pt x="8113670" y="1159302"/>
                  </a:cubicBezTo>
                  <a:lnTo>
                    <a:pt x="115930" y="1159302"/>
                  </a:lnTo>
                  <a:cubicBezTo>
                    <a:pt x="51904" y="1159302"/>
                    <a:pt x="0" y="1107398"/>
                    <a:pt x="0" y="1043372"/>
                  </a:cubicBezTo>
                  <a:lnTo>
                    <a:pt x="0" y="115930"/>
                  </a:lnTo>
                  <a:close/>
                </a:path>
              </a:pathLst>
            </a:custGeom>
            <a:gradFill rotWithShape="1">
              <a:gsLst>
                <a:gs pos="0">
                  <a:srgbClr val="DADAF5"/>
                </a:gs>
                <a:gs pos="100000">
                  <a:srgbClr val="C1C1D9"/>
                </a:gs>
              </a:gsLst>
              <a:lin ang="5400000"/>
            </a:gradFill>
            <a:ln w="9525">
              <a:noFill/>
              <a:miter lim="800000"/>
              <a:headEnd/>
              <a:tailEnd/>
            </a:ln>
            <a:effectLst>
              <a:outerShdw dist="23000" dir="5400000" rotWithShape="0">
                <a:srgbClr val="808080">
                  <a:alpha val="34999"/>
                </a:srgbClr>
              </a:outerShdw>
            </a:effectLst>
          </p:spPr>
          <p:txBody>
            <a:bodyPr lIns="1857100" tIns="95250" rIns="95251" bIns="95250" anchor="ctr"/>
            <a:lstStyle>
              <a:lvl1pPr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defTabSz="111125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defTabSz="111125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spcAft>
                  <a:spcPct val="35000"/>
                </a:spcAft>
              </a:pPr>
              <a:r>
                <a:rPr lang="fr-FR" altLang="ko-KR" sz="2000" b="1">
                  <a:solidFill>
                    <a:srgbClr val="000000"/>
                  </a:solidFill>
                  <a:latin typeface="+mn-ea"/>
                </a:rPr>
                <a:t>Enable new business models via real-time rating, charging, and revenue sharing</a:t>
              </a:r>
              <a:endParaRPr lang="en-US" altLang="ko-KR" sz="2000" b="1">
                <a:solidFill>
                  <a:srgbClr val="000000"/>
                </a:solidFill>
                <a:latin typeface="+mn-ea"/>
              </a:endParaRPr>
            </a:p>
          </p:txBody>
        </p:sp>
        <p:sp>
          <p:nvSpPr>
            <p:cNvPr id="26" name="Rounded Rectangle 13"/>
            <p:cNvSpPr>
              <a:spLocks noChangeArrowheads="1"/>
            </p:cNvSpPr>
            <p:nvPr/>
          </p:nvSpPr>
          <p:spPr bwMode="auto">
            <a:xfrm>
              <a:off x="595948" y="5810056"/>
              <a:ext cx="1646237" cy="843732"/>
            </a:xfrm>
            <a:prstGeom prst="roundRect">
              <a:avLst>
                <a:gd name="adj" fmla="val 10000"/>
              </a:avLst>
            </a:prstGeom>
            <a:solidFill>
              <a:srgbClr val="E4E4EC"/>
            </a:solidFill>
            <a:ln w="9525">
              <a:noFill/>
              <a:round/>
              <a:headEnd/>
              <a:tailEnd/>
            </a:ln>
            <a:effectLst>
              <a:outerShdw dist="23000" dir="5400000" rotWithShape="0">
                <a:srgbClr val="808080">
                  <a:alpha val="34999"/>
                </a:srgbClr>
              </a:outerShdw>
            </a:effec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endParaRPr lang="ko-KR" altLang="ko-KR" sz="2000" b="1">
                <a:latin typeface="+mn-ea"/>
              </a:endParaRPr>
            </a:p>
          </p:txBody>
        </p:sp>
        <p:pic>
          <p:nvPicPr>
            <p:cNvPr id="27" name="Grafik 8" descr="statistics_a.wmf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17575" y="5810056"/>
              <a:ext cx="950913" cy="757047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28" name="Rounded Rectangle 11"/>
            <p:cNvSpPr>
              <a:spLocks noChangeArrowheads="1"/>
            </p:cNvSpPr>
            <p:nvPr/>
          </p:nvSpPr>
          <p:spPr bwMode="auto">
            <a:xfrm>
              <a:off x="603251" y="2177661"/>
              <a:ext cx="1646237" cy="843732"/>
            </a:xfrm>
            <a:prstGeom prst="roundRect">
              <a:avLst>
                <a:gd name="adj" fmla="val 10000"/>
              </a:avLst>
            </a:prstGeom>
            <a:solidFill>
              <a:srgbClr val="E4E4EC"/>
            </a:solidFill>
            <a:ln w="9525">
              <a:noFill/>
              <a:round/>
              <a:headEnd/>
              <a:tailEnd/>
            </a:ln>
            <a:effectLst>
              <a:outerShdw dist="23000" dir="5400000" rotWithShape="0">
                <a:srgbClr val="808080">
                  <a:alpha val="34999"/>
                </a:srgbClr>
              </a:outerShdw>
            </a:effec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 eaLnBrk="1" hangingPunct="1"/>
              <a:endParaRPr lang="ko-KR" altLang="ko-KR" sz="2000" b="1">
                <a:latin typeface="+mn-ea"/>
              </a:endParaRPr>
            </a:p>
          </p:txBody>
        </p:sp>
        <p:pic>
          <p:nvPicPr>
            <p:cNvPr id="29" name="Picture 12" descr="_2_082B1F680829AB98003E4521C1257AC4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6576" y="2177661"/>
              <a:ext cx="1636712" cy="816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2" descr="D:\Data\Divers\icons\iconex_ap\document_certificate.png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3776" y="3392693"/>
              <a:ext cx="798512" cy="7267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" name="그룹 1"/>
            <p:cNvGrpSpPr/>
            <p:nvPr/>
          </p:nvGrpSpPr>
          <p:grpSpPr>
            <a:xfrm>
              <a:off x="496888" y="4414297"/>
              <a:ext cx="8229600" cy="1054665"/>
              <a:chOff x="518864" y="5589240"/>
              <a:chExt cx="8229600" cy="1054665"/>
            </a:xfrm>
          </p:grpSpPr>
          <p:sp>
            <p:nvSpPr>
              <p:cNvPr id="15" name="Freeform 12"/>
              <p:cNvSpPr>
                <a:spLocks/>
              </p:cNvSpPr>
              <p:nvPr/>
            </p:nvSpPr>
            <p:spPr bwMode="auto">
              <a:xfrm>
                <a:off x="518864" y="5589240"/>
                <a:ext cx="8229600" cy="1054665"/>
              </a:xfrm>
              <a:custGeom>
                <a:avLst/>
                <a:gdLst>
                  <a:gd name="T0" fmla="*/ 0 w 8229600"/>
                  <a:gd name="T1" fmla="*/ 115930 h 1159302"/>
                  <a:gd name="T2" fmla="*/ 115930 w 8229600"/>
                  <a:gd name="T3" fmla="*/ 0 h 1159302"/>
                  <a:gd name="T4" fmla="*/ 8113670 w 8229600"/>
                  <a:gd name="T5" fmla="*/ 0 h 1159302"/>
                  <a:gd name="T6" fmla="*/ 8229600 w 8229600"/>
                  <a:gd name="T7" fmla="*/ 115930 h 1159302"/>
                  <a:gd name="T8" fmla="*/ 8229600 w 8229600"/>
                  <a:gd name="T9" fmla="*/ 1043372 h 1159302"/>
                  <a:gd name="T10" fmla="*/ 8113670 w 8229600"/>
                  <a:gd name="T11" fmla="*/ 1159302 h 1159302"/>
                  <a:gd name="T12" fmla="*/ 115930 w 8229600"/>
                  <a:gd name="T13" fmla="*/ 1159302 h 1159302"/>
                  <a:gd name="T14" fmla="*/ 0 w 8229600"/>
                  <a:gd name="T15" fmla="*/ 1043372 h 1159302"/>
                  <a:gd name="T16" fmla="*/ 0 w 8229600"/>
                  <a:gd name="T17" fmla="*/ 115930 h 11593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229600"/>
                  <a:gd name="T28" fmla="*/ 0 h 1159302"/>
                  <a:gd name="T29" fmla="*/ 8229600 w 8229600"/>
                  <a:gd name="T30" fmla="*/ 1159302 h 115930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229600" h="1159302">
                    <a:moveTo>
                      <a:pt x="0" y="115930"/>
                    </a:moveTo>
                    <a:cubicBezTo>
                      <a:pt x="0" y="51904"/>
                      <a:pt x="51904" y="0"/>
                      <a:pt x="115930" y="0"/>
                    </a:cubicBezTo>
                    <a:lnTo>
                      <a:pt x="8113670" y="0"/>
                    </a:lnTo>
                    <a:cubicBezTo>
                      <a:pt x="8177696" y="0"/>
                      <a:pt x="8229600" y="51904"/>
                      <a:pt x="8229600" y="115930"/>
                    </a:cubicBezTo>
                    <a:lnTo>
                      <a:pt x="8229600" y="1043372"/>
                    </a:lnTo>
                    <a:cubicBezTo>
                      <a:pt x="8229600" y="1107398"/>
                      <a:pt x="8177696" y="1159302"/>
                      <a:pt x="8113670" y="1159302"/>
                    </a:cubicBezTo>
                    <a:lnTo>
                      <a:pt x="115930" y="1159302"/>
                    </a:lnTo>
                    <a:cubicBezTo>
                      <a:pt x="51904" y="1159302"/>
                      <a:pt x="0" y="1107398"/>
                      <a:pt x="0" y="1043372"/>
                    </a:cubicBezTo>
                    <a:lnTo>
                      <a:pt x="0" y="11593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ADAF5"/>
                  </a:gs>
                  <a:gs pos="100000">
                    <a:srgbClr val="C1C1D9"/>
                  </a:gs>
                </a:gsLst>
                <a:lin ang="5400000"/>
              </a:gradFill>
              <a:ln w="9525">
                <a:noFill/>
                <a:miter lim="800000"/>
                <a:headEnd/>
                <a:tailEnd/>
              </a:ln>
              <a:effectLst>
                <a:outerShdw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lIns="1857100" tIns="95250" rIns="95251" bIns="95250" anchor="ctr"/>
              <a:lstStyle>
                <a:lvl1pPr defTabSz="111125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defTabSz="111125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defTabSz="111125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defTabSz="111125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defTabSz="111125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defTabSz="111125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defTabSz="111125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defTabSz="111125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defTabSz="111125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  <a:spcAft>
                    <a:spcPct val="35000"/>
                  </a:spcAft>
                </a:pPr>
                <a:r>
                  <a:rPr lang="fr-FR" altLang="ko-KR" sz="2000" b="1" dirty="0" smtClean="0">
                    <a:solidFill>
                      <a:srgbClr val="000000"/>
                    </a:solidFill>
                    <a:latin typeface="+mn-ea"/>
                  </a:rPr>
                  <a:t>One-Point Cloud service management on multiple clouds</a:t>
                </a:r>
                <a:endParaRPr lang="en-US" altLang="ko-KR" sz="2000" b="1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16" name="Rounded Rectangle 13"/>
              <p:cNvSpPr>
                <a:spLocks noChangeArrowheads="1"/>
              </p:cNvSpPr>
              <p:nvPr/>
            </p:nvSpPr>
            <p:spPr bwMode="auto">
              <a:xfrm>
                <a:off x="634752" y="5694707"/>
                <a:ext cx="1646237" cy="843732"/>
              </a:xfrm>
              <a:prstGeom prst="roundRect">
                <a:avLst>
                  <a:gd name="adj" fmla="val 10000"/>
                </a:avLst>
              </a:prstGeom>
              <a:solidFill>
                <a:srgbClr val="E4E4EC"/>
              </a:solidFill>
              <a:ln w="9525">
                <a:noFill/>
                <a:round/>
                <a:headEnd/>
                <a:tailEnd/>
              </a:ln>
              <a:effectLst>
                <a:outerShdw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hangingPunct="1"/>
                <a:endParaRPr lang="ko-KR" altLang="ko-KR" sz="2000" b="1">
                  <a:latin typeface="+mn-ea"/>
                </a:endParaRPr>
              </a:p>
            </p:txBody>
          </p:sp>
          <p:pic>
            <p:nvPicPr>
              <p:cNvPr id="10242" name="Picture 2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0872" y="5791872"/>
                <a:ext cx="1250848" cy="6494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37480033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Vision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graphicFrame>
        <p:nvGraphicFramePr>
          <p:cNvPr id="31" name="표 3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7755645"/>
              </p:ext>
            </p:extLst>
          </p:nvPr>
        </p:nvGraphicFramePr>
        <p:xfrm>
          <a:off x="683568" y="1988840"/>
          <a:ext cx="7776864" cy="4163700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2710119"/>
                <a:gridCol w="5066745"/>
              </a:tblGrid>
              <a:tr h="43850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dirty="0" smtClean="0"/>
                        <a:t>Any *</a:t>
                      </a:r>
                      <a:endParaRPr lang="ko-KR" altLang="en-US" sz="20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dirty="0" smtClean="0"/>
                        <a:t>Description</a:t>
                      </a:r>
                      <a:endParaRPr lang="ko-KR" altLang="en-US" sz="20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</a:tr>
              <a:tr h="7028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1" kern="1200" dirty="0" smtClean="0">
                          <a:effectLst/>
                        </a:rPr>
                        <a:t>A</a:t>
                      </a:r>
                      <a:r>
                        <a:rPr lang="sq-AL" altLang="ko-KR" sz="2000" b="1" kern="1200" dirty="0" smtClean="0">
                          <a:effectLst/>
                        </a:rPr>
                        <a:t>ny </a:t>
                      </a:r>
                      <a:r>
                        <a:rPr lang="en-US" altLang="ko-KR" sz="2000" b="1" kern="1200" dirty="0" smtClean="0">
                          <a:effectLst/>
                        </a:rPr>
                        <a:t>Resource</a:t>
                      </a:r>
                      <a:endParaRPr lang="ko-KR" altLang="en-US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2000" kern="1200" dirty="0" smtClean="0">
                          <a:effectLst/>
                        </a:rPr>
                        <a:t>Existing Computing</a:t>
                      </a:r>
                      <a:r>
                        <a:rPr lang="en-US" altLang="ko-KR" sz="2000" kern="1200" baseline="0" dirty="0" smtClean="0">
                          <a:effectLst/>
                        </a:rPr>
                        <a:t> Resource(CPU, Memory, </a:t>
                      </a:r>
                      <a:r>
                        <a:rPr lang="en-US" altLang="ko-KR" sz="2000" kern="1200" baseline="0" dirty="0" err="1" smtClean="0">
                          <a:effectLst/>
                        </a:rPr>
                        <a:t>Storagte</a:t>
                      </a:r>
                      <a:r>
                        <a:rPr lang="en-US" altLang="ko-KR" sz="2000" kern="1200" baseline="0" dirty="0" smtClean="0">
                          <a:effectLst/>
                        </a:rPr>
                        <a:t>), Network, Software</a:t>
                      </a:r>
                      <a:endParaRPr lang="ko-KR" altLang="en-US" sz="2000" b="0" dirty="0"/>
                    </a:p>
                  </a:txBody>
                  <a:tcPr/>
                </a:tc>
              </a:tr>
              <a:tr h="61270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1" kern="1200" dirty="0" smtClean="0">
                          <a:effectLst/>
                        </a:rPr>
                        <a:t>A</a:t>
                      </a:r>
                      <a:r>
                        <a:rPr lang="sq-AL" altLang="ko-KR" sz="2000" b="1" kern="1200" dirty="0" smtClean="0">
                          <a:effectLst/>
                        </a:rPr>
                        <a:t>ny </a:t>
                      </a:r>
                      <a:r>
                        <a:rPr lang="en-US" altLang="ko-KR" sz="2000" b="1" kern="1200" dirty="0" smtClean="0">
                          <a:effectLst/>
                        </a:rPr>
                        <a:t>Service</a:t>
                      </a:r>
                      <a:endParaRPr lang="ko-KR" altLang="en-US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sq-AL" altLang="ko-KR" sz="2000" kern="1200" dirty="0" smtClean="0">
                          <a:effectLst/>
                        </a:rPr>
                        <a:t>IaaS, PaaS, SaaS</a:t>
                      </a:r>
                      <a:r>
                        <a:rPr lang="en-US" altLang="ko-KR" sz="2000" kern="1200" dirty="0" smtClean="0">
                          <a:effectLst/>
                        </a:rPr>
                        <a:t> </a:t>
                      </a:r>
                      <a:endParaRPr lang="ko-KR" altLang="en-US" sz="2000" b="0" dirty="0"/>
                    </a:p>
                  </a:txBody>
                  <a:tcPr/>
                </a:tc>
              </a:tr>
              <a:tr h="6364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1" dirty="0" smtClean="0"/>
                        <a:t>Any cloud</a:t>
                      </a:r>
                      <a:endParaRPr lang="ko-KR" altLang="en-US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2000" kern="1200" dirty="0" smtClean="0">
                          <a:effectLst/>
                        </a:rPr>
                        <a:t>Supporting the connection to existing heterogeneous Clouds</a:t>
                      </a:r>
                      <a:endParaRPr lang="ko-KR" altLang="en-US" sz="2000" b="0" dirty="0"/>
                    </a:p>
                  </a:txBody>
                  <a:tcPr/>
                </a:tc>
              </a:tr>
              <a:tr h="9010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1" kern="1200" dirty="0" smtClean="0">
                          <a:effectLst/>
                        </a:rPr>
                        <a:t>A</a:t>
                      </a:r>
                      <a:r>
                        <a:rPr lang="sq-AL" altLang="ko-KR" sz="2000" b="1" kern="1200" dirty="0" smtClean="0">
                          <a:effectLst/>
                        </a:rPr>
                        <a:t>ny SLA-based management &amp; re-negotiation</a:t>
                      </a:r>
                      <a:endParaRPr lang="ko-KR" altLang="en-US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sq-AL" altLang="ko-KR" sz="2000" kern="1200" dirty="0" smtClean="0">
                          <a:effectLst/>
                        </a:rPr>
                        <a:t>SLA </a:t>
                      </a:r>
                      <a:r>
                        <a:rPr lang="en-US" altLang="ko-KR" sz="2000" kern="1200" dirty="0" smtClean="0">
                          <a:effectLst/>
                        </a:rPr>
                        <a:t>based service brokering and user-oriented</a:t>
                      </a:r>
                      <a:r>
                        <a:rPr lang="en-US" altLang="ko-KR" sz="2000" kern="1200" baseline="0" dirty="0" smtClean="0">
                          <a:effectLst/>
                        </a:rPr>
                        <a:t> management</a:t>
                      </a:r>
                      <a:endParaRPr lang="ko-KR" altLang="en-US" sz="2000" b="0" dirty="0"/>
                    </a:p>
                  </a:txBody>
                  <a:tcPr/>
                </a:tc>
              </a:tr>
              <a:tr h="70280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1" kern="1200" dirty="0" smtClean="0">
                          <a:effectLst/>
                        </a:rPr>
                        <a:t>A</a:t>
                      </a:r>
                      <a:r>
                        <a:rPr lang="sq-AL" altLang="ko-KR" sz="2000" b="1" kern="1200" dirty="0" smtClean="0">
                          <a:effectLst/>
                        </a:rPr>
                        <a:t>ny marketplace</a:t>
                      </a:r>
                      <a:endParaRPr lang="ko-KR" altLang="en-US" sz="20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2000" kern="1200" dirty="0" smtClean="0">
                          <a:effectLst/>
                        </a:rPr>
                        <a:t>Supporting various business</a:t>
                      </a:r>
                      <a:r>
                        <a:rPr lang="en-US" altLang="ko-KR" sz="2000" kern="1200" baseline="0" dirty="0" smtClean="0">
                          <a:effectLst/>
                        </a:rPr>
                        <a:t> brokering marketplaces to increase revenue</a:t>
                      </a:r>
                      <a:endParaRPr lang="ko-KR" altLang="en-US" sz="2000" b="0" dirty="0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5" name="Rectangle 2"/>
          <p:cNvSpPr txBox="1">
            <a:spLocks noChangeArrowheads="1"/>
          </p:cNvSpPr>
          <p:nvPr/>
        </p:nvSpPr>
        <p:spPr bwMode="auto">
          <a:xfrm>
            <a:off x="827584" y="1484784"/>
            <a:ext cx="2534425" cy="50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4" tIns="45712" rIns="91424" bIns="45712" anchor="ctr"/>
          <a:lstStyle>
            <a:lvl1pPr defTabSz="1042988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1042988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1042988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1042988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defTabSz="1042988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defTabSz="10429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defTabSz="10429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defTabSz="10429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defTabSz="10429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latin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4000" b="1" dirty="0" err="1" smtClean="0">
                <a:solidFill>
                  <a:srgbClr val="0A0181"/>
                </a:solidFill>
                <a:latin typeface="Brush Script MT" pitchFamily="66" charset="0"/>
                <a:ea typeface="HY울릉도M" pitchFamily="18" charset="-127"/>
              </a:rPr>
              <a:t>a</a:t>
            </a:r>
            <a:r>
              <a:rPr lang="en-US" altLang="ko-KR" sz="4000" b="1" dirty="0" err="1" smtClean="0">
                <a:solidFill>
                  <a:schemeClr val="tx2">
                    <a:lumMod val="75000"/>
                  </a:schemeClr>
                </a:solidFill>
                <a:latin typeface="Brush Script MT" pitchFamily="66" charset="0"/>
                <a:ea typeface="HY울릉도M" pitchFamily="18" charset="-127"/>
              </a:rPr>
              <a:t>n</a:t>
            </a:r>
            <a:r>
              <a:rPr lang="en-US" altLang="ko-KR" sz="4000" b="1" dirty="0" err="1" smtClean="0">
                <a:solidFill>
                  <a:srgbClr val="01035F"/>
                </a:solidFill>
                <a:latin typeface="Brush Script MT" pitchFamily="66" charset="0"/>
                <a:ea typeface="HY울릉도M" pitchFamily="18" charset="-127"/>
              </a:rPr>
              <a:t>y</a:t>
            </a:r>
            <a:r>
              <a:rPr lang="en-US" altLang="ko-KR" sz="4000" b="1" dirty="0" err="1" smtClean="0">
                <a:solidFill>
                  <a:srgbClr val="FF0000"/>
                </a:solidFill>
                <a:latin typeface="BrushScript BT" pitchFamily="2" charset="0"/>
                <a:ea typeface="HY울릉도M" pitchFamily="18" charset="-127"/>
              </a:rPr>
              <a:t>B</a:t>
            </a:r>
            <a:r>
              <a:rPr lang="en-US" altLang="ko-KR" sz="2400" b="1" dirty="0" err="1" smtClean="0">
                <a:solidFill>
                  <a:srgbClr val="01035F"/>
                </a:solidFill>
                <a:latin typeface="HY울릉도M" pitchFamily="18" charset="-127"/>
                <a:ea typeface="HY울릉도M" pitchFamily="18" charset="-127"/>
              </a:rPr>
              <a:t>roker</a:t>
            </a:r>
            <a:endParaRPr lang="uk-UA" altLang="ko-KR" b="1" dirty="0">
              <a:solidFill>
                <a:srgbClr val="01035F"/>
              </a:solidFill>
              <a:latin typeface="HY울릉도M" pitchFamily="18" charset="-127"/>
              <a:ea typeface="HY울릉도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47795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Rectangle 50"/>
          <p:cNvSpPr txBox="1">
            <a:spLocks noChangeArrowheads="1"/>
          </p:cNvSpPr>
          <p:nvPr/>
        </p:nvSpPr>
        <p:spPr bwMode="auto">
          <a:xfrm>
            <a:off x="683567" y="233692"/>
            <a:ext cx="6057317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Main Issues</a:t>
            </a:r>
            <a:endParaRPr lang="en-US" altLang="ko-KR" sz="2600" kern="0" spc="-150" dirty="0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81" name="순서도: 데이터 80"/>
          <p:cNvSpPr/>
          <p:nvPr/>
        </p:nvSpPr>
        <p:spPr>
          <a:xfrm flipH="1">
            <a:off x="1637993" y="5098478"/>
            <a:ext cx="877888" cy="344488"/>
          </a:xfrm>
          <a:prstGeom prst="flowChartInputOutput">
            <a:avLst/>
          </a:prstGeom>
          <a:gradFill flip="none" rotWithShape="1">
            <a:gsLst>
              <a:gs pos="37917">
                <a:srgbClr val="1F497D">
                  <a:lumMod val="82000"/>
                  <a:lumOff val="18000"/>
                </a:srgbClr>
              </a:gs>
              <a:gs pos="56000">
                <a:srgbClr val="1F497D">
                  <a:lumMod val="75000"/>
                </a:srgbClr>
              </a:gs>
              <a:gs pos="100000">
                <a:sysClr val="windowText" lastClr="000000"/>
              </a:gs>
            </a:gsLst>
            <a:lin ang="5400000" scaled="1"/>
            <a:tileRect/>
          </a:gra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761965"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sz="2400" b="1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grpSp>
        <p:nvGrpSpPr>
          <p:cNvPr id="82" name="그룹 98"/>
          <p:cNvGrpSpPr>
            <a:grpSpLocks/>
          </p:cNvGrpSpPr>
          <p:nvPr/>
        </p:nvGrpSpPr>
        <p:grpSpPr bwMode="auto">
          <a:xfrm>
            <a:off x="395536" y="941388"/>
            <a:ext cx="8397625" cy="1019175"/>
            <a:chOff x="4185610" y="2348880"/>
            <a:chExt cx="4625733" cy="1474630"/>
          </a:xfrm>
        </p:grpSpPr>
        <p:sp>
          <p:nvSpPr>
            <p:cNvPr id="114" name="모서리가 둥근 직사각형 113"/>
            <p:cNvSpPr/>
            <p:nvPr/>
          </p:nvSpPr>
          <p:spPr>
            <a:xfrm>
              <a:off x="4185610" y="2348880"/>
              <a:ext cx="4625733" cy="1474630"/>
            </a:xfrm>
            <a:prstGeom prst="roundRect">
              <a:avLst>
                <a:gd name="adj" fmla="val 5240"/>
              </a:avLst>
            </a:prstGeom>
            <a:solidFill>
              <a:srgbClr val="1F497D">
                <a:lumMod val="40000"/>
                <a:lumOff val="60000"/>
                <a:alpha val="3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b="1" kern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15" name="모서리가 둥근 직사각형 114"/>
            <p:cNvSpPr/>
            <p:nvPr/>
          </p:nvSpPr>
          <p:spPr>
            <a:xfrm>
              <a:off x="4241439" y="2454539"/>
              <a:ext cx="4505618" cy="1263312"/>
            </a:xfrm>
            <a:prstGeom prst="roundRect">
              <a:avLst>
                <a:gd name="adj" fmla="val 5240"/>
              </a:avLst>
            </a:prstGeom>
            <a:gradFill>
              <a:gsLst>
                <a:gs pos="0">
                  <a:srgbClr val="1F497D">
                    <a:lumMod val="60000"/>
                    <a:lumOff val="40000"/>
                  </a:srgbClr>
                </a:gs>
                <a:gs pos="100000">
                  <a:srgbClr val="4F81BD">
                    <a:lumMod val="75000"/>
                  </a:srgbClr>
                </a:gs>
              </a:gsLst>
              <a:lin ang="5400000" scaled="0"/>
            </a:gradFill>
            <a:ln w="3175" cap="flat" cmpd="sng" algn="ctr">
              <a:solidFill>
                <a:srgbClr val="1F497D">
                  <a:lumMod val="60000"/>
                  <a:lumOff val="40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b="1" kern="0">
                <a:solidFill>
                  <a:prstClr val="white"/>
                </a:solidFill>
                <a:latin typeface="+mn-ea"/>
              </a:endParaRPr>
            </a:p>
          </p:txBody>
        </p:sp>
      </p:grpSp>
      <p:sp>
        <p:nvSpPr>
          <p:cNvPr id="83" name="직사각형 82"/>
          <p:cNvSpPr/>
          <p:nvPr/>
        </p:nvSpPr>
        <p:spPr>
          <a:xfrm>
            <a:off x="496889" y="1076425"/>
            <a:ext cx="817956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000" b="1" spc="-50" dirty="0">
                <a:gradFill>
                  <a:gsLst>
                    <a:gs pos="0">
                      <a:srgbClr val="FFFF00"/>
                    </a:gs>
                    <a:gs pos="100000">
                      <a:srgbClr val="FFC000"/>
                    </a:gs>
                  </a:gsLst>
                  <a:lin ang="5400000" scaled="0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Cloud Service Broker</a:t>
            </a:r>
            <a:r>
              <a:rPr lang="en-US" altLang="ko-KR" sz="2000" b="1" spc="-150" dirty="0" smtClean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85000"/>
                      </a:prstClr>
                    </a:gs>
                  </a:gsLst>
                  <a:lin ang="5400000" scaled="1"/>
                  <a:tileRect/>
                </a:gra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 Supporting </a:t>
            </a:r>
            <a:r>
              <a:rPr lang="en-US" altLang="ko-KR" sz="2000" b="1" spc="-50" dirty="0">
                <a:gradFill>
                  <a:gsLst>
                    <a:gs pos="0">
                      <a:srgbClr val="FFFF00"/>
                    </a:gs>
                    <a:gs pos="100000">
                      <a:srgbClr val="FFC000"/>
                    </a:gs>
                  </a:gsLst>
                  <a:lin ang="5400000" scaled="0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Service Brokering </a:t>
            </a:r>
            <a:r>
              <a:rPr lang="en-US" altLang="ko-KR" sz="2000" b="1" spc="-150" dirty="0" smtClean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85000"/>
                      </a:prstClr>
                    </a:gs>
                  </a:gsLst>
                  <a:lin ang="5400000" scaled="1"/>
                  <a:tileRect/>
                </a:gra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and </a:t>
            </a:r>
            <a:r>
              <a:rPr lang="en-US" altLang="ko-KR" sz="2000" b="1" spc="-50" dirty="0">
                <a:gradFill>
                  <a:gsLst>
                    <a:gs pos="0">
                      <a:srgbClr val="FFFF00"/>
                    </a:gs>
                    <a:gs pos="100000">
                      <a:srgbClr val="FFC000"/>
                    </a:gs>
                  </a:gsLst>
                  <a:lin ang="5400000" scaled="0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Integrated Management</a:t>
            </a:r>
            <a:r>
              <a:rPr lang="en-US" altLang="ko-KR" sz="2000" b="1" spc="-150" dirty="0" smtClean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85000"/>
                      </a:prstClr>
                    </a:gs>
                  </a:gsLst>
                  <a:lin ang="5400000" scaled="1"/>
                  <a:tileRect/>
                </a:gra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 of </a:t>
            </a:r>
            <a:r>
              <a:rPr lang="en-US" altLang="ko-KR" sz="2000" b="1" spc="-50" dirty="0">
                <a:gradFill>
                  <a:gsLst>
                    <a:gs pos="0">
                      <a:srgbClr val="FFFF00"/>
                    </a:gs>
                    <a:gs pos="100000">
                      <a:srgbClr val="FFC000"/>
                    </a:gs>
                  </a:gsLst>
                  <a:lin ang="5400000" scaled="0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heterogeneous &amp; distributed </a:t>
            </a:r>
            <a:r>
              <a:rPr lang="en-US" altLang="ko-KR" sz="2000" b="1" spc="-50" dirty="0" smtClean="0">
                <a:gradFill>
                  <a:gsLst>
                    <a:gs pos="0">
                      <a:srgbClr val="FFFF00"/>
                    </a:gs>
                    <a:gs pos="100000">
                      <a:srgbClr val="FFC000"/>
                    </a:gs>
                  </a:gsLst>
                  <a:lin ang="5400000" scaled="0"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Clouds</a:t>
            </a:r>
            <a:endParaRPr lang="ko-KR" altLang="en-US" sz="2000" b="1" spc="-150" dirty="0">
              <a:gradFill flip="none" rotWithShape="1">
                <a:gsLst>
                  <a:gs pos="0">
                    <a:prstClr val="white"/>
                  </a:gs>
                  <a:gs pos="100000">
                    <a:prstClr val="white">
                      <a:lumMod val="85000"/>
                    </a:prstClr>
                  </a:gs>
                </a:gsLst>
                <a:lin ang="5400000" scaled="1"/>
                <a:tileRect/>
              </a:gra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grpSp>
        <p:nvGrpSpPr>
          <p:cNvPr id="84" name="그룹 102"/>
          <p:cNvGrpSpPr>
            <a:grpSpLocks/>
          </p:cNvGrpSpPr>
          <p:nvPr/>
        </p:nvGrpSpPr>
        <p:grpSpPr bwMode="auto">
          <a:xfrm>
            <a:off x="1668463" y="1795463"/>
            <a:ext cx="5807075" cy="768350"/>
            <a:chOff x="1900432" y="1957216"/>
            <a:chExt cx="5343135" cy="1039736"/>
          </a:xfrm>
        </p:grpSpPr>
        <p:sp>
          <p:nvSpPr>
            <p:cNvPr id="112" name="이등변 삼각형 33"/>
            <p:cNvSpPr/>
            <p:nvPr/>
          </p:nvSpPr>
          <p:spPr>
            <a:xfrm>
              <a:off x="1900432" y="1957216"/>
              <a:ext cx="5343135" cy="1039736"/>
            </a:xfrm>
            <a:custGeom>
              <a:avLst/>
              <a:gdLst/>
              <a:ahLst/>
              <a:cxnLst/>
              <a:rect l="l" t="t" r="r" b="b"/>
              <a:pathLst>
                <a:path w="5343135" h="1543792">
                  <a:moveTo>
                    <a:pt x="2671569" y="0"/>
                  </a:moveTo>
                  <a:lnTo>
                    <a:pt x="4365747" y="639312"/>
                  </a:lnTo>
                  <a:lnTo>
                    <a:pt x="3838326" y="639312"/>
                  </a:lnTo>
                  <a:cubicBezTo>
                    <a:pt x="4002012" y="858208"/>
                    <a:pt x="4245851" y="1072504"/>
                    <a:pt x="4545629" y="1245582"/>
                  </a:cubicBezTo>
                  <a:cubicBezTo>
                    <a:pt x="4815895" y="1401620"/>
                    <a:pt x="5092441" y="1501530"/>
                    <a:pt x="5343135" y="1543792"/>
                  </a:cubicBezTo>
                  <a:lnTo>
                    <a:pt x="0" y="1543792"/>
                  </a:lnTo>
                  <a:cubicBezTo>
                    <a:pt x="250695" y="1501531"/>
                    <a:pt x="527243" y="1401620"/>
                    <a:pt x="797510" y="1245581"/>
                  </a:cubicBezTo>
                  <a:cubicBezTo>
                    <a:pt x="1097289" y="1072504"/>
                    <a:pt x="1341127" y="858208"/>
                    <a:pt x="1504813" y="639312"/>
                  </a:cubicBezTo>
                  <a:lnTo>
                    <a:pt x="977391" y="639312"/>
                  </a:lnTo>
                  <a:close/>
                </a:path>
              </a:pathLst>
            </a:custGeom>
            <a:gradFill>
              <a:gsLst>
                <a:gs pos="0">
                  <a:srgbClr val="00B0F0"/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>
              <a:outerShdw blurRad="63500" algn="ctr" rotWithShape="0">
                <a:prstClr val="black"/>
              </a:outerShdw>
            </a:effectLst>
          </p:spPr>
          <p:txBody>
            <a:bodyPr anchor="ctr"/>
            <a:lstStyle/>
            <a:p>
              <a:pPr algn="ctr"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600" b="1" kern="0">
                <a:solidFill>
                  <a:prstClr val="white"/>
                </a:solidFill>
                <a:latin typeface="+mn-ea"/>
              </a:endParaRPr>
            </a:p>
          </p:txBody>
        </p:sp>
        <p:sp>
          <p:nvSpPr>
            <p:cNvPr id="113" name="이등변 삼각형 33"/>
            <p:cNvSpPr/>
            <p:nvPr/>
          </p:nvSpPr>
          <p:spPr>
            <a:xfrm>
              <a:off x="2226024" y="1957216"/>
              <a:ext cx="4691952" cy="1039736"/>
            </a:xfrm>
            <a:custGeom>
              <a:avLst/>
              <a:gdLst/>
              <a:ahLst/>
              <a:cxnLst/>
              <a:rect l="l" t="t" r="r" b="b"/>
              <a:pathLst>
                <a:path w="5343135" h="1543792">
                  <a:moveTo>
                    <a:pt x="2671569" y="0"/>
                  </a:moveTo>
                  <a:lnTo>
                    <a:pt x="4365747" y="639312"/>
                  </a:lnTo>
                  <a:lnTo>
                    <a:pt x="3838326" y="639312"/>
                  </a:lnTo>
                  <a:cubicBezTo>
                    <a:pt x="4002012" y="858208"/>
                    <a:pt x="4245851" y="1072504"/>
                    <a:pt x="4545629" y="1245582"/>
                  </a:cubicBezTo>
                  <a:cubicBezTo>
                    <a:pt x="4815895" y="1401620"/>
                    <a:pt x="5092441" y="1501530"/>
                    <a:pt x="5343135" y="1543792"/>
                  </a:cubicBezTo>
                  <a:lnTo>
                    <a:pt x="0" y="1543792"/>
                  </a:lnTo>
                  <a:cubicBezTo>
                    <a:pt x="250695" y="1501531"/>
                    <a:pt x="527243" y="1401620"/>
                    <a:pt x="797510" y="1245581"/>
                  </a:cubicBezTo>
                  <a:cubicBezTo>
                    <a:pt x="1097289" y="1072504"/>
                    <a:pt x="1341127" y="858208"/>
                    <a:pt x="1504813" y="639312"/>
                  </a:cubicBezTo>
                  <a:lnTo>
                    <a:pt x="977391" y="639312"/>
                  </a:lnTo>
                  <a:close/>
                </a:path>
              </a:pathLst>
            </a:custGeom>
            <a:gradFill>
              <a:gsLst>
                <a:gs pos="0">
                  <a:srgbClr val="66FFFF"/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3175" cap="flat" cmpd="sng" algn="ctr">
              <a:gradFill flip="none" rotWithShape="1">
                <a:gsLst>
                  <a:gs pos="0">
                    <a:sysClr val="window" lastClr="FFFFFF">
                      <a:alpha val="30000"/>
                    </a:sysClr>
                  </a:gs>
                  <a:gs pos="100000">
                    <a:srgbClr val="4F81BD">
                      <a:tint val="23500"/>
                      <a:satMod val="160000"/>
                      <a:alpha val="0"/>
                    </a:srgbClr>
                  </a:gs>
                </a:gsLst>
                <a:lin ang="5400000" scaled="1"/>
                <a:tileRect/>
              </a:gradFill>
              <a:prstDash val="solid"/>
            </a:ln>
            <a:effectLst/>
          </p:spPr>
          <p:txBody>
            <a:bodyPr anchor="ctr"/>
            <a:lstStyle/>
            <a:p>
              <a:pPr algn="ctr" fontAlgn="auto" latinLnBrk="1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600" b="1" kern="0">
                <a:solidFill>
                  <a:prstClr val="white"/>
                </a:solidFill>
                <a:latin typeface="+mn-ea"/>
              </a:endParaRPr>
            </a:p>
          </p:txBody>
        </p:sp>
      </p:grpSp>
      <p:sp>
        <p:nvSpPr>
          <p:cNvPr id="108" name="모서리가 둥근 직사각형 107"/>
          <p:cNvSpPr/>
          <p:nvPr/>
        </p:nvSpPr>
        <p:spPr>
          <a:xfrm>
            <a:off x="195953" y="2346241"/>
            <a:ext cx="3037722" cy="2474551"/>
          </a:xfrm>
          <a:prstGeom prst="roundRect">
            <a:avLst>
              <a:gd name="adj" fmla="val 4167"/>
            </a:avLst>
          </a:prstGeom>
          <a:gradFill>
            <a:gsLst>
              <a:gs pos="89000">
                <a:srgbClr val="005EA4"/>
              </a:gs>
              <a:gs pos="0">
                <a:srgbClr val="00B0F0"/>
              </a:gs>
              <a:gs pos="100000">
                <a:srgbClr val="004274"/>
              </a:gs>
            </a:gsLst>
            <a:lin ang="5400000" scaled="0"/>
          </a:gra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0" h="0"/>
            <a:extrusionClr>
              <a:sysClr val="window" lastClr="FFFFFF">
                <a:lumMod val="95000"/>
              </a:sysClr>
            </a:extrusionClr>
          </a:sp3d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endParaRPr lang="ko-KR" altLang="en-US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109" name="모서리가 둥근 직사각형 108"/>
          <p:cNvSpPr/>
          <p:nvPr/>
        </p:nvSpPr>
        <p:spPr>
          <a:xfrm>
            <a:off x="276816" y="2929003"/>
            <a:ext cx="2875996" cy="1776856"/>
          </a:xfrm>
          <a:prstGeom prst="roundRect">
            <a:avLst>
              <a:gd name="adj" fmla="val 3363"/>
            </a:avLst>
          </a:prstGeom>
          <a:gradFill>
            <a:gsLst>
              <a:gs pos="39000">
                <a:sysClr val="window" lastClr="FFFFFF"/>
              </a:gs>
              <a:gs pos="100000">
                <a:sysClr val="window" lastClr="FFFFFF">
                  <a:lumMod val="95000"/>
                </a:sysClr>
              </a:gs>
            </a:gsLst>
            <a:lin ang="5400000" scaled="0"/>
          </a:gradFill>
          <a:ln w="3175" cap="flat" cmpd="sng" algn="ctr">
            <a:noFill/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endParaRPr lang="ko-KR" altLang="en-US" b="1" kern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285749" y="2318422"/>
            <a:ext cx="2953718" cy="584775"/>
          </a:xfrm>
          <a:prstGeom prst="rect">
            <a:avLst/>
          </a:prstGeom>
          <a:noFill/>
          <a:scene3d>
            <a:camera prst="orthographicFront"/>
            <a:lightRig rig="threePt" dir="t"/>
          </a:scene3d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b="1" kern="0" spc="-150" dirty="0" smtClean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95000"/>
                      </a:prstClr>
                    </a:gs>
                  </a:gsLst>
                  <a:lin ang="16200000" scaled="1"/>
                  <a:tileRect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Service Brokering </a:t>
            </a: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b="1" kern="0" spc="-150" dirty="0" smtClean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95000"/>
                      </a:prstClr>
                    </a:gs>
                  </a:gsLst>
                  <a:lin ang="16200000" scaled="1"/>
                  <a:tileRect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of distributed Clouds</a:t>
            </a:r>
            <a:endParaRPr lang="ko-KR" altLang="en-US" sz="1600" b="1" kern="0" spc="-150" dirty="0">
              <a:gradFill flip="none" rotWithShape="1">
                <a:gsLst>
                  <a:gs pos="0">
                    <a:prstClr val="white"/>
                  </a:gs>
                  <a:gs pos="100000">
                    <a:prstClr val="white">
                      <a:lumMod val="95000"/>
                    </a:prstClr>
                  </a:gs>
                </a:gsLst>
                <a:lin ang="16200000" scaled="1"/>
                <a:tileRect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111" name="직사각형 110"/>
          <p:cNvSpPr/>
          <p:nvPr/>
        </p:nvSpPr>
        <p:spPr>
          <a:xfrm>
            <a:off x="272781" y="3049352"/>
            <a:ext cx="2964979" cy="1535805"/>
          </a:xfrm>
          <a:prstGeom prst="rect">
            <a:avLst/>
          </a:prstGeom>
          <a:scene3d>
            <a:camera prst="orthographicFront"/>
            <a:lightRig rig="threePt" dir="t"/>
          </a:scene3d>
        </p:spPr>
        <p:txBody>
          <a:bodyPr>
            <a:spAutoFit/>
          </a:bodyPr>
          <a:lstStyle/>
          <a:p>
            <a:pPr marL="85725" indent="-85725">
              <a:spcBef>
                <a:spcPct val="35000"/>
              </a:spcBef>
              <a:buSzPct val="82000"/>
              <a:buFont typeface="Arial" pitchFamily="34" charset="0"/>
              <a:buChar char="•"/>
              <a:defRPr/>
            </a:pPr>
            <a:r>
              <a:rPr lang="en-US" altLang="ko-KR" sz="1400" b="1" kern="0" spc="-150" dirty="0">
                <a:solidFill>
                  <a:prstClr val="black"/>
                </a:solidFill>
                <a:latin typeface="+mn-ea"/>
              </a:rPr>
              <a:t>Heterogeneous Clouds brokerage</a:t>
            </a:r>
          </a:p>
          <a:p>
            <a:pPr>
              <a:spcBef>
                <a:spcPct val="35000"/>
              </a:spcBef>
              <a:buSzPct val="82000"/>
              <a:defRPr/>
            </a:pPr>
            <a:r>
              <a:rPr lang="en-US" altLang="ko-KR" sz="1400" b="1" kern="0" spc="-150" dirty="0">
                <a:solidFill>
                  <a:prstClr val="black"/>
                </a:solidFill>
                <a:latin typeface="+mn-ea"/>
              </a:rPr>
              <a:t>   (Open Source Clouds, Commercial Clouds)</a:t>
            </a:r>
            <a:endParaRPr lang="ko-KR" altLang="en-US" sz="1400" b="1" kern="0" spc="-150" dirty="0">
              <a:solidFill>
                <a:prstClr val="black"/>
              </a:solidFill>
              <a:latin typeface="+mn-ea"/>
            </a:endParaRPr>
          </a:p>
          <a:p>
            <a:pPr marL="85725" indent="-85725" fontAlgn="auto" latinLnBrk="1">
              <a:spcBef>
                <a:spcPct val="35000"/>
              </a:spcBef>
              <a:spcAft>
                <a:spcPts val="0"/>
              </a:spcAft>
              <a:buSzPct val="82000"/>
              <a:buFont typeface="Arial" pitchFamily="34" charset="0"/>
              <a:buChar char="•"/>
              <a:defRPr/>
            </a:pPr>
            <a:r>
              <a:rPr lang="en-US" altLang="ko-KR" sz="1400" b="1" kern="0" spc="-150" dirty="0" smtClean="0">
                <a:solidFill>
                  <a:prstClr val="black"/>
                </a:solidFill>
                <a:latin typeface="+mn-ea"/>
              </a:rPr>
              <a:t>One-point  Management and Control (Computing &amp; Network resources in distributed Clouds)</a:t>
            </a:r>
            <a:endParaRPr lang="en-US" altLang="ko-KR" sz="1400" b="1" kern="0" spc="-15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104" name="모서리가 둥근 직사각형 103"/>
          <p:cNvSpPr/>
          <p:nvPr/>
        </p:nvSpPr>
        <p:spPr>
          <a:xfrm>
            <a:off x="6224834" y="2346514"/>
            <a:ext cx="2807850" cy="2474278"/>
          </a:xfrm>
          <a:prstGeom prst="roundRect">
            <a:avLst>
              <a:gd name="adj" fmla="val 4167"/>
            </a:avLst>
          </a:prstGeom>
          <a:gradFill>
            <a:gsLst>
              <a:gs pos="89000">
                <a:srgbClr val="005EA4"/>
              </a:gs>
              <a:gs pos="0">
                <a:srgbClr val="00B0F0"/>
              </a:gs>
              <a:gs pos="100000">
                <a:srgbClr val="004274"/>
              </a:gs>
            </a:gsLst>
            <a:lin ang="5400000" scaled="0"/>
          </a:gra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endParaRPr lang="ko-KR" altLang="en-US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105" name="모서리가 둥근 직사각형 104"/>
          <p:cNvSpPr/>
          <p:nvPr/>
        </p:nvSpPr>
        <p:spPr>
          <a:xfrm>
            <a:off x="6298066" y="2929211"/>
            <a:ext cx="2624738" cy="1776660"/>
          </a:xfrm>
          <a:prstGeom prst="roundRect">
            <a:avLst>
              <a:gd name="adj" fmla="val 3363"/>
            </a:avLst>
          </a:prstGeom>
          <a:gradFill>
            <a:gsLst>
              <a:gs pos="39000">
                <a:sysClr val="window" lastClr="FFFFFF"/>
              </a:gs>
              <a:gs pos="100000">
                <a:sysClr val="window" lastClr="FFFFFF">
                  <a:lumMod val="95000"/>
                </a:sysClr>
              </a:gs>
            </a:gsLst>
            <a:lin ang="5400000" scaled="0"/>
          </a:gradFill>
          <a:ln w="3175" cap="flat" cmpd="sng" algn="ctr">
            <a:noFill/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endParaRPr lang="ko-KR" altLang="en-US" b="1" kern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6935669" y="2318497"/>
            <a:ext cx="1497526" cy="584774"/>
          </a:xfrm>
          <a:prstGeom prst="rect">
            <a:avLst/>
          </a:prstGeom>
          <a:noFill/>
          <a:scene3d>
            <a:camera prst="orthographicFront"/>
            <a:lightRig rig="threePt" dir="t"/>
          </a:scene3d>
        </p:spPr>
        <p:txBody>
          <a:bodyPr wrap="non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b="1" kern="0" spc="-50" dirty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95000"/>
                      </a:prstClr>
                    </a:gs>
                  </a:gsLst>
                  <a:lin ang="16200000" scaled="1"/>
                  <a:tileRect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Biz-Ready </a:t>
            </a:r>
            <a:endParaRPr lang="en-US" altLang="ko-KR" sz="1600" b="1" kern="0" spc="-50" dirty="0" smtClean="0">
              <a:gradFill flip="none" rotWithShape="1">
                <a:gsLst>
                  <a:gs pos="0">
                    <a:prstClr val="white"/>
                  </a:gs>
                  <a:gs pos="100000">
                    <a:prstClr val="white">
                      <a:lumMod val="95000"/>
                    </a:prstClr>
                  </a:gs>
                </a:gsLst>
                <a:lin ang="16200000" scaled="1"/>
                <a:tileRect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b="1" kern="0" spc="-50" dirty="0" smtClean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95000"/>
                      </a:prstClr>
                    </a:gs>
                  </a:gsLst>
                  <a:lin ang="16200000" scaled="1"/>
                  <a:tileRect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Service Broker</a:t>
            </a:r>
            <a:endParaRPr lang="ko-KR" altLang="en-US" sz="1600" b="1" kern="0" spc="-50" dirty="0">
              <a:gradFill flip="none" rotWithShape="1">
                <a:gsLst>
                  <a:gs pos="0">
                    <a:prstClr val="white"/>
                  </a:gs>
                  <a:gs pos="100000">
                    <a:prstClr val="white">
                      <a:lumMod val="95000"/>
                    </a:prstClr>
                  </a:gs>
                </a:gsLst>
                <a:lin ang="16200000" scaled="1"/>
                <a:tileRect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107" name="직사각형 106"/>
          <p:cNvSpPr/>
          <p:nvPr/>
        </p:nvSpPr>
        <p:spPr>
          <a:xfrm>
            <a:off x="6229640" y="3049548"/>
            <a:ext cx="2806670" cy="1535805"/>
          </a:xfrm>
          <a:prstGeom prst="rect">
            <a:avLst/>
          </a:prstGeom>
          <a:scene3d>
            <a:camera prst="orthographicFront"/>
            <a:lightRig rig="threePt" dir="t"/>
          </a:scene3d>
        </p:spPr>
        <p:txBody>
          <a:bodyPr wrap="square">
            <a:spAutoFit/>
          </a:bodyPr>
          <a:lstStyle/>
          <a:p>
            <a:pPr marL="85725" indent="-85725" fontAlgn="auto" latinLnBrk="1">
              <a:spcBef>
                <a:spcPct val="35000"/>
              </a:spcBef>
              <a:spcAft>
                <a:spcPts val="0"/>
              </a:spcAft>
              <a:buSzPct val="82000"/>
              <a:buFont typeface="Arial" pitchFamily="34" charset="0"/>
              <a:buChar char="•"/>
              <a:defRPr/>
            </a:pPr>
            <a:r>
              <a:rPr lang="en-US" altLang="ko-KR" sz="1400" b="1" kern="0" spc="-150" dirty="0" smtClean="0">
                <a:solidFill>
                  <a:prstClr val="black"/>
                </a:solidFill>
                <a:latin typeface="+mn-ea"/>
              </a:rPr>
              <a:t>Supporting Commercial  Core functionalities (metering , reporting , invoice, …)</a:t>
            </a:r>
          </a:p>
          <a:p>
            <a:pPr marL="85725" indent="-85725" fontAlgn="auto" latinLnBrk="1">
              <a:spcBef>
                <a:spcPct val="35000"/>
              </a:spcBef>
              <a:spcAft>
                <a:spcPts val="0"/>
              </a:spcAft>
              <a:buSzPct val="82000"/>
              <a:buFont typeface="Arial" pitchFamily="34" charset="0"/>
              <a:buChar char="•"/>
              <a:defRPr/>
            </a:pPr>
            <a:r>
              <a:rPr lang="en-US" altLang="ko-KR" sz="1400" b="1" kern="0" spc="-150" dirty="0" smtClean="0">
                <a:solidFill>
                  <a:prstClr val="black"/>
                </a:solidFill>
                <a:latin typeface="+mn-ea"/>
              </a:rPr>
              <a:t>User management  across  multiple Clouds</a:t>
            </a:r>
            <a:endParaRPr lang="en-US" altLang="ko-KR" sz="1400" b="1" kern="0" spc="-150" dirty="0">
              <a:solidFill>
                <a:prstClr val="black"/>
              </a:solidFill>
              <a:latin typeface="+mn-ea"/>
            </a:endParaRPr>
          </a:p>
          <a:p>
            <a:pPr marL="85725" indent="-85725" fontAlgn="auto" latinLnBrk="1">
              <a:spcBef>
                <a:spcPct val="35000"/>
              </a:spcBef>
              <a:spcAft>
                <a:spcPts val="0"/>
              </a:spcAft>
              <a:buSzPct val="82000"/>
              <a:buFont typeface="Arial" pitchFamily="34" charset="0"/>
              <a:buChar char="•"/>
              <a:defRPr/>
            </a:pPr>
            <a:r>
              <a:rPr lang="en-US" altLang="ko-KR" sz="1400" b="1" kern="0" spc="-150" dirty="0" smtClean="0">
                <a:solidFill>
                  <a:prstClr val="black"/>
                </a:solidFill>
                <a:latin typeface="+mn-ea"/>
              </a:rPr>
              <a:t>Cloud  Service  Security</a:t>
            </a:r>
            <a:endParaRPr lang="en-US" altLang="ko-KR" sz="1400" b="1" kern="0" spc="-15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7" name="모서리가 둥근 직사각형 91"/>
          <p:cNvSpPr/>
          <p:nvPr/>
        </p:nvSpPr>
        <p:spPr>
          <a:xfrm>
            <a:off x="460887" y="5099050"/>
            <a:ext cx="3600400" cy="344902"/>
          </a:xfrm>
          <a:custGeom>
            <a:avLst/>
            <a:gdLst/>
            <a:ahLst/>
            <a:cxnLst/>
            <a:rect l="l" t="t" r="r" b="b"/>
            <a:pathLst>
              <a:path w="1523603" h="435132">
                <a:moveTo>
                  <a:pt x="0" y="0"/>
                </a:moveTo>
                <a:lnTo>
                  <a:pt x="1523603" y="0"/>
                </a:lnTo>
                <a:lnTo>
                  <a:pt x="1523603" y="380066"/>
                </a:lnTo>
                <a:cubicBezTo>
                  <a:pt x="1523603" y="410478"/>
                  <a:pt x="1498949" y="435132"/>
                  <a:pt x="1468537" y="435132"/>
                </a:cubicBezTo>
                <a:lnTo>
                  <a:pt x="55066" y="435132"/>
                </a:lnTo>
                <a:cubicBezTo>
                  <a:pt x="24654" y="435132"/>
                  <a:pt x="0" y="410478"/>
                  <a:pt x="0" y="380066"/>
                </a:cubicBezTo>
                <a:close/>
              </a:path>
            </a:pathLst>
          </a:custGeom>
          <a:gradFill flip="none" rotWithShape="1">
            <a:gsLst>
              <a:gs pos="0">
                <a:srgbClr val="00B0F0"/>
              </a:gs>
              <a:gs pos="100000">
                <a:srgbClr val="004274">
                  <a:lumMod val="90000"/>
                  <a:lumOff val="10000"/>
                </a:srgbClr>
              </a:gs>
            </a:gsLst>
            <a:lin ang="2700000" scaled="1"/>
            <a:tileRect/>
          </a:gradFill>
          <a:ln w="3175" cap="flat" cmpd="sng" algn="ctr">
            <a:solidFill>
              <a:srgbClr val="0070C0">
                <a:alpha val="79000"/>
              </a:srgbClr>
            </a:solidFill>
            <a:prstDash val="solid"/>
          </a:ln>
          <a:effectLst>
            <a:outerShdw blurRad="50800" dist="25400" dir="3180000" algn="tl" rotWithShape="0">
              <a:prstClr val="black">
                <a:alpha val="78000"/>
              </a:prstClr>
            </a:outerShdw>
          </a:effectLst>
        </p:spPr>
        <p:txBody>
          <a:bodyPr anchor="ctr"/>
          <a:lstStyle/>
          <a:p>
            <a:pPr algn="ctr" defTabSz="761965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20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Development Strategies</a:t>
            </a:r>
            <a:endParaRPr lang="ko-KR" altLang="en-US" sz="2000" b="1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545792" y="5512180"/>
            <a:ext cx="8340031" cy="8412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auto" latinLnBrk="1">
              <a:spcBef>
                <a:spcPts val="0"/>
              </a:spcBef>
              <a:spcAft>
                <a:spcPts val="400"/>
              </a:spcAft>
              <a:defRPr/>
            </a:pPr>
            <a:r>
              <a:rPr lang="en-US" altLang="ko-KR" sz="1400" b="1" spc="-50" dirty="0" smtClean="0">
                <a:gradFill>
                  <a:gsLst>
                    <a:gs pos="0">
                      <a:srgbClr val="1F497D">
                        <a:lumMod val="75000"/>
                      </a:srgbClr>
                    </a:gs>
                    <a:gs pos="100000">
                      <a:srgbClr val="1F497D">
                        <a:lumMod val="50000"/>
                      </a:srgbClr>
                    </a:gs>
                  </a:gsLst>
                  <a:lin ang="5400000" scaled="0"/>
                </a:gradFill>
                <a:latin typeface="+mn-ea"/>
              </a:rPr>
              <a:t>Utilize 3</a:t>
            </a:r>
            <a:r>
              <a:rPr lang="en-US" altLang="ko-KR" sz="1400" b="1" spc="-50" baseline="30000" dirty="0" smtClean="0">
                <a:gradFill>
                  <a:gsLst>
                    <a:gs pos="0">
                      <a:srgbClr val="1F497D">
                        <a:lumMod val="75000"/>
                      </a:srgbClr>
                    </a:gs>
                    <a:gs pos="100000">
                      <a:srgbClr val="1F497D">
                        <a:lumMod val="50000"/>
                      </a:srgbClr>
                    </a:gs>
                  </a:gsLst>
                  <a:lin ang="5400000" scaled="0"/>
                </a:gradFill>
                <a:latin typeface="+mn-ea"/>
              </a:rPr>
              <a:t>rd</a:t>
            </a:r>
            <a:r>
              <a:rPr lang="en-US" altLang="ko-KR" sz="1400" b="1" spc="-50" dirty="0" smtClean="0">
                <a:gradFill>
                  <a:gsLst>
                    <a:gs pos="0">
                      <a:srgbClr val="1F497D">
                        <a:lumMod val="75000"/>
                      </a:srgbClr>
                    </a:gs>
                    <a:gs pos="100000">
                      <a:srgbClr val="1F497D">
                        <a:lumMod val="50000"/>
                      </a:srgbClr>
                    </a:gs>
                  </a:gsLst>
                  <a:lin ang="5400000" scaled="0"/>
                </a:gradFill>
                <a:latin typeface="+mn-ea"/>
              </a:rPr>
              <a:t> party commercial products for Biz-Ready part to enhance CSB usage chances in Biz</a:t>
            </a:r>
          </a:p>
          <a:p>
            <a:pPr fontAlgn="auto" latinLnBrk="1">
              <a:spcBef>
                <a:spcPts val="0"/>
              </a:spcBef>
              <a:spcAft>
                <a:spcPts val="400"/>
              </a:spcAft>
              <a:defRPr/>
            </a:pPr>
            <a:endParaRPr lang="en-US" altLang="ko-KR" sz="1400" b="1" spc="-50" dirty="0">
              <a:solidFill>
                <a:prstClr val="black"/>
              </a:solidFill>
              <a:latin typeface="+mn-ea"/>
            </a:endParaRPr>
          </a:p>
          <a:p>
            <a:pPr fontAlgn="auto" latinLnBrk="1">
              <a:spcBef>
                <a:spcPts val="0"/>
              </a:spcBef>
              <a:spcAft>
                <a:spcPts val="400"/>
              </a:spcAft>
              <a:defRPr/>
            </a:pPr>
            <a:r>
              <a:rPr lang="en-US" altLang="ko-KR" sz="1400" b="1" spc="-50" dirty="0" smtClean="0">
                <a:gradFill>
                  <a:gsLst>
                    <a:gs pos="0">
                      <a:srgbClr val="1F497D">
                        <a:lumMod val="75000"/>
                      </a:srgbClr>
                    </a:gs>
                    <a:gs pos="100000">
                      <a:srgbClr val="1F497D">
                        <a:lumMod val="50000"/>
                      </a:srgbClr>
                    </a:gs>
                  </a:gsLst>
                  <a:lin ang="5400000" scaled="0"/>
                </a:gradFill>
                <a:latin typeface="+mn-ea"/>
              </a:rPr>
              <a:t>Cooperate CSB leading organizations(EU, OSS Community) for more maturity of results  </a:t>
            </a:r>
            <a:endParaRPr lang="en-US" altLang="ko-KR" sz="1400" b="1" spc="-5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89" name="타원 88"/>
          <p:cNvSpPr>
            <a:spLocks noChangeAspect="1"/>
          </p:cNvSpPr>
          <p:nvPr/>
        </p:nvSpPr>
        <p:spPr>
          <a:xfrm>
            <a:off x="485468" y="5622353"/>
            <a:ext cx="120650" cy="119063"/>
          </a:xfrm>
          <a:prstGeom prst="ellipse">
            <a:avLst/>
          </a:prstGeom>
          <a:gradFill flip="none" rotWithShape="1">
            <a:gsLst>
              <a:gs pos="0">
                <a:srgbClr val="00B0F0"/>
              </a:gs>
              <a:gs pos="100000">
                <a:srgbClr val="004274">
                  <a:lumMod val="90000"/>
                  <a:lumOff val="10000"/>
                </a:srgbClr>
              </a:gs>
            </a:gsLst>
            <a:lin ang="2700000" scaled="1"/>
            <a:tileRect/>
          </a:gradFill>
          <a:ln w="3175" cap="flat" cmpd="sng" algn="ctr">
            <a:solidFill>
              <a:srgbClr val="0070C0">
                <a:alpha val="79000"/>
              </a:srgb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L="92075"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endParaRPr lang="ko-KR" altLang="en-US" sz="2400" b="1" kern="0" spc="-150">
              <a:gradFill flip="none" rotWithShape="1">
                <a:gsLst>
                  <a:gs pos="0">
                    <a:srgbClr val="FFC000"/>
                  </a:gs>
                  <a:gs pos="100000">
                    <a:srgbClr val="FFFF00"/>
                  </a:gs>
                </a:gsLst>
                <a:lin ang="5400000" scaled="1"/>
                <a:tileRect/>
              </a:gra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90" name="타원 89"/>
          <p:cNvSpPr>
            <a:spLocks noChangeAspect="1"/>
          </p:cNvSpPr>
          <p:nvPr/>
        </p:nvSpPr>
        <p:spPr>
          <a:xfrm>
            <a:off x="485467" y="6184551"/>
            <a:ext cx="120650" cy="119063"/>
          </a:xfrm>
          <a:prstGeom prst="ellipse">
            <a:avLst/>
          </a:prstGeom>
          <a:gradFill flip="none" rotWithShape="1">
            <a:gsLst>
              <a:gs pos="0">
                <a:srgbClr val="00B0F0"/>
              </a:gs>
              <a:gs pos="100000">
                <a:srgbClr val="004274">
                  <a:lumMod val="90000"/>
                  <a:lumOff val="10000"/>
                </a:srgbClr>
              </a:gs>
            </a:gsLst>
            <a:lin ang="2700000" scaled="1"/>
            <a:tileRect/>
          </a:gradFill>
          <a:ln w="3175" cap="flat" cmpd="sng" algn="ctr">
            <a:solidFill>
              <a:srgbClr val="0070C0">
                <a:alpha val="79000"/>
              </a:srgb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L="92075"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endParaRPr lang="ko-KR" altLang="en-US" sz="2400" b="1" kern="0" spc="-150">
              <a:gradFill flip="none" rotWithShape="1">
                <a:gsLst>
                  <a:gs pos="0">
                    <a:srgbClr val="FFC000"/>
                  </a:gs>
                  <a:gs pos="100000">
                    <a:srgbClr val="FFFF00"/>
                  </a:gs>
                </a:gsLst>
                <a:lin ang="5400000" scaled="1"/>
                <a:tileRect/>
              </a:gra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100" name="모서리가 둥근 직사각형 99"/>
          <p:cNvSpPr/>
          <p:nvPr/>
        </p:nvSpPr>
        <p:spPr>
          <a:xfrm>
            <a:off x="3385575" y="2346514"/>
            <a:ext cx="2713601" cy="2474296"/>
          </a:xfrm>
          <a:prstGeom prst="roundRect">
            <a:avLst>
              <a:gd name="adj" fmla="val 4167"/>
            </a:avLst>
          </a:prstGeom>
          <a:gradFill>
            <a:gsLst>
              <a:gs pos="89000">
                <a:srgbClr val="005EA4"/>
              </a:gs>
              <a:gs pos="0">
                <a:srgbClr val="00B0F0"/>
              </a:gs>
              <a:gs pos="100000">
                <a:srgbClr val="004274"/>
              </a:gs>
            </a:gsLst>
            <a:lin ang="5400000" scaled="0"/>
          </a:gra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endParaRPr lang="ko-KR" altLang="en-US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101" name="모서리가 둥근 직사각형 100"/>
          <p:cNvSpPr/>
          <p:nvPr/>
        </p:nvSpPr>
        <p:spPr>
          <a:xfrm>
            <a:off x="3424135" y="2929216"/>
            <a:ext cx="2624241" cy="1776673"/>
          </a:xfrm>
          <a:prstGeom prst="roundRect">
            <a:avLst>
              <a:gd name="adj" fmla="val 3363"/>
            </a:avLst>
          </a:prstGeom>
          <a:gradFill>
            <a:gsLst>
              <a:gs pos="39000">
                <a:sysClr val="window" lastClr="FFFFFF"/>
              </a:gs>
              <a:gs pos="100000">
                <a:sysClr val="window" lastClr="FFFFFF">
                  <a:lumMod val="95000"/>
                </a:sysClr>
              </a:gs>
            </a:gsLst>
            <a:lin ang="5400000" scaled="0"/>
          </a:gradFill>
          <a:ln w="3175" cap="flat" cmpd="sng" algn="ctr">
            <a:noFill/>
            <a:prstDash val="solid"/>
          </a:ln>
          <a:effectLst>
            <a:outerShdw blurRad="63500" algn="c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endParaRPr lang="ko-KR" altLang="en-US" b="1" kern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3720751" y="2318493"/>
            <a:ext cx="2119491" cy="584775"/>
          </a:xfrm>
          <a:prstGeom prst="rect">
            <a:avLst/>
          </a:prstGeom>
          <a:noFill/>
          <a:scene3d>
            <a:camera prst="orthographicFront"/>
            <a:lightRig rig="threePt" dir="t"/>
          </a:scene3d>
        </p:spPr>
        <p:txBody>
          <a:bodyPr wrap="non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b="1" kern="0" spc="-50" dirty="0" smtClean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95000"/>
                      </a:prstClr>
                    </a:gs>
                  </a:gsLst>
                  <a:lin ang="16200000" scaled="1"/>
                  <a:tileRect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SLA based </a:t>
            </a: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600" b="1" kern="0" spc="-50" dirty="0" smtClean="0">
                <a:gradFill flip="none" rotWithShape="1">
                  <a:gsLst>
                    <a:gs pos="0">
                      <a:prstClr val="white"/>
                    </a:gs>
                    <a:gs pos="100000">
                      <a:prstClr val="white">
                        <a:lumMod val="95000"/>
                      </a:prstClr>
                    </a:gs>
                  </a:gsLst>
                  <a:lin ang="16200000" scaled="1"/>
                  <a:tileRect/>
                </a:gradFill>
                <a:effectLst>
                  <a:outerShdw blurRad="63500" algn="ctr" rotWithShape="0">
                    <a:prstClr val="black">
                      <a:alpha val="40000"/>
                    </a:prstClr>
                  </a:outerShdw>
                </a:effectLst>
                <a:latin typeface="+mn-ea"/>
              </a:rPr>
              <a:t>Service Management</a:t>
            </a:r>
            <a:endParaRPr lang="ko-KR" altLang="en-US" sz="1600" b="1" kern="0" spc="-50" dirty="0">
              <a:gradFill flip="none" rotWithShape="1">
                <a:gsLst>
                  <a:gs pos="0">
                    <a:prstClr val="white"/>
                  </a:gs>
                  <a:gs pos="100000">
                    <a:prstClr val="white">
                      <a:lumMod val="95000"/>
                    </a:prstClr>
                  </a:gs>
                </a:gsLst>
                <a:lin ang="16200000" scaled="1"/>
                <a:tileRect/>
              </a:gradFill>
              <a:effectLst>
                <a:outerShdw blurRad="63500" algn="ctr" rotWithShape="0">
                  <a:prstClr val="black">
                    <a:alpha val="40000"/>
                  </a:prstClr>
                </a:outerShdw>
              </a:effectLst>
              <a:latin typeface="+mn-ea"/>
            </a:endParaRPr>
          </a:p>
        </p:txBody>
      </p:sp>
      <p:sp>
        <p:nvSpPr>
          <p:cNvPr id="103" name="직사각형 102"/>
          <p:cNvSpPr/>
          <p:nvPr/>
        </p:nvSpPr>
        <p:spPr>
          <a:xfrm>
            <a:off x="3420330" y="2982839"/>
            <a:ext cx="2796609" cy="1535805"/>
          </a:xfrm>
          <a:prstGeom prst="rect">
            <a:avLst/>
          </a:prstGeom>
          <a:scene3d>
            <a:camera prst="orthographicFront"/>
            <a:lightRig rig="threePt" dir="t"/>
          </a:scene3d>
        </p:spPr>
        <p:txBody>
          <a:bodyPr>
            <a:spAutoFit/>
          </a:bodyPr>
          <a:lstStyle/>
          <a:p>
            <a:pPr marL="85725" indent="-85725" fontAlgn="auto" latinLnBrk="1">
              <a:spcBef>
                <a:spcPct val="35000"/>
              </a:spcBef>
              <a:spcAft>
                <a:spcPts val="0"/>
              </a:spcAft>
              <a:buSzPct val="82000"/>
              <a:buFont typeface="Arial" pitchFamily="34" charset="0"/>
              <a:buChar char="•"/>
              <a:defRPr/>
            </a:pPr>
            <a:r>
              <a:rPr lang="en-US" altLang="ko-KR" sz="1400" b="1" kern="0" spc="-50" dirty="0" smtClean="0">
                <a:solidFill>
                  <a:prstClr val="black"/>
                </a:solidFill>
                <a:latin typeface="+mn-ea"/>
              </a:rPr>
              <a:t>SLA based Cloud Service intermediation</a:t>
            </a:r>
          </a:p>
          <a:p>
            <a:pPr marL="85725" indent="-85725" fontAlgn="auto" latinLnBrk="1">
              <a:spcBef>
                <a:spcPct val="35000"/>
              </a:spcBef>
              <a:spcAft>
                <a:spcPts val="0"/>
              </a:spcAft>
              <a:buSzPct val="82000"/>
              <a:buFont typeface="Arial" pitchFamily="34" charset="0"/>
              <a:buChar char="•"/>
              <a:defRPr/>
            </a:pPr>
            <a:r>
              <a:rPr lang="en-US" altLang="ko-KR" sz="1400" b="1" kern="0" spc="-50" dirty="0" smtClean="0">
                <a:solidFill>
                  <a:prstClr val="black"/>
                </a:solidFill>
                <a:latin typeface="+mn-ea"/>
              </a:rPr>
              <a:t>User Req. based best-matching service provisioning</a:t>
            </a:r>
          </a:p>
          <a:p>
            <a:pPr marL="85725" indent="-85725" fontAlgn="auto" latinLnBrk="1">
              <a:spcBef>
                <a:spcPct val="35000"/>
              </a:spcBef>
              <a:spcAft>
                <a:spcPts val="0"/>
              </a:spcAft>
              <a:buSzPct val="82000"/>
              <a:buFont typeface="Arial" pitchFamily="34" charset="0"/>
              <a:buChar char="•"/>
              <a:defRPr/>
            </a:pPr>
            <a:r>
              <a:rPr lang="en-US" altLang="ko-KR" sz="1400" b="1" kern="0" spc="-50" dirty="0" smtClean="0">
                <a:solidFill>
                  <a:prstClr val="black"/>
                </a:solidFill>
                <a:latin typeface="+mn-ea"/>
              </a:rPr>
              <a:t>SLA based Service lifecycle management</a:t>
            </a:r>
            <a:endParaRPr lang="ko-KR" altLang="en-US" sz="1400" b="1" kern="0" spc="-5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93" name="타원 92"/>
          <p:cNvSpPr/>
          <p:nvPr/>
        </p:nvSpPr>
        <p:spPr bwMode="auto">
          <a:xfrm>
            <a:off x="31750" y="2441575"/>
            <a:ext cx="254000" cy="242888"/>
          </a:xfrm>
          <a:prstGeom prst="ellipse">
            <a:avLst/>
          </a:prstGeom>
          <a:solidFill>
            <a:srgbClr val="00B05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kern="0" dirty="0">
                <a:solidFill>
                  <a:prstClr val="white"/>
                </a:solidFill>
                <a:latin typeface="+mn-ea"/>
              </a:rPr>
              <a:t>1</a:t>
            </a:r>
            <a:endParaRPr lang="ko-KR" altLang="en-US" sz="11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94" name="타원 93"/>
          <p:cNvSpPr/>
          <p:nvPr/>
        </p:nvSpPr>
        <p:spPr bwMode="auto">
          <a:xfrm>
            <a:off x="3239467" y="2420888"/>
            <a:ext cx="252413" cy="244475"/>
          </a:xfrm>
          <a:prstGeom prst="ellipse">
            <a:avLst/>
          </a:prstGeom>
          <a:solidFill>
            <a:srgbClr val="00B05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kern="0" dirty="0">
                <a:solidFill>
                  <a:prstClr val="white"/>
                </a:solidFill>
                <a:latin typeface="+mn-ea"/>
              </a:rPr>
              <a:t>2</a:t>
            </a:r>
            <a:endParaRPr lang="ko-KR" altLang="en-US" sz="1100" b="1" kern="0" dirty="0">
              <a:solidFill>
                <a:prstClr val="white"/>
              </a:solidFill>
              <a:latin typeface="+mn-ea"/>
            </a:endParaRPr>
          </a:p>
        </p:txBody>
      </p:sp>
      <p:sp>
        <p:nvSpPr>
          <p:cNvPr id="95" name="타원 94"/>
          <p:cNvSpPr/>
          <p:nvPr/>
        </p:nvSpPr>
        <p:spPr bwMode="auto">
          <a:xfrm>
            <a:off x="6132872" y="2414588"/>
            <a:ext cx="252412" cy="244475"/>
          </a:xfrm>
          <a:prstGeom prst="ellipse">
            <a:avLst/>
          </a:prstGeom>
          <a:solidFill>
            <a:srgbClr val="00B05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100" b="1" kern="0" dirty="0">
                <a:solidFill>
                  <a:prstClr val="white"/>
                </a:solidFill>
                <a:latin typeface="+mn-ea"/>
              </a:rPr>
              <a:t>3</a:t>
            </a:r>
            <a:endParaRPr lang="ko-KR" altLang="en-US" sz="1100" b="1" kern="0" dirty="0">
              <a:solidFill>
                <a:prstClr val="white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881365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/>
          <p:cNvGrpSpPr/>
          <p:nvPr/>
        </p:nvGrpSpPr>
        <p:grpSpPr>
          <a:xfrm>
            <a:off x="824445" y="1336025"/>
            <a:ext cx="7963770" cy="5157115"/>
            <a:chOff x="824445" y="1336025"/>
            <a:chExt cx="7963770" cy="5157115"/>
          </a:xfrm>
        </p:grpSpPr>
        <p:sp>
          <p:nvSpPr>
            <p:cNvPr id="21" name="직사각형 20"/>
            <p:cNvSpPr/>
            <p:nvPr/>
          </p:nvSpPr>
          <p:spPr bwMode="auto">
            <a:xfrm>
              <a:off x="824445" y="2227902"/>
              <a:ext cx="5645536" cy="4265238"/>
            </a:xfrm>
            <a:prstGeom prst="rect">
              <a:avLst/>
            </a:prstGeom>
            <a:noFill/>
            <a:ln w="12700" cap="flat" cmpd="sng" algn="ctr">
              <a:solidFill>
                <a:schemeClr val="bg2">
                  <a:lumMod val="25000"/>
                </a:schemeClr>
              </a:solidFill>
              <a:prstDash val="sysDot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22" name="아래쪽 화살표 21"/>
            <p:cNvSpPr/>
            <p:nvPr/>
          </p:nvSpPr>
          <p:spPr bwMode="auto">
            <a:xfrm>
              <a:off x="3694439" y="2073365"/>
              <a:ext cx="132563" cy="278168"/>
            </a:xfrm>
            <a:prstGeom prst="downArrow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24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cxnSp>
          <p:nvCxnSpPr>
            <p:cNvPr id="23" name="직선 화살표 연결선 22"/>
            <p:cNvCxnSpPr/>
            <p:nvPr/>
          </p:nvCxnSpPr>
          <p:spPr bwMode="auto">
            <a:xfrm>
              <a:off x="6375530" y="5320372"/>
              <a:ext cx="659502" cy="317660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stealth"/>
              <a:tailEnd type="stealth"/>
            </a:ln>
            <a:effectLst/>
          </p:spPr>
        </p:cxnSp>
        <p:cxnSp>
          <p:nvCxnSpPr>
            <p:cNvPr id="24" name="직선 화살표 연결선 23"/>
            <p:cNvCxnSpPr/>
            <p:nvPr/>
          </p:nvCxnSpPr>
          <p:spPr bwMode="auto">
            <a:xfrm flipV="1">
              <a:off x="6373873" y="3872870"/>
              <a:ext cx="644589" cy="595829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stealth"/>
              <a:tailEnd type="stealth"/>
            </a:ln>
            <a:effectLst/>
          </p:spPr>
        </p:cxnSp>
        <p:sp>
          <p:nvSpPr>
            <p:cNvPr id="25" name="직사각형 24"/>
            <p:cNvSpPr/>
            <p:nvPr/>
          </p:nvSpPr>
          <p:spPr bwMode="auto">
            <a:xfrm>
              <a:off x="2476981" y="2351532"/>
              <a:ext cx="2509074" cy="370890"/>
            </a:xfrm>
            <a:prstGeom prst="rect">
              <a:avLst/>
            </a:prstGeom>
            <a:noFill/>
            <a:ln w="127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26" name="TextBox 15"/>
            <p:cNvSpPr txBox="1">
              <a:spLocks noChangeArrowheads="1"/>
            </p:cNvSpPr>
            <p:nvPr/>
          </p:nvSpPr>
          <p:spPr bwMode="auto">
            <a:xfrm>
              <a:off x="3124417" y="2421562"/>
              <a:ext cx="1209639" cy="2616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Broker Portal</a:t>
              </a:r>
              <a:endParaRPr lang="en-US" altLang="ko-KR" sz="1100" b="1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7" name="직사각형 26"/>
            <p:cNvSpPr/>
            <p:nvPr/>
          </p:nvSpPr>
          <p:spPr bwMode="auto">
            <a:xfrm>
              <a:off x="905639" y="5318655"/>
              <a:ext cx="1219582" cy="556335"/>
            </a:xfrm>
            <a:prstGeom prst="rect">
              <a:avLst/>
            </a:prstGeom>
            <a:noFill/>
            <a:ln w="127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28" name="TextBox 15"/>
            <p:cNvSpPr txBox="1">
              <a:spLocks noChangeArrowheads="1"/>
            </p:cNvSpPr>
            <p:nvPr/>
          </p:nvSpPr>
          <p:spPr bwMode="auto">
            <a:xfrm>
              <a:off x="901275" y="5412156"/>
              <a:ext cx="1186441" cy="2616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Context Store</a:t>
              </a:r>
              <a:endParaRPr lang="en-US" altLang="ko-KR" sz="1100" b="1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9" name="직사각형 28"/>
            <p:cNvSpPr/>
            <p:nvPr/>
          </p:nvSpPr>
          <p:spPr bwMode="auto">
            <a:xfrm>
              <a:off x="2476981" y="3093313"/>
              <a:ext cx="2496693" cy="370890"/>
            </a:xfrm>
            <a:prstGeom prst="rect">
              <a:avLst/>
            </a:prstGeom>
            <a:noFill/>
            <a:ln w="127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4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30" name="직사각형 29"/>
            <p:cNvSpPr/>
            <p:nvPr/>
          </p:nvSpPr>
          <p:spPr bwMode="auto">
            <a:xfrm>
              <a:off x="3951280" y="4697070"/>
              <a:ext cx="1022394" cy="623302"/>
            </a:xfrm>
            <a:prstGeom prst="rect">
              <a:avLst/>
            </a:prstGeom>
            <a:noFill/>
            <a:ln w="127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34" name="TextBox 15"/>
            <p:cNvSpPr txBox="1">
              <a:spLocks noChangeArrowheads="1"/>
            </p:cNvSpPr>
            <p:nvPr/>
          </p:nvSpPr>
          <p:spPr bwMode="auto">
            <a:xfrm>
              <a:off x="3951280" y="4778629"/>
              <a:ext cx="1022394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Service Provisioning</a:t>
              </a:r>
              <a:endParaRPr lang="en-US" altLang="ko-KR" sz="1100" b="1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43" name="직선 화살표 연결선 42"/>
            <p:cNvCxnSpPr/>
            <p:nvPr/>
          </p:nvCxnSpPr>
          <p:spPr bwMode="auto">
            <a:xfrm>
              <a:off x="3713552" y="3455618"/>
              <a:ext cx="0" cy="326246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stealth"/>
            </a:ln>
            <a:effectLst/>
          </p:spPr>
        </p:cxnSp>
        <p:grpSp>
          <p:nvGrpSpPr>
            <p:cNvPr id="44" name="그룹 1"/>
            <p:cNvGrpSpPr>
              <a:grpSpLocks/>
            </p:cNvGrpSpPr>
            <p:nvPr/>
          </p:nvGrpSpPr>
          <p:grpSpPr bwMode="auto">
            <a:xfrm>
              <a:off x="2483142" y="4715960"/>
              <a:ext cx="1221239" cy="609341"/>
              <a:chOff x="3552052" y="5012971"/>
              <a:chExt cx="1377086" cy="507774"/>
            </a:xfrm>
            <a:noFill/>
          </p:grpSpPr>
          <p:sp>
            <p:nvSpPr>
              <p:cNvPr id="119" name="직사각형 118"/>
              <p:cNvSpPr/>
              <p:nvPr/>
            </p:nvSpPr>
            <p:spPr>
              <a:xfrm>
                <a:off x="3552052" y="5012971"/>
                <a:ext cx="1365875" cy="503668"/>
              </a:xfrm>
              <a:prstGeom prst="rect">
                <a:avLst/>
              </a:prstGeom>
              <a:grpFill/>
              <a:ln w="12700" cap="flat" cmpd="sng" algn="ctr">
                <a:solidFill>
                  <a:srgbClr val="0000CC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sz="1600" b="1" kern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120" name="TextBox 15"/>
              <p:cNvSpPr txBox="1">
                <a:spLocks noChangeArrowheads="1"/>
              </p:cNvSpPr>
              <p:nvPr/>
            </p:nvSpPr>
            <p:spPr bwMode="auto">
              <a:xfrm>
                <a:off x="3563889" y="5020619"/>
                <a:ext cx="1365249" cy="50012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 latinLnBrk="0">
                  <a:defRPr/>
                </a:pPr>
                <a:r>
                  <a:rPr lang="en-US" altLang="ko-KR" sz="1100" b="1" kern="0" dirty="0" smtClean="0">
                    <a:solidFill>
                      <a:sysClr val="windowText" lastClr="000000"/>
                    </a:solidFill>
                    <a:latin typeface="+mn-ea"/>
                  </a:rPr>
                  <a:t>Service Management and Control</a:t>
                </a:r>
              </a:p>
            </p:txBody>
          </p:sp>
        </p:grpSp>
        <p:grpSp>
          <p:nvGrpSpPr>
            <p:cNvPr id="45" name="그룹 171"/>
            <p:cNvGrpSpPr>
              <a:grpSpLocks/>
            </p:cNvGrpSpPr>
            <p:nvPr/>
          </p:nvGrpSpPr>
          <p:grpSpPr bwMode="auto">
            <a:xfrm>
              <a:off x="2493084" y="5627736"/>
              <a:ext cx="2492971" cy="749501"/>
              <a:chOff x="3333749" y="5445125"/>
              <a:chExt cx="2987967" cy="523406"/>
            </a:xfrm>
            <a:noFill/>
          </p:grpSpPr>
          <p:sp>
            <p:nvSpPr>
              <p:cNvPr id="117" name="직사각형 116"/>
              <p:cNvSpPr/>
              <p:nvPr/>
            </p:nvSpPr>
            <p:spPr bwMode="auto">
              <a:xfrm>
                <a:off x="3333749" y="5445125"/>
                <a:ext cx="2973128" cy="504825"/>
              </a:xfrm>
              <a:prstGeom prst="rect">
                <a:avLst/>
              </a:prstGeom>
              <a:grpFill/>
              <a:ln w="12700" cap="flat" cmpd="sng" algn="ctr">
                <a:solidFill>
                  <a:srgbClr val="0000CC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sz="1400" b="1" kern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118" name="TextBox 15"/>
              <p:cNvSpPr txBox="1">
                <a:spLocks noChangeArrowheads="1"/>
              </p:cNvSpPr>
              <p:nvPr/>
            </p:nvSpPr>
            <p:spPr bwMode="auto">
              <a:xfrm>
                <a:off x="3333750" y="5549413"/>
                <a:ext cx="2987966" cy="41911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algn="ctr" latinLnBrk="0">
                  <a:defRPr/>
                </a:pPr>
                <a:r>
                  <a:rPr lang="en-US" altLang="ko-KR" sz="1100" b="1" kern="0" dirty="0" smtClean="0">
                    <a:solidFill>
                      <a:sysClr val="windowText" lastClr="000000"/>
                    </a:solidFill>
                    <a:latin typeface="+mn-ea"/>
                  </a:rPr>
                  <a:t>Monitoring</a:t>
                </a:r>
              </a:p>
              <a:p>
                <a:pPr algn="ctr" latinLnBrk="0">
                  <a:defRPr/>
                </a:pPr>
                <a:r>
                  <a:rPr lang="en-US" altLang="ko-KR" sz="1100" b="1" kern="0" dirty="0" smtClean="0">
                    <a:solidFill>
                      <a:sysClr val="windowText" lastClr="000000"/>
                    </a:solidFill>
                    <a:latin typeface="+mn-ea"/>
                  </a:rPr>
                  <a:t>(Service, Resource, SLA, Security, …)</a:t>
                </a:r>
                <a:endParaRPr lang="ko-KR" altLang="en-US" sz="1100" b="1" kern="0" dirty="0" smtClea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</p:grpSp>
        <p:sp>
          <p:nvSpPr>
            <p:cNvPr id="46" name="직사각형 45"/>
            <p:cNvSpPr/>
            <p:nvPr/>
          </p:nvSpPr>
          <p:spPr bwMode="auto">
            <a:xfrm>
              <a:off x="917239" y="3050386"/>
              <a:ext cx="1207982" cy="1924851"/>
            </a:xfrm>
            <a:prstGeom prst="rect">
              <a:avLst/>
            </a:prstGeom>
            <a:noFill/>
            <a:ln w="12700" cap="flat" cmpd="sng" algn="ctr">
              <a:solidFill>
                <a:schemeClr val="bg2">
                  <a:lumMod val="25000"/>
                </a:schemeClr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4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47" name="TextBox 15"/>
            <p:cNvSpPr txBox="1">
              <a:spLocks noChangeArrowheads="1"/>
            </p:cNvSpPr>
            <p:nvPr/>
          </p:nvSpPr>
          <p:spPr bwMode="auto">
            <a:xfrm>
              <a:off x="824445" y="3803585"/>
              <a:ext cx="1436870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Commercialization Support</a:t>
              </a:r>
              <a:endParaRPr lang="ko-KR" altLang="en-US" sz="1100" b="1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48" name="직선 화살표 연결선 47"/>
            <p:cNvCxnSpPr>
              <a:stCxn id="25" idx="2"/>
              <a:endCxn id="29" idx="0"/>
            </p:cNvCxnSpPr>
            <p:nvPr/>
          </p:nvCxnSpPr>
          <p:spPr bwMode="auto">
            <a:xfrm flipH="1">
              <a:off x="3725328" y="2722422"/>
              <a:ext cx="6190" cy="370891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stealth"/>
              <a:tailEnd type="stealth"/>
            </a:ln>
            <a:effectLst/>
          </p:spPr>
        </p:cxnSp>
        <p:sp>
          <p:nvSpPr>
            <p:cNvPr id="49" name="직사각형 48"/>
            <p:cNvSpPr/>
            <p:nvPr/>
          </p:nvSpPr>
          <p:spPr bwMode="auto">
            <a:xfrm>
              <a:off x="889069" y="6041548"/>
              <a:ext cx="1207983" cy="309075"/>
            </a:xfrm>
            <a:prstGeom prst="rect">
              <a:avLst/>
            </a:prstGeom>
            <a:noFill/>
            <a:ln w="127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50" name="TextBox 15"/>
            <p:cNvSpPr txBox="1">
              <a:spLocks noChangeArrowheads="1"/>
            </p:cNvSpPr>
            <p:nvPr/>
          </p:nvSpPr>
          <p:spPr bwMode="auto">
            <a:xfrm>
              <a:off x="945408" y="6062153"/>
              <a:ext cx="1095304" cy="2616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Security</a:t>
              </a:r>
              <a:endParaRPr lang="en-US" altLang="ko-KR" sz="1100" b="1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51" name="직사각형 50"/>
            <p:cNvSpPr/>
            <p:nvPr/>
          </p:nvSpPr>
          <p:spPr bwMode="auto">
            <a:xfrm>
              <a:off x="2483142" y="3773279"/>
              <a:ext cx="2490532" cy="618150"/>
            </a:xfrm>
            <a:prstGeom prst="rect">
              <a:avLst/>
            </a:prstGeom>
            <a:noFill/>
            <a:ln w="12700" cap="flat" cmpd="sng" algn="ctr">
              <a:solidFill>
                <a:srgbClr val="F79646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52" name="TextBox 15"/>
            <p:cNvSpPr txBox="1">
              <a:spLocks noChangeArrowheads="1"/>
            </p:cNvSpPr>
            <p:nvPr/>
          </p:nvSpPr>
          <p:spPr bwMode="auto">
            <a:xfrm>
              <a:off x="2865089" y="3782273"/>
              <a:ext cx="1915539" cy="6001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SLA based Negotiation and Selection Best-fit Cloud</a:t>
              </a:r>
              <a:endParaRPr lang="en-US" altLang="ko-KR" sz="1100" b="1" dirty="0">
                <a:solidFill>
                  <a:prstClr val="black"/>
                </a:solidFill>
                <a:latin typeface="+mn-ea"/>
              </a:endParaRPr>
            </a:p>
          </p:txBody>
        </p:sp>
        <p:cxnSp>
          <p:nvCxnSpPr>
            <p:cNvPr id="53" name="직선 화살표 연결선 52"/>
            <p:cNvCxnSpPr>
              <a:endCxn id="119" idx="2"/>
            </p:cNvCxnSpPr>
            <p:nvPr/>
          </p:nvCxnSpPr>
          <p:spPr bwMode="auto">
            <a:xfrm flipV="1">
              <a:off x="3089619" y="5320372"/>
              <a:ext cx="0" cy="297055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54" name="직선 화살표 연결선 53"/>
            <p:cNvCxnSpPr>
              <a:endCxn id="117" idx="3"/>
            </p:cNvCxnSpPr>
            <p:nvPr/>
          </p:nvCxnSpPr>
          <p:spPr bwMode="auto">
            <a:xfrm flipH="1">
              <a:off x="4973674" y="5990035"/>
              <a:ext cx="276725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55" name="직선 화살표 연결선 54"/>
            <p:cNvCxnSpPr>
              <a:stCxn id="34" idx="3"/>
            </p:cNvCxnSpPr>
            <p:nvPr/>
          </p:nvCxnSpPr>
          <p:spPr bwMode="auto">
            <a:xfrm flipV="1">
              <a:off x="4973674" y="4986346"/>
              <a:ext cx="271755" cy="7727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sp>
          <p:nvSpPr>
            <p:cNvPr id="56" name="직사각형 55"/>
            <p:cNvSpPr/>
            <p:nvPr/>
          </p:nvSpPr>
          <p:spPr bwMode="auto">
            <a:xfrm>
              <a:off x="917239" y="2317191"/>
              <a:ext cx="1207982" cy="573506"/>
            </a:xfrm>
            <a:prstGeom prst="rect">
              <a:avLst/>
            </a:prstGeom>
            <a:noFill/>
            <a:ln w="127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57" name="TextBox 15"/>
            <p:cNvSpPr txBox="1">
              <a:spLocks noChangeArrowheads="1"/>
            </p:cNvSpPr>
            <p:nvPr/>
          </p:nvSpPr>
          <p:spPr bwMode="auto">
            <a:xfrm>
              <a:off x="992413" y="2399930"/>
              <a:ext cx="109530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Access Control</a:t>
              </a:r>
              <a:endParaRPr lang="en-US" altLang="ko-KR" sz="1100" b="1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58" name="직사각형 57"/>
            <p:cNvSpPr/>
            <p:nvPr/>
          </p:nvSpPr>
          <p:spPr bwMode="auto">
            <a:xfrm>
              <a:off x="5245429" y="2348098"/>
              <a:ext cx="1128444" cy="1107520"/>
            </a:xfrm>
            <a:prstGeom prst="rect">
              <a:avLst/>
            </a:prstGeom>
            <a:noFill/>
            <a:ln w="12700" cap="flat" cmpd="sng" algn="ctr">
              <a:solidFill>
                <a:srgbClr val="1F497D">
                  <a:lumMod val="60000"/>
                  <a:lumOff val="40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59" name="TextBox 15"/>
            <p:cNvSpPr txBox="1">
              <a:spLocks noChangeArrowheads="1"/>
            </p:cNvSpPr>
            <p:nvPr/>
          </p:nvSpPr>
          <p:spPr bwMode="auto">
            <a:xfrm>
              <a:off x="5197373" y="2659230"/>
              <a:ext cx="1224552" cy="6001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Cloud Service Registry</a:t>
              </a:r>
            </a:p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(for CSP)</a:t>
              </a:r>
            </a:p>
          </p:txBody>
        </p:sp>
        <p:sp>
          <p:nvSpPr>
            <p:cNvPr id="60" name="직사각형 59"/>
            <p:cNvSpPr/>
            <p:nvPr/>
          </p:nvSpPr>
          <p:spPr bwMode="auto">
            <a:xfrm>
              <a:off x="5245429" y="4006802"/>
              <a:ext cx="1027365" cy="2343821"/>
            </a:xfrm>
            <a:prstGeom prst="rect">
              <a:avLst/>
            </a:prstGeom>
            <a:noFill/>
            <a:ln w="12700" cap="flat" cmpd="sng" algn="ctr">
              <a:solidFill>
                <a:srgbClr val="0000CC"/>
              </a:solidFill>
              <a:prstDash val="solid"/>
            </a:ln>
            <a:effectLst/>
          </p:spPr>
          <p:txBody>
            <a:bodyPr anchor="ctr"/>
            <a:lstStyle/>
            <a:p>
              <a:pPr algn="ctr" latinLnBrk="0">
                <a:defRPr/>
              </a:pPr>
              <a:endParaRPr lang="ko-KR" altLang="en-US" sz="1600" b="1" kern="0">
                <a:solidFill>
                  <a:sysClr val="window" lastClr="FFFFFF"/>
                </a:solidFill>
                <a:latin typeface="+mn-ea"/>
              </a:endParaRPr>
            </a:p>
          </p:txBody>
        </p:sp>
        <p:grpSp>
          <p:nvGrpSpPr>
            <p:cNvPr id="61" name="그룹 200"/>
            <p:cNvGrpSpPr>
              <a:grpSpLocks/>
            </p:cNvGrpSpPr>
            <p:nvPr/>
          </p:nvGrpSpPr>
          <p:grpSpPr bwMode="auto">
            <a:xfrm>
              <a:off x="5346504" y="3866001"/>
              <a:ext cx="1075419" cy="2398768"/>
              <a:chOff x="5455128" y="3413841"/>
              <a:chExt cx="1212780" cy="1548524"/>
            </a:xfrm>
            <a:noFill/>
          </p:grpSpPr>
          <p:sp>
            <p:nvSpPr>
              <p:cNvPr id="115" name="직사각형 114"/>
              <p:cNvSpPr/>
              <p:nvPr/>
            </p:nvSpPr>
            <p:spPr>
              <a:xfrm>
                <a:off x="5455128" y="3413841"/>
                <a:ext cx="1160457" cy="1548524"/>
              </a:xfrm>
              <a:prstGeom prst="rect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0000CC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sz="1600" b="1" kern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116" name="TextBox 15"/>
              <p:cNvSpPr txBox="1">
                <a:spLocks noChangeArrowheads="1"/>
              </p:cNvSpPr>
              <p:nvPr/>
            </p:nvSpPr>
            <p:spPr bwMode="auto">
              <a:xfrm>
                <a:off x="5457245" y="3913579"/>
                <a:ext cx="1210663" cy="3874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algn="ctr" latinLnBrk="0">
                  <a:defRPr/>
                </a:pPr>
                <a:r>
                  <a:rPr lang="en-US" altLang="ko-KR" sz="1100" b="1" kern="0" dirty="0" smtClean="0">
                    <a:solidFill>
                      <a:sysClr val="windowText" lastClr="000000"/>
                    </a:solidFill>
                    <a:latin typeface="+mn-ea"/>
                  </a:rPr>
                  <a:t>Cloud Connection Management</a:t>
                </a:r>
              </a:p>
            </p:txBody>
          </p:sp>
        </p:grpSp>
        <p:cxnSp>
          <p:nvCxnSpPr>
            <p:cNvPr id="62" name="직선 화살표 연결선 61"/>
            <p:cNvCxnSpPr/>
            <p:nvPr/>
          </p:nvCxnSpPr>
          <p:spPr bwMode="auto">
            <a:xfrm flipH="1">
              <a:off x="3136016" y="4412034"/>
              <a:ext cx="0" cy="291904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stealth"/>
              <a:tailEnd type="stealth"/>
            </a:ln>
            <a:effectLst/>
          </p:spPr>
        </p:cxnSp>
        <p:cxnSp>
          <p:nvCxnSpPr>
            <p:cNvPr id="63" name="직선 화살표 연결선 62"/>
            <p:cNvCxnSpPr/>
            <p:nvPr/>
          </p:nvCxnSpPr>
          <p:spPr bwMode="auto">
            <a:xfrm flipV="1">
              <a:off x="4973674" y="4884233"/>
              <a:ext cx="399346" cy="12019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64" name="직선 화살표 연결선 63"/>
            <p:cNvCxnSpPr/>
            <p:nvPr/>
          </p:nvCxnSpPr>
          <p:spPr bwMode="auto">
            <a:xfrm flipH="1">
              <a:off x="4327428" y="4398297"/>
              <a:ext cx="0" cy="290188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65" name="직선 화살표 연결선 64"/>
            <p:cNvCxnSpPr>
              <a:endCxn id="49" idx="3"/>
            </p:cNvCxnSpPr>
            <p:nvPr/>
          </p:nvCxnSpPr>
          <p:spPr bwMode="auto">
            <a:xfrm flipH="1">
              <a:off x="2097052" y="6196086"/>
              <a:ext cx="386090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66" name="직선 화살표 연결선 65"/>
            <p:cNvCxnSpPr/>
            <p:nvPr/>
          </p:nvCxnSpPr>
          <p:spPr bwMode="auto">
            <a:xfrm flipH="1">
              <a:off x="2097052" y="5751360"/>
              <a:ext cx="386090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67" name="직선 화살표 연결선 66"/>
            <p:cNvCxnSpPr/>
            <p:nvPr/>
          </p:nvCxnSpPr>
          <p:spPr bwMode="auto">
            <a:xfrm>
              <a:off x="1541943" y="5874990"/>
              <a:ext cx="0" cy="187163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68" name="직선 화살표 연결선 67"/>
            <p:cNvCxnSpPr/>
            <p:nvPr/>
          </p:nvCxnSpPr>
          <p:spPr bwMode="auto">
            <a:xfrm flipV="1">
              <a:off x="1541943" y="4975238"/>
              <a:ext cx="0" cy="343417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69" name="직선 화살표 연결선 68"/>
            <p:cNvCxnSpPr/>
            <p:nvPr/>
          </p:nvCxnSpPr>
          <p:spPr bwMode="auto">
            <a:xfrm>
              <a:off x="2145106" y="4047940"/>
              <a:ext cx="348533" cy="859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70" name="직선 화살표 연결선 69"/>
            <p:cNvCxnSpPr/>
            <p:nvPr/>
          </p:nvCxnSpPr>
          <p:spPr bwMode="auto">
            <a:xfrm flipH="1">
              <a:off x="4973674" y="2535261"/>
              <a:ext cx="271755" cy="1717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stealth"/>
            </a:ln>
            <a:effectLst/>
          </p:spPr>
        </p:cxnSp>
        <p:cxnSp>
          <p:nvCxnSpPr>
            <p:cNvPr id="71" name="직선 화살표 연결선 70"/>
            <p:cNvCxnSpPr/>
            <p:nvPr/>
          </p:nvCxnSpPr>
          <p:spPr bwMode="auto">
            <a:xfrm flipH="1">
              <a:off x="4986055" y="3280476"/>
              <a:ext cx="264344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stealth"/>
            </a:ln>
            <a:effectLst/>
          </p:spPr>
        </p:cxnSp>
        <p:cxnSp>
          <p:nvCxnSpPr>
            <p:cNvPr id="72" name="직선 화살표 연결선 71"/>
            <p:cNvCxnSpPr/>
            <p:nvPr/>
          </p:nvCxnSpPr>
          <p:spPr bwMode="auto">
            <a:xfrm flipH="1" flipV="1">
              <a:off x="5860190" y="3454882"/>
              <a:ext cx="0" cy="410383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73" name="직선 연결선 72"/>
            <p:cNvCxnSpPr/>
            <p:nvPr/>
          </p:nvCxnSpPr>
          <p:spPr bwMode="auto">
            <a:xfrm>
              <a:off x="6695339" y="2227902"/>
              <a:ext cx="9942" cy="4265238"/>
            </a:xfrm>
            <a:prstGeom prst="line">
              <a:avLst/>
            </a:prstGeom>
            <a:noFill/>
            <a:ln w="9525" cap="flat" cmpd="sng" algn="ctr">
              <a:solidFill>
                <a:srgbClr val="C0504D">
                  <a:lumMod val="75000"/>
                </a:srgbClr>
              </a:solidFill>
              <a:prstDash val="sysDash"/>
            </a:ln>
            <a:effectLst/>
          </p:spPr>
        </p:cxnSp>
        <p:cxnSp>
          <p:nvCxnSpPr>
            <p:cNvPr id="74" name="직선 화살표 연결선 73"/>
            <p:cNvCxnSpPr/>
            <p:nvPr/>
          </p:nvCxnSpPr>
          <p:spPr bwMode="auto">
            <a:xfrm flipH="1" flipV="1">
              <a:off x="4973674" y="4073769"/>
              <a:ext cx="271755" cy="1717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stealth"/>
              <a:tailEnd type="stealth"/>
            </a:ln>
            <a:effectLst/>
          </p:spPr>
        </p:cxnSp>
        <p:cxnSp>
          <p:nvCxnSpPr>
            <p:cNvPr id="75" name="직선 화살표 연결선 74"/>
            <p:cNvCxnSpPr/>
            <p:nvPr/>
          </p:nvCxnSpPr>
          <p:spPr bwMode="auto">
            <a:xfrm flipH="1">
              <a:off x="4973674" y="6120534"/>
              <a:ext cx="372834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76" name="직선 화살표 연결선 75"/>
            <p:cNvCxnSpPr>
              <a:stCxn id="119" idx="3"/>
              <a:endCxn id="30" idx="1"/>
            </p:cNvCxnSpPr>
            <p:nvPr/>
          </p:nvCxnSpPr>
          <p:spPr bwMode="auto">
            <a:xfrm flipV="1">
              <a:off x="3694439" y="5008721"/>
              <a:ext cx="256841" cy="9445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77" name="직선 화살표 연결선 76"/>
            <p:cNvCxnSpPr>
              <a:endCxn id="25" idx="1"/>
            </p:cNvCxnSpPr>
            <p:nvPr/>
          </p:nvCxnSpPr>
          <p:spPr bwMode="auto">
            <a:xfrm>
              <a:off x="2131636" y="2532773"/>
              <a:ext cx="361790" cy="4204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78" name="직선 화살표 연결선 77"/>
            <p:cNvCxnSpPr/>
            <p:nvPr/>
          </p:nvCxnSpPr>
          <p:spPr bwMode="auto">
            <a:xfrm>
              <a:off x="1481815" y="2890697"/>
              <a:ext cx="0" cy="187163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cxnSp>
          <p:nvCxnSpPr>
            <p:cNvPr id="79" name="꺾인 연결선 78"/>
            <p:cNvCxnSpPr/>
            <p:nvPr/>
          </p:nvCxnSpPr>
          <p:spPr>
            <a:xfrm>
              <a:off x="2493639" y="1602774"/>
              <a:ext cx="1104418" cy="748758"/>
            </a:xfrm>
            <a:prstGeom prst="bentConnector2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TextBox 330"/>
            <p:cNvSpPr txBox="1">
              <a:spLocks noChangeArrowheads="1"/>
            </p:cNvSpPr>
            <p:nvPr/>
          </p:nvSpPr>
          <p:spPr bwMode="auto">
            <a:xfrm>
              <a:off x="917239" y="1348859"/>
              <a:ext cx="1810065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latinLnBrk="0">
                <a:defRPr/>
              </a:pPr>
              <a:r>
                <a:rPr lang="en-US" altLang="ko-KR" sz="1400" b="1" kern="0" dirty="0" smtClean="0">
                  <a:solidFill>
                    <a:sysClr val="windowText" lastClr="000000"/>
                  </a:solidFill>
                  <a:latin typeface="+mn-ea"/>
                </a:rPr>
                <a:t>Cloud Service Customer</a:t>
              </a:r>
            </a:p>
          </p:txBody>
        </p:sp>
        <p:cxnSp>
          <p:nvCxnSpPr>
            <p:cNvPr id="81" name="꺾인 연결선 80"/>
            <p:cNvCxnSpPr/>
            <p:nvPr/>
          </p:nvCxnSpPr>
          <p:spPr>
            <a:xfrm flipH="1">
              <a:off x="3881637" y="1602775"/>
              <a:ext cx="1104418" cy="748758"/>
            </a:xfrm>
            <a:prstGeom prst="bentConnector2">
              <a:avLst/>
            </a:prstGeom>
            <a:ln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" name="TextBox 330"/>
            <p:cNvSpPr txBox="1">
              <a:spLocks noChangeArrowheads="1"/>
            </p:cNvSpPr>
            <p:nvPr/>
          </p:nvSpPr>
          <p:spPr bwMode="auto">
            <a:xfrm>
              <a:off x="4561387" y="1336025"/>
              <a:ext cx="1613033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latinLnBrk="0">
                <a:defRPr/>
              </a:pPr>
              <a:r>
                <a:rPr lang="en-US" altLang="ko-KR" sz="1400" b="1" kern="0" dirty="0" smtClean="0">
                  <a:solidFill>
                    <a:sysClr val="windowText" lastClr="000000"/>
                  </a:solidFill>
                  <a:latin typeface="+mn-ea"/>
                </a:rPr>
                <a:t>Cloud Service Provider</a:t>
              </a:r>
            </a:p>
          </p:txBody>
        </p:sp>
        <p:cxnSp>
          <p:nvCxnSpPr>
            <p:cNvPr id="83" name="직선 화살표 연결선 82"/>
            <p:cNvCxnSpPr/>
            <p:nvPr/>
          </p:nvCxnSpPr>
          <p:spPr bwMode="auto">
            <a:xfrm flipH="1">
              <a:off x="3720909" y="1602774"/>
              <a:ext cx="12470" cy="745324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sp>
          <p:nvSpPr>
            <p:cNvPr id="84" name="TextBox 330"/>
            <p:cNvSpPr txBox="1">
              <a:spLocks noChangeArrowheads="1"/>
            </p:cNvSpPr>
            <p:nvPr/>
          </p:nvSpPr>
          <p:spPr bwMode="auto">
            <a:xfrm>
              <a:off x="2993912" y="1336025"/>
              <a:ext cx="1567475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latinLnBrk="0">
                <a:defRPr/>
              </a:pPr>
              <a:r>
                <a:rPr lang="en-US" altLang="ko-KR" sz="1400" b="1" kern="0" dirty="0" smtClean="0">
                  <a:solidFill>
                    <a:sysClr val="windowText" lastClr="000000"/>
                  </a:solidFill>
                  <a:latin typeface="+mn-ea"/>
                </a:rPr>
                <a:t>CSB Administrator</a:t>
              </a:r>
            </a:p>
          </p:txBody>
        </p:sp>
        <p:cxnSp>
          <p:nvCxnSpPr>
            <p:cNvPr id="85" name="꺾인 연결선 84"/>
            <p:cNvCxnSpPr/>
            <p:nvPr/>
          </p:nvCxnSpPr>
          <p:spPr>
            <a:xfrm flipV="1">
              <a:off x="2125221" y="2615374"/>
              <a:ext cx="164876" cy="2992879"/>
            </a:xfrm>
            <a:prstGeom prst="bentConnector2">
              <a:avLst/>
            </a:prstGeom>
            <a:ln>
              <a:headEnd type="stealth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화살표 연결선 85"/>
            <p:cNvCxnSpPr/>
            <p:nvPr/>
          </p:nvCxnSpPr>
          <p:spPr bwMode="auto">
            <a:xfrm>
              <a:off x="2290097" y="2608148"/>
              <a:ext cx="203542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none"/>
              <a:tailEnd type="stealth"/>
            </a:ln>
            <a:effectLst/>
          </p:spPr>
        </p:cxnSp>
        <p:sp>
          <p:nvSpPr>
            <p:cNvPr id="87" name="TextBox 15"/>
            <p:cNvSpPr txBox="1">
              <a:spLocks noChangeArrowheads="1"/>
            </p:cNvSpPr>
            <p:nvPr/>
          </p:nvSpPr>
          <p:spPr bwMode="auto">
            <a:xfrm>
              <a:off x="2493640" y="3082423"/>
              <a:ext cx="2438374" cy="2616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100" b="1" dirty="0" smtClean="0">
                  <a:solidFill>
                    <a:prstClr val="black"/>
                  </a:solidFill>
                  <a:latin typeface="+mn-ea"/>
                </a:rPr>
                <a:t>User Requirement Verification</a:t>
              </a:r>
              <a:endParaRPr lang="en-US" altLang="ko-KR" sz="1100" b="1" dirty="0">
                <a:solidFill>
                  <a:prstClr val="black"/>
                </a:solidFill>
                <a:latin typeface="+mn-ea"/>
              </a:endParaRPr>
            </a:p>
          </p:txBody>
        </p:sp>
        <p:sp>
          <p:nvSpPr>
            <p:cNvPr id="2" name="구름 1"/>
            <p:cNvSpPr/>
            <p:nvPr/>
          </p:nvSpPr>
          <p:spPr>
            <a:xfrm>
              <a:off x="7030150" y="3373978"/>
              <a:ext cx="1584176" cy="859513"/>
            </a:xfrm>
            <a:prstGeom prst="cloud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 b="1">
                <a:latin typeface="+mn-ea"/>
              </a:endParaRPr>
            </a:p>
          </p:txBody>
        </p:sp>
        <p:sp>
          <p:nvSpPr>
            <p:cNvPr id="121" name="TextBox 330"/>
            <p:cNvSpPr txBox="1">
              <a:spLocks noChangeArrowheads="1"/>
            </p:cNvSpPr>
            <p:nvPr/>
          </p:nvSpPr>
          <p:spPr bwMode="auto">
            <a:xfrm>
              <a:off x="7017901" y="4203695"/>
              <a:ext cx="173056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latinLnBrk="0">
                <a:defRPr/>
              </a:pPr>
              <a:r>
                <a:rPr lang="en-US" altLang="ko-KR" sz="1400" b="1" kern="0" dirty="0" smtClean="0">
                  <a:solidFill>
                    <a:sysClr val="windowText" lastClr="000000"/>
                  </a:solidFill>
                  <a:latin typeface="+mn-ea"/>
                </a:rPr>
                <a:t>Cloud #1</a:t>
              </a:r>
            </a:p>
          </p:txBody>
        </p:sp>
        <p:sp>
          <p:nvSpPr>
            <p:cNvPr id="122" name="구름 121"/>
            <p:cNvSpPr/>
            <p:nvPr/>
          </p:nvSpPr>
          <p:spPr>
            <a:xfrm>
              <a:off x="7069900" y="5138854"/>
              <a:ext cx="1584176" cy="859513"/>
            </a:xfrm>
            <a:prstGeom prst="cloud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 b="1">
                <a:latin typeface="+mn-ea"/>
              </a:endParaRPr>
            </a:p>
          </p:txBody>
        </p:sp>
        <p:sp>
          <p:nvSpPr>
            <p:cNvPr id="123" name="TextBox 330"/>
            <p:cNvSpPr txBox="1">
              <a:spLocks noChangeArrowheads="1"/>
            </p:cNvSpPr>
            <p:nvPr/>
          </p:nvSpPr>
          <p:spPr bwMode="auto">
            <a:xfrm>
              <a:off x="7057651" y="5968571"/>
              <a:ext cx="173056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latinLnBrk="0">
                <a:defRPr/>
              </a:pPr>
              <a:r>
                <a:rPr lang="en-US" altLang="ko-KR" sz="1400" b="1" kern="0" dirty="0" smtClean="0">
                  <a:solidFill>
                    <a:sysClr val="windowText" lastClr="000000"/>
                  </a:solidFill>
                  <a:latin typeface="+mn-ea"/>
                </a:rPr>
                <a:t>Cloud #N</a:t>
              </a:r>
            </a:p>
          </p:txBody>
        </p:sp>
        <p:sp>
          <p:nvSpPr>
            <p:cNvPr id="124" name="TextBox 330"/>
            <p:cNvSpPr txBox="1">
              <a:spLocks noChangeArrowheads="1"/>
            </p:cNvSpPr>
            <p:nvPr/>
          </p:nvSpPr>
          <p:spPr bwMode="auto">
            <a:xfrm>
              <a:off x="6996706" y="4594336"/>
              <a:ext cx="173056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latinLnBrk="0">
                <a:defRPr/>
              </a:pPr>
              <a:r>
                <a:rPr lang="en-US" altLang="ko-KR" sz="1400" b="1" kern="0" dirty="0" smtClean="0">
                  <a:solidFill>
                    <a:sysClr val="windowText" lastClr="000000"/>
                  </a:solidFill>
                  <a:latin typeface="+mn-ea"/>
                </a:rPr>
                <a:t>…..</a:t>
              </a:r>
            </a:p>
          </p:txBody>
        </p:sp>
      </p:grpSp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High-level Architecture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88" name="직사각형 87"/>
          <p:cNvSpPr/>
          <p:nvPr/>
        </p:nvSpPr>
        <p:spPr>
          <a:xfrm rot="19185812">
            <a:off x="2145782" y="2129175"/>
            <a:ext cx="2572948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altLang="ko-KR" sz="3200" b="1" cap="none" spc="50" dirty="0" smtClean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+mn-ea"/>
              </a:rPr>
              <a:t>Automation</a:t>
            </a:r>
            <a:endParaRPr lang="en-US" altLang="ko-KR" sz="3200" b="1" cap="none" spc="50" dirty="0">
              <a:ln w="11430"/>
              <a:gradFill>
                <a:gsLst>
                  <a:gs pos="25000">
                    <a:schemeClr val="accent2">
                      <a:satMod val="155000"/>
                    </a:schemeClr>
                  </a:gs>
                  <a:gs pos="100000">
                    <a:schemeClr val="accent2">
                      <a:shade val="45000"/>
                      <a:satMod val="165000"/>
                    </a:schemeClr>
                  </a:gs>
                </a:gsLst>
                <a:lin ang="5400000"/>
              </a:gra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  <a:latin typeface="+mn-ea"/>
            </a:endParaRPr>
          </a:p>
        </p:txBody>
      </p:sp>
      <p:sp>
        <p:nvSpPr>
          <p:cNvPr id="89" name="직사각형 88"/>
          <p:cNvSpPr/>
          <p:nvPr/>
        </p:nvSpPr>
        <p:spPr>
          <a:xfrm rot="19115250">
            <a:off x="2579473" y="3852339"/>
            <a:ext cx="2515240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altLang="ko-KR" sz="3200" b="1" cap="none" spc="50" dirty="0" smtClean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+mn-ea"/>
              </a:rPr>
              <a:t>Intelligence</a:t>
            </a:r>
            <a:endParaRPr lang="en-US" altLang="ko-KR" sz="3200" b="1" cap="none" spc="50" dirty="0">
              <a:ln w="11430"/>
              <a:gradFill>
                <a:gsLst>
                  <a:gs pos="25000">
                    <a:schemeClr val="accent2">
                      <a:satMod val="155000"/>
                    </a:schemeClr>
                  </a:gs>
                  <a:gs pos="100000">
                    <a:schemeClr val="accent2">
                      <a:shade val="45000"/>
                      <a:satMod val="165000"/>
                    </a:schemeClr>
                  </a:gs>
                </a:gsLst>
                <a:lin ang="5400000"/>
              </a:gra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  <a:latin typeface="+mn-ea"/>
            </a:endParaRPr>
          </a:p>
        </p:txBody>
      </p:sp>
      <p:sp>
        <p:nvSpPr>
          <p:cNvPr id="90" name="직사각형 89"/>
          <p:cNvSpPr/>
          <p:nvPr/>
        </p:nvSpPr>
        <p:spPr>
          <a:xfrm rot="19001986">
            <a:off x="5797640" y="3068896"/>
            <a:ext cx="2111476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altLang="ko-KR" sz="3200" b="1" cap="none" spc="50" dirty="0" smtClean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+mn-ea"/>
              </a:rPr>
              <a:t>Flexibility</a:t>
            </a:r>
            <a:endParaRPr lang="en-US" altLang="ko-KR" sz="3200" b="1" cap="none" spc="50" dirty="0">
              <a:ln w="11430"/>
              <a:gradFill>
                <a:gsLst>
                  <a:gs pos="25000">
                    <a:schemeClr val="accent2">
                      <a:satMod val="155000"/>
                    </a:schemeClr>
                  </a:gs>
                  <a:gs pos="100000">
                    <a:schemeClr val="accent2">
                      <a:shade val="45000"/>
                      <a:satMod val="165000"/>
                    </a:schemeClr>
                  </a:gs>
                </a:gsLst>
                <a:lin ang="5400000"/>
              </a:gra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  <a:latin typeface="+mn-ea"/>
            </a:endParaRPr>
          </a:p>
        </p:txBody>
      </p:sp>
      <p:pic>
        <p:nvPicPr>
          <p:cNvPr id="91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7022" y="895638"/>
            <a:ext cx="437069" cy="4754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037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7099" y="851284"/>
            <a:ext cx="539219" cy="564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3" name="Picture 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5374" y="895638"/>
            <a:ext cx="693794" cy="4866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19857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Design Overview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22" name="모서리가 둥근 직사각형 121"/>
          <p:cNvSpPr/>
          <p:nvPr/>
        </p:nvSpPr>
        <p:spPr>
          <a:xfrm>
            <a:off x="951417" y="984702"/>
            <a:ext cx="7488833" cy="5519228"/>
          </a:xfrm>
          <a:prstGeom prst="roundRect">
            <a:avLst>
              <a:gd name="adj" fmla="val 4167"/>
            </a:avLst>
          </a:prstGeom>
          <a:gradFill>
            <a:gsLst>
              <a:gs pos="0">
                <a:srgbClr val="FFEFD1"/>
              </a:gs>
              <a:gs pos="64999">
                <a:srgbClr val="F0EBD5"/>
              </a:gs>
              <a:gs pos="100000">
                <a:srgbClr val="D1C39F"/>
              </a:gs>
            </a:gsLst>
            <a:lin ang="5400000" scaled="0"/>
          </a:gra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63500" algn="c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0" h="0"/>
            <a:extrusionClr>
              <a:schemeClr val="bg1">
                <a:lumMod val="95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+mn-ea"/>
            </a:endParaRPr>
          </a:p>
        </p:txBody>
      </p:sp>
      <p:sp>
        <p:nvSpPr>
          <p:cNvPr id="123" name="직사각형 122"/>
          <p:cNvSpPr/>
          <p:nvPr/>
        </p:nvSpPr>
        <p:spPr bwMode="auto">
          <a:xfrm>
            <a:off x="2895634" y="1535378"/>
            <a:ext cx="5337921" cy="157916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12700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50">
              <a:latin typeface="+mn-ea"/>
            </a:endParaRPr>
          </a:p>
        </p:txBody>
      </p:sp>
      <p:sp>
        <p:nvSpPr>
          <p:cNvPr id="124" name="TextBox 15"/>
          <p:cNvSpPr txBox="1">
            <a:spLocks noChangeArrowheads="1"/>
          </p:cNvSpPr>
          <p:nvPr/>
        </p:nvSpPr>
        <p:spPr bwMode="auto">
          <a:xfrm>
            <a:off x="2891633" y="1511733"/>
            <a:ext cx="533547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400" b="1" dirty="0">
                <a:latin typeface="+mn-ea"/>
                <a:ea typeface="+mn-ea"/>
              </a:rPr>
              <a:t>Cloud Service Operating Information Management</a:t>
            </a:r>
          </a:p>
        </p:txBody>
      </p:sp>
      <p:sp>
        <p:nvSpPr>
          <p:cNvPr id="125" name="직사각형 124"/>
          <p:cNvSpPr/>
          <p:nvPr/>
        </p:nvSpPr>
        <p:spPr bwMode="auto">
          <a:xfrm>
            <a:off x="3002125" y="1792570"/>
            <a:ext cx="5130439" cy="352402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50" dirty="0" smtClean="0">
                <a:solidFill>
                  <a:schemeClr val="tx1"/>
                </a:solidFill>
                <a:latin typeface="+mn-ea"/>
              </a:rPr>
              <a:t>Broker Portal API</a:t>
            </a:r>
            <a:endParaRPr kumimoji="0" lang="ko-KR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6" name="직사각형 125"/>
          <p:cNvSpPr/>
          <p:nvPr/>
        </p:nvSpPr>
        <p:spPr bwMode="auto">
          <a:xfrm>
            <a:off x="2991022" y="2662658"/>
            <a:ext cx="5130439" cy="361008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dirty="0" smtClean="0">
                <a:solidFill>
                  <a:schemeClr val="tx1"/>
                </a:solidFill>
                <a:latin typeface="+mn-ea"/>
              </a:rPr>
              <a:t>User Requirement Verification</a:t>
            </a:r>
            <a:endParaRPr kumimoji="0" lang="ko-KR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7" name="직사각형 126"/>
          <p:cNvSpPr/>
          <p:nvPr/>
        </p:nvSpPr>
        <p:spPr bwMode="auto">
          <a:xfrm>
            <a:off x="2890674" y="3166189"/>
            <a:ext cx="5331414" cy="108012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2700">
            <a:solidFill>
              <a:schemeClr val="accent4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8" name="TextBox 15"/>
          <p:cNvSpPr txBox="1">
            <a:spLocks noChangeArrowheads="1"/>
          </p:cNvSpPr>
          <p:nvPr/>
        </p:nvSpPr>
        <p:spPr bwMode="auto">
          <a:xfrm>
            <a:off x="2873722" y="3216743"/>
            <a:ext cx="534130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400" b="1" dirty="0">
                <a:latin typeface="+mn-ea"/>
                <a:ea typeface="+mn-ea"/>
              </a:rPr>
              <a:t>Cloud Service Negotiation and Brokering</a:t>
            </a:r>
          </a:p>
        </p:txBody>
      </p:sp>
      <p:sp>
        <p:nvSpPr>
          <p:cNvPr id="129" name="직사각형 128"/>
          <p:cNvSpPr/>
          <p:nvPr/>
        </p:nvSpPr>
        <p:spPr bwMode="auto">
          <a:xfrm>
            <a:off x="2977116" y="3526228"/>
            <a:ext cx="5160014" cy="288007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0" name="TextBox 15"/>
          <p:cNvSpPr txBox="1">
            <a:spLocks noChangeArrowheads="1"/>
          </p:cNvSpPr>
          <p:nvPr/>
        </p:nvSpPr>
        <p:spPr bwMode="auto">
          <a:xfrm>
            <a:off x="3471699" y="3547120"/>
            <a:ext cx="4320480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050" dirty="0" smtClean="0">
                <a:latin typeface="+mn-ea"/>
                <a:ea typeface="+mn-ea"/>
              </a:rPr>
              <a:t>SLA based Service Negotiation</a:t>
            </a:r>
            <a:endParaRPr kumimoji="0" lang="ko-KR" altLang="en-US" sz="1050" dirty="0">
              <a:latin typeface="+mn-ea"/>
              <a:ea typeface="+mn-ea"/>
            </a:endParaRPr>
          </a:p>
        </p:txBody>
      </p:sp>
      <p:sp>
        <p:nvSpPr>
          <p:cNvPr id="131" name="직사각형 130"/>
          <p:cNvSpPr/>
          <p:nvPr/>
        </p:nvSpPr>
        <p:spPr bwMode="auto">
          <a:xfrm>
            <a:off x="2972550" y="3875892"/>
            <a:ext cx="5160014" cy="288007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2" name="TextBox 131"/>
          <p:cNvSpPr txBox="1">
            <a:spLocks noChangeArrowheads="1"/>
          </p:cNvSpPr>
          <p:nvPr/>
        </p:nvSpPr>
        <p:spPr bwMode="auto">
          <a:xfrm>
            <a:off x="3327683" y="3896784"/>
            <a:ext cx="4536504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050" dirty="0" smtClean="0">
                <a:latin typeface="+mn-ea"/>
                <a:ea typeface="+mn-ea"/>
              </a:rPr>
              <a:t>SLA based Best-fit Resource Exploration</a:t>
            </a:r>
            <a:endParaRPr kumimoji="0" lang="en-US" altLang="ko-KR" sz="1050" dirty="0">
              <a:latin typeface="+mn-ea"/>
              <a:ea typeface="+mn-ea"/>
            </a:endParaRPr>
          </a:p>
        </p:txBody>
      </p:sp>
      <p:sp>
        <p:nvSpPr>
          <p:cNvPr id="133" name="직사각형 132"/>
          <p:cNvSpPr/>
          <p:nvPr/>
        </p:nvSpPr>
        <p:spPr bwMode="auto">
          <a:xfrm>
            <a:off x="1191769" y="4288728"/>
            <a:ext cx="7030320" cy="10006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4" name="TextBox 15"/>
          <p:cNvSpPr txBox="1">
            <a:spLocks noChangeArrowheads="1"/>
          </p:cNvSpPr>
          <p:nvPr/>
        </p:nvSpPr>
        <p:spPr bwMode="auto">
          <a:xfrm>
            <a:off x="2063776" y="4270328"/>
            <a:ext cx="534948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400" b="1" dirty="0">
                <a:latin typeface="+mn-ea"/>
                <a:ea typeface="+mn-ea"/>
              </a:rPr>
              <a:t>Service Lifecycle Management</a:t>
            </a:r>
            <a:endParaRPr kumimoji="0" lang="ko-KR" altLang="en-US" sz="1400" b="1" dirty="0">
              <a:latin typeface="+mn-ea"/>
              <a:ea typeface="+mn-ea"/>
            </a:endParaRPr>
          </a:p>
        </p:txBody>
      </p:sp>
      <p:sp>
        <p:nvSpPr>
          <p:cNvPr id="135" name="직사각형 134"/>
          <p:cNvSpPr/>
          <p:nvPr/>
        </p:nvSpPr>
        <p:spPr bwMode="auto">
          <a:xfrm>
            <a:off x="1191769" y="5347981"/>
            <a:ext cx="7028447" cy="100124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6" name="TextBox 15"/>
          <p:cNvSpPr txBox="1">
            <a:spLocks noChangeArrowheads="1"/>
          </p:cNvSpPr>
          <p:nvPr/>
        </p:nvSpPr>
        <p:spPr bwMode="auto">
          <a:xfrm>
            <a:off x="1978432" y="5383411"/>
            <a:ext cx="540553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400" b="1" dirty="0" smtClean="0">
                <a:latin typeface="+mn-ea"/>
                <a:ea typeface="+mn-ea"/>
              </a:rPr>
              <a:t>Cloud Connection Management</a:t>
            </a:r>
            <a:endParaRPr kumimoji="0" lang="en-US" altLang="ko-KR" sz="1400" b="1" dirty="0">
              <a:latin typeface="+mn-ea"/>
              <a:ea typeface="+mn-ea"/>
            </a:endParaRPr>
          </a:p>
        </p:txBody>
      </p:sp>
      <p:sp>
        <p:nvSpPr>
          <p:cNvPr id="137" name="직사각형 136"/>
          <p:cNvSpPr/>
          <p:nvPr/>
        </p:nvSpPr>
        <p:spPr bwMode="auto">
          <a:xfrm>
            <a:off x="1285787" y="5666803"/>
            <a:ext cx="6865249" cy="291826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38" name="TextBox 15"/>
          <p:cNvSpPr txBox="1">
            <a:spLocks noChangeArrowheads="1"/>
          </p:cNvSpPr>
          <p:nvPr/>
        </p:nvSpPr>
        <p:spPr bwMode="auto">
          <a:xfrm>
            <a:off x="3522641" y="5687923"/>
            <a:ext cx="2391540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050" dirty="0" smtClean="0">
                <a:latin typeface="+mn-ea"/>
                <a:ea typeface="+mn-ea"/>
              </a:rPr>
              <a:t>Cloud Common Interfaces</a:t>
            </a:r>
            <a:endParaRPr kumimoji="0" lang="ko-KR" altLang="en-US" sz="1050" dirty="0">
              <a:latin typeface="+mn-ea"/>
              <a:ea typeface="+mn-ea"/>
            </a:endParaRPr>
          </a:p>
        </p:txBody>
      </p:sp>
      <p:sp>
        <p:nvSpPr>
          <p:cNvPr id="139" name="TextBox 138"/>
          <p:cNvSpPr txBox="1">
            <a:spLocks noChangeArrowheads="1"/>
          </p:cNvSpPr>
          <p:nvPr/>
        </p:nvSpPr>
        <p:spPr bwMode="auto">
          <a:xfrm>
            <a:off x="2140013" y="6007701"/>
            <a:ext cx="2195782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050" dirty="0" smtClean="0">
                <a:latin typeface="+mn-ea"/>
                <a:ea typeface="+mn-ea"/>
              </a:rPr>
              <a:t>Cloud specific Interfaces #1</a:t>
            </a:r>
            <a:endParaRPr kumimoji="0" lang="ko-KR" altLang="en-US" sz="1050" dirty="0">
              <a:latin typeface="+mn-ea"/>
              <a:ea typeface="+mn-ea"/>
            </a:endParaRPr>
          </a:p>
        </p:txBody>
      </p:sp>
      <p:sp>
        <p:nvSpPr>
          <p:cNvPr id="140" name="TextBox 15"/>
          <p:cNvSpPr txBox="1">
            <a:spLocks noChangeArrowheads="1"/>
          </p:cNvSpPr>
          <p:nvPr/>
        </p:nvSpPr>
        <p:spPr bwMode="auto">
          <a:xfrm>
            <a:off x="5415915" y="6003904"/>
            <a:ext cx="2448271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050" dirty="0">
                <a:latin typeface="+mn-ea"/>
                <a:ea typeface="+mn-ea"/>
              </a:rPr>
              <a:t>Cloud specific Interfaces </a:t>
            </a:r>
            <a:r>
              <a:rPr kumimoji="0" lang="en-US" altLang="ko-KR" sz="1050" dirty="0" smtClean="0">
                <a:latin typeface="+mn-ea"/>
                <a:ea typeface="+mn-ea"/>
              </a:rPr>
              <a:t>#N</a:t>
            </a:r>
            <a:endParaRPr kumimoji="0" lang="ko-KR" altLang="en-US" sz="1050" dirty="0">
              <a:latin typeface="+mn-ea"/>
              <a:ea typeface="+mn-ea"/>
            </a:endParaRPr>
          </a:p>
        </p:txBody>
      </p:sp>
      <p:sp>
        <p:nvSpPr>
          <p:cNvPr id="141" name="직사각형 140"/>
          <p:cNvSpPr/>
          <p:nvPr/>
        </p:nvSpPr>
        <p:spPr bwMode="auto">
          <a:xfrm>
            <a:off x="5040955" y="5987338"/>
            <a:ext cx="3111033" cy="279354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2" name="직사각형 141"/>
          <p:cNvSpPr/>
          <p:nvPr/>
        </p:nvSpPr>
        <p:spPr bwMode="auto">
          <a:xfrm>
            <a:off x="1285788" y="5987338"/>
            <a:ext cx="3692208" cy="279354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3" name="직사각형 142"/>
          <p:cNvSpPr/>
          <p:nvPr/>
        </p:nvSpPr>
        <p:spPr bwMode="auto">
          <a:xfrm>
            <a:off x="1191768" y="1547415"/>
            <a:ext cx="1601930" cy="2689658"/>
          </a:xfrm>
          <a:prstGeom prst="rect">
            <a:avLst/>
          </a:prstGeom>
          <a:solidFill>
            <a:schemeClr val="bg2">
              <a:lumMod val="90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400">
              <a:latin typeface="+mn-ea"/>
            </a:endParaRPr>
          </a:p>
        </p:txBody>
      </p:sp>
      <p:sp>
        <p:nvSpPr>
          <p:cNvPr id="144" name="TextBox 15"/>
          <p:cNvSpPr txBox="1">
            <a:spLocks noChangeArrowheads="1"/>
          </p:cNvSpPr>
          <p:nvPr/>
        </p:nvSpPr>
        <p:spPr bwMode="auto">
          <a:xfrm>
            <a:off x="1204424" y="1630531"/>
            <a:ext cx="160012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400" b="1" dirty="0" smtClean="0">
                <a:latin typeface="+mn-ea"/>
                <a:ea typeface="+mn-ea"/>
              </a:rPr>
              <a:t>Business </a:t>
            </a:r>
            <a:r>
              <a:rPr kumimoji="0" lang="en-US" altLang="ko-KR" sz="1400" b="1" dirty="0">
                <a:latin typeface="+mn-ea"/>
                <a:ea typeface="+mn-ea"/>
              </a:rPr>
              <a:t>Support</a:t>
            </a:r>
          </a:p>
        </p:txBody>
      </p:sp>
      <p:grpSp>
        <p:nvGrpSpPr>
          <p:cNvPr id="145" name="그룹 144"/>
          <p:cNvGrpSpPr/>
          <p:nvPr/>
        </p:nvGrpSpPr>
        <p:grpSpPr>
          <a:xfrm>
            <a:off x="1248885" y="2183450"/>
            <a:ext cx="1457872" cy="1742621"/>
            <a:chOff x="1073957" y="2979950"/>
            <a:chExt cx="1383618" cy="116769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56" name="직사각형 155"/>
            <p:cNvSpPr/>
            <p:nvPr/>
          </p:nvSpPr>
          <p:spPr bwMode="auto">
            <a:xfrm>
              <a:off x="1094498" y="2979950"/>
              <a:ext cx="1357323" cy="325867"/>
            </a:xfrm>
            <a:prstGeom prst="rect">
              <a:avLst/>
            </a:prstGeom>
            <a:noFill/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400">
                <a:latin typeface="+mn-ea"/>
              </a:endParaRPr>
            </a:p>
          </p:txBody>
        </p:sp>
        <p:sp>
          <p:nvSpPr>
            <p:cNvPr id="157" name="TextBox 15"/>
            <p:cNvSpPr txBox="1">
              <a:spLocks noChangeArrowheads="1"/>
            </p:cNvSpPr>
            <p:nvPr/>
          </p:nvSpPr>
          <p:spPr bwMode="auto">
            <a:xfrm>
              <a:off x="1073957" y="3044473"/>
              <a:ext cx="1350459" cy="278416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eaLnBrk="1" hangingPunct="1"/>
              <a:r>
                <a:rPr kumimoji="0" lang="en-US" altLang="ko-KR" sz="1050" dirty="0" smtClean="0">
                  <a:latin typeface="+mn-ea"/>
                  <a:ea typeface="+mn-ea"/>
                </a:rPr>
                <a:t>Customer Management</a:t>
              </a:r>
              <a:endParaRPr kumimoji="0" lang="en-US" altLang="ko-KR" sz="1050" dirty="0">
                <a:latin typeface="+mn-ea"/>
                <a:ea typeface="+mn-ea"/>
              </a:endParaRPr>
            </a:p>
          </p:txBody>
        </p:sp>
        <p:sp>
          <p:nvSpPr>
            <p:cNvPr id="158" name="직사각형 157"/>
            <p:cNvSpPr/>
            <p:nvPr/>
          </p:nvSpPr>
          <p:spPr bwMode="auto">
            <a:xfrm>
              <a:off x="1089400" y="3385344"/>
              <a:ext cx="1362472" cy="327806"/>
            </a:xfrm>
            <a:prstGeom prst="rect">
              <a:avLst/>
            </a:prstGeom>
            <a:noFill/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400">
                <a:latin typeface="+mn-ea"/>
              </a:endParaRPr>
            </a:p>
          </p:txBody>
        </p:sp>
        <p:sp>
          <p:nvSpPr>
            <p:cNvPr id="159" name="TextBox 15"/>
            <p:cNvSpPr txBox="1">
              <a:spLocks noChangeArrowheads="1"/>
            </p:cNvSpPr>
            <p:nvPr/>
          </p:nvSpPr>
          <p:spPr bwMode="auto">
            <a:xfrm>
              <a:off x="1094548" y="3457625"/>
              <a:ext cx="1350459" cy="278416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eaLnBrk="1" hangingPunct="1"/>
              <a:r>
                <a:rPr kumimoji="0" lang="en-US" altLang="ko-KR" sz="1050" dirty="0" smtClean="0">
                  <a:latin typeface="+mn-ea"/>
                  <a:ea typeface="+mn-ea"/>
                </a:rPr>
                <a:t>Metering and Invoice</a:t>
              </a:r>
              <a:endParaRPr kumimoji="0" lang="en-US" altLang="ko-KR" sz="1050" dirty="0">
                <a:latin typeface="+mn-ea"/>
                <a:ea typeface="+mn-ea"/>
              </a:endParaRPr>
            </a:p>
          </p:txBody>
        </p:sp>
        <p:sp>
          <p:nvSpPr>
            <p:cNvPr id="160" name="직사각형 159"/>
            <p:cNvSpPr/>
            <p:nvPr/>
          </p:nvSpPr>
          <p:spPr bwMode="auto">
            <a:xfrm>
              <a:off x="1093388" y="3817894"/>
              <a:ext cx="1364187" cy="329747"/>
            </a:xfrm>
            <a:prstGeom prst="rect">
              <a:avLst/>
            </a:prstGeom>
            <a:noFill/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400">
                <a:latin typeface="+mn-ea"/>
              </a:endParaRPr>
            </a:p>
          </p:txBody>
        </p:sp>
        <p:sp>
          <p:nvSpPr>
            <p:cNvPr id="161" name="TextBox 15"/>
            <p:cNvSpPr txBox="1">
              <a:spLocks noChangeArrowheads="1"/>
            </p:cNvSpPr>
            <p:nvPr/>
          </p:nvSpPr>
          <p:spPr bwMode="auto">
            <a:xfrm>
              <a:off x="1091117" y="3884357"/>
              <a:ext cx="1350459" cy="170143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eaLnBrk="1" hangingPunct="1"/>
              <a:r>
                <a:rPr kumimoji="0" lang="en-US" altLang="ko-KR" sz="1050" dirty="0" smtClean="0">
                  <a:latin typeface="+mn-ea"/>
                  <a:ea typeface="+mn-ea"/>
                </a:rPr>
                <a:t>Reporting</a:t>
              </a:r>
              <a:endParaRPr kumimoji="0" lang="en-US" altLang="ko-KR" sz="1050" dirty="0">
                <a:latin typeface="+mn-ea"/>
                <a:ea typeface="+mn-ea"/>
              </a:endParaRPr>
            </a:p>
          </p:txBody>
        </p:sp>
      </p:grpSp>
      <p:sp>
        <p:nvSpPr>
          <p:cNvPr id="146" name="직사각형 145"/>
          <p:cNvSpPr/>
          <p:nvPr/>
        </p:nvSpPr>
        <p:spPr bwMode="auto">
          <a:xfrm>
            <a:off x="6705051" y="2210595"/>
            <a:ext cx="1416410" cy="400619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50" dirty="0" smtClean="0">
                <a:solidFill>
                  <a:schemeClr val="tx1"/>
                </a:solidFill>
                <a:latin typeface="+mn-ea"/>
              </a:rPr>
              <a:t>Cloud Service Registry</a:t>
            </a:r>
            <a:endParaRPr kumimoji="0" lang="ko-KR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7" name="직사각형 146"/>
          <p:cNvSpPr/>
          <p:nvPr/>
        </p:nvSpPr>
        <p:spPr bwMode="auto">
          <a:xfrm>
            <a:off x="3002125" y="2211582"/>
            <a:ext cx="1975871" cy="406557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dirty="0" smtClean="0">
                <a:solidFill>
                  <a:schemeClr val="tx1"/>
                </a:solidFill>
                <a:latin typeface="+mn-ea"/>
              </a:rPr>
              <a:t>Broker Information Repository</a:t>
            </a:r>
            <a:endParaRPr kumimoji="0" lang="ko-KR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8" name="직사각형 147"/>
          <p:cNvSpPr/>
          <p:nvPr/>
        </p:nvSpPr>
        <p:spPr bwMode="auto">
          <a:xfrm>
            <a:off x="5028208" y="2215381"/>
            <a:ext cx="1597480" cy="398549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050" dirty="0" smtClean="0">
                <a:solidFill>
                  <a:schemeClr val="tx1"/>
                </a:solidFill>
                <a:latin typeface="+mn-ea"/>
              </a:rPr>
              <a:t>User Management and Security</a:t>
            </a:r>
            <a:endParaRPr kumimoji="0" lang="ko-KR" altLang="en-US" sz="105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49" name="직사각형 148"/>
          <p:cNvSpPr/>
          <p:nvPr/>
        </p:nvSpPr>
        <p:spPr bwMode="auto">
          <a:xfrm>
            <a:off x="1266538" y="4906842"/>
            <a:ext cx="4585802" cy="322428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0" name="직사각형 149"/>
          <p:cNvSpPr/>
          <p:nvPr/>
        </p:nvSpPr>
        <p:spPr bwMode="auto">
          <a:xfrm>
            <a:off x="1265157" y="4546082"/>
            <a:ext cx="4587183" cy="288007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1" name="직사각형 150"/>
          <p:cNvSpPr/>
          <p:nvPr/>
        </p:nvSpPr>
        <p:spPr bwMode="auto">
          <a:xfrm>
            <a:off x="5906351" y="4542644"/>
            <a:ext cx="2236853" cy="686626"/>
          </a:xfrm>
          <a:prstGeom prst="rect">
            <a:avLst/>
          </a:prstGeom>
          <a:noFill/>
          <a:ln w="1270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6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52" name="TextBox 103"/>
          <p:cNvSpPr txBox="1">
            <a:spLocks noChangeArrowheads="1"/>
          </p:cNvSpPr>
          <p:nvPr/>
        </p:nvSpPr>
        <p:spPr bwMode="auto">
          <a:xfrm>
            <a:off x="6063987" y="4749310"/>
            <a:ext cx="1944216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050" dirty="0" smtClean="0">
                <a:latin typeface="+mn-ea"/>
                <a:ea typeface="+mn-ea"/>
              </a:rPr>
              <a:t>Service Provisioning</a:t>
            </a:r>
            <a:endParaRPr kumimoji="0" lang="en-US" altLang="ko-KR" sz="1050" dirty="0">
              <a:latin typeface="+mn-ea"/>
              <a:ea typeface="+mn-ea"/>
            </a:endParaRPr>
          </a:p>
        </p:txBody>
      </p:sp>
      <p:sp>
        <p:nvSpPr>
          <p:cNvPr id="153" name="TextBox 15"/>
          <p:cNvSpPr txBox="1">
            <a:spLocks noChangeArrowheads="1"/>
          </p:cNvSpPr>
          <p:nvPr/>
        </p:nvSpPr>
        <p:spPr bwMode="auto">
          <a:xfrm>
            <a:off x="1743507" y="4580329"/>
            <a:ext cx="3528391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050" dirty="0" smtClean="0">
                <a:latin typeface="+mn-ea"/>
                <a:ea typeface="+mn-ea"/>
              </a:rPr>
              <a:t>Service Management and Control</a:t>
            </a:r>
            <a:endParaRPr kumimoji="0" lang="en-US" altLang="ko-KR" sz="1050" dirty="0">
              <a:latin typeface="+mn-ea"/>
              <a:ea typeface="+mn-ea"/>
            </a:endParaRPr>
          </a:p>
        </p:txBody>
      </p:sp>
      <p:sp>
        <p:nvSpPr>
          <p:cNvPr id="154" name="TextBox 15"/>
          <p:cNvSpPr txBox="1">
            <a:spLocks noChangeArrowheads="1"/>
          </p:cNvSpPr>
          <p:nvPr/>
        </p:nvSpPr>
        <p:spPr bwMode="auto">
          <a:xfrm>
            <a:off x="1743507" y="4920337"/>
            <a:ext cx="3558222" cy="253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050" dirty="0" smtClean="0">
                <a:latin typeface="+mn-ea"/>
                <a:ea typeface="+mn-ea"/>
              </a:rPr>
              <a:t>Service and Resource Monitoring</a:t>
            </a:r>
            <a:endParaRPr kumimoji="0" lang="en-US" altLang="ko-KR" sz="1050" dirty="0">
              <a:latin typeface="+mn-ea"/>
              <a:ea typeface="+mn-ea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962512" y="1056710"/>
            <a:ext cx="7488833" cy="461665"/>
          </a:xfrm>
          <a:prstGeom prst="rect">
            <a:avLst/>
          </a:prstGeom>
          <a:noFill/>
          <a:scene3d>
            <a:camera prst="orthographicFront"/>
            <a:lightRig rig="threePt" dir="t"/>
          </a:scene3d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spc="-150" dirty="0" smtClean="0">
                <a:solidFill>
                  <a:schemeClr val="tx2"/>
                </a:solidFill>
                <a:latin typeface="+mn-ea"/>
              </a:rPr>
              <a:t>Cloud Service Broker</a:t>
            </a:r>
            <a:endParaRPr lang="ko-KR" altLang="en-US" sz="2400" b="1" spc="-150" dirty="0">
              <a:solidFill>
                <a:schemeClr val="tx2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02989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모서리가 둥근 직사각형 103"/>
          <p:cNvSpPr/>
          <p:nvPr/>
        </p:nvSpPr>
        <p:spPr>
          <a:xfrm>
            <a:off x="179512" y="1268759"/>
            <a:ext cx="8496944" cy="4968553"/>
          </a:xfrm>
          <a:prstGeom prst="roundRect">
            <a:avLst>
              <a:gd name="adj" fmla="val 4167"/>
            </a:avLst>
          </a:prstGeom>
          <a:gradFill>
            <a:gsLst>
              <a:gs pos="0">
                <a:srgbClr val="FFEFD1"/>
              </a:gs>
              <a:gs pos="64999">
                <a:srgbClr val="F0EBD5"/>
              </a:gs>
              <a:gs pos="100000">
                <a:srgbClr val="D1C39F"/>
              </a:gs>
            </a:gsLst>
            <a:lin ang="5400000" scaled="0"/>
          </a:gra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63500" algn="c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0" h="0"/>
            <a:extrusionClr>
              <a:schemeClr val="bg1">
                <a:lumMod val="95000"/>
              </a:schemeClr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HY울릉도M" pitchFamily="18" charset="-127"/>
              <a:ea typeface="HY울릉도M" pitchFamily="18" charset="-127"/>
            </a:endParaRPr>
          </a:p>
        </p:txBody>
      </p:sp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Design Details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44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5341" y="3796227"/>
            <a:ext cx="2479979" cy="23690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" name="Picture 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5341" y="1365795"/>
            <a:ext cx="2477276" cy="22792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" name="Picture 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9443" y="4293096"/>
            <a:ext cx="3224289" cy="18722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8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1059" y="1340767"/>
            <a:ext cx="3232673" cy="28408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" name="Picture 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438" y="3068960"/>
            <a:ext cx="2531368" cy="29224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" name="타원 101"/>
          <p:cNvSpPr/>
          <p:nvPr/>
        </p:nvSpPr>
        <p:spPr>
          <a:xfrm>
            <a:off x="6876256" y="6381328"/>
            <a:ext cx="1464979" cy="324940"/>
          </a:xfrm>
          <a:prstGeom prst="ellipse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900" b="1" dirty="0" smtClean="0"/>
              <a:t>Cloud Service Provider</a:t>
            </a:r>
            <a:endParaRPr lang="ko-KR" altLang="en-US" sz="900" b="1" dirty="0"/>
          </a:p>
        </p:txBody>
      </p:sp>
      <p:sp>
        <p:nvSpPr>
          <p:cNvPr id="103" name="타원 102"/>
          <p:cNvSpPr/>
          <p:nvPr/>
        </p:nvSpPr>
        <p:spPr>
          <a:xfrm>
            <a:off x="4568753" y="851554"/>
            <a:ext cx="1464979" cy="324940"/>
          </a:xfrm>
          <a:prstGeom prst="ellipse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900" b="1" dirty="0" smtClean="0"/>
              <a:t>Cloud Service Customer</a:t>
            </a:r>
            <a:endParaRPr lang="ko-KR" altLang="en-US" sz="900" b="1" dirty="0"/>
          </a:p>
        </p:txBody>
      </p:sp>
      <p:sp>
        <p:nvSpPr>
          <p:cNvPr id="11" name="위쪽/아래쪽 화살표 10"/>
          <p:cNvSpPr/>
          <p:nvPr/>
        </p:nvSpPr>
        <p:spPr>
          <a:xfrm>
            <a:off x="5148063" y="1185723"/>
            <a:ext cx="85721" cy="310088"/>
          </a:xfrm>
          <a:prstGeom prst="up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 b="1"/>
          </a:p>
        </p:txBody>
      </p:sp>
      <p:sp>
        <p:nvSpPr>
          <p:cNvPr id="106" name="위쪽/아래쪽 화살표 105"/>
          <p:cNvSpPr/>
          <p:nvPr/>
        </p:nvSpPr>
        <p:spPr>
          <a:xfrm>
            <a:off x="7419561" y="6097536"/>
            <a:ext cx="171441" cy="279551"/>
          </a:xfrm>
          <a:prstGeom prst="up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 b="1"/>
          </a:p>
        </p:txBody>
      </p:sp>
      <p:sp>
        <p:nvSpPr>
          <p:cNvPr id="15" name="타원 14"/>
          <p:cNvSpPr/>
          <p:nvPr/>
        </p:nvSpPr>
        <p:spPr>
          <a:xfrm>
            <a:off x="6660232" y="2060848"/>
            <a:ext cx="1464979" cy="324940"/>
          </a:xfrm>
          <a:prstGeom prst="ellipse">
            <a:avLst/>
          </a:prstGeom>
          <a:gradFill>
            <a:gsLst>
              <a:gs pos="100000">
                <a:schemeClr val="accent3">
                  <a:lumMod val="40000"/>
                  <a:lumOff val="60000"/>
                </a:schemeClr>
              </a:gs>
              <a:gs pos="100000">
                <a:schemeClr val="accent5">
                  <a:tint val="37000"/>
                  <a:satMod val="300000"/>
                </a:schemeClr>
              </a:gs>
              <a:gs pos="100000">
                <a:schemeClr val="accent5">
                  <a:tint val="15000"/>
                  <a:satMod val="350000"/>
                </a:schemeClr>
              </a:gs>
            </a:gsLst>
          </a:gradFill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900" b="1" dirty="0" smtClean="0"/>
              <a:t>CSB Administrator</a:t>
            </a:r>
            <a:endParaRPr lang="ko-KR" altLang="en-US" sz="900" b="1" dirty="0"/>
          </a:p>
        </p:txBody>
      </p:sp>
    </p:spTree>
    <p:extLst>
      <p:ext uri="{BB962C8B-B14F-4D97-AF65-F5344CB8AC3E}">
        <p14:creationId xmlns:p14="http://schemas.microsoft.com/office/powerpoint/2010/main" val="1697917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Portals of CSB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6055" y="1340768"/>
            <a:ext cx="3240361" cy="214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7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9" y="1556792"/>
            <a:ext cx="3608369" cy="201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8" name="Picture 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5066" y="4221088"/>
            <a:ext cx="3225514" cy="18099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987" y="4725144"/>
            <a:ext cx="3225514" cy="18099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9992" y="4581128"/>
            <a:ext cx="3225514" cy="18099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080" y="4869160"/>
            <a:ext cx="3225514" cy="18099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/>
          <p:cNvSpPr txBox="1"/>
          <p:nvPr/>
        </p:nvSpPr>
        <p:spPr>
          <a:xfrm>
            <a:off x="1632254" y="5989469"/>
            <a:ext cx="1349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 dirty="0" smtClean="0"/>
              <a:t>CSP portal</a:t>
            </a:r>
            <a:endParaRPr lang="ko-KR" altLang="en-US" b="1" dirty="0"/>
          </a:p>
        </p:txBody>
      </p:sp>
      <p:sp>
        <p:nvSpPr>
          <p:cNvPr id="11" name="TextBox 10"/>
          <p:cNvSpPr txBox="1"/>
          <p:nvPr/>
        </p:nvSpPr>
        <p:spPr>
          <a:xfrm>
            <a:off x="1689459" y="2852985"/>
            <a:ext cx="13539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 dirty="0" smtClean="0"/>
              <a:t>CSB portal</a:t>
            </a:r>
            <a:endParaRPr lang="ko-KR" altLang="en-US" b="1" dirty="0"/>
          </a:p>
        </p:txBody>
      </p:sp>
      <p:sp>
        <p:nvSpPr>
          <p:cNvPr id="12" name="TextBox 11"/>
          <p:cNvSpPr txBox="1"/>
          <p:nvPr/>
        </p:nvSpPr>
        <p:spPr>
          <a:xfrm>
            <a:off x="6300192" y="2832656"/>
            <a:ext cx="13539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b="1" dirty="0" smtClean="0"/>
              <a:t>CSC portal</a:t>
            </a:r>
            <a:endParaRPr lang="ko-KR" altLang="en-US" b="1" dirty="0"/>
          </a:p>
        </p:txBody>
      </p:sp>
      <p:cxnSp>
        <p:nvCxnSpPr>
          <p:cNvPr id="6" name="직선 화살표 연결선 5"/>
          <p:cNvCxnSpPr/>
          <p:nvPr/>
        </p:nvCxnSpPr>
        <p:spPr>
          <a:xfrm flipH="1">
            <a:off x="4139952" y="2132856"/>
            <a:ext cx="936103" cy="0"/>
          </a:xfrm>
          <a:prstGeom prst="straightConnector1">
            <a:avLst/>
          </a:prstGeom>
          <a:ln w="38100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화살표 연결선 14"/>
          <p:cNvCxnSpPr/>
          <p:nvPr/>
        </p:nvCxnSpPr>
        <p:spPr>
          <a:xfrm flipH="1" flipV="1">
            <a:off x="3491880" y="3573016"/>
            <a:ext cx="580048" cy="648072"/>
          </a:xfrm>
          <a:prstGeom prst="straightConnector1">
            <a:avLst/>
          </a:prstGeom>
          <a:ln w="38100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화살표 연결선 17"/>
          <p:cNvCxnSpPr/>
          <p:nvPr/>
        </p:nvCxnSpPr>
        <p:spPr>
          <a:xfrm flipH="1" flipV="1">
            <a:off x="3644280" y="3573016"/>
            <a:ext cx="1431775" cy="1008112"/>
          </a:xfrm>
          <a:prstGeom prst="straightConnector1">
            <a:avLst/>
          </a:prstGeom>
          <a:ln w="38100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/>
          <p:cNvCxnSpPr/>
          <p:nvPr/>
        </p:nvCxnSpPr>
        <p:spPr>
          <a:xfrm flipH="1" flipV="1">
            <a:off x="3880502" y="3573016"/>
            <a:ext cx="2419690" cy="1296144"/>
          </a:xfrm>
          <a:prstGeom prst="straightConnector1">
            <a:avLst/>
          </a:prstGeom>
          <a:ln w="38100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화살표 연결선 23"/>
          <p:cNvCxnSpPr/>
          <p:nvPr/>
        </p:nvCxnSpPr>
        <p:spPr>
          <a:xfrm flipV="1">
            <a:off x="3275856" y="3573016"/>
            <a:ext cx="0" cy="1152128"/>
          </a:xfrm>
          <a:prstGeom prst="straightConnector1">
            <a:avLst/>
          </a:prstGeom>
          <a:ln w="38100">
            <a:headEnd type="stealth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" name="Image 9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1341" y="1975763"/>
            <a:ext cx="872506" cy="872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Rectangle 1027"/>
          <p:cNvSpPr txBox="1">
            <a:spLocks noChangeArrowheads="1"/>
          </p:cNvSpPr>
          <p:nvPr/>
        </p:nvSpPr>
        <p:spPr>
          <a:xfrm>
            <a:off x="451317" y="971897"/>
            <a:ext cx="8153131" cy="5202238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400" b="1" dirty="0" smtClean="0"/>
              <a:t>3 portals in CSB</a:t>
            </a:r>
            <a:endParaRPr lang="fr-FR" sz="1800" dirty="0"/>
          </a:p>
        </p:txBody>
      </p:sp>
      <p:sp>
        <p:nvSpPr>
          <p:cNvPr id="3" name="TextBox 2"/>
          <p:cNvSpPr txBox="1"/>
          <p:nvPr/>
        </p:nvSpPr>
        <p:spPr>
          <a:xfrm>
            <a:off x="998780" y="6358801"/>
            <a:ext cx="334739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Registering provider’s services</a:t>
            </a:r>
            <a:endParaRPr lang="ko-KR" altLang="en-US" dirty="0"/>
          </a:p>
        </p:txBody>
      </p:sp>
      <p:sp>
        <p:nvSpPr>
          <p:cNvPr id="20" name="TextBox 19"/>
          <p:cNvSpPr txBox="1"/>
          <p:nvPr/>
        </p:nvSpPr>
        <p:spPr>
          <a:xfrm>
            <a:off x="430437" y="3574757"/>
            <a:ext cx="378706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Handling consumer’s requirement </a:t>
            </a:r>
          </a:p>
          <a:p>
            <a:r>
              <a:rPr lang="en-US" altLang="ko-KR" dirty="0" smtClean="0"/>
              <a:t>and managing provider’s services</a:t>
            </a:r>
            <a:endParaRPr lang="ko-KR" altLang="en-US" dirty="0"/>
          </a:p>
        </p:txBody>
      </p:sp>
      <p:sp>
        <p:nvSpPr>
          <p:cNvPr id="22" name="TextBox 21"/>
          <p:cNvSpPr txBox="1"/>
          <p:nvPr/>
        </p:nvSpPr>
        <p:spPr>
          <a:xfrm>
            <a:off x="5076055" y="3483113"/>
            <a:ext cx="339003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Managing consumer’s services</a:t>
            </a:r>
          </a:p>
          <a:p>
            <a:r>
              <a:rPr lang="en-US" altLang="ko-KR" dirty="0" smtClean="0"/>
              <a:t>(e.g. service lifecycle)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510350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50"/>
          <p:cNvSpPr txBox="1">
            <a:spLocks noChangeArrowheads="1"/>
          </p:cNvSpPr>
          <p:nvPr/>
        </p:nvSpPr>
        <p:spPr bwMode="auto">
          <a:xfrm>
            <a:off x="899592" y="233692"/>
            <a:ext cx="6696744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Service models in technical aspect</a:t>
            </a:r>
            <a:endParaRPr lang="ko-KR" altLang="en-US" sz="2000" kern="0" spc="-15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77" name="TextBox 103"/>
          <p:cNvSpPr txBox="1">
            <a:spLocks noChangeArrowheads="1"/>
          </p:cNvSpPr>
          <p:nvPr/>
        </p:nvSpPr>
        <p:spPr bwMode="auto">
          <a:xfrm>
            <a:off x="5751513" y="5214938"/>
            <a:ext cx="404812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100">
                <a:latin typeface="+mn-ea"/>
              </a:rPr>
              <a:t>VM</a:t>
            </a:r>
            <a:endParaRPr lang="ko-KR" altLang="en-US" sz="1100">
              <a:latin typeface="+mn-ea"/>
            </a:endParaRPr>
          </a:p>
        </p:txBody>
      </p:sp>
      <p:sp>
        <p:nvSpPr>
          <p:cNvPr id="78" name="TextBox 104"/>
          <p:cNvSpPr txBox="1">
            <a:spLocks noChangeArrowheads="1"/>
          </p:cNvSpPr>
          <p:nvPr/>
        </p:nvSpPr>
        <p:spPr bwMode="auto">
          <a:xfrm>
            <a:off x="5759450" y="5634038"/>
            <a:ext cx="82708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100">
                <a:latin typeface="+mn-ea"/>
              </a:rPr>
              <a:t>Network  </a:t>
            </a:r>
            <a:endParaRPr lang="ko-KR" altLang="en-US" sz="1100">
              <a:latin typeface="+mn-ea"/>
            </a:endParaRPr>
          </a:p>
        </p:txBody>
      </p:sp>
      <p:sp>
        <p:nvSpPr>
          <p:cNvPr id="79" name="TextBox 105"/>
          <p:cNvSpPr txBox="1">
            <a:spLocks noChangeArrowheads="1"/>
          </p:cNvSpPr>
          <p:nvPr/>
        </p:nvSpPr>
        <p:spPr bwMode="auto">
          <a:xfrm>
            <a:off x="5734050" y="5949950"/>
            <a:ext cx="958850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100">
                <a:latin typeface="+mn-ea"/>
              </a:rPr>
              <a:t>Application </a:t>
            </a:r>
            <a:endParaRPr lang="ko-KR" altLang="en-US" sz="1100">
              <a:latin typeface="+mn-ea"/>
            </a:endParaRPr>
          </a:p>
        </p:txBody>
      </p:sp>
      <p:sp>
        <p:nvSpPr>
          <p:cNvPr id="80" name="TextBox 106"/>
          <p:cNvSpPr txBox="1">
            <a:spLocks noChangeArrowheads="1"/>
          </p:cNvSpPr>
          <p:nvPr/>
        </p:nvSpPr>
        <p:spPr bwMode="auto">
          <a:xfrm>
            <a:off x="5759450" y="6227763"/>
            <a:ext cx="7699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100">
                <a:latin typeface="+mn-ea"/>
              </a:rPr>
              <a:t>scale-out</a:t>
            </a:r>
            <a:endParaRPr lang="ko-KR" altLang="en-US" sz="1100">
              <a:latin typeface="+mn-ea"/>
            </a:endParaRPr>
          </a:p>
        </p:txBody>
      </p:sp>
      <p:sp>
        <p:nvSpPr>
          <p:cNvPr id="81" name="직사각형 108"/>
          <p:cNvSpPr>
            <a:spLocks noChangeArrowheads="1"/>
          </p:cNvSpPr>
          <p:nvPr/>
        </p:nvSpPr>
        <p:spPr bwMode="auto">
          <a:xfrm>
            <a:off x="5076825" y="5062538"/>
            <a:ext cx="1655763" cy="1427162"/>
          </a:xfrm>
          <a:prstGeom prst="rect">
            <a:avLst/>
          </a:prstGeom>
          <a:noFill/>
          <a:ln w="15875" algn="ctr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83" name="직사각형 1"/>
          <p:cNvSpPr>
            <a:spLocks noChangeArrowheads="1"/>
          </p:cNvSpPr>
          <p:nvPr/>
        </p:nvSpPr>
        <p:spPr bwMode="auto">
          <a:xfrm>
            <a:off x="4705350" y="3284537"/>
            <a:ext cx="28781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400" dirty="0">
                <a:latin typeface="+mn-ea"/>
              </a:rPr>
              <a:t>Package service(</a:t>
            </a:r>
            <a:r>
              <a:rPr lang="en-US" altLang="ko-KR" sz="1400" dirty="0" err="1">
                <a:latin typeface="+mn-ea"/>
              </a:rPr>
              <a:t>eg</a:t>
            </a:r>
            <a:r>
              <a:rPr lang="en-US" altLang="ko-KR" sz="1400" dirty="0">
                <a:latin typeface="+mn-ea"/>
              </a:rPr>
              <a:t>, WAS, ERP, …)</a:t>
            </a:r>
          </a:p>
        </p:txBody>
      </p:sp>
      <p:sp>
        <p:nvSpPr>
          <p:cNvPr id="91" name="타원 128"/>
          <p:cNvSpPr>
            <a:spLocks noChangeArrowheads="1"/>
          </p:cNvSpPr>
          <p:nvPr/>
        </p:nvSpPr>
        <p:spPr bwMode="auto">
          <a:xfrm>
            <a:off x="4706938" y="1036638"/>
            <a:ext cx="169862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92" name="TextBox 129"/>
          <p:cNvSpPr txBox="1">
            <a:spLocks noChangeArrowheads="1"/>
          </p:cNvSpPr>
          <p:nvPr/>
        </p:nvSpPr>
        <p:spPr bwMode="auto">
          <a:xfrm>
            <a:off x="4641850" y="1016000"/>
            <a:ext cx="3321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11</a:t>
            </a:r>
            <a:endParaRPr lang="ko-KR" altLang="en-US" sz="1000" b="1">
              <a:latin typeface="+mn-ea"/>
            </a:endParaRPr>
          </a:p>
        </p:txBody>
      </p:sp>
      <p:sp>
        <p:nvSpPr>
          <p:cNvPr id="93" name="타원 130"/>
          <p:cNvSpPr>
            <a:spLocks noChangeArrowheads="1"/>
          </p:cNvSpPr>
          <p:nvPr/>
        </p:nvSpPr>
        <p:spPr bwMode="auto">
          <a:xfrm>
            <a:off x="4781550" y="2327275"/>
            <a:ext cx="169863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94" name="TextBox 131"/>
          <p:cNvSpPr txBox="1">
            <a:spLocks noChangeArrowheads="1"/>
          </p:cNvSpPr>
          <p:nvPr/>
        </p:nvSpPr>
        <p:spPr bwMode="auto">
          <a:xfrm>
            <a:off x="4716463" y="2306638"/>
            <a:ext cx="3321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12</a:t>
            </a:r>
            <a:endParaRPr lang="ko-KR" altLang="en-US" sz="1000" b="1">
              <a:latin typeface="+mn-ea"/>
            </a:endParaRPr>
          </a:p>
        </p:txBody>
      </p:sp>
      <p:sp>
        <p:nvSpPr>
          <p:cNvPr id="95" name="타원 130"/>
          <p:cNvSpPr>
            <a:spLocks noChangeArrowheads="1"/>
          </p:cNvSpPr>
          <p:nvPr/>
        </p:nvSpPr>
        <p:spPr bwMode="auto">
          <a:xfrm>
            <a:off x="2441575" y="2292350"/>
            <a:ext cx="169863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96" name="TextBox 131"/>
          <p:cNvSpPr txBox="1">
            <a:spLocks noChangeArrowheads="1"/>
          </p:cNvSpPr>
          <p:nvPr/>
        </p:nvSpPr>
        <p:spPr bwMode="auto">
          <a:xfrm>
            <a:off x="2376488" y="2271713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7</a:t>
            </a:r>
            <a:endParaRPr lang="ko-KR" altLang="en-US" sz="1000" b="1">
              <a:latin typeface="+mn-ea"/>
            </a:endParaRPr>
          </a:p>
        </p:txBody>
      </p:sp>
      <p:sp>
        <p:nvSpPr>
          <p:cNvPr id="97" name="타원 130"/>
          <p:cNvSpPr>
            <a:spLocks noChangeArrowheads="1"/>
          </p:cNvSpPr>
          <p:nvPr/>
        </p:nvSpPr>
        <p:spPr bwMode="auto">
          <a:xfrm>
            <a:off x="2438400" y="3341688"/>
            <a:ext cx="169863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98" name="TextBox 131"/>
          <p:cNvSpPr txBox="1">
            <a:spLocks noChangeArrowheads="1"/>
          </p:cNvSpPr>
          <p:nvPr/>
        </p:nvSpPr>
        <p:spPr bwMode="auto">
          <a:xfrm>
            <a:off x="2373313" y="3321050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8</a:t>
            </a:r>
            <a:endParaRPr lang="ko-KR" altLang="en-US" sz="1000" b="1">
              <a:latin typeface="+mn-ea"/>
            </a:endParaRPr>
          </a:p>
        </p:txBody>
      </p:sp>
      <p:sp>
        <p:nvSpPr>
          <p:cNvPr id="105" name="타원 130"/>
          <p:cNvSpPr>
            <a:spLocks noChangeArrowheads="1"/>
          </p:cNvSpPr>
          <p:nvPr/>
        </p:nvSpPr>
        <p:spPr bwMode="auto">
          <a:xfrm>
            <a:off x="2441575" y="4602163"/>
            <a:ext cx="169863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106" name="TextBox 131"/>
          <p:cNvSpPr txBox="1">
            <a:spLocks noChangeArrowheads="1"/>
          </p:cNvSpPr>
          <p:nvPr/>
        </p:nvSpPr>
        <p:spPr bwMode="auto">
          <a:xfrm>
            <a:off x="2376488" y="4581525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9</a:t>
            </a:r>
            <a:endParaRPr lang="ko-KR" altLang="en-US" sz="1000" b="1">
              <a:latin typeface="+mn-ea"/>
            </a:endParaRPr>
          </a:p>
        </p:txBody>
      </p:sp>
      <p:sp>
        <p:nvSpPr>
          <p:cNvPr id="107" name="타원 130"/>
          <p:cNvSpPr>
            <a:spLocks noChangeArrowheads="1"/>
          </p:cNvSpPr>
          <p:nvPr/>
        </p:nvSpPr>
        <p:spPr bwMode="auto">
          <a:xfrm>
            <a:off x="2441575" y="1001713"/>
            <a:ext cx="169863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108" name="TextBox 131"/>
          <p:cNvSpPr txBox="1">
            <a:spLocks noChangeArrowheads="1"/>
          </p:cNvSpPr>
          <p:nvPr/>
        </p:nvSpPr>
        <p:spPr bwMode="auto">
          <a:xfrm>
            <a:off x="2376488" y="981075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6</a:t>
            </a:r>
            <a:endParaRPr lang="ko-KR" altLang="en-US" sz="1000" b="1">
              <a:latin typeface="+mn-ea"/>
            </a:endParaRPr>
          </a:p>
        </p:txBody>
      </p:sp>
      <p:sp>
        <p:nvSpPr>
          <p:cNvPr id="109" name="타원 130"/>
          <p:cNvSpPr>
            <a:spLocks noChangeArrowheads="1"/>
          </p:cNvSpPr>
          <p:nvPr/>
        </p:nvSpPr>
        <p:spPr bwMode="auto">
          <a:xfrm>
            <a:off x="173038" y="1001713"/>
            <a:ext cx="169862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110" name="TextBox 131"/>
          <p:cNvSpPr txBox="1">
            <a:spLocks noChangeArrowheads="1"/>
          </p:cNvSpPr>
          <p:nvPr/>
        </p:nvSpPr>
        <p:spPr bwMode="auto">
          <a:xfrm>
            <a:off x="107950" y="981075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1</a:t>
            </a:r>
            <a:endParaRPr lang="ko-KR" altLang="en-US" sz="1000" b="1">
              <a:latin typeface="+mn-ea"/>
            </a:endParaRPr>
          </a:p>
        </p:txBody>
      </p:sp>
      <p:sp>
        <p:nvSpPr>
          <p:cNvPr id="111" name="타원 130"/>
          <p:cNvSpPr>
            <a:spLocks noChangeArrowheads="1"/>
          </p:cNvSpPr>
          <p:nvPr/>
        </p:nvSpPr>
        <p:spPr bwMode="auto">
          <a:xfrm>
            <a:off x="173038" y="2268538"/>
            <a:ext cx="169862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112" name="TextBox 131"/>
          <p:cNvSpPr txBox="1">
            <a:spLocks noChangeArrowheads="1"/>
          </p:cNvSpPr>
          <p:nvPr/>
        </p:nvSpPr>
        <p:spPr bwMode="auto">
          <a:xfrm>
            <a:off x="107950" y="2247900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2</a:t>
            </a:r>
            <a:endParaRPr lang="ko-KR" altLang="en-US" sz="1000" b="1">
              <a:latin typeface="+mn-ea"/>
            </a:endParaRPr>
          </a:p>
        </p:txBody>
      </p:sp>
      <p:sp>
        <p:nvSpPr>
          <p:cNvPr id="113" name="타원 130"/>
          <p:cNvSpPr>
            <a:spLocks noChangeArrowheads="1"/>
          </p:cNvSpPr>
          <p:nvPr/>
        </p:nvSpPr>
        <p:spPr bwMode="auto">
          <a:xfrm>
            <a:off x="173038" y="3348038"/>
            <a:ext cx="169862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114" name="TextBox 131"/>
          <p:cNvSpPr txBox="1">
            <a:spLocks noChangeArrowheads="1"/>
          </p:cNvSpPr>
          <p:nvPr/>
        </p:nvSpPr>
        <p:spPr bwMode="auto">
          <a:xfrm>
            <a:off x="107950" y="3327400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3</a:t>
            </a:r>
            <a:endParaRPr lang="ko-KR" altLang="en-US" sz="1000" b="1">
              <a:latin typeface="+mn-ea"/>
            </a:endParaRPr>
          </a:p>
        </p:txBody>
      </p:sp>
      <p:sp>
        <p:nvSpPr>
          <p:cNvPr id="115" name="타원 130"/>
          <p:cNvSpPr>
            <a:spLocks noChangeArrowheads="1"/>
          </p:cNvSpPr>
          <p:nvPr/>
        </p:nvSpPr>
        <p:spPr bwMode="auto">
          <a:xfrm>
            <a:off x="173038" y="4608513"/>
            <a:ext cx="169862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116" name="TextBox 131"/>
          <p:cNvSpPr txBox="1">
            <a:spLocks noChangeArrowheads="1"/>
          </p:cNvSpPr>
          <p:nvPr/>
        </p:nvSpPr>
        <p:spPr bwMode="auto">
          <a:xfrm>
            <a:off x="107950" y="4587875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4</a:t>
            </a:r>
            <a:endParaRPr lang="ko-KR" altLang="en-US" sz="1000" b="1">
              <a:latin typeface="+mn-ea"/>
            </a:endParaRPr>
          </a:p>
        </p:txBody>
      </p:sp>
      <p:sp>
        <p:nvSpPr>
          <p:cNvPr id="117" name="타원 130"/>
          <p:cNvSpPr>
            <a:spLocks noChangeArrowheads="1"/>
          </p:cNvSpPr>
          <p:nvPr/>
        </p:nvSpPr>
        <p:spPr bwMode="auto">
          <a:xfrm>
            <a:off x="173038" y="5761038"/>
            <a:ext cx="169862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118" name="TextBox 131"/>
          <p:cNvSpPr txBox="1">
            <a:spLocks noChangeArrowheads="1"/>
          </p:cNvSpPr>
          <p:nvPr/>
        </p:nvSpPr>
        <p:spPr bwMode="auto">
          <a:xfrm>
            <a:off x="107950" y="5740400"/>
            <a:ext cx="2584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5</a:t>
            </a:r>
            <a:endParaRPr lang="ko-KR" altLang="en-US" sz="1000" b="1">
              <a:latin typeface="+mn-ea"/>
            </a:endParaRPr>
          </a:p>
        </p:txBody>
      </p:sp>
      <p:sp>
        <p:nvSpPr>
          <p:cNvPr id="119" name="타원 130"/>
          <p:cNvSpPr>
            <a:spLocks noChangeArrowheads="1"/>
          </p:cNvSpPr>
          <p:nvPr/>
        </p:nvSpPr>
        <p:spPr bwMode="auto">
          <a:xfrm>
            <a:off x="2474913" y="5748338"/>
            <a:ext cx="169862" cy="180975"/>
          </a:xfrm>
          <a:prstGeom prst="ellipse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ko-KR" altLang="en-US" sz="1800">
              <a:latin typeface="+mn-ea"/>
            </a:endParaRPr>
          </a:p>
        </p:txBody>
      </p:sp>
      <p:sp>
        <p:nvSpPr>
          <p:cNvPr id="120" name="TextBox 131"/>
          <p:cNvSpPr txBox="1">
            <a:spLocks noChangeArrowheads="1"/>
          </p:cNvSpPr>
          <p:nvPr/>
        </p:nvSpPr>
        <p:spPr bwMode="auto">
          <a:xfrm>
            <a:off x="2409825" y="5727700"/>
            <a:ext cx="3321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en-US" altLang="ko-KR" sz="1000" b="1">
                <a:latin typeface="+mn-ea"/>
              </a:rPr>
              <a:t>10</a:t>
            </a:r>
            <a:endParaRPr lang="ko-KR" altLang="en-US" sz="1000" b="1">
              <a:latin typeface="+mn-ea"/>
            </a:endParaRPr>
          </a:p>
        </p:txBody>
      </p:sp>
      <p:pic>
        <p:nvPicPr>
          <p:cNvPr id="121" name="Picture 2" descr="D:\01-2.ppt\csb아이콘\manifest_icon01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338" y="908050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" name="Picture 3" descr="D:\01-2.ppt\csb아이콘\manifest_icon02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2116138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3" name="Picture 4" descr="D:\01-2.ppt\csb아이콘\manifest_icon03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338" y="3302000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4" name="Picture 5" descr="D:\01-2.ppt\csb아이콘\manifest_icon04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38" y="4510088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5" name="Picture 6" descr="D:\01-2.ppt\csb아이콘\manifest_icon05.pn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038" y="5700713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6" name="Picture 7" descr="D:\01-2.ppt\csb아이콘\manifest_icon06.pn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0175" y="908050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7" name="Picture 8" descr="D:\01-2.ppt\csb아이콘\manifest_icon07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0175" y="2068513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" name="Picture 9" descr="D:\01-2.ppt\csb아이콘\manifest_icon08.pn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0175" y="3263900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8" name="Picture 10" descr="D:\01-2.ppt\csb아이콘\manifest_icon09.pn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2238" y="4468813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9" name="Picture 11" descr="D:\01-2.ppt\csb아이콘\manifest_icon10.png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2238" y="5664200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0" name="Picture 12" descr="D:\01-2.ppt\csb아이콘\manifest_icon11.png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1413" y="915988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1" name="Picture 13" descr="D:\01-2.ppt\csb아이콘\manifest_icon12.png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2681" y="2166648"/>
            <a:ext cx="192405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" name="Picture 143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1625" y="5145088"/>
            <a:ext cx="350838" cy="371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4" name="Picture 144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00675" y="5973763"/>
            <a:ext cx="219075" cy="20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5" name="Picture 145"/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1463" y="6261100"/>
            <a:ext cx="411162" cy="19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6" name="Picture 146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3675" y="5634038"/>
            <a:ext cx="488950" cy="166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7" name="Picture 147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7963" y="5708650"/>
            <a:ext cx="461962" cy="157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37784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Rectangle 50"/>
          <p:cNvSpPr txBox="1">
            <a:spLocks noChangeArrowheads="1"/>
          </p:cNvSpPr>
          <p:nvPr/>
        </p:nvSpPr>
        <p:spPr bwMode="auto">
          <a:xfrm>
            <a:off x="683567" y="233692"/>
            <a:ext cx="6057317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R&amp;D </a:t>
            </a: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Environment</a:t>
            </a:r>
            <a:endParaRPr lang="en-US" altLang="ko-KR" sz="2600" kern="0" spc="-150" dirty="0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81" name="_x64591448" descr="EMB00000df433d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862" y="3142918"/>
            <a:ext cx="2482850" cy="1865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" name="모서리가 둥근 사각형 설명선 81"/>
          <p:cNvSpPr/>
          <p:nvPr/>
        </p:nvSpPr>
        <p:spPr bwMode="auto">
          <a:xfrm>
            <a:off x="1331640" y="1052736"/>
            <a:ext cx="6848352" cy="1944216"/>
          </a:xfrm>
          <a:prstGeom prst="wedgeRoundRectCallout">
            <a:avLst>
              <a:gd name="adj1" fmla="val -12392"/>
              <a:gd name="adj2" fmla="val 50284"/>
              <a:gd name="adj3" fmla="val 16667"/>
            </a:avLst>
          </a:prstGeom>
          <a:solidFill>
            <a:srgbClr val="FFFFCC">
              <a:alpha val="40000"/>
            </a:srgbClr>
          </a:solidFill>
          <a:ln w="9525" cap="flat" cmpd="sng" algn="ctr">
            <a:solidFill>
              <a:srgbClr val="CC99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8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+mn-ea"/>
            </a:endParaRPr>
          </a:p>
        </p:txBody>
      </p:sp>
      <p:pic>
        <p:nvPicPr>
          <p:cNvPr id="8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4466" y="5303440"/>
            <a:ext cx="1622676" cy="1103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4" name="Picture 4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71589" y="5443987"/>
            <a:ext cx="1632339" cy="11102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5" name="Picture 5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7653" y="5590267"/>
            <a:ext cx="1632339" cy="11102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" name="_x231951392" descr="EMB0000195830e0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9692" y="1392672"/>
            <a:ext cx="1934147" cy="14953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7" name="_x231951472" descr="EMB0000195830e3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4798" y="1391752"/>
            <a:ext cx="1937725" cy="14971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" name="_x231951552" descr="EMB0000195830e6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2160" y="1381101"/>
            <a:ext cx="1950260" cy="15078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9" name="Picture 2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1860" y="3292311"/>
            <a:ext cx="6249988" cy="2843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A7A99"/>
                  </a:outerShdw>
                </a:effectLst>
              </a14:hiddenEffects>
            </a:ext>
          </a:extLst>
        </p:spPr>
      </p:pic>
      <p:sp>
        <p:nvSpPr>
          <p:cNvPr id="90" name="TextBox 89"/>
          <p:cNvSpPr txBox="1"/>
          <p:nvPr/>
        </p:nvSpPr>
        <p:spPr>
          <a:xfrm>
            <a:off x="6158326" y="1013838"/>
            <a:ext cx="195026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 b="1" dirty="0" smtClean="0">
                <a:solidFill>
                  <a:srgbClr val="0000CC"/>
                </a:solidFill>
                <a:latin typeface="+mn-ea"/>
              </a:rPr>
              <a:t>CSC: Cloud Service Request/Usage</a:t>
            </a:r>
            <a:endParaRPr lang="ko-KR" altLang="en-US" sz="1050" b="1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3631439" y="980728"/>
            <a:ext cx="245099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 b="1" dirty="0" smtClean="0">
                <a:solidFill>
                  <a:srgbClr val="0000CC"/>
                </a:solidFill>
                <a:latin typeface="+mn-ea"/>
              </a:rPr>
              <a:t>CSB: Cloud Service Brokering/Management</a:t>
            </a:r>
            <a:endParaRPr lang="ko-KR" altLang="en-US" sz="1050" b="1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1141860" y="1101479"/>
            <a:ext cx="2525926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 b="1" dirty="0" smtClean="0">
                <a:solidFill>
                  <a:srgbClr val="0000CC"/>
                </a:solidFill>
                <a:latin typeface="+mn-ea"/>
              </a:rPr>
              <a:t>CSP :Cloud Service Registration</a:t>
            </a:r>
            <a:endParaRPr lang="ko-KR" altLang="en-US" sz="1050" b="1" dirty="0">
              <a:solidFill>
                <a:srgbClr val="0000CC"/>
              </a:solidFill>
              <a:latin typeface="+mn-ea"/>
            </a:endParaRPr>
          </a:p>
        </p:txBody>
      </p:sp>
      <p:sp>
        <p:nvSpPr>
          <p:cNvPr id="16" name="모서리가 둥근 직사각형 15"/>
          <p:cNvSpPr/>
          <p:nvPr/>
        </p:nvSpPr>
        <p:spPr>
          <a:xfrm>
            <a:off x="5395815" y="4629784"/>
            <a:ext cx="1232689" cy="392938"/>
          </a:xfrm>
          <a:prstGeom prst="roundRect">
            <a:avLst/>
          </a:prstGeom>
          <a:solidFill>
            <a:srgbClr val="0070C0"/>
          </a:solidFill>
          <a:ln w="12700">
            <a:solidFill>
              <a:srgbClr val="FFFF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b="1" dirty="0" smtClean="0">
                <a:latin typeface="+mn-ea"/>
              </a:rPr>
              <a:t>Micro DC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17" name="모서리가 둥근 직사각형 16"/>
          <p:cNvSpPr/>
          <p:nvPr/>
        </p:nvSpPr>
        <p:spPr>
          <a:xfrm>
            <a:off x="4728798" y="3399552"/>
            <a:ext cx="2566724" cy="392938"/>
          </a:xfrm>
          <a:prstGeom prst="roundRect">
            <a:avLst/>
          </a:prstGeom>
          <a:solidFill>
            <a:srgbClr val="0070C0"/>
          </a:solidFill>
          <a:ln w="12700">
            <a:solidFill>
              <a:srgbClr val="FFFF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b="1" dirty="0" smtClean="0">
                <a:latin typeface="+mn-ea"/>
              </a:rPr>
              <a:t>Cloud Service Broker</a:t>
            </a:r>
            <a:endParaRPr lang="ko-KR" altLang="en-US" sz="1600" b="1" dirty="0">
              <a:latin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5610944" y="3717032"/>
            <a:ext cx="2057400" cy="392938"/>
            <a:chOff x="5076056" y="3686147"/>
            <a:chExt cx="2057400" cy="392938"/>
          </a:xfrm>
        </p:grpSpPr>
        <p:sp>
          <p:nvSpPr>
            <p:cNvPr id="19" name="모서리가 둥근 직사각형 18"/>
            <p:cNvSpPr/>
            <p:nvPr/>
          </p:nvSpPr>
          <p:spPr>
            <a:xfrm>
              <a:off x="5076056" y="3686147"/>
              <a:ext cx="2057400" cy="392938"/>
            </a:xfrm>
            <a:prstGeom prst="roundRect">
              <a:avLst/>
            </a:prstGeom>
            <a:solidFill>
              <a:srgbClr val="FFC000"/>
            </a:solidFill>
            <a:ln w="12700">
              <a:solidFill>
                <a:srgbClr val="FFFF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b="1" dirty="0">
                <a:latin typeface="+mn-ea"/>
              </a:endParaRPr>
            </a:p>
          </p:txBody>
        </p:sp>
        <p:pic>
          <p:nvPicPr>
            <p:cNvPr id="20" name="Picture 2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97464" y="3714114"/>
              <a:ext cx="2006352" cy="3370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" name="그룹 3"/>
          <p:cNvGrpSpPr/>
          <p:nvPr/>
        </p:nvGrpSpPr>
        <p:grpSpPr>
          <a:xfrm>
            <a:off x="5778474" y="4968736"/>
            <a:ext cx="1354982" cy="392938"/>
            <a:chOff x="5632308" y="4978478"/>
            <a:chExt cx="1354982" cy="392938"/>
          </a:xfrm>
        </p:grpSpPr>
        <p:sp>
          <p:nvSpPr>
            <p:cNvPr id="23" name="모서리가 둥근 직사각형 22"/>
            <p:cNvSpPr/>
            <p:nvPr/>
          </p:nvSpPr>
          <p:spPr>
            <a:xfrm>
              <a:off x="5632308" y="4978478"/>
              <a:ext cx="1354982" cy="392938"/>
            </a:xfrm>
            <a:prstGeom prst="roundRect">
              <a:avLst/>
            </a:prstGeom>
            <a:solidFill>
              <a:srgbClr val="FFC000"/>
            </a:solidFill>
            <a:ln w="12700">
              <a:solidFill>
                <a:srgbClr val="FFFF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b="1" dirty="0">
                <a:latin typeface="+mn-ea"/>
              </a:endParaRPr>
            </a:p>
          </p:txBody>
        </p:sp>
        <p:pic>
          <p:nvPicPr>
            <p:cNvPr id="11266" name="Picture 2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7830" y="5013176"/>
              <a:ext cx="1270434" cy="304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" name="그룹 24"/>
          <p:cNvGrpSpPr/>
          <p:nvPr/>
        </p:nvGrpSpPr>
        <p:grpSpPr>
          <a:xfrm>
            <a:off x="3667786" y="5106971"/>
            <a:ext cx="1354982" cy="392938"/>
            <a:chOff x="5632308" y="4978478"/>
            <a:chExt cx="1354982" cy="392938"/>
          </a:xfrm>
        </p:grpSpPr>
        <p:sp>
          <p:nvSpPr>
            <p:cNvPr id="26" name="모서리가 둥근 직사각형 25"/>
            <p:cNvSpPr/>
            <p:nvPr/>
          </p:nvSpPr>
          <p:spPr>
            <a:xfrm>
              <a:off x="5632308" y="4978478"/>
              <a:ext cx="1354982" cy="392938"/>
            </a:xfrm>
            <a:prstGeom prst="roundRect">
              <a:avLst/>
            </a:prstGeom>
            <a:solidFill>
              <a:srgbClr val="FFC000"/>
            </a:solidFill>
            <a:ln w="12700">
              <a:solidFill>
                <a:srgbClr val="FFFF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b="1" dirty="0">
                <a:latin typeface="+mn-ea"/>
              </a:endParaRPr>
            </a:p>
          </p:txBody>
        </p:sp>
        <p:pic>
          <p:nvPicPr>
            <p:cNvPr id="27" name="Picture 2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7830" y="5013176"/>
              <a:ext cx="1270434" cy="304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" name="그룹 27"/>
          <p:cNvGrpSpPr/>
          <p:nvPr/>
        </p:nvGrpSpPr>
        <p:grpSpPr>
          <a:xfrm>
            <a:off x="1727332" y="6019154"/>
            <a:ext cx="1354982" cy="392938"/>
            <a:chOff x="5632308" y="4978478"/>
            <a:chExt cx="1354982" cy="392938"/>
          </a:xfrm>
        </p:grpSpPr>
        <p:sp>
          <p:nvSpPr>
            <p:cNvPr id="29" name="모서리가 둥근 직사각형 28"/>
            <p:cNvSpPr/>
            <p:nvPr/>
          </p:nvSpPr>
          <p:spPr>
            <a:xfrm>
              <a:off x="5632308" y="4978478"/>
              <a:ext cx="1354982" cy="392938"/>
            </a:xfrm>
            <a:prstGeom prst="roundRect">
              <a:avLst/>
            </a:prstGeom>
            <a:solidFill>
              <a:srgbClr val="FFC000"/>
            </a:solidFill>
            <a:ln w="12700">
              <a:solidFill>
                <a:srgbClr val="FFFF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b="1" dirty="0">
                <a:latin typeface="+mn-ea"/>
              </a:endParaRPr>
            </a:p>
          </p:txBody>
        </p:sp>
        <p:pic>
          <p:nvPicPr>
            <p:cNvPr id="30" name="Picture 2"/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7830" y="5013176"/>
              <a:ext cx="1270434" cy="304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21413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모서리가 둥근 직사각형 18"/>
          <p:cNvSpPr/>
          <p:nvPr/>
        </p:nvSpPr>
        <p:spPr>
          <a:xfrm>
            <a:off x="1709624" y="1969889"/>
            <a:ext cx="5760640" cy="667023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" name="제목 1"/>
          <p:cNvSpPr>
            <a:spLocks noGrp="1"/>
          </p:cNvSpPr>
          <p:nvPr>
            <p:ph type="title" idx="4294967295"/>
          </p:nvPr>
        </p:nvSpPr>
        <p:spPr>
          <a:xfrm>
            <a:off x="14808" y="116632"/>
            <a:ext cx="8229600" cy="777875"/>
          </a:xfrm>
          <a:prstGeom prst="rect">
            <a:avLst/>
          </a:prstGeom>
        </p:spPr>
        <p:txBody>
          <a:bodyPr/>
          <a:lstStyle/>
          <a:p>
            <a:pPr algn="l"/>
            <a:r>
              <a:rPr lang="en-US" altLang="ko-KR" sz="2400" b="1" dirty="0" smtClean="0">
                <a:solidFill>
                  <a:schemeClr val="accent5">
                    <a:lumMod val="25000"/>
                  </a:schemeClr>
                </a:solidFill>
                <a:latin typeface="+mn-ea"/>
                <a:ea typeface="+mn-ea"/>
              </a:rPr>
              <a:t>	</a:t>
            </a:r>
            <a:r>
              <a:rPr lang="en-US" altLang="ko-KR" sz="2800" b="1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  <a:cs typeface="+mn-cs"/>
              </a:rPr>
              <a:t>Integration Plan (2014~2016)</a:t>
            </a:r>
            <a:endParaRPr lang="ko-KR" altLang="en-US" sz="2400" b="1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296" name="모서리가 둥근 직사각형 295"/>
          <p:cNvSpPr/>
          <p:nvPr/>
        </p:nvSpPr>
        <p:spPr bwMode="auto">
          <a:xfrm>
            <a:off x="1187624" y="1885041"/>
            <a:ext cx="6930711" cy="4640303"/>
          </a:xfrm>
          <a:prstGeom prst="roundRect">
            <a:avLst>
              <a:gd name="adj" fmla="val 11991"/>
            </a:avLst>
          </a:prstGeom>
          <a:noFill/>
          <a:ln w="19050" cap="flat" cmpd="sng" algn="ctr">
            <a:solidFill>
              <a:srgbClr val="B1C3EF">
                <a:lumMod val="2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6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35" name="Oval 370"/>
          <p:cNvSpPr>
            <a:spLocks noChangeArrowheads="1"/>
          </p:cNvSpPr>
          <p:nvPr/>
        </p:nvSpPr>
        <p:spPr bwMode="auto">
          <a:xfrm>
            <a:off x="1836930" y="3830719"/>
            <a:ext cx="5230863" cy="1763063"/>
          </a:xfrm>
          <a:prstGeom prst="ellipse">
            <a:avLst/>
          </a:prstGeom>
          <a:solidFill>
            <a:srgbClr val="FFFFF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36" name="Oval 3"/>
          <p:cNvSpPr>
            <a:spLocks noChangeArrowheads="1"/>
          </p:cNvSpPr>
          <p:nvPr/>
        </p:nvSpPr>
        <p:spPr bwMode="auto">
          <a:xfrm>
            <a:off x="2809670" y="4033499"/>
            <a:ext cx="3433061" cy="1157904"/>
          </a:xfrm>
          <a:prstGeom prst="ellipse">
            <a:avLst/>
          </a:prstGeom>
          <a:solidFill>
            <a:srgbClr val="FFFFFF"/>
          </a:solidFill>
          <a:ln w="9525">
            <a:solidFill>
              <a:srgbClr val="FFFFFF">
                <a:lumMod val="50000"/>
              </a:srgbClr>
            </a:solidFill>
            <a:round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37" name="Oval 37"/>
          <p:cNvSpPr>
            <a:spLocks noChangeArrowheads="1"/>
          </p:cNvSpPr>
          <p:nvPr/>
        </p:nvSpPr>
        <p:spPr bwMode="auto">
          <a:xfrm>
            <a:off x="3600109" y="4232440"/>
            <a:ext cx="1936723" cy="636131"/>
          </a:xfrm>
          <a:prstGeom prst="ellipse">
            <a:avLst/>
          </a:prstGeom>
          <a:solidFill>
            <a:srgbClr val="FFFFFF"/>
          </a:solidFill>
          <a:ln w="9525">
            <a:solidFill>
              <a:srgbClr val="C0C0C0"/>
            </a:solidFill>
            <a:round/>
            <a:headEnd/>
            <a:tailEnd/>
          </a:ln>
          <a:effectLst/>
          <a:ex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1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38" name="Text Box 395"/>
          <p:cNvSpPr txBox="1">
            <a:spLocks noChangeArrowheads="1"/>
          </p:cNvSpPr>
          <p:nvPr/>
        </p:nvSpPr>
        <p:spPr bwMode="auto">
          <a:xfrm>
            <a:off x="5889780" y="5983644"/>
            <a:ext cx="700514" cy="169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100" dirty="0">
                <a:solidFill>
                  <a:srgbClr val="000000"/>
                </a:solidFill>
                <a:latin typeface="+mn-ea"/>
              </a:rPr>
              <a:t>Residential</a:t>
            </a:r>
          </a:p>
        </p:txBody>
      </p:sp>
      <p:sp>
        <p:nvSpPr>
          <p:cNvPr id="439" name="Text Box 397"/>
          <p:cNvSpPr txBox="1">
            <a:spLocks noChangeArrowheads="1"/>
          </p:cNvSpPr>
          <p:nvPr/>
        </p:nvSpPr>
        <p:spPr bwMode="auto">
          <a:xfrm>
            <a:off x="6260868" y="5810444"/>
            <a:ext cx="445635" cy="169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100" dirty="0">
                <a:solidFill>
                  <a:srgbClr val="000000"/>
                </a:solidFill>
                <a:latin typeface="+mn-ea"/>
              </a:rPr>
              <a:t>Mobile</a:t>
            </a:r>
          </a:p>
        </p:txBody>
      </p:sp>
      <p:sp>
        <p:nvSpPr>
          <p:cNvPr id="440" name="Text Box 399"/>
          <p:cNvSpPr txBox="1">
            <a:spLocks noChangeArrowheads="1"/>
          </p:cNvSpPr>
          <p:nvPr/>
        </p:nvSpPr>
        <p:spPr bwMode="auto">
          <a:xfrm>
            <a:off x="5349926" y="6136659"/>
            <a:ext cx="642805" cy="169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100" dirty="0">
                <a:solidFill>
                  <a:srgbClr val="000000"/>
                </a:solidFill>
                <a:latin typeface="+mn-ea"/>
              </a:rPr>
              <a:t>Enterprise</a:t>
            </a:r>
          </a:p>
        </p:txBody>
      </p:sp>
      <p:pic>
        <p:nvPicPr>
          <p:cNvPr id="441" name="Picture 99" descr="hous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5245" y="5889806"/>
            <a:ext cx="253110" cy="2893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2" name="Picture 112" descr="apartment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258" y="5953541"/>
            <a:ext cx="299442" cy="269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3" name="Picture 403" descr="btsindoor-r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0977" y="5611842"/>
            <a:ext cx="310206" cy="408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44" name="AutoShape 405"/>
          <p:cNvCxnSpPr>
            <a:cxnSpLocks noChangeShapeType="1"/>
            <a:stCxn id="441" idx="0"/>
            <a:endCxn id="455" idx="3"/>
          </p:cNvCxnSpPr>
          <p:nvPr/>
        </p:nvCxnSpPr>
        <p:spPr bwMode="auto">
          <a:xfrm flipV="1">
            <a:off x="5711801" y="5785655"/>
            <a:ext cx="88657" cy="104151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5" name="AutoShape 407"/>
          <p:cNvCxnSpPr>
            <a:cxnSpLocks noChangeShapeType="1"/>
            <a:stCxn id="442" idx="0"/>
            <a:endCxn id="453" idx="3"/>
          </p:cNvCxnSpPr>
          <p:nvPr/>
        </p:nvCxnSpPr>
        <p:spPr bwMode="auto">
          <a:xfrm flipV="1">
            <a:off x="5181979" y="5770268"/>
            <a:ext cx="156313" cy="183272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6" name="AutoShape 430"/>
          <p:cNvCxnSpPr>
            <a:cxnSpLocks noChangeShapeType="1"/>
            <a:stCxn id="451" idx="4"/>
            <a:endCxn id="466" idx="3"/>
          </p:cNvCxnSpPr>
          <p:nvPr/>
        </p:nvCxnSpPr>
        <p:spPr bwMode="auto">
          <a:xfrm flipV="1">
            <a:off x="3163344" y="5188840"/>
            <a:ext cx="458553" cy="212136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7" name="AutoShape 448"/>
          <p:cNvCxnSpPr>
            <a:cxnSpLocks noChangeShapeType="1"/>
            <a:stCxn id="493" idx="3"/>
            <a:endCxn id="452" idx="0"/>
          </p:cNvCxnSpPr>
          <p:nvPr/>
        </p:nvCxnSpPr>
        <p:spPr bwMode="auto">
          <a:xfrm>
            <a:off x="5435874" y="5242888"/>
            <a:ext cx="249524" cy="207907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8" name="AutoShape 461"/>
          <p:cNvCxnSpPr>
            <a:cxnSpLocks noChangeShapeType="1"/>
            <a:stCxn id="455" idx="0"/>
            <a:endCxn id="452" idx="3"/>
          </p:cNvCxnSpPr>
          <p:nvPr/>
        </p:nvCxnSpPr>
        <p:spPr bwMode="auto">
          <a:xfrm flipV="1">
            <a:off x="5802901" y="5501742"/>
            <a:ext cx="117505" cy="196839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49" name="AutoShape 462"/>
          <p:cNvCxnSpPr>
            <a:cxnSpLocks noChangeShapeType="1"/>
            <a:stCxn id="454" idx="0"/>
            <a:endCxn id="452" idx="2"/>
          </p:cNvCxnSpPr>
          <p:nvPr/>
        </p:nvCxnSpPr>
        <p:spPr bwMode="auto">
          <a:xfrm flipH="1" flipV="1">
            <a:off x="5832278" y="5588093"/>
            <a:ext cx="415110" cy="64243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50" name="AutoShape 463"/>
          <p:cNvCxnSpPr>
            <a:cxnSpLocks noChangeShapeType="1"/>
            <a:stCxn id="453" idx="0"/>
            <a:endCxn id="452" idx="2"/>
          </p:cNvCxnSpPr>
          <p:nvPr/>
        </p:nvCxnSpPr>
        <p:spPr bwMode="auto">
          <a:xfrm flipV="1">
            <a:off x="5338213" y="5588093"/>
            <a:ext cx="494065" cy="95075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51" name="정육면체 450"/>
          <p:cNvSpPr/>
          <p:nvPr/>
        </p:nvSpPr>
        <p:spPr bwMode="auto">
          <a:xfrm rot="16200000">
            <a:off x="3022143" y="5344347"/>
            <a:ext cx="223649" cy="235007"/>
          </a:xfrm>
          <a:prstGeom prst="cube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52" name="정육면체 451"/>
          <p:cNvSpPr/>
          <p:nvPr/>
        </p:nvSpPr>
        <p:spPr bwMode="auto">
          <a:xfrm rot="16200000">
            <a:off x="5691076" y="5358764"/>
            <a:ext cx="223649" cy="235007"/>
          </a:xfrm>
          <a:prstGeom prst="cube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53" name="이등변 삼각형 452"/>
          <p:cNvSpPr/>
          <p:nvPr/>
        </p:nvSpPr>
        <p:spPr bwMode="auto">
          <a:xfrm rot="21597257">
            <a:off x="5158529" y="5683168"/>
            <a:ext cx="359448" cy="87100"/>
          </a:xfrm>
          <a:prstGeom prst="triangle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54" name="이등변 삼각형 453"/>
          <p:cNvSpPr/>
          <p:nvPr/>
        </p:nvSpPr>
        <p:spPr bwMode="auto">
          <a:xfrm rot="227468">
            <a:off x="6064344" y="5652240"/>
            <a:ext cx="359448" cy="87100"/>
          </a:xfrm>
          <a:prstGeom prst="triangle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55" name="이등변 삼각형 454"/>
          <p:cNvSpPr/>
          <p:nvPr/>
        </p:nvSpPr>
        <p:spPr bwMode="auto">
          <a:xfrm rot="83576">
            <a:off x="5621955" y="5698568"/>
            <a:ext cx="359448" cy="87100"/>
          </a:xfrm>
          <a:prstGeom prst="triangle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456" name="AutoShape 50"/>
          <p:cNvCxnSpPr>
            <a:cxnSpLocks noChangeShapeType="1"/>
            <a:stCxn id="467" idx="4"/>
            <a:endCxn id="465" idx="2"/>
          </p:cNvCxnSpPr>
          <p:nvPr/>
        </p:nvCxnSpPr>
        <p:spPr bwMode="auto">
          <a:xfrm>
            <a:off x="3684932" y="4561596"/>
            <a:ext cx="240240" cy="245008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57" name="AutoShape 52"/>
          <p:cNvCxnSpPr>
            <a:cxnSpLocks noChangeShapeType="1"/>
            <a:stCxn id="465" idx="4"/>
            <a:endCxn id="463" idx="2"/>
          </p:cNvCxnSpPr>
          <p:nvPr/>
        </p:nvCxnSpPr>
        <p:spPr bwMode="auto">
          <a:xfrm>
            <a:off x="4163340" y="4806604"/>
            <a:ext cx="680505" cy="2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58" name="AutoShape 53"/>
          <p:cNvCxnSpPr>
            <a:cxnSpLocks noChangeShapeType="1"/>
            <a:stCxn id="465" idx="1"/>
            <a:endCxn id="464" idx="3"/>
          </p:cNvCxnSpPr>
          <p:nvPr/>
        </p:nvCxnSpPr>
        <p:spPr bwMode="auto">
          <a:xfrm flipH="1" flipV="1">
            <a:off x="4001273" y="4383561"/>
            <a:ext cx="42984" cy="301464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59" name="AutoShape 56"/>
          <p:cNvCxnSpPr>
            <a:cxnSpLocks noChangeShapeType="1"/>
            <a:stCxn id="463" idx="3"/>
            <a:endCxn id="462" idx="3"/>
          </p:cNvCxnSpPr>
          <p:nvPr/>
        </p:nvCxnSpPr>
        <p:spPr bwMode="auto">
          <a:xfrm flipV="1">
            <a:off x="4962931" y="4395825"/>
            <a:ext cx="96895" cy="532358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60" name="AutoShape 79"/>
          <p:cNvCxnSpPr>
            <a:cxnSpLocks noChangeShapeType="1"/>
            <a:stCxn id="469" idx="2"/>
            <a:endCxn id="468" idx="4"/>
          </p:cNvCxnSpPr>
          <p:nvPr/>
        </p:nvCxnSpPr>
        <p:spPr bwMode="auto">
          <a:xfrm flipH="1">
            <a:off x="5655917" y="4608430"/>
            <a:ext cx="485866" cy="16457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61" name="AutoShape 241"/>
          <p:cNvCxnSpPr>
            <a:cxnSpLocks noChangeShapeType="1"/>
            <a:stCxn id="466" idx="4"/>
            <a:endCxn id="465" idx="2"/>
          </p:cNvCxnSpPr>
          <p:nvPr/>
        </p:nvCxnSpPr>
        <p:spPr bwMode="auto">
          <a:xfrm flipV="1">
            <a:off x="3740981" y="4806604"/>
            <a:ext cx="184191" cy="260659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62" name="순서도: 자기 디스크 461"/>
          <p:cNvSpPr/>
          <p:nvPr/>
        </p:nvSpPr>
        <p:spPr bwMode="auto">
          <a:xfrm>
            <a:off x="4940741" y="4152670"/>
            <a:ext cx="238168" cy="243156"/>
          </a:xfrm>
          <a:prstGeom prst="flowChartMagneticDisk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3" name="순서도: 자기 디스크 462"/>
          <p:cNvSpPr/>
          <p:nvPr/>
        </p:nvSpPr>
        <p:spPr bwMode="auto">
          <a:xfrm>
            <a:off x="4843846" y="4685027"/>
            <a:ext cx="238168" cy="243156"/>
          </a:xfrm>
          <a:prstGeom prst="flowChartMagneticDisk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4" name="순서도: 자기 디스크 463"/>
          <p:cNvSpPr/>
          <p:nvPr/>
        </p:nvSpPr>
        <p:spPr bwMode="auto">
          <a:xfrm>
            <a:off x="3882188" y="4140406"/>
            <a:ext cx="238168" cy="243156"/>
          </a:xfrm>
          <a:prstGeom prst="flowChartMagneticDisk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5" name="순서도: 자기 디스크 464"/>
          <p:cNvSpPr/>
          <p:nvPr/>
        </p:nvSpPr>
        <p:spPr bwMode="auto">
          <a:xfrm>
            <a:off x="3925172" y="4685025"/>
            <a:ext cx="238168" cy="243156"/>
          </a:xfrm>
          <a:prstGeom prst="flowChartMagneticDisk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6" name="순서도: 자기 디스크 465"/>
          <p:cNvSpPr/>
          <p:nvPr/>
        </p:nvSpPr>
        <p:spPr bwMode="auto">
          <a:xfrm>
            <a:off x="3502813" y="4945685"/>
            <a:ext cx="238168" cy="243156"/>
          </a:xfrm>
          <a:prstGeom prst="flowChartMagneticDisk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7" name="순서도: 자기 디스크 466"/>
          <p:cNvSpPr/>
          <p:nvPr/>
        </p:nvSpPr>
        <p:spPr bwMode="auto">
          <a:xfrm>
            <a:off x="3446764" y="4440017"/>
            <a:ext cx="238168" cy="243156"/>
          </a:xfrm>
          <a:prstGeom prst="flowChartMagneticDisk">
            <a:avLst/>
          </a:prstGeom>
          <a:solidFill>
            <a:srgbClr val="99CC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8" name="순서도: 자기 디스크 467"/>
          <p:cNvSpPr/>
          <p:nvPr/>
        </p:nvSpPr>
        <p:spPr bwMode="auto">
          <a:xfrm>
            <a:off x="5417749" y="4503309"/>
            <a:ext cx="238168" cy="243156"/>
          </a:xfrm>
          <a:prstGeom prst="flowChartMagneticDisk">
            <a:avLst/>
          </a:prstGeom>
          <a:solidFill>
            <a:srgbClr val="99CC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69" name="순서도: 자기 디스크 468"/>
          <p:cNvSpPr/>
          <p:nvPr/>
        </p:nvSpPr>
        <p:spPr bwMode="auto">
          <a:xfrm>
            <a:off x="6141783" y="4486852"/>
            <a:ext cx="238168" cy="243156"/>
          </a:xfrm>
          <a:prstGeom prst="flowChartMagneticDisk">
            <a:avLst/>
          </a:prstGeom>
          <a:solidFill>
            <a:srgbClr val="99CCFF"/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470" name="AutoShape 52"/>
          <p:cNvCxnSpPr>
            <a:cxnSpLocks noChangeShapeType="1"/>
            <a:stCxn id="464" idx="4"/>
            <a:endCxn id="462" idx="2"/>
          </p:cNvCxnSpPr>
          <p:nvPr/>
        </p:nvCxnSpPr>
        <p:spPr bwMode="auto">
          <a:xfrm>
            <a:off x="4120356" y="4261984"/>
            <a:ext cx="820385" cy="12264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71" name="AutoShape 50"/>
          <p:cNvCxnSpPr>
            <a:cxnSpLocks noChangeShapeType="1"/>
            <a:stCxn id="467" idx="4"/>
            <a:endCxn id="464" idx="2"/>
          </p:cNvCxnSpPr>
          <p:nvPr/>
        </p:nvCxnSpPr>
        <p:spPr bwMode="auto">
          <a:xfrm flipV="1">
            <a:off x="3684932" y="4261984"/>
            <a:ext cx="197256" cy="299612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72" name="AutoShape 50"/>
          <p:cNvCxnSpPr>
            <a:cxnSpLocks noChangeShapeType="1"/>
            <a:stCxn id="468" idx="2"/>
            <a:endCxn id="462" idx="4"/>
          </p:cNvCxnSpPr>
          <p:nvPr/>
        </p:nvCxnSpPr>
        <p:spPr bwMode="auto">
          <a:xfrm flipH="1" flipV="1">
            <a:off x="5178909" y="4274248"/>
            <a:ext cx="238839" cy="350639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73" name="AutoShape 50"/>
          <p:cNvCxnSpPr>
            <a:cxnSpLocks noChangeShapeType="1"/>
            <a:stCxn id="468" idx="2"/>
            <a:endCxn id="463" idx="4"/>
          </p:cNvCxnSpPr>
          <p:nvPr/>
        </p:nvCxnSpPr>
        <p:spPr bwMode="auto">
          <a:xfrm flipH="1">
            <a:off x="5082014" y="4624888"/>
            <a:ext cx="335735" cy="181718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74" name="Text Box 395"/>
          <p:cNvSpPr txBox="1">
            <a:spLocks noChangeArrowheads="1"/>
          </p:cNvSpPr>
          <p:nvPr/>
        </p:nvSpPr>
        <p:spPr bwMode="auto">
          <a:xfrm>
            <a:off x="2560272" y="6048362"/>
            <a:ext cx="700514" cy="169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100" dirty="0">
                <a:solidFill>
                  <a:srgbClr val="000000"/>
                </a:solidFill>
                <a:latin typeface="+mn-ea"/>
              </a:rPr>
              <a:t>Residential</a:t>
            </a:r>
          </a:p>
        </p:txBody>
      </p:sp>
      <p:sp>
        <p:nvSpPr>
          <p:cNvPr id="475" name="Text Box 397"/>
          <p:cNvSpPr txBox="1">
            <a:spLocks noChangeArrowheads="1"/>
          </p:cNvSpPr>
          <p:nvPr/>
        </p:nvSpPr>
        <p:spPr bwMode="auto">
          <a:xfrm>
            <a:off x="2235975" y="5814077"/>
            <a:ext cx="445635" cy="169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100" dirty="0">
                <a:solidFill>
                  <a:srgbClr val="000000"/>
                </a:solidFill>
                <a:latin typeface="+mn-ea"/>
              </a:rPr>
              <a:t>Mobile</a:t>
            </a:r>
          </a:p>
        </p:txBody>
      </p:sp>
      <p:sp>
        <p:nvSpPr>
          <p:cNvPr id="476" name="Text Box 399"/>
          <p:cNvSpPr txBox="1">
            <a:spLocks noChangeArrowheads="1"/>
          </p:cNvSpPr>
          <p:nvPr/>
        </p:nvSpPr>
        <p:spPr bwMode="auto">
          <a:xfrm>
            <a:off x="3347656" y="6156036"/>
            <a:ext cx="642805" cy="169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100" dirty="0">
                <a:solidFill>
                  <a:srgbClr val="000000"/>
                </a:solidFill>
                <a:latin typeface="+mn-ea"/>
              </a:rPr>
              <a:t>Enterprise</a:t>
            </a:r>
          </a:p>
        </p:txBody>
      </p:sp>
      <p:pic>
        <p:nvPicPr>
          <p:cNvPr id="477" name="Picture 99" descr="hous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5876" y="5867021"/>
            <a:ext cx="253110" cy="2893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8" name="Picture 112" descr="apartment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4883" y="5927501"/>
            <a:ext cx="299442" cy="269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9" name="Picture 403" descr="btsindoor-r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80707" y="5657627"/>
            <a:ext cx="310206" cy="408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80" name="AutoShape 405"/>
          <p:cNvCxnSpPr>
            <a:cxnSpLocks noChangeShapeType="1"/>
            <a:stCxn id="477" idx="0"/>
            <a:endCxn id="486" idx="3"/>
          </p:cNvCxnSpPr>
          <p:nvPr/>
        </p:nvCxnSpPr>
        <p:spPr bwMode="auto">
          <a:xfrm flipH="1" flipV="1">
            <a:off x="3343016" y="5784560"/>
            <a:ext cx="79417" cy="82461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81" name="AutoShape 406"/>
          <p:cNvCxnSpPr>
            <a:cxnSpLocks noChangeShapeType="1"/>
            <a:stCxn id="451" idx="2"/>
            <a:endCxn id="485" idx="0"/>
          </p:cNvCxnSpPr>
          <p:nvPr/>
        </p:nvCxnSpPr>
        <p:spPr bwMode="auto">
          <a:xfrm flipH="1">
            <a:off x="2954635" y="5573677"/>
            <a:ext cx="208710" cy="73920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82" name="AutoShape 407"/>
          <p:cNvCxnSpPr>
            <a:cxnSpLocks noChangeShapeType="1"/>
            <a:stCxn id="478" idx="0"/>
            <a:endCxn id="484" idx="3"/>
          </p:cNvCxnSpPr>
          <p:nvPr/>
        </p:nvCxnSpPr>
        <p:spPr bwMode="auto">
          <a:xfrm flipH="1" flipV="1">
            <a:off x="3802367" y="5806667"/>
            <a:ext cx="272237" cy="120834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83" name="AutoShape 463"/>
          <p:cNvCxnSpPr>
            <a:cxnSpLocks noChangeShapeType="1"/>
            <a:stCxn id="484" idx="0"/>
            <a:endCxn id="451" idx="2"/>
          </p:cNvCxnSpPr>
          <p:nvPr/>
        </p:nvCxnSpPr>
        <p:spPr bwMode="auto">
          <a:xfrm flipH="1" flipV="1">
            <a:off x="3163344" y="5573677"/>
            <a:ext cx="638943" cy="145890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84" name="이등변 삼각형 483"/>
          <p:cNvSpPr/>
          <p:nvPr/>
        </p:nvSpPr>
        <p:spPr bwMode="auto">
          <a:xfrm rot="21597257">
            <a:off x="3622603" y="5719567"/>
            <a:ext cx="359448" cy="87100"/>
          </a:xfrm>
          <a:prstGeom prst="triangle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85" name="이등변 삼각형 484"/>
          <p:cNvSpPr/>
          <p:nvPr/>
        </p:nvSpPr>
        <p:spPr bwMode="auto">
          <a:xfrm rot="227468">
            <a:off x="2771591" y="5647501"/>
            <a:ext cx="359448" cy="87100"/>
          </a:xfrm>
          <a:prstGeom prst="triangle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86" name="이등변 삼각형 485"/>
          <p:cNvSpPr/>
          <p:nvPr/>
        </p:nvSpPr>
        <p:spPr bwMode="auto">
          <a:xfrm rot="83576">
            <a:off x="3164513" y="5697473"/>
            <a:ext cx="359448" cy="87100"/>
          </a:xfrm>
          <a:prstGeom prst="triangle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487" name="AutoShape 463"/>
          <p:cNvCxnSpPr>
            <a:cxnSpLocks noChangeShapeType="1"/>
            <a:stCxn id="486" idx="0"/>
            <a:endCxn id="451" idx="2"/>
          </p:cNvCxnSpPr>
          <p:nvPr/>
        </p:nvCxnSpPr>
        <p:spPr bwMode="auto">
          <a:xfrm flipH="1" flipV="1">
            <a:off x="3163344" y="5573677"/>
            <a:ext cx="182114" cy="123810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88" name="AutoShape 405"/>
          <p:cNvCxnSpPr>
            <a:cxnSpLocks noChangeShapeType="1"/>
            <a:endCxn id="485" idx="3"/>
          </p:cNvCxnSpPr>
          <p:nvPr/>
        </p:nvCxnSpPr>
        <p:spPr bwMode="auto">
          <a:xfrm flipV="1">
            <a:off x="2768663" y="5734506"/>
            <a:ext cx="179333" cy="173569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90" name="순서도: 자기 디스크 489"/>
          <p:cNvSpPr/>
          <p:nvPr/>
        </p:nvSpPr>
        <p:spPr bwMode="auto">
          <a:xfrm>
            <a:off x="2670310" y="4510676"/>
            <a:ext cx="238168" cy="243156"/>
          </a:xfrm>
          <a:prstGeom prst="flowChartMagneticDisk">
            <a:avLst/>
          </a:prstGeom>
          <a:solidFill>
            <a:srgbClr val="99CCFF"/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491" name="AutoShape 424"/>
          <p:cNvCxnSpPr>
            <a:cxnSpLocks noChangeShapeType="1"/>
            <a:endCxn id="490" idx="2"/>
          </p:cNvCxnSpPr>
          <p:nvPr/>
        </p:nvCxnSpPr>
        <p:spPr bwMode="auto">
          <a:xfrm flipV="1">
            <a:off x="1954435" y="4632255"/>
            <a:ext cx="715875" cy="76493"/>
          </a:xfrm>
          <a:prstGeom prst="straightConnector1">
            <a:avLst/>
          </a:prstGeom>
          <a:noFill/>
          <a:ln w="9525">
            <a:solidFill>
              <a:srgbClr val="000000">
                <a:lumMod val="65000"/>
                <a:lumOff val="35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92" name="AutoShape 45"/>
          <p:cNvCxnSpPr>
            <a:cxnSpLocks noChangeShapeType="1"/>
            <a:stCxn id="490" idx="4"/>
            <a:endCxn id="467" idx="2"/>
          </p:cNvCxnSpPr>
          <p:nvPr/>
        </p:nvCxnSpPr>
        <p:spPr bwMode="auto">
          <a:xfrm flipV="1">
            <a:off x="2908478" y="4561596"/>
            <a:ext cx="538285" cy="70659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93" name="순서도: 자기 디스크 492"/>
          <p:cNvSpPr/>
          <p:nvPr/>
        </p:nvSpPr>
        <p:spPr bwMode="auto">
          <a:xfrm>
            <a:off x="5316789" y="4999732"/>
            <a:ext cx="238168" cy="243156"/>
          </a:xfrm>
          <a:prstGeom prst="flowChartMagneticDisk">
            <a:avLst/>
          </a:prstGeom>
          <a:solidFill>
            <a:srgbClr val="FFFFFF"/>
          </a:solidFill>
          <a:ln w="12700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sp>
        <p:nvSpPr>
          <p:cNvPr id="494" name="정육면체 493"/>
          <p:cNvSpPr/>
          <p:nvPr/>
        </p:nvSpPr>
        <p:spPr bwMode="auto">
          <a:xfrm rot="16200000">
            <a:off x="6955969" y="4524503"/>
            <a:ext cx="223649" cy="235007"/>
          </a:xfrm>
          <a:prstGeom prst="cube">
            <a:avLst/>
          </a:prstGeom>
          <a:solidFill>
            <a:srgbClr val="99CCFF"/>
          </a:solidFill>
          <a:ln w="12700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100" b="1" i="0" u="none" strike="noStrike" kern="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ea"/>
            </a:endParaRPr>
          </a:p>
        </p:txBody>
      </p:sp>
      <p:cxnSp>
        <p:nvCxnSpPr>
          <p:cNvPr id="495" name="AutoShape 424"/>
          <p:cNvCxnSpPr>
            <a:cxnSpLocks noChangeShapeType="1"/>
            <a:stCxn id="469" idx="4"/>
            <a:endCxn id="494" idx="0"/>
          </p:cNvCxnSpPr>
          <p:nvPr/>
        </p:nvCxnSpPr>
        <p:spPr bwMode="auto">
          <a:xfrm>
            <a:off x="6379951" y="4608430"/>
            <a:ext cx="570339" cy="8103"/>
          </a:xfrm>
          <a:prstGeom prst="straightConnector1">
            <a:avLst/>
          </a:prstGeom>
          <a:noFill/>
          <a:ln w="9525">
            <a:solidFill>
              <a:srgbClr val="000000">
                <a:lumMod val="65000"/>
                <a:lumOff val="35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96" name="AutoShape 84"/>
          <p:cNvCxnSpPr>
            <a:cxnSpLocks noChangeShapeType="1"/>
            <a:stCxn id="493" idx="1"/>
            <a:endCxn id="463" idx="4"/>
          </p:cNvCxnSpPr>
          <p:nvPr/>
        </p:nvCxnSpPr>
        <p:spPr bwMode="auto">
          <a:xfrm flipH="1" flipV="1">
            <a:off x="5082014" y="4806606"/>
            <a:ext cx="353860" cy="193126"/>
          </a:xfrm>
          <a:prstGeom prst="straightConnector1">
            <a:avLst/>
          </a:prstGeom>
          <a:noFill/>
          <a:ln w="9525">
            <a:solidFill>
              <a:srgbClr val="000000">
                <a:lumMod val="50000"/>
                <a:lumOff val="50000"/>
              </a:srgb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497" name="Picture 7" descr="D:\11. 개인자료\06. PPT 디자인\icons\deep_blue_open_anwansoon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1079" y="4435132"/>
            <a:ext cx="663348" cy="5752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8" name="Picture 7" descr="D:\11. 개인자료\06. PPT 디자인\icons\deep_blue_open_anwansoon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1924" y="4442484"/>
            <a:ext cx="721201" cy="6254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1" name="Text Box 399"/>
          <p:cNvSpPr txBox="1">
            <a:spLocks noChangeArrowheads="1"/>
          </p:cNvSpPr>
          <p:nvPr/>
        </p:nvSpPr>
        <p:spPr bwMode="auto">
          <a:xfrm>
            <a:off x="6153971" y="4611748"/>
            <a:ext cx="472886" cy="338554"/>
          </a:xfrm>
          <a:prstGeom prst="rect">
            <a:avLst/>
          </a:prstGeom>
          <a:noFill/>
          <a:ln>
            <a:noFill/>
          </a:ln>
          <a:effectLst>
            <a:softEdge rad="31750"/>
          </a:effectLst>
          <a:extLst/>
        </p:spPr>
        <p:txBody>
          <a:bodyPr wrap="none" lIns="0" tIns="0" rIns="0" bIns="0">
            <a:spAutoFit/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 smtClean="0">
                <a:solidFill>
                  <a:schemeClr val="bg1"/>
                </a:solidFill>
                <a:latin typeface="+mn-ea"/>
              </a:rPr>
              <a:t>스마트 </a:t>
            </a:r>
            <a:endParaRPr lang="en-US" altLang="ko-KR" sz="1100" b="1" dirty="0" smtClean="0">
              <a:solidFill>
                <a:schemeClr val="bg1"/>
              </a:solidFill>
              <a:latin typeface="+mn-ea"/>
            </a:endParaRP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 err="1" smtClean="0">
                <a:solidFill>
                  <a:schemeClr val="bg1"/>
                </a:solidFill>
                <a:latin typeface="+mn-ea"/>
              </a:rPr>
              <a:t>노</a:t>
            </a:r>
            <a:r>
              <a:rPr lang="ko-KR" altLang="en-US" sz="1100" b="1" dirty="0" err="1">
                <a:solidFill>
                  <a:schemeClr val="bg1"/>
                </a:solidFill>
                <a:latin typeface="+mn-ea"/>
              </a:rPr>
              <a:t>드</a:t>
            </a:r>
            <a:endParaRPr lang="en-US" altLang="ko-KR" sz="1100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552" name="AutoShape 48"/>
          <p:cNvCxnSpPr>
            <a:cxnSpLocks noChangeShapeType="1"/>
          </p:cNvCxnSpPr>
          <p:nvPr/>
        </p:nvCxnSpPr>
        <p:spPr bwMode="auto">
          <a:xfrm flipV="1">
            <a:off x="2692753" y="3504532"/>
            <a:ext cx="773091" cy="1045974"/>
          </a:xfrm>
          <a:prstGeom prst="straightConnector1">
            <a:avLst/>
          </a:prstGeom>
          <a:noFill/>
          <a:ln w="25400">
            <a:solidFill>
              <a:srgbClr val="0000FF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53" name="AutoShape 48"/>
          <p:cNvCxnSpPr>
            <a:cxnSpLocks noChangeShapeType="1"/>
            <a:stCxn id="490" idx="1"/>
            <a:endCxn id="565" idx="1"/>
          </p:cNvCxnSpPr>
          <p:nvPr/>
        </p:nvCxnSpPr>
        <p:spPr bwMode="auto">
          <a:xfrm flipV="1">
            <a:off x="2789394" y="4152670"/>
            <a:ext cx="1178445" cy="358006"/>
          </a:xfrm>
          <a:prstGeom prst="straightConnector1">
            <a:avLst/>
          </a:prstGeom>
          <a:noFill/>
          <a:ln w="9525">
            <a:solidFill>
              <a:srgbClr val="C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54" name="AutoShape 48"/>
          <p:cNvCxnSpPr>
            <a:cxnSpLocks noChangeShapeType="1"/>
            <a:stCxn id="467" idx="1"/>
            <a:endCxn id="565" idx="1"/>
          </p:cNvCxnSpPr>
          <p:nvPr/>
        </p:nvCxnSpPr>
        <p:spPr bwMode="auto">
          <a:xfrm flipV="1">
            <a:off x="3565848" y="4152670"/>
            <a:ext cx="401991" cy="287347"/>
          </a:xfrm>
          <a:prstGeom prst="straightConnector1">
            <a:avLst/>
          </a:prstGeom>
          <a:noFill/>
          <a:ln w="9525">
            <a:solidFill>
              <a:srgbClr val="C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55" name="AutoShape 48"/>
          <p:cNvCxnSpPr>
            <a:cxnSpLocks noChangeShapeType="1"/>
            <a:stCxn id="468" idx="1"/>
            <a:endCxn id="565" idx="3"/>
          </p:cNvCxnSpPr>
          <p:nvPr/>
        </p:nvCxnSpPr>
        <p:spPr bwMode="auto">
          <a:xfrm flipH="1" flipV="1">
            <a:off x="5200528" y="4152670"/>
            <a:ext cx="336305" cy="350639"/>
          </a:xfrm>
          <a:prstGeom prst="straightConnector1">
            <a:avLst/>
          </a:prstGeom>
          <a:noFill/>
          <a:ln w="9525">
            <a:solidFill>
              <a:srgbClr val="C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56" name="AutoShape 48"/>
          <p:cNvCxnSpPr>
            <a:cxnSpLocks noChangeShapeType="1"/>
            <a:stCxn id="469" idx="1"/>
            <a:endCxn id="565" idx="3"/>
          </p:cNvCxnSpPr>
          <p:nvPr/>
        </p:nvCxnSpPr>
        <p:spPr bwMode="auto">
          <a:xfrm flipH="1" flipV="1">
            <a:off x="5200528" y="4152670"/>
            <a:ext cx="1060339" cy="334182"/>
          </a:xfrm>
          <a:prstGeom prst="straightConnector1">
            <a:avLst/>
          </a:prstGeom>
          <a:noFill/>
          <a:ln w="9525">
            <a:solidFill>
              <a:srgbClr val="C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557" name="AutoShape 48"/>
          <p:cNvCxnSpPr>
            <a:cxnSpLocks noChangeShapeType="1"/>
            <a:stCxn id="494" idx="5"/>
            <a:endCxn id="565" idx="3"/>
          </p:cNvCxnSpPr>
          <p:nvPr/>
        </p:nvCxnSpPr>
        <p:spPr bwMode="auto">
          <a:xfrm flipH="1" flipV="1">
            <a:off x="5200528" y="4152670"/>
            <a:ext cx="1839309" cy="377512"/>
          </a:xfrm>
          <a:prstGeom prst="straightConnector1">
            <a:avLst/>
          </a:prstGeom>
          <a:noFill/>
          <a:ln w="9525">
            <a:solidFill>
              <a:srgbClr val="C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558" name="Text Box 399"/>
          <p:cNvSpPr txBox="1">
            <a:spLocks noChangeArrowheads="1"/>
          </p:cNvSpPr>
          <p:nvPr/>
        </p:nvSpPr>
        <p:spPr bwMode="auto">
          <a:xfrm>
            <a:off x="2470877" y="4599627"/>
            <a:ext cx="472886" cy="338554"/>
          </a:xfrm>
          <a:prstGeom prst="rect">
            <a:avLst/>
          </a:prstGeom>
          <a:noFill/>
          <a:ln>
            <a:noFill/>
          </a:ln>
          <a:effectLst>
            <a:softEdge rad="31750"/>
          </a:effectLst>
          <a:extLst/>
        </p:spPr>
        <p:txBody>
          <a:bodyPr wrap="none" lIns="0" tIns="0" rIns="0" bIns="0">
            <a:spAutoFit/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 smtClean="0">
                <a:solidFill>
                  <a:schemeClr val="bg1"/>
                </a:solidFill>
                <a:latin typeface="+mn-ea"/>
              </a:rPr>
              <a:t>스마트 </a:t>
            </a:r>
            <a:endParaRPr lang="en-US" altLang="ko-KR" sz="1100" b="1" dirty="0" smtClean="0">
              <a:solidFill>
                <a:schemeClr val="bg1"/>
              </a:solidFill>
              <a:latin typeface="+mn-ea"/>
            </a:endParaRP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100" b="1" dirty="0" err="1" smtClean="0">
                <a:solidFill>
                  <a:schemeClr val="bg1"/>
                </a:solidFill>
                <a:latin typeface="+mn-ea"/>
              </a:rPr>
              <a:t>노</a:t>
            </a:r>
            <a:r>
              <a:rPr lang="ko-KR" altLang="en-US" sz="1100" b="1" dirty="0" err="1">
                <a:solidFill>
                  <a:schemeClr val="bg1"/>
                </a:solidFill>
                <a:latin typeface="+mn-ea"/>
              </a:rPr>
              <a:t>드</a:t>
            </a:r>
            <a:endParaRPr lang="en-US" altLang="ko-KR" sz="11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564" name="모서리가 둥근 직사각형 563"/>
          <p:cNvSpPr/>
          <p:nvPr/>
        </p:nvSpPr>
        <p:spPr>
          <a:xfrm>
            <a:off x="3323056" y="3166869"/>
            <a:ext cx="2566724" cy="392938"/>
          </a:xfrm>
          <a:prstGeom prst="roundRect">
            <a:avLst/>
          </a:prstGeom>
          <a:solidFill>
            <a:srgbClr val="0070C0"/>
          </a:solidFill>
          <a:ln w="12700">
            <a:solidFill>
              <a:srgbClr val="FFFF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b="1" dirty="0" smtClean="0">
                <a:latin typeface="+mn-ea"/>
              </a:rPr>
              <a:t>Cloud Service Broker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565" name="모서리가 둥근 직사각형 564"/>
          <p:cNvSpPr/>
          <p:nvPr/>
        </p:nvSpPr>
        <p:spPr>
          <a:xfrm>
            <a:off x="3967839" y="3956201"/>
            <a:ext cx="1232689" cy="392938"/>
          </a:xfrm>
          <a:prstGeom prst="roundRect">
            <a:avLst/>
          </a:prstGeom>
          <a:solidFill>
            <a:srgbClr val="0070C0"/>
          </a:solidFill>
          <a:ln w="12700">
            <a:solidFill>
              <a:srgbClr val="FFFF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b="1">
                <a:latin typeface="+mn-ea"/>
              </a:rPr>
              <a:t>SDN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566" name="모서리가 둥근 직사각형 565"/>
          <p:cNvSpPr/>
          <p:nvPr/>
        </p:nvSpPr>
        <p:spPr>
          <a:xfrm>
            <a:off x="5739819" y="4587691"/>
            <a:ext cx="1232689" cy="392938"/>
          </a:xfrm>
          <a:prstGeom prst="roundRect">
            <a:avLst/>
          </a:prstGeom>
          <a:solidFill>
            <a:srgbClr val="0070C0"/>
          </a:solidFill>
          <a:ln w="12700">
            <a:solidFill>
              <a:srgbClr val="FFFF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b="1" dirty="0" smtClean="0">
                <a:latin typeface="+mn-ea"/>
              </a:rPr>
              <a:t>Micro DC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567" name="모서리가 둥근 직사각형 566"/>
          <p:cNvSpPr/>
          <p:nvPr/>
        </p:nvSpPr>
        <p:spPr>
          <a:xfrm>
            <a:off x="2093375" y="4562665"/>
            <a:ext cx="1232689" cy="392938"/>
          </a:xfrm>
          <a:prstGeom prst="roundRect">
            <a:avLst/>
          </a:prstGeom>
          <a:solidFill>
            <a:srgbClr val="0070C0"/>
          </a:solidFill>
          <a:ln w="12700">
            <a:solidFill>
              <a:srgbClr val="FFFF00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b="1" dirty="0" smtClean="0">
                <a:latin typeface="+mn-ea"/>
              </a:rPr>
              <a:t>Micro DC</a:t>
            </a:r>
            <a:endParaRPr lang="ko-KR" altLang="en-US" sz="1600" b="1" dirty="0">
              <a:latin typeface="+mn-ea"/>
            </a:endParaRPr>
          </a:p>
        </p:txBody>
      </p:sp>
      <p:sp>
        <p:nvSpPr>
          <p:cNvPr id="258" name="Rectangle 51"/>
          <p:cNvSpPr>
            <a:spLocks noChangeArrowheads="1"/>
          </p:cNvSpPr>
          <p:nvPr/>
        </p:nvSpPr>
        <p:spPr bwMode="auto">
          <a:xfrm>
            <a:off x="2099918" y="1041985"/>
            <a:ext cx="4753444" cy="369332"/>
          </a:xfrm>
          <a:prstGeom prst="rect">
            <a:avLst/>
          </a:prstGeom>
          <a:solidFill>
            <a:srgbClr val="005A9E"/>
          </a:solidFill>
          <a:ln>
            <a:noFill/>
          </a:ln>
          <a:effectLst/>
          <a:extLst/>
        </p:spPr>
        <p:txBody>
          <a:bodyPr wrap="square">
            <a:spAutoFit/>
          </a:bodyPr>
          <a:lstStyle/>
          <a:p>
            <a:pPr algn="ctr"/>
            <a:r>
              <a:rPr lang="en-US" altLang="ko-KR" b="1" dirty="0" smtClean="0">
                <a:solidFill>
                  <a:schemeClr val="bg1"/>
                </a:solidFill>
                <a:latin typeface="+mn-ea"/>
              </a:rPr>
              <a:t>Open</a:t>
            </a:r>
            <a:r>
              <a:rPr lang="ko-KR" altLang="en-US" b="1" dirty="0" smtClean="0">
                <a:solidFill>
                  <a:schemeClr val="bg1"/>
                </a:solidFill>
                <a:latin typeface="+mn-ea"/>
              </a:rPr>
              <a:t> </a:t>
            </a:r>
            <a:r>
              <a:rPr lang="en-US" altLang="ko-KR" b="1" dirty="0" smtClean="0">
                <a:solidFill>
                  <a:schemeClr val="bg1"/>
                </a:solidFill>
                <a:latin typeface="+mn-ea"/>
              </a:rPr>
              <a:t>Innovation Networking Platform</a:t>
            </a:r>
            <a:endParaRPr lang="en-US" altLang="ko-KR" b="1" dirty="0">
              <a:solidFill>
                <a:schemeClr val="bg1"/>
              </a:solidFill>
              <a:latin typeface="+mn-ea"/>
            </a:endParaRPr>
          </a:p>
        </p:txBody>
      </p:sp>
      <p:cxnSp>
        <p:nvCxnSpPr>
          <p:cNvPr id="260" name="AutoShape 48"/>
          <p:cNvCxnSpPr>
            <a:cxnSpLocks noChangeShapeType="1"/>
            <a:stCxn id="566" idx="0"/>
          </p:cNvCxnSpPr>
          <p:nvPr/>
        </p:nvCxnSpPr>
        <p:spPr bwMode="auto">
          <a:xfrm flipH="1" flipV="1">
            <a:off x="5349926" y="3559808"/>
            <a:ext cx="1006238" cy="1027883"/>
          </a:xfrm>
          <a:prstGeom prst="straightConnector1">
            <a:avLst/>
          </a:prstGeom>
          <a:noFill/>
          <a:ln w="25400">
            <a:solidFill>
              <a:srgbClr val="0000FF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68" name="AutoShape 48"/>
          <p:cNvCxnSpPr>
            <a:cxnSpLocks noChangeShapeType="1"/>
            <a:endCxn id="565" idx="2"/>
          </p:cNvCxnSpPr>
          <p:nvPr/>
        </p:nvCxnSpPr>
        <p:spPr bwMode="auto">
          <a:xfrm flipV="1">
            <a:off x="3989671" y="4349139"/>
            <a:ext cx="594513" cy="362801"/>
          </a:xfrm>
          <a:prstGeom prst="straightConnector1">
            <a:avLst/>
          </a:prstGeom>
          <a:noFill/>
          <a:ln w="9525">
            <a:solidFill>
              <a:srgbClr val="C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1" name="AutoShape 48"/>
          <p:cNvCxnSpPr>
            <a:cxnSpLocks noChangeShapeType="1"/>
            <a:stCxn id="463" idx="4"/>
            <a:endCxn id="565" idx="2"/>
          </p:cNvCxnSpPr>
          <p:nvPr/>
        </p:nvCxnSpPr>
        <p:spPr bwMode="auto">
          <a:xfrm flipH="1" flipV="1">
            <a:off x="4584184" y="4349139"/>
            <a:ext cx="497830" cy="457466"/>
          </a:xfrm>
          <a:prstGeom prst="straightConnector1">
            <a:avLst/>
          </a:prstGeom>
          <a:noFill/>
          <a:ln w="9525">
            <a:solidFill>
              <a:srgbClr val="C00000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4" name="AutoShape 48"/>
          <p:cNvCxnSpPr>
            <a:cxnSpLocks noChangeShapeType="1"/>
            <a:stCxn id="565" idx="0"/>
            <a:endCxn id="564" idx="2"/>
          </p:cNvCxnSpPr>
          <p:nvPr/>
        </p:nvCxnSpPr>
        <p:spPr bwMode="auto">
          <a:xfrm flipV="1">
            <a:off x="4584184" y="3559807"/>
            <a:ext cx="22234" cy="396394"/>
          </a:xfrm>
          <a:prstGeom prst="straightConnector1">
            <a:avLst/>
          </a:prstGeom>
          <a:noFill/>
          <a:ln w="25400">
            <a:solidFill>
              <a:srgbClr val="0000FF"/>
            </a:solidFill>
            <a:prstDash val="solid"/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277" name="Picture 6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10642" y="2106633"/>
            <a:ext cx="541141" cy="382209"/>
          </a:xfrm>
          <a:prstGeom prst="roundRect">
            <a:avLst>
              <a:gd name="adj" fmla="val 46385"/>
            </a:avLst>
          </a:prstGeom>
          <a:solidFill>
            <a:srgbClr val="FFFFFF">
              <a:shade val="85000"/>
            </a:srgbClr>
          </a:solidFill>
          <a:ln w="9525">
            <a:solidFill>
              <a:srgbClr val="FFFFFF">
                <a:lumMod val="50000"/>
              </a:srgbClr>
            </a:solidFill>
            <a:miter lim="800000"/>
            <a:headEnd/>
            <a:tailEnd/>
          </a:ln>
          <a:effectLst>
            <a:outerShdw dist="35921" dir="2700000" algn="ctr" rotWithShape="0">
              <a:srgbClr val="FFFFFF"/>
            </a:outerShdw>
          </a:effectLst>
          <a:extLst/>
        </p:spPr>
      </p:pic>
      <p:pic>
        <p:nvPicPr>
          <p:cNvPr id="278" name="Picture 5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3609" y="2129769"/>
            <a:ext cx="534606" cy="391214"/>
          </a:xfrm>
          <a:prstGeom prst="roundRect">
            <a:avLst>
              <a:gd name="adj" fmla="val 46385"/>
            </a:avLst>
          </a:prstGeom>
          <a:solidFill>
            <a:srgbClr val="FFFFFF">
              <a:shade val="85000"/>
            </a:srgbClr>
          </a:solidFill>
          <a:ln w="9525">
            <a:noFill/>
            <a:miter lim="800000"/>
            <a:headEnd/>
            <a:tailEnd/>
          </a:ln>
          <a:effectLst>
            <a:outerShdw dist="35921" dir="2700000" algn="ctr" rotWithShape="0">
              <a:srgbClr val="FFFFFF"/>
            </a:outerShdw>
          </a:effectLst>
          <a:extLst/>
        </p:spPr>
      </p:pic>
      <p:pic>
        <p:nvPicPr>
          <p:cNvPr id="279" name="Picture 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4490" y="2123183"/>
            <a:ext cx="555187" cy="373074"/>
          </a:xfrm>
          <a:prstGeom prst="roundRect">
            <a:avLst>
              <a:gd name="adj" fmla="val 46385"/>
            </a:avLst>
          </a:prstGeom>
          <a:solidFill>
            <a:srgbClr val="FFFFFF">
              <a:shade val="85000"/>
            </a:srgbClr>
          </a:solidFill>
          <a:ln w="9525">
            <a:solidFill>
              <a:srgbClr val="FFFFFF">
                <a:lumMod val="50000"/>
              </a:srgbClr>
            </a:solidFill>
            <a:miter lim="800000"/>
            <a:headEnd/>
            <a:tailEnd/>
          </a:ln>
          <a:effectLst>
            <a:outerShdw dist="35921" dir="2700000" algn="ctr" rotWithShape="0">
              <a:srgbClr val="FFFFFF"/>
            </a:outerShdw>
          </a:effectLst>
          <a:extLst/>
        </p:spPr>
      </p:pic>
      <p:pic>
        <p:nvPicPr>
          <p:cNvPr id="280" name="Picture 5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49358" y="2150119"/>
            <a:ext cx="698631" cy="364753"/>
          </a:xfrm>
          <a:prstGeom prst="roundRect">
            <a:avLst>
              <a:gd name="adj" fmla="val 46385"/>
            </a:avLst>
          </a:prstGeom>
          <a:solidFill>
            <a:srgbClr val="FFFFFF">
              <a:shade val="85000"/>
            </a:srgbClr>
          </a:solidFill>
          <a:ln w="9525">
            <a:solidFill>
              <a:srgbClr val="FFFFFF">
                <a:lumMod val="50000"/>
              </a:srgbClr>
            </a:solidFill>
            <a:miter lim="800000"/>
            <a:headEnd/>
            <a:tailEnd/>
          </a:ln>
          <a:effectLst>
            <a:outerShdw dist="35921" dir="2700000" algn="ctr" rotWithShape="0">
              <a:srgbClr val="FFFFFF"/>
            </a:outerShdw>
          </a:effectLst>
          <a:extLst/>
        </p:spPr>
      </p:pic>
      <p:pic>
        <p:nvPicPr>
          <p:cNvPr id="281" name="Picture 8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64873" y="2154760"/>
            <a:ext cx="559280" cy="362190"/>
          </a:xfrm>
          <a:prstGeom prst="roundRect">
            <a:avLst>
              <a:gd name="adj" fmla="val 46385"/>
            </a:avLst>
          </a:prstGeom>
          <a:solidFill>
            <a:srgbClr val="FFFFFF">
              <a:shade val="85000"/>
            </a:srgbClr>
          </a:solidFill>
          <a:ln w="9525">
            <a:solidFill>
              <a:srgbClr val="FFFFFF">
                <a:lumMod val="50000"/>
              </a:srgbClr>
            </a:solidFill>
            <a:miter lim="800000"/>
            <a:headEnd/>
            <a:tailEnd/>
          </a:ln>
          <a:effectLst>
            <a:outerShdw dist="35921" dir="2700000" algn="ctr" rotWithShape="0">
              <a:srgbClr val="FFFFFF"/>
            </a:outerShdw>
          </a:effectLst>
          <a:extLst/>
        </p:spPr>
      </p:pic>
      <p:grpSp>
        <p:nvGrpSpPr>
          <p:cNvPr id="282" name="그룹 281"/>
          <p:cNvGrpSpPr/>
          <p:nvPr/>
        </p:nvGrpSpPr>
        <p:grpSpPr>
          <a:xfrm>
            <a:off x="4874626" y="1964264"/>
            <a:ext cx="546830" cy="474507"/>
            <a:chOff x="6632195" y="332428"/>
            <a:chExt cx="1159569" cy="822916"/>
          </a:xfrm>
        </p:grpSpPr>
        <p:pic>
          <p:nvPicPr>
            <p:cNvPr id="283" name="Picture 7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32195" y="572391"/>
              <a:ext cx="1159569" cy="582953"/>
            </a:xfrm>
            <a:prstGeom prst="roundRect">
              <a:avLst>
                <a:gd name="adj" fmla="val 46385"/>
              </a:avLst>
            </a:prstGeom>
            <a:solidFill>
              <a:srgbClr val="FFFFFF">
                <a:shade val="85000"/>
              </a:srgbClr>
            </a:solidFill>
            <a:ln w="9525">
              <a:solidFill>
                <a:srgbClr val="FFFFFF">
                  <a:lumMod val="50000"/>
                </a:srgbClr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FFFFFF"/>
              </a:outerShdw>
            </a:effectLst>
            <a:extLst/>
          </p:spPr>
        </p:pic>
        <p:pic>
          <p:nvPicPr>
            <p:cNvPr id="284" name="Picture 5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89134" y="332428"/>
              <a:ext cx="346456" cy="477469"/>
            </a:xfrm>
            <a:prstGeom prst="roundRect">
              <a:avLst>
                <a:gd name="adj" fmla="val 46385"/>
              </a:avLst>
            </a:prstGeom>
            <a:solidFill>
              <a:srgbClr val="FFFFFF">
                <a:shade val="85000"/>
              </a:srgbClr>
            </a:solidFill>
            <a:ln w="9525">
              <a:solidFill>
                <a:srgbClr val="FFFFFF">
                  <a:lumMod val="50000"/>
                </a:srgbClr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FFFFFF"/>
              </a:outerShdw>
            </a:effectLst>
            <a:extLst/>
          </p:spPr>
        </p:pic>
      </p:grpSp>
      <p:pic>
        <p:nvPicPr>
          <p:cNvPr id="285" name="Picture 6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26924" y="2130625"/>
            <a:ext cx="505630" cy="359556"/>
          </a:xfrm>
          <a:prstGeom prst="roundRect">
            <a:avLst>
              <a:gd name="adj" fmla="val 46385"/>
            </a:avLst>
          </a:prstGeom>
          <a:solidFill>
            <a:srgbClr val="FFFFFF">
              <a:shade val="85000"/>
            </a:srgbClr>
          </a:solidFill>
          <a:ln w="9525">
            <a:solidFill>
              <a:srgbClr val="FFFFFF">
                <a:lumMod val="50000"/>
              </a:srgbClr>
            </a:solidFill>
            <a:miter lim="800000"/>
            <a:headEnd/>
            <a:tailEnd/>
          </a:ln>
          <a:effectLst>
            <a:outerShdw dist="35921" dir="2700000" algn="ctr" rotWithShape="0">
              <a:srgbClr val="FFFFFF"/>
            </a:outerShdw>
          </a:effectLst>
          <a:extLst/>
        </p:spPr>
      </p:pic>
      <p:sp>
        <p:nvSpPr>
          <p:cNvPr id="20" name="아래쪽 화살표 19"/>
          <p:cNvSpPr/>
          <p:nvPr/>
        </p:nvSpPr>
        <p:spPr>
          <a:xfrm>
            <a:off x="4452361" y="2636912"/>
            <a:ext cx="428654" cy="529957"/>
          </a:xfrm>
          <a:prstGeom prst="downArrow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293" name="AutoShape 297"/>
          <p:cNvSpPr>
            <a:spLocks noChangeArrowheads="1"/>
          </p:cNvSpPr>
          <p:nvPr/>
        </p:nvSpPr>
        <p:spPr bwMode="auto">
          <a:xfrm>
            <a:off x="5853045" y="3101728"/>
            <a:ext cx="1962658" cy="523220"/>
          </a:xfrm>
          <a:prstGeom prst="roundRect">
            <a:avLst>
              <a:gd name="adj" fmla="val 50000"/>
            </a:avLst>
          </a:prstGeom>
          <a:gradFill rotWithShape="1">
            <a:gsLst>
              <a:gs pos="100000">
                <a:schemeClr val="accent2">
                  <a:lumMod val="60000"/>
                  <a:lumOff val="40000"/>
                </a:schemeClr>
              </a:gs>
              <a:gs pos="100000">
                <a:srgbClr val="99CC00">
                  <a:gamma/>
                  <a:shade val="56078"/>
                  <a:invGamma/>
                </a:srgb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algn="ctr">
              <a:buFont typeface="Wingdings" pitchFamily="2" charset="2"/>
              <a:buNone/>
            </a:pPr>
            <a:endParaRPr lang="ko-KR" altLang="en-US" sz="2400" dirty="0">
              <a:latin typeface="+mn-ea"/>
            </a:endParaRPr>
          </a:p>
        </p:txBody>
      </p:sp>
      <p:sp>
        <p:nvSpPr>
          <p:cNvPr id="294" name="Rectangle 51"/>
          <p:cNvSpPr>
            <a:spLocks noChangeArrowheads="1"/>
          </p:cNvSpPr>
          <p:nvPr/>
        </p:nvSpPr>
        <p:spPr bwMode="auto">
          <a:xfrm>
            <a:off x="5957662" y="3101728"/>
            <a:ext cx="185804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7067A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 smtClean="0">
                <a:latin typeface="+mn-ea"/>
              </a:rPr>
              <a:t>Service Brokering </a:t>
            </a:r>
          </a:p>
          <a:p>
            <a:pPr algn="ctr"/>
            <a:r>
              <a:rPr lang="en-US" altLang="ko-KR" sz="1400" b="1" dirty="0" smtClean="0">
                <a:latin typeface="+mn-ea"/>
              </a:rPr>
              <a:t>and Provisioning</a:t>
            </a:r>
            <a:endParaRPr lang="en-US" altLang="ko-KR" sz="1400" b="1" dirty="0">
              <a:latin typeface="+mn-ea"/>
            </a:endParaRPr>
          </a:p>
        </p:txBody>
      </p:sp>
      <p:sp>
        <p:nvSpPr>
          <p:cNvPr id="297" name="AutoShape 297"/>
          <p:cNvSpPr>
            <a:spLocks noChangeArrowheads="1"/>
          </p:cNvSpPr>
          <p:nvPr/>
        </p:nvSpPr>
        <p:spPr bwMode="auto">
          <a:xfrm>
            <a:off x="1752986" y="4940111"/>
            <a:ext cx="1759968" cy="480034"/>
          </a:xfrm>
          <a:prstGeom prst="roundRect">
            <a:avLst>
              <a:gd name="adj" fmla="val 50000"/>
            </a:avLst>
          </a:prstGeom>
          <a:gradFill rotWithShape="1">
            <a:gsLst>
              <a:gs pos="100000">
                <a:schemeClr val="accent2">
                  <a:lumMod val="60000"/>
                  <a:lumOff val="40000"/>
                </a:schemeClr>
              </a:gs>
              <a:gs pos="100000">
                <a:srgbClr val="99CC00">
                  <a:gamma/>
                  <a:shade val="56078"/>
                  <a:invGamma/>
                </a:srgb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algn="ctr">
              <a:buFont typeface="Wingdings" pitchFamily="2" charset="2"/>
              <a:buNone/>
            </a:pPr>
            <a:endParaRPr lang="ko-KR" altLang="en-US" sz="2400" dirty="0">
              <a:latin typeface="+mn-ea"/>
            </a:endParaRPr>
          </a:p>
        </p:txBody>
      </p:sp>
      <p:sp>
        <p:nvSpPr>
          <p:cNvPr id="298" name="Rectangle 51"/>
          <p:cNvSpPr>
            <a:spLocks noChangeArrowheads="1"/>
          </p:cNvSpPr>
          <p:nvPr/>
        </p:nvSpPr>
        <p:spPr bwMode="auto">
          <a:xfrm>
            <a:off x="1763688" y="4922004"/>
            <a:ext cx="175996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7067A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 smtClean="0">
                <a:latin typeface="+mn-ea"/>
              </a:rPr>
              <a:t>Service Operating Infrastructure</a:t>
            </a:r>
            <a:endParaRPr lang="en-US" altLang="ko-KR" sz="1400" b="1" dirty="0">
              <a:latin typeface="+mn-ea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3859027" y="4345940"/>
            <a:ext cx="1649077" cy="523220"/>
            <a:chOff x="6529604" y="5329368"/>
            <a:chExt cx="1649077" cy="523220"/>
          </a:xfrm>
        </p:grpSpPr>
        <p:sp>
          <p:nvSpPr>
            <p:cNvPr id="302" name="AutoShape 297"/>
            <p:cNvSpPr>
              <a:spLocks noChangeArrowheads="1"/>
            </p:cNvSpPr>
            <p:nvPr/>
          </p:nvSpPr>
          <p:spPr bwMode="auto">
            <a:xfrm>
              <a:off x="6553230" y="5346841"/>
              <a:ext cx="1589700" cy="4431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100000">
                  <a:schemeClr val="accent2">
                    <a:lumMod val="60000"/>
                    <a:lumOff val="40000"/>
                  </a:schemeClr>
                </a:gs>
                <a:gs pos="100000">
                  <a:srgbClr val="99CC00">
                    <a:gamma/>
                    <a:shade val="56078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</p:spPr>
          <p:txBody>
            <a:bodyPr wrap="none" anchor="ctr"/>
            <a:lstStyle/>
            <a:p>
              <a:pPr algn="ctr">
                <a:buFont typeface="Wingdings" pitchFamily="2" charset="2"/>
                <a:buNone/>
              </a:pPr>
              <a:endParaRPr lang="ko-KR" altLang="en-US" sz="1400" dirty="0">
                <a:latin typeface="+mn-ea"/>
              </a:endParaRPr>
            </a:p>
          </p:txBody>
        </p:sp>
        <p:sp>
          <p:nvSpPr>
            <p:cNvPr id="300" name="Rectangle 51"/>
            <p:cNvSpPr>
              <a:spLocks noChangeArrowheads="1"/>
            </p:cNvSpPr>
            <p:nvPr/>
          </p:nvSpPr>
          <p:spPr bwMode="auto">
            <a:xfrm>
              <a:off x="6529604" y="5329368"/>
              <a:ext cx="1649077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7067A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400" b="1" dirty="0" smtClean="0">
                  <a:latin typeface="+mn-ea"/>
                </a:rPr>
                <a:t>Service Data Transfer</a:t>
              </a:r>
              <a:endParaRPr lang="en-US" altLang="ko-KR" sz="1400" b="1" dirty="0">
                <a:latin typeface="+mn-ea"/>
              </a:endParaRPr>
            </a:p>
          </p:txBody>
        </p:sp>
      </p:grpSp>
      <p:sp>
        <p:nvSpPr>
          <p:cNvPr id="103" name="TextBox 15"/>
          <p:cNvSpPr txBox="1">
            <a:spLocks noChangeArrowheads="1"/>
          </p:cNvSpPr>
          <p:nvPr/>
        </p:nvSpPr>
        <p:spPr bwMode="auto">
          <a:xfrm>
            <a:off x="2056740" y="2636912"/>
            <a:ext cx="533547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algn="ctr" eaLnBrk="1" hangingPunct="1"/>
            <a:r>
              <a:rPr kumimoji="0" lang="en-US" altLang="ko-KR" sz="1400" b="1" dirty="0" smtClean="0">
                <a:latin typeface="+mn-ea"/>
                <a:ea typeface="+mn-ea"/>
              </a:rPr>
              <a:t>Smart Networking Services</a:t>
            </a:r>
            <a:endParaRPr kumimoji="0" lang="en-US" altLang="ko-KR" sz="14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32058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/>
        </p:nvSpPr>
        <p:spPr>
          <a:xfrm>
            <a:off x="749902" y="4651208"/>
            <a:ext cx="7834457" cy="1776503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/>
          </a:p>
        </p:txBody>
      </p:sp>
      <p:sp>
        <p:nvSpPr>
          <p:cNvPr id="4" name="직사각형 3"/>
          <p:cNvSpPr/>
          <p:nvPr/>
        </p:nvSpPr>
        <p:spPr>
          <a:xfrm>
            <a:off x="749902" y="2740556"/>
            <a:ext cx="7834457" cy="193453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/>
          </a:p>
        </p:txBody>
      </p:sp>
      <p:sp>
        <p:nvSpPr>
          <p:cNvPr id="5" name="직사각형 4"/>
          <p:cNvSpPr/>
          <p:nvPr/>
        </p:nvSpPr>
        <p:spPr>
          <a:xfrm>
            <a:off x="749902" y="1387151"/>
            <a:ext cx="7834457" cy="135340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/>
          </a:p>
        </p:txBody>
      </p:sp>
      <p:cxnSp>
        <p:nvCxnSpPr>
          <p:cNvPr id="7" name="직선 연결선 6"/>
          <p:cNvCxnSpPr/>
          <p:nvPr/>
        </p:nvCxnSpPr>
        <p:spPr>
          <a:xfrm>
            <a:off x="2280595" y="1419954"/>
            <a:ext cx="0" cy="4910124"/>
          </a:xfrm>
          <a:prstGeom prst="line">
            <a:avLst/>
          </a:prstGeom>
          <a:ln w="254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/>
          <p:cNvCxnSpPr/>
          <p:nvPr/>
        </p:nvCxnSpPr>
        <p:spPr>
          <a:xfrm>
            <a:off x="3746587" y="1419954"/>
            <a:ext cx="0" cy="4910124"/>
          </a:xfrm>
          <a:prstGeom prst="line">
            <a:avLst/>
          </a:prstGeom>
          <a:ln w="254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/>
        </p:nvCxnSpPr>
        <p:spPr>
          <a:xfrm>
            <a:off x="5212579" y="1419954"/>
            <a:ext cx="0" cy="4910124"/>
          </a:xfrm>
          <a:prstGeom prst="line">
            <a:avLst/>
          </a:prstGeom>
          <a:ln w="254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>
            <a:off x="6678570" y="1419954"/>
            <a:ext cx="0" cy="4910124"/>
          </a:xfrm>
          <a:prstGeom prst="line">
            <a:avLst/>
          </a:prstGeom>
          <a:ln w="254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/>
          <p:cNvCxnSpPr/>
          <p:nvPr/>
        </p:nvCxnSpPr>
        <p:spPr>
          <a:xfrm>
            <a:off x="8144562" y="1419954"/>
            <a:ext cx="0" cy="4910124"/>
          </a:xfrm>
          <a:prstGeom prst="line">
            <a:avLst/>
          </a:prstGeom>
          <a:ln w="254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1987397" y="1116013"/>
            <a:ext cx="6912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2013</a:t>
            </a:r>
            <a:endParaRPr lang="ko-KR" alt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3394780" y="1116013"/>
            <a:ext cx="6912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2014</a:t>
            </a:r>
            <a:endParaRPr lang="ko-KR" altLang="en-US" dirty="0"/>
          </a:p>
        </p:txBody>
      </p:sp>
      <p:sp>
        <p:nvSpPr>
          <p:cNvPr id="14" name="TextBox 13"/>
          <p:cNvSpPr txBox="1"/>
          <p:nvPr/>
        </p:nvSpPr>
        <p:spPr>
          <a:xfrm>
            <a:off x="4860771" y="1116013"/>
            <a:ext cx="6912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2015</a:t>
            </a:r>
            <a:endParaRPr lang="ko-KR" alt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6385372" y="1129140"/>
            <a:ext cx="6912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2016</a:t>
            </a:r>
            <a:endParaRPr lang="ko-KR" alt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7792755" y="1129140"/>
            <a:ext cx="6912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 smtClean="0"/>
              <a:t>2017</a:t>
            </a:r>
            <a:endParaRPr lang="ko-KR" altLang="en-US" dirty="0"/>
          </a:p>
        </p:txBody>
      </p:sp>
      <p:sp>
        <p:nvSpPr>
          <p:cNvPr id="17" name="오른쪽 화살표 16"/>
          <p:cNvSpPr/>
          <p:nvPr/>
        </p:nvSpPr>
        <p:spPr>
          <a:xfrm>
            <a:off x="2280595" y="3303146"/>
            <a:ext cx="1465991" cy="1227531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/>
          </a:p>
        </p:txBody>
      </p:sp>
      <p:sp>
        <p:nvSpPr>
          <p:cNvPr id="18" name="TextBox 17"/>
          <p:cNvSpPr txBox="1"/>
          <p:nvPr/>
        </p:nvSpPr>
        <p:spPr>
          <a:xfrm>
            <a:off x="2647780" y="2909834"/>
            <a:ext cx="82426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dirty="0" smtClean="0"/>
              <a:t>Design</a:t>
            </a:r>
            <a:endParaRPr lang="ko-KR" altLang="en-US" sz="1600" dirty="0"/>
          </a:p>
        </p:txBody>
      </p:sp>
      <p:sp>
        <p:nvSpPr>
          <p:cNvPr id="19" name="TextBox 18"/>
          <p:cNvSpPr txBox="1"/>
          <p:nvPr/>
        </p:nvSpPr>
        <p:spPr>
          <a:xfrm>
            <a:off x="863675" y="1610345"/>
            <a:ext cx="106413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600" b="1" dirty="0" smtClean="0"/>
              <a:t>Service</a:t>
            </a:r>
            <a:r>
              <a:rPr lang="ko-KR" altLang="en-US" sz="1600" b="1" dirty="0" smtClean="0"/>
              <a:t> </a:t>
            </a:r>
            <a:endParaRPr lang="en-US" altLang="ko-KR" sz="1600" b="1" dirty="0" smtClean="0"/>
          </a:p>
          <a:p>
            <a:pPr algn="ctr"/>
            <a:r>
              <a:rPr lang="en-US" altLang="ko-KR" sz="1600" b="1" dirty="0" smtClean="0"/>
              <a:t>coverage</a:t>
            </a:r>
            <a:endParaRPr lang="ko-KR" altLang="en-US" sz="1600" b="1" dirty="0"/>
          </a:p>
        </p:txBody>
      </p:sp>
      <p:sp>
        <p:nvSpPr>
          <p:cNvPr id="20" name="TextBox 19"/>
          <p:cNvSpPr txBox="1"/>
          <p:nvPr/>
        </p:nvSpPr>
        <p:spPr>
          <a:xfrm>
            <a:off x="618174" y="3375354"/>
            <a:ext cx="149489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600" b="1" dirty="0" smtClean="0"/>
              <a:t>Integration </a:t>
            </a:r>
          </a:p>
          <a:p>
            <a:pPr algn="ctr"/>
            <a:r>
              <a:rPr lang="en-US" altLang="ko-KR" sz="1600" b="1" dirty="0" smtClean="0"/>
              <a:t>Environment</a:t>
            </a:r>
            <a:r>
              <a:rPr lang="ko-KR" altLang="en-US" sz="1600" b="1" dirty="0" smtClean="0"/>
              <a:t> </a:t>
            </a:r>
            <a:endParaRPr lang="en-US" altLang="ko-KR" sz="1600" b="1" dirty="0" smtClean="0"/>
          </a:p>
          <a:p>
            <a:pPr algn="ctr"/>
            <a:r>
              <a:rPr lang="en-US" altLang="ko-KR" sz="1600" b="1" dirty="0" smtClean="0"/>
              <a:t>coverage</a:t>
            </a:r>
            <a:endParaRPr lang="ko-KR" altLang="en-US" sz="1600" b="1" dirty="0"/>
          </a:p>
        </p:txBody>
      </p:sp>
      <p:sp>
        <p:nvSpPr>
          <p:cNvPr id="21" name="TextBox 20"/>
          <p:cNvSpPr txBox="1"/>
          <p:nvPr/>
        </p:nvSpPr>
        <p:spPr>
          <a:xfrm>
            <a:off x="748483" y="5324961"/>
            <a:ext cx="129452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600" b="1" dirty="0" smtClean="0"/>
              <a:t>Technology</a:t>
            </a:r>
          </a:p>
          <a:p>
            <a:pPr algn="ctr"/>
            <a:r>
              <a:rPr lang="en-US" altLang="ko-KR" sz="1600" b="1" dirty="0" smtClean="0"/>
              <a:t>coverage</a:t>
            </a:r>
            <a:endParaRPr lang="ko-KR" altLang="en-US" sz="1600" b="1" dirty="0"/>
          </a:p>
        </p:txBody>
      </p:sp>
      <p:cxnSp>
        <p:nvCxnSpPr>
          <p:cNvPr id="22" name="직선 화살표 연결선 21"/>
          <p:cNvCxnSpPr/>
          <p:nvPr/>
        </p:nvCxnSpPr>
        <p:spPr>
          <a:xfrm>
            <a:off x="3746587" y="1934407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3785446" y="1484784"/>
            <a:ext cx="143128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 smtClean="0">
                <a:solidFill>
                  <a:schemeClr val="accent6">
                    <a:lumMod val="50000"/>
                  </a:schemeClr>
                </a:solidFill>
              </a:rPr>
              <a:t>Compute Service</a:t>
            </a:r>
          </a:p>
          <a:p>
            <a:r>
              <a:rPr lang="en-US" altLang="ko-KR" sz="1200" b="1" dirty="0" smtClean="0">
                <a:solidFill>
                  <a:schemeClr val="accent6">
                    <a:lumMod val="50000"/>
                  </a:schemeClr>
                </a:solidFill>
              </a:rPr>
              <a:t> Support</a:t>
            </a:r>
            <a:endParaRPr lang="ko-KR" altLang="en-US" sz="12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cxnSp>
        <p:nvCxnSpPr>
          <p:cNvPr id="24" name="직선 화살표 연결선 23"/>
          <p:cNvCxnSpPr/>
          <p:nvPr/>
        </p:nvCxnSpPr>
        <p:spPr>
          <a:xfrm>
            <a:off x="3707251" y="2436653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851920" y="1988840"/>
            <a:ext cx="14472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 smtClean="0">
                <a:solidFill>
                  <a:schemeClr val="accent6">
                    <a:lumMod val="50000"/>
                  </a:schemeClr>
                </a:solidFill>
              </a:rPr>
              <a:t>Network Service </a:t>
            </a:r>
          </a:p>
          <a:p>
            <a:r>
              <a:rPr lang="en-US" altLang="ko-KR" sz="1200" b="1" dirty="0" smtClean="0">
                <a:solidFill>
                  <a:schemeClr val="accent6">
                    <a:lumMod val="50000"/>
                  </a:schemeClr>
                </a:solidFill>
              </a:rPr>
              <a:t>Design</a:t>
            </a:r>
            <a:endParaRPr lang="ko-KR" altLang="en-US" sz="12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cxnSp>
        <p:nvCxnSpPr>
          <p:cNvPr id="26" name="직선 화살표 연결선 25"/>
          <p:cNvCxnSpPr/>
          <p:nvPr/>
        </p:nvCxnSpPr>
        <p:spPr>
          <a:xfrm>
            <a:off x="5212580" y="2127302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5094960" y="1695220"/>
            <a:ext cx="170123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 smtClean="0"/>
              <a:t>Compute + Network</a:t>
            </a:r>
          </a:p>
          <a:p>
            <a:pPr algn="ctr"/>
            <a:r>
              <a:rPr lang="en-US" altLang="ko-KR" sz="1200" b="1" dirty="0" smtClean="0"/>
              <a:t>Service Support</a:t>
            </a:r>
            <a:endParaRPr lang="ko-KR" altLang="en-US" sz="1200" b="1" dirty="0"/>
          </a:p>
        </p:txBody>
      </p:sp>
      <p:cxnSp>
        <p:nvCxnSpPr>
          <p:cNvPr id="28" name="직선 화살표 연결선 27"/>
          <p:cNvCxnSpPr/>
          <p:nvPr/>
        </p:nvCxnSpPr>
        <p:spPr>
          <a:xfrm>
            <a:off x="6678571" y="2292238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6647387" y="1828274"/>
            <a:ext cx="15283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 smtClean="0"/>
              <a:t>Integrated Service</a:t>
            </a:r>
          </a:p>
          <a:p>
            <a:pPr algn="ctr"/>
            <a:r>
              <a:rPr lang="en-US" altLang="ko-KR" sz="1200" b="1" dirty="0" smtClean="0"/>
              <a:t>/ Stabilization</a:t>
            </a:r>
            <a:endParaRPr lang="ko-KR" altLang="en-US" sz="1200" b="1" dirty="0"/>
          </a:p>
        </p:txBody>
      </p:sp>
      <p:cxnSp>
        <p:nvCxnSpPr>
          <p:cNvPr id="30" name="직선 화살표 연결선 29"/>
          <p:cNvCxnSpPr/>
          <p:nvPr/>
        </p:nvCxnSpPr>
        <p:spPr>
          <a:xfrm>
            <a:off x="3746589" y="3916911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3918529" y="3592850"/>
            <a:ext cx="103829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 smtClean="0">
                <a:solidFill>
                  <a:schemeClr val="accent6">
                    <a:lumMod val="50000"/>
                  </a:schemeClr>
                </a:solidFill>
              </a:rPr>
              <a:t>+ Micro DC</a:t>
            </a:r>
            <a:endParaRPr lang="ko-KR" altLang="en-US" sz="12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cxnSp>
        <p:nvCxnSpPr>
          <p:cNvPr id="32" name="직선 화살표 연결선 31"/>
          <p:cNvCxnSpPr/>
          <p:nvPr/>
        </p:nvCxnSpPr>
        <p:spPr>
          <a:xfrm>
            <a:off x="5221113" y="4023477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5387243" y="3507977"/>
            <a:ext cx="109280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 smtClean="0"/>
              <a:t>Micro DC + </a:t>
            </a:r>
          </a:p>
          <a:p>
            <a:pPr algn="ctr"/>
            <a:r>
              <a:rPr lang="en-US" altLang="ko-KR" sz="1200" b="1" dirty="0" smtClean="0"/>
              <a:t>SDN Device</a:t>
            </a:r>
            <a:endParaRPr lang="ko-KR" altLang="en-US" sz="1200" b="1" dirty="0"/>
          </a:p>
        </p:txBody>
      </p:sp>
      <p:cxnSp>
        <p:nvCxnSpPr>
          <p:cNvPr id="34" name="직선 화살표 연결선 33"/>
          <p:cNvCxnSpPr/>
          <p:nvPr/>
        </p:nvCxnSpPr>
        <p:spPr>
          <a:xfrm>
            <a:off x="6713720" y="4167535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6818552" y="3519769"/>
            <a:ext cx="1215396" cy="646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 smtClean="0"/>
              <a:t>+ Micro DC+</a:t>
            </a:r>
          </a:p>
          <a:p>
            <a:pPr algn="ctr"/>
            <a:r>
              <a:rPr lang="en-US" altLang="ko-KR" sz="1200" b="1" dirty="0" smtClean="0"/>
              <a:t>SDN Device +</a:t>
            </a:r>
          </a:p>
          <a:p>
            <a:pPr algn="ctr"/>
            <a:r>
              <a:rPr lang="en-US" altLang="ko-KR" sz="1200" b="1" dirty="0" smtClean="0"/>
              <a:t>Public Cloud</a:t>
            </a:r>
            <a:endParaRPr lang="ko-KR" altLang="en-US" sz="1200" b="1" dirty="0"/>
          </a:p>
        </p:txBody>
      </p:sp>
      <p:cxnSp>
        <p:nvCxnSpPr>
          <p:cNvPr id="36" name="직선 화살표 연결선 35"/>
          <p:cNvCxnSpPr/>
          <p:nvPr/>
        </p:nvCxnSpPr>
        <p:spPr>
          <a:xfrm>
            <a:off x="3759258" y="5252754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3855018" y="4928692"/>
            <a:ext cx="136505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 smtClean="0">
                <a:solidFill>
                  <a:schemeClr val="accent6">
                    <a:lumMod val="50000"/>
                  </a:schemeClr>
                </a:solidFill>
              </a:rPr>
              <a:t>No SLA support</a:t>
            </a:r>
            <a:endParaRPr lang="ko-KR" altLang="en-US" sz="12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cxnSp>
        <p:nvCxnSpPr>
          <p:cNvPr id="38" name="직선 화살표 연결선 37"/>
          <p:cNvCxnSpPr/>
          <p:nvPr/>
        </p:nvCxnSpPr>
        <p:spPr>
          <a:xfrm>
            <a:off x="5221113" y="5365402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5393054" y="5041341"/>
            <a:ext cx="107157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 smtClean="0"/>
              <a:t>SLA based *</a:t>
            </a:r>
            <a:endParaRPr lang="ko-KR" altLang="en-US" sz="1200" b="1" dirty="0"/>
          </a:p>
        </p:txBody>
      </p:sp>
      <p:cxnSp>
        <p:nvCxnSpPr>
          <p:cNvPr id="40" name="직선 화살표 연결선 39"/>
          <p:cNvCxnSpPr/>
          <p:nvPr/>
        </p:nvCxnSpPr>
        <p:spPr>
          <a:xfrm>
            <a:off x="3774864" y="5872415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/>
          <p:cNvSpPr txBox="1"/>
          <p:nvPr/>
        </p:nvSpPr>
        <p:spPr>
          <a:xfrm>
            <a:off x="3908590" y="5447221"/>
            <a:ext cx="118635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200" b="1" dirty="0" smtClean="0">
                <a:solidFill>
                  <a:schemeClr val="accent6">
                    <a:lumMod val="50000"/>
                  </a:schemeClr>
                </a:solidFill>
              </a:rPr>
              <a:t>VM Oriented </a:t>
            </a:r>
          </a:p>
          <a:p>
            <a:r>
              <a:rPr lang="en-US" altLang="ko-KR" sz="1200" b="1" dirty="0" smtClean="0">
                <a:solidFill>
                  <a:schemeClr val="accent6">
                    <a:lumMod val="50000"/>
                  </a:schemeClr>
                </a:solidFill>
              </a:rPr>
              <a:t>Brokering</a:t>
            </a:r>
            <a:endParaRPr lang="ko-KR" altLang="en-US" sz="12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cxnSp>
        <p:nvCxnSpPr>
          <p:cNvPr id="42" name="직선 화살표 연결선 41"/>
          <p:cNvCxnSpPr/>
          <p:nvPr/>
        </p:nvCxnSpPr>
        <p:spPr>
          <a:xfrm>
            <a:off x="5237225" y="6050559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5278700" y="5618476"/>
            <a:ext cx="145905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 smtClean="0"/>
              <a:t>Service Oriented </a:t>
            </a:r>
          </a:p>
          <a:p>
            <a:pPr algn="ctr"/>
            <a:r>
              <a:rPr lang="en-US" altLang="ko-KR" sz="1200" b="1" dirty="0" smtClean="0"/>
              <a:t>Brokering</a:t>
            </a:r>
            <a:endParaRPr lang="ko-KR" altLang="en-US" sz="1200" b="1" dirty="0"/>
          </a:p>
        </p:txBody>
      </p:sp>
      <p:cxnSp>
        <p:nvCxnSpPr>
          <p:cNvPr id="45" name="직선 화살표 연결선 44"/>
          <p:cNvCxnSpPr/>
          <p:nvPr/>
        </p:nvCxnSpPr>
        <p:spPr>
          <a:xfrm>
            <a:off x="6678570" y="5649023"/>
            <a:ext cx="1465991" cy="0"/>
          </a:xfrm>
          <a:prstGeom prst="straightConnector1">
            <a:avLst/>
          </a:prstGeom>
          <a:ln w="190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6799548" y="5185058"/>
            <a:ext cx="122405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 smtClean="0"/>
              <a:t>Evaluation  /  </a:t>
            </a:r>
          </a:p>
          <a:p>
            <a:pPr algn="ctr"/>
            <a:r>
              <a:rPr lang="en-US" altLang="ko-KR" sz="1200" b="1" dirty="0" smtClean="0"/>
              <a:t>Stabilization</a:t>
            </a:r>
            <a:endParaRPr lang="ko-KR" altLang="en-US" sz="1200" b="1" dirty="0"/>
          </a:p>
        </p:txBody>
      </p:sp>
      <p:cxnSp>
        <p:nvCxnSpPr>
          <p:cNvPr id="47" name="직선 연결선 46"/>
          <p:cNvCxnSpPr/>
          <p:nvPr/>
        </p:nvCxnSpPr>
        <p:spPr>
          <a:xfrm>
            <a:off x="820321" y="2740557"/>
            <a:ext cx="7764038" cy="0"/>
          </a:xfrm>
          <a:prstGeom prst="line">
            <a:avLst/>
          </a:prstGeom>
          <a:ln w="12700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/>
          <p:cNvCxnSpPr/>
          <p:nvPr/>
        </p:nvCxnSpPr>
        <p:spPr>
          <a:xfrm>
            <a:off x="978752" y="4675092"/>
            <a:ext cx="7764038" cy="0"/>
          </a:xfrm>
          <a:prstGeom prst="line">
            <a:avLst/>
          </a:prstGeom>
          <a:ln w="12700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Development Plan (2014 ~ 2016)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405916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Rectangle 50"/>
          <p:cNvSpPr txBox="1">
            <a:spLocks noChangeArrowheads="1"/>
          </p:cNvSpPr>
          <p:nvPr/>
        </p:nvSpPr>
        <p:spPr bwMode="auto">
          <a:xfrm>
            <a:off x="683567" y="233692"/>
            <a:ext cx="6057317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Use Case(1/2</a:t>
            </a:r>
            <a:r>
              <a:rPr lang="en-US" altLang="ko-KR" sz="2800" kern="0" spc="-150" dirty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)</a:t>
            </a:r>
            <a:endParaRPr lang="en-US" altLang="ko-KR" sz="2600" kern="0" spc="-150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443" name="Rectangle 3"/>
          <p:cNvSpPr txBox="1">
            <a:spLocks noChangeArrowheads="1"/>
          </p:cNvSpPr>
          <p:nvPr/>
        </p:nvSpPr>
        <p:spPr bwMode="auto">
          <a:xfrm>
            <a:off x="107675" y="1055010"/>
            <a:ext cx="8392664" cy="46196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8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¡"/>
              <a:defRPr sz="25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l"/>
              <a:defRPr sz="21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Char char="•"/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"/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latinLnBrk="1" hangingPunct="1">
              <a:buClrTx/>
              <a:buFont typeface="Arial" charset="0"/>
              <a:buChar char="•"/>
            </a:pPr>
            <a:r>
              <a:rPr lang="en-US" altLang="ko-KR" sz="2000" b="1" dirty="0">
                <a:latin typeface="+mn-ea"/>
              </a:rPr>
              <a:t>Streaming Content Service over CDN via </a:t>
            </a:r>
            <a:r>
              <a:rPr lang="en-US" altLang="ko-KR" sz="2000" b="1" dirty="0">
                <a:latin typeface="+mn-ea"/>
              </a:rPr>
              <a:t>CSB</a:t>
            </a:r>
            <a:endParaRPr lang="en-US" altLang="ko-KR" sz="2000" b="1" dirty="0">
              <a:latin typeface="+mn-ea"/>
            </a:endParaRPr>
          </a:p>
          <a:p>
            <a:pPr lvl="1" eaLnBrk="1" latinLnBrk="1" hangingPunct="1">
              <a:buClrTx/>
              <a:buFont typeface="Arial" charset="0"/>
              <a:buChar char="–"/>
            </a:pPr>
            <a:endParaRPr lang="en-US" altLang="ko-KR" sz="2800" dirty="0">
              <a:latin typeface="+mn-ea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324597" y="1661313"/>
            <a:ext cx="8474845" cy="5030270"/>
            <a:chOff x="118412" y="1532856"/>
            <a:chExt cx="8474845" cy="5030270"/>
          </a:xfrm>
        </p:grpSpPr>
        <p:sp>
          <p:nvSpPr>
            <p:cNvPr id="445" name="Freeform 191"/>
            <p:cNvSpPr>
              <a:spLocks/>
            </p:cNvSpPr>
            <p:nvPr/>
          </p:nvSpPr>
          <p:spPr bwMode="gray">
            <a:xfrm>
              <a:off x="1942036" y="2356222"/>
              <a:ext cx="156442" cy="310232"/>
            </a:xfrm>
            <a:custGeom>
              <a:avLst/>
              <a:gdLst>
                <a:gd name="T0" fmla="*/ 285641225 w 84"/>
                <a:gd name="T1" fmla="*/ 26198698 h 186"/>
                <a:gd name="T2" fmla="*/ 278123079 w 84"/>
                <a:gd name="T3" fmla="*/ 13100254 h 186"/>
                <a:gd name="T4" fmla="*/ 278123079 w 84"/>
                <a:gd name="T5" fmla="*/ 0 h 186"/>
                <a:gd name="T6" fmla="*/ 263090663 w 84"/>
                <a:gd name="T7" fmla="*/ 0 h 186"/>
                <a:gd name="T8" fmla="*/ 240540040 w 84"/>
                <a:gd name="T9" fmla="*/ 26198698 h 186"/>
                <a:gd name="T10" fmla="*/ 187920768 w 84"/>
                <a:gd name="T11" fmla="*/ 72048692 h 186"/>
                <a:gd name="T12" fmla="*/ 142819643 w 84"/>
                <a:gd name="T13" fmla="*/ 98247383 h 186"/>
                <a:gd name="T14" fmla="*/ 127787227 w 84"/>
                <a:gd name="T15" fmla="*/ 104798413 h 186"/>
                <a:gd name="T16" fmla="*/ 7516210 w 84"/>
                <a:gd name="T17" fmla="*/ 379892901 h 186"/>
                <a:gd name="T18" fmla="*/ 0 w 84"/>
                <a:gd name="T19" fmla="*/ 484689590 h 186"/>
                <a:gd name="T20" fmla="*/ 7516210 w 84"/>
                <a:gd name="T21" fmla="*/ 484689590 h 186"/>
                <a:gd name="T22" fmla="*/ 22550570 w 84"/>
                <a:gd name="T23" fmla="*/ 491240620 h 186"/>
                <a:gd name="T24" fmla="*/ 15034358 w 84"/>
                <a:gd name="T25" fmla="*/ 517439311 h 186"/>
                <a:gd name="T26" fmla="*/ 15034358 w 84"/>
                <a:gd name="T27" fmla="*/ 550189033 h 186"/>
                <a:gd name="T28" fmla="*/ 22550570 w 84"/>
                <a:gd name="T29" fmla="*/ 576387724 h 186"/>
                <a:gd name="T30" fmla="*/ 52617348 w 84"/>
                <a:gd name="T31" fmla="*/ 582938754 h 186"/>
                <a:gd name="T32" fmla="*/ 90202280 w 84"/>
                <a:gd name="T33" fmla="*/ 589487975 h 186"/>
                <a:gd name="T34" fmla="*/ 105236635 w 84"/>
                <a:gd name="T35" fmla="*/ 602588225 h 186"/>
                <a:gd name="T36" fmla="*/ 150337790 w 84"/>
                <a:gd name="T37" fmla="*/ 609137446 h 186"/>
                <a:gd name="T38" fmla="*/ 165370206 w 84"/>
                <a:gd name="T39" fmla="*/ 602588225 h 186"/>
                <a:gd name="T40" fmla="*/ 180404560 w 84"/>
                <a:gd name="T41" fmla="*/ 589487975 h 186"/>
                <a:gd name="T42" fmla="*/ 180404560 w 84"/>
                <a:gd name="T43" fmla="*/ 569838504 h 186"/>
                <a:gd name="T44" fmla="*/ 165370206 w 84"/>
                <a:gd name="T45" fmla="*/ 556738253 h 186"/>
                <a:gd name="T46" fmla="*/ 150337790 w 84"/>
                <a:gd name="T47" fmla="*/ 556738253 h 186"/>
                <a:gd name="T48" fmla="*/ 112752843 w 84"/>
                <a:gd name="T49" fmla="*/ 504339061 h 186"/>
                <a:gd name="T50" fmla="*/ 97718488 w 84"/>
                <a:gd name="T51" fmla="*/ 419191843 h 186"/>
                <a:gd name="T52" fmla="*/ 127787227 w 84"/>
                <a:gd name="T53" fmla="*/ 327493709 h 186"/>
                <a:gd name="T54" fmla="*/ 120269051 w 84"/>
                <a:gd name="T55" fmla="*/ 314393458 h 186"/>
                <a:gd name="T56" fmla="*/ 127787227 w 84"/>
                <a:gd name="T57" fmla="*/ 281643737 h 186"/>
                <a:gd name="T58" fmla="*/ 150337790 w 84"/>
                <a:gd name="T59" fmla="*/ 248894015 h 186"/>
                <a:gd name="T60" fmla="*/ 210471331 w 84"/>
                <a:gd name="T61" fmla="*/ 163746854 h 186"/>
                <a:gd name="T62" fmla="*/ 315707996 w 84"/>
                <a:gd name="T63" fmla="*/ 72048692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4"/>
                <a:gd name="T97" fmla="*/ 0 h 186"/>
                <a:gd name="T98" fmla="*/ 84 w 84"/>
                <a:gd name="T99" fmla="*/ 186 h 18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4" h="186">
                  <a:moveTo>
                    <a:pt x="76" y="8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74" y="2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6" y="2"/>
                  </a:lnTo>
                  <a:lnTo>
                    <a:pt x="64" y="8"/>
                  </a:lnTo>
                  <a:lnTo>
                    <a:pt x="56" y="16"/>
                  </a:lnTo>
                  <a:lnTo>
                    <a:pt x="50" y="22"/>
                  </a:lnTo>
                  <a:lnTo>
                    <a:pt x="44" y="28"/>
                  </a:lnTo>
                  <a:lnTo>
                    <a:pt x="38" y="30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8" y="88"/>
                  </a:lnTo>
                  <a:lnTo>
                    <a:pt x="2" y="116"/>
                  </a:lnTo>
                  <a:lnTo>
                    <a:pt x="2" y="124"/>
                  </a:lnTo>
                  <a:lnTo>
                    <a:pt x="0" y="148"/>
                  </a:lnTo>
                  <a:lnTo>
                    <a:pt x="2" y="148"/>
                  </a:lnTo>
                  <a:lnTo>
                    <a:pt x="4" y="148"/>
                  </a:lnTo>
                  <a:lnTo>
                    <a:pt x="6" y="150"/>
                  </a:lnTo>
                  <a:lnTo>
                    <a:pt x="6" y="154"/>
                  </a:lnTo>
                  <a:lnTo>
                    <a:pt x="4" y="158"/>
                  </a:lnTo>
                  <a:lnTo>
                    <a:pt x="4" y="162"/>
                  </a:lnTo>
                  <a:lnTo>
                    <a:pt x="4" y="168"/>
                  </a:lnTo>
                  <a:lnTo>
                    <a:pt x="4" y="172"/>
                  </a:lnTo>
                  <a:lnTo>
                    <a:pt x="6" y="176"/>
                  </a:lnTo>
                  <a:lnTo>
                    <a:pt x="8" y="178"/>
                  </a:lnTo>
                  <a:lnTo>
                    <a:pt x="14" y="178"/>
                  </a:lnTo>
                  <a:lnTo>
                    <a:pt x="20" y="178"/>
                  </a:lnTo>
                  <a:lnTo>
                    <a:pt x="24" y="180"/>
                  </a:lnTo>
                  <a:lnTo>
                    <a:pt x="26" y="182"/>
                  </a:lnTo>
                  <a:lnTo>
                    <a:pt x="28" y="184"/>
                  </a:lnTo>
                  <a:lnTo>
                    <a:pt x="40" y="186"/>
                  </a:lnTo>
                  <a:lnTo>
                    <a:pt x="42" y="186"/>
                  </a:lnTo>
                  <a:lnTo>
                    <a:pt x="44" y="184"/>
                  </a:lnTo>
                  <a:lnTo>
                    <a:pt x="46" y="184"/>
                  </a:lnTo>
                  <a:lnTo>
                    <a:pt x="48" y="180"/>
                  </a:lnTo>
                  <a:lnTo>
                    <a:pt x="50" y="178"/>
                  </a:lnTo>
                  <a:lnTo>
                    <a:pt x="48" y="174"/>
                  </a:lnTo>
                  <a:lnTo>
                    <a:pt x="46" y="172"/>
                  </a:lnTo>
                  <a:lnTo>
                    <a:pt x="44" y="170"/>
                  </a:lnTo>
                  <a:lnTo>
                    <a:pt x="40" y="170"/>
                  </a:lnTo>
                  <a:lnTo>
                    <a:pt x="30" y="158"/>
                  </a:lnTo>
                  <a:lnTo>
                    <a:pt x="30" y="154"/>
                  </a:lnTo>
                  <a:lnTo>
                    <a:pt x="26" y="142"/>
                  </a:lnTo>
                  <a:lnTo>
                    <a:pt x="26" y="128"/>
                  </a:lnTo>
                  <a:lnTo>
                    <a:pt x="26" y="112"/>
                  </a:lnTo>
                  <a:lnTo>
                    <a:pt x="34" y="100"/>
                  </a:lnTo>
                  <a:lnTo>
                    <a:pt x="34" y="98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4" y="86"/>
                  </a:lnTo>
                  <a:lnTo>
                    <a:pt x="36" y="82"/>
                  </a:lnTo>
                  <a:lnTo>
                    <a:pt x="40" y="76"/>
                  </a:lnTo>
                  <a:lnTo>
                    <a:pt x="48" y="66"/>
                  </a:lnTo>
                  <a:lnTo>
                    <a:pt x="56" y="50"/>
                  </a:lnTo>
                  <a:lnTo>
                    <a:pt x="66" y="36"/>
                  </a:lnTo>
                  <a:lnTo>
                    <a:pt x="84" y="22"/>
                  </a:lnTo>
                  <a:lnTo>
                    <a:pt x="76" y="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46" name="Freeform 192"/>
            <p:cNvSpPr>
              <a:spLocks/>
            </p:cNvSpPr>
            <p:nvPr/>
          </p:nvSpPr>
          <p:spPr bwMode="gray">
            <a:xfrm>
              <a:off x="1610747" y="2097450"/>
              <a:ext cx="203989" cy="114684"/>
            </a:xfrm>
            <a:custGeom>
              <a:avLst/>
              <a:gdLst>
                <a:gd name="T0" fmla="*/ 97718344 w 110"/>
                <a:gd name="T1" fmla="*/ 32749624 h 70"/>
                <a:gd name="T2" fmla="*/ 97718344 w 110"/>
                <a:gd name="T3" fmla="*/ 32749624 h 70"/>
                <a:gd name="T4" fmla="*/ 97718344 w 110"/>
                <a:gd name="T5" fmla="*/ 39298822 h 70"/>
                <a:gd name="T6" fmla="*/ 90202147 w 110"/>
                <a:gd name="T7" fmla="*/ 52399028 h 70"/>
                <a:gd name="T8" fmla="*/ 82685950 w 110"/>
                <a:gd name="T9" fmla="*/ 58948226 h 70"/>
                <a:gd name="T10" fmla="*/ 75167815 w 110"/>
                <a:gd name="T11" fmla="*/ 65497438 h 70"/>
                <a:gd name="T12" fmla="*/ 52617270 w 110"/>
                <a:gd name="T13" fmla="*/ 72048445 h 70"/>
                <a:gd name="T14" fmla="*/ 37584877 w 110"/>
                <a:gd name="T15" fmla="*/ 78597643 h 70"/>
                <a:gd name="T16" fmla="*/ 15034336 w 110"/>
                <a:gd name="T17" fmla="*/ 78597643 h 70"/>
                <a:gd name="T18" fmla="*/ 7516199 w 110"/>
                <a:gd name="T19" fmla="*/ 91697849 h 70"/>
                <a:gd name="T20" fmla="*/ 0 w 110"/>
                <a:gd name="T21" fmla="*/ 98247047 h 70"/>
                <a:gd name="T22" fmla="*/ 0 w 110"/>
                <a:gd name="T23" fmla="*/ 104796245 h 70"/>
                <a:gd name="T24" fmla="*/ 7516199 w 110"/>
                <a:gd name="T25" fmla="*/ 111347253 h 70"/>
                <a:gd name="T26" fmla="*/ 30066734 w 110"/>
                <a:gd name="T27" fmla="*/ 124447487 h 70"/>
                <a:gd name="T28" fmla="*/ 82685950 w 110"/>
                <a:gd name="T29" fmla="*/ 137545883 h 70"/>
                <a:gd name="T30" fmla="*/ 127787039 w 110"/>
                <a:gd name="T31" fmla="*/ 144096891 h 70"/>
                <a:gd name="T32" fmla="*/ 172888097 w 110"/>
                <a:gd name="T33" fmla="*/ 144096891 h 70"/>
                <a:gd name="T34" fmla="*/ 187920491 w 110"/>
                <a:gd name="T35" fmla="*/ 144096891 h 70"/>
                <a:gd name="T36" fmla="*/ 255572139 w 110"/>
                <a:gd name="T37" fmla="*/ 229243704 h 70"/>
                <a:gd name="T38" fmla="*/ 323223726 w 110"/>
                <a:gd name="T39" fmla="*/ 183395699 h 70"/>
                <a:gd name="T40" fmla="*/ 330739923 w 110"/>
                <a:gd name="T41" fmla="*/ 144096891 h 70"/>
                <a:gd name="T42" fmla="*/ 330739923 w 110"/>
                <a:gd name="T43" fmla="*/ 144096891 h 70"/>
                <a:gd name="T44" fmla="*/ 345774255 w 110"/>
                <a:gd name="T45" fmla="*/ 137545883 h 70"/>
                <a:gd name="T46" fmla="*/ 360808588 w 110"/>
                <a:gd name="T47" fmla="*/ 130996685 h 70"/>
                <a:gd name="T48" fmla="*/ 375840981 w 110"/>
                <a:gd name="T49" fmla="*/ 117896451 h 70"/>
                <a:gd name="T50" fmla="*/ 390875314 w 110"/>
                <a:gd name="T51" fmla="*/ 104796245 h 70"/>
                <a:gd name="T52" fmla="*/ 405909646 w 110"/>
                <a:gd name="T53" fmla="*/ 91697849 h 70"/>
                <a:gd name="T54" fmla="*/ 413425843 w 110"/>
                <a:gd name="T55" fmla="*/ 72048445 h 70"/>
                <a:gd name="T56" fmla="*/ 413425843 w 110"/>
                <a:gd name="T57" fmla="*/ 58948226 h 70"/>
                <a:gd name="T58" fmla="*/ 413425843 w 110"/>
                <a:gd name="T59" fmla="*/ 52399028 h 70"/>
                <a:gd name="T60" fmla="*/ 405909646 w 110"/>
                <a:gd name="T61" fmla="*/ 52399028 h 70"/>
                <a:gd name="T62" fmla="*/ 398391511 w 110"/>
                <a:gd name="T63" fmla="*/ 52399028 h 70"/>
                <a:gd name="T64" fmla="*/ 390875314 w 110"/>
                <a:gd name="T65" fmla="*/ 58948226 h 70"/>
                <a:gd name="T66" fmla="*/ 383359117 w 110"/>
                <a:gd name="T67" fmla="*/ 58948226 h 70"/>
                <a:gd name="T68" fmla="*/ 375840981 w 110"/>
                <a:gd name="T69" fmla="*/ 65497438 h 70"/>
                <a:gd name="T70" fmla="*/ 368324785 w 110"/>
                <a:gd name="T71" fmla="*/ 72048445 h 70"/>
                <a:gd name="T72" fmla="*/ 368324785 w 110"/>
                <a:gd name="T73" fmla="*/ 72048445 h 70"/>
                <a:gd name="T74" fmla="*/ 300673197 w 110"/>
                <a:gd name="T75" fmla="*/ 104796245 h 70"/>
                <a:gd name="T76" fmla="*/ 233021549 w 110"/>
                <a:gd name="T77" fmla="*/ 98247047 h 70"/>
                <a:gd name="T78" fmla="*/ 225505352 w 110"/>
                <a:gd name="T79" fmla="*/ 91697849 h 70"/>
                <a:gd name="T80" fmla="*/ 217987217 w 110"/>
                <a:gd name="T81" fmla="*/ 91697849 h 70"/>
                <a:gd name="T82" fmla="*/ 210471020 w 110"/>
                <a:gd name="T83" fmla="*/ 78597643 h 70"/>
                <a:gd name="T84" fmla="*/ 210471020 w 110"/>
                <a:gd name="T85" fmla="*/ 72048445 h 70"/>
                <a:gd name="T86" fmla="*/ 210471020 w 110"/>
                <a:gd name="T87" fmla="*/ 58948226 h 70"/>
                <a:gd name="T88" fmla="*/ 217987217 w 110"/>
                <a:gd name="T89" fmla="*/ 45848020 h 70"/>
                <a:gd name="T90" fmla="*/ 233021549 w 110"/>
                <a:gd name="T91" fmla="*/ 32749624 h 70"/>
                <a:gd name="T92" fmla="*/ 240537746 w 110"/>
                <a:gd name="T93" fmla="*/ 19649411 h 70"/>
                <a:gd name="T94" fmla="*/ 248055881 w 110"/>
                <a:gd name="T95" fmla="*/ 13100209 h 70"/>
                <a:gd name="T96" fmla="*/ 248055881 w 110"/>
                <a:gd name="T97" fmla="*/ 13100209 h 70"/>
                <a:gd name="T98" fmla="*/ 233021549 w 110"/>
                <a:gd name="T99" fmla="*/ 6549200 h 70"/>
                <a:gd name="T100" fmla="*/ 202954823 w 110"/>
                <a:gd name="T101" fmla="*/ 6549200 h 70"/>
                <a:gd name="T102" fmla="*/ 165369962 w 110"/>
                <a:gd name="T103" fmla="*/ 0 h 70"/>
                <a:gd name="T104" fmla="*/ 127787039 w 110"/>
                <a:gd name="T105" fmla="*/ 13100209 h 70"/>
                <a:gd name="T106" fmla="*/ 97718344 w 110"/>
                <a:gd name="T107" fmla="*/ 32749624 h 7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0"/>
                <a:gd name="T163" fmla="*/ 0 h 70"/>
                <a:gd name="T164" fmla="*/ 110 w 110"/>
                <a:gd name="T165" fmla="*/ 70 h 7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0" h="70">
                  <a:moveTo>
                    <a:pt x="26" y="10"/>
                  </a:moveTo>
                  <a:lnTo>
                    <a:pt x="26" y="10"/>
                  </a:lnTo>
                  <a:lnTo>
                    <a:pt x="26" y="12"/>
                  </a:lnTo>
                  <a:lnTo>
                    <a:pt x="24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10" y="24"/>
                  </a:lnTo>
                  <a:lnTo>
                    <a:pt x="4" y="24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2" y="34"/>
                  </a:lnTo>
                  <a:lnTo>
                    <a:pt x="8" y="38"/>
                  </a:lnTo>
                  <a:lnTo>
                    <a:pt x="22" y="42"/>
                  </a:lnTo>
                  <a:lnTo>
                    <a:pt x="34" y="44"/>
                  </a:lnTo>
                  <a:lnTo>
                    <a:pt x="46" y="44"/>
                  </a:lnTo>
                  <a:lnTo>
                    <a:pt x="50" y="44"/>
                  </a:lnTo>
                  <a:lnTo>
                    <a:pt x="68" y="70"/>
                  </a:lnTo>
                  <a:lnTo>
                    <a:pt x="86" y="56"/>
                  </a:lnTo>
                  <a:lnTo>
                    <a:pt x="88" y="44"/>
                  </a:lnTo>
                  <a:lnTo>
                    <a:pt x="92" y="42"/>
                  </a:lnTo>
                  <a:lnTo>
                    <a:pt x="96" y="40"/>
                  </a:lnTo>
                  <a:lnTo>
                    <a:pt x="100" y="36"/>
                  </a:lnTo>
                  <a:lnTo>
                    <a:pt x="104" y="32"/>
                  </a:lnTo>
                  <a:lnTo>
                    <a:pt x="108" y="28"/>
                  </a:lnTo>
                  <a:lnTo>
                    <a:pt x="110" y="22"/>
                  </a:lnTo>
                  <a:lnTo>
                    <a:pt x="110" y="18"/>
                  </a:lnTo>
                  <a:lnTo>
                    <a:pt x="110" y="16"/>
                  </a:lnTo>
                  <a:lnTo>
                    <a:pt x="108" y="16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102" y="18"/>
                  </a:lnTo>
                  <a:lnTo>
                    <a:pt x="100" y="20"/>
                  </a:lnTo>
                  <a:lnTo>
                    <a:pt x="98" y="22"/>
                  </a:lnTo>
                  <a:lnTo>
                    <a:pt x="80" y="32"/>
                  </a:lnTo>
                  <a:lnTo>
                    <a:pt x="62" y="30"/>
                  </a:lnTo>
                  <a:lnTo>
                    <a:pt x="60" y="28"/>
                  </a:lnTo>
                  <a:lnTo>
                    <a:pt x="58" y="28"/>
                  </a:lnTo>
                  <a:lnTo>
                    <a:pt x="56" y="24"/>
                  </a:lnTo>
                  <a:lnTo>
                    <a:pt x="56" y="22"/>
                  </a:lnTo>
                  <a:lnTo>
                    <a:pt x="56" y="18"/>
                  </a:lnTo>
                  <a:lnTo>
                    <a:pt x="58" y="14"/>
                  </a:lnTo>
                  <a:lnTo>
                    <a:pt x="62" y="10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62" y="2"/>
                  </a:lnTo>
                  <a:lnTo>
                    <a:pt x="54" y="2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6" y="1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47" name="Freeform 193"/>
            <p:cNvSpPr>
              <a:spLocks/>
            </p:cNvSpPr>
            <p:nvPr/>
          </p:nvSpPr>
          <p:spPr bwMode="gray">
            <a:xfrm>
              <a:off x="923628" y="2122444"/>
              <a:ext cx="203989" cy="367574"/>
            </a:xfrm>
            <a:custGeom>
              <a:avLst/>
              <a:gdLst>
                <a:gd name="T0" fmla="*/ 165369962 w 110"/>
                <a:gd name="T1" fmla="*/ 65499469 h 220"/>
                <a:gd name="T2" fmla="*/ 150337568 w 110"/>
                <a:gd name="T3" fmla="*/ 65499469 h 220"/>
                <a:gd name="T4" fmla="*/ 135303236 w 110"/>
                <a:gd name="T5" fmla="*/ 65499469 h 220"/>
                <a:gd name="T6" fmla="*/ 127787039 w 110"/>
                <a:gd name="T7" fmla="*/ 85148940 h 220"/>
                <a:gd name="T8" fmla="*/ 120268873 w 110"/>
                <a:gd name="T9" fmla="*/ 104798410 h 220"/>
                <a:gd name="T10" fmla="*/ 105236479 w 110"/>
                <a:gd name="T11" fmla="*/ 111347630 h 220"/>
                <a:gd name="T12" fmla="*/ 90202147 w 110"/>
                <a:gd name="T13" fmla="*/ 111347630 h 220"/>
                <a:gd name="T14" fmla="*/ 90202147 w 110"/>
                <a:gd name="T15" fmla="*/ 111347630 h 220"/>
                <a:gd name="T16" fmla="*/ 75167815 w 110"/>
                <a:gd name="T17" fmla="*/ 85148940 h 220"/>
                <a:gd name="T18" fmla="*/ 45101073 w 110"/>
                <a:gd name="T19" fmla="*/ 58948425 h 220"/>
                <a:gd name="T20" fmla="*/ 7516199 w 110"/>
                <a:gd name="T21" fmla="*/ 52399205 h 220"/>
                <a:gd name="T22" fmla="*/ 0 w 110"/>
                <a:gd name="T23" fmla="*/ 196496570 h 220"/>
                <a:gd name="T24" fmla="*/ 15034336 w 110"/>
                <a:gd name="T25" fmla="*/ 235795511 h 220"/>
                <a:gd name="T26" fmla="*/ 52617270 w 110"/>
                <a:gd name="T27" fmla="*/ 307844229 h 220"/>
                <a:gd name="T28" fmla="*/ 157853765 w 110"/>
                <a:gd name="T29" fmla="*/ 347143169 h 220"/>
                <a:gd name="T30" fmla="*/ 217987217 w 110"/>
                <a:gd name="T31" fmla="*/ 307844229 h 220"/>
                <a:gd name="T32" fmla="*/ 225505352 w 110"/>
                <a:gd name="T33" fmla="*/ 314393449 h 220"/>
                <a:gd name="T34" fmla="*/ 248055881 w 110"/>
                <a:gd name="T35" fmla="*/ 327493699 h 220"/>
                <a:gd name="T36" fmla="*/ 255572139 w 110"/>
                <a:gd name="T37" fmla="*/ 347143169 h 220"/>
                <a:gd name="T38" fmla="*/ 233021549 w 110"/>
                <a:gd name="T39" fmla="*/ 373341860 h 220"/>
                <a:gd name="T40" fmla="*/ 172888097 w 110"/>
                <a:gd name="T41" fmla="*/ 412640801 h 220"/>
                <a:gd name="T42" fmla="*/ 142819432 w 110"/>
                <a:gd name="T43" fmla="*/ 425741051 h 220"/>
                <a:gd name="T44" fmla="*/ 135303236 w 110"/>
                <a:gd name="T45" fmla="*/ 471591021 h 220"/>
                <a:gd name="T46" fmla="*/ 135303236 w 110"/>
                <a:gd name="T47" fmla="*/ 543637986 h 220"/>
                <a:gd name="T48" fmla="*/ 142819432 w 110"/>
                <a:gd name="T49" fmla="*/ 556738236 h 220"/>
                <a:gd name="T50" fmla="*/ 157853765 w 110"/>
                <a:gd name="T51" fmla="*/ 596037177 h 220"/>
                <a:gd name="T52" fmla="*/ 180404294 w 110"/>
                <a:gd name="T53" fmla="*/ 628786898 h 220"/>
                <a:gd name="T54" fmla="*/ 210471020 w 110"/>
                <a:gd name="T55" fmla="*/ 661536618 h 220"/>
                <a:gd name="T56" fmla="*/ 233021549 w 110"/>
                <a:gd name="T57" fmla="*/ 694286339 h 220"/>
                <a:gd name="T58" fmla="*/ 248055881 w 110"/>
                <a:gd name="T59" fmla="*/ 720485029 h 220"/>
                <a:gd name="T60" fmla="*/ 278122668 w 110"/>
                <a:gd name="T61" fmla="*/ 694286339 h 220"/>
                <a:gd name="T62" fmla="*/ 338258059 w 110"/>
                <a:gd name="T63" fmla="*/ 504339045 h 220"/>
                <a:gd name="T64" fmla="*/ 390875314 w 110"/>
                <a:gd name="T65" fmla="*/ 320942669 h 220"/>
                <a:gd name="T66" fmla="*/ 405909646 w 110"/>
                <a:gd name="T67" fmla="*/ 288194758 h 220"/>
                <a:gd name="T68" fmla="*/ 405909646 w 110"/>
                <a:gd name="T69" fmla="*/ 216146040 h 220"/>
                <a:gd name="T70" fmla="*/ 383359117 w 110"/>
                <a:gd name="T71" fmla="*/ 72048690 h 220"/>
                <a:gd name="T72" fmla="*/ 263088336 w 110"/>
                <a:gd name="T73" fmla="*/ 6549222 h 220"/>
                <a:gd name="T74" fmla="*/ 240537746 w 110"/>
                <a:gd name="T75" fmla="*/ 13100254 h 220"/>
                <a:gd name="T76" fmla="*/ 217987217 w 110"/>
                <a:gd name="T77" fmla="*/ 26198698 h 220"/>
                <a:gd name="T78" fmla="*/ 217987217 w 110"/>
                <a:gd name="T79" fmla="*/ 45848175 h 220"/>
                <a:gd name="T80" fmla="*/ 210471020 w 110"/>
                <a:gd name="T81" fmla="*/ 78597910 h 220"/>
                <a:gd name="T82" fmla="*/ 202954823 w 110"/>
                <a:gd name="T83" fmla="*/ 98247380 h 220"/>
                <a:gd name="T84" fmla="*/ 165369962 w 110"/>
                <a:gd name="T85" fmla="*/ 72048690 h 2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0"/>
                <a:gd name="T130" fmla="*/ 0 h 220"/>
                <a:gd name="T131" fmla="*/ 110 w 110"/>
                <a:gd name="T132" fmla="*/ 220 h 22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0" h="220">
                  <a:moveTo>
                    <a:pt x="44" y="22"/>
                  </a:moveTo>
                  <a:lnTo>
                    <a:pt x="44" y="20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0"/>
                  </a:lnTo>
                  <a:lnTo>
                    <a:pt x="34" y="22"/>
                  </a:lnTo>
                  <a:lnTo>
                    <a:pt x="34" y="26"/>
                  </a:lnTo>
                  <a:lnTo>
                    <a:pt x="34" y="28"/>
                  </a:lnTo>
                  <a:lnTo>
                    <a:pt x="32" y="32"/>
                  </a:lnTo>
                  <a:lnTo>
                    <a:pt x="32" y="34"/>
                  </a:lnTo>
                  <a:lnTo>
                    <a:pt x="28" y="34"/>
                  </a:lnTo>
                  <a:lnTo>
                    <a:pt x="26" y="34"/>
                  </a:lnTo>
                  <a:lnTo>
                    <a:pt x="24" y="34"/>
                  </a:lnTo>
                  <a:lnTo>
                    <a:pt x="22" y="30"/>
                  </a:lnTo>
                  <a:lnTo>
                    <a:pt x="20" y="26"/>
                  </a:lnTo>
                  <a:lnTo>
                    <a:pt x="16" y="22"/>
                  </a:lnTo>
                  <a:lnTo>
                    <a:pt x="12" y="18"/>
                  </a:lnTo>
                  <a:lnTo>
                    <a:pt x="8" y="16"/>
                  </a:lnTo>
                  <a:lnTo>
                    <a:pt x="2" y="16"/>
                  </a:lnTo>
                  <a:lnTo>
                    <a:pt x="0" y="36"/>
                  </a:lnTo>
                  <a:lnTo>
                    <a:pt x="0" y="60"/>
                  </a:lnTo>
                  <a:lnTo>
                    <a:pt x="0" y="64"/>
                  </a:lnTo>
                  <a:lnTo>
                    <a:pt x="4" y="72"/>
                  </a:lnTo>
                  <a:lnTo>
                    <a:pt x="8" y="84"/>
                  </a:lnTo>
                  <a:lnTo>
                    <a:pt x="14" y="94"/>
                  </a:lnTo>
                  <a:lnTo>
                    <a:pt x="28" y="114"/>
                  </a:lnTo>
                  <a:lnTo>
                    <a:pt x="42" y="106"/>
                  </a:lnTo>
                  <a:lnTo>
                    <a:pt x="44" y="94"/>
                  </a:lnTo>
                  <a:lnTo>
                    <a:pt x="58" y="94"/>
                  </a:lnTo>
                  <a:lnTo>
                    <a:pt x="58" y="96"/>
                  </a:lnTo>
                  <a:lnTo>
                    <a:pt x="60" y="96"/>
                  </a:lnTo>
                  <a:lnTo>
                    <a:pt x="64" y="98"/>
                  </a:lnTo>
                  <a:lnTo>
                    <a:pt x="66" y="100"/>
                  </a:lnTo>
                  <a:lnTo>
                    <a:pt x="68" y="104"/>
                  </a:lnTo>
                  <a:lnTo>
                    <a:pt x="68" y="106"/>
                  </a:lnTo>
                  <a:lnTo>
                    <a:pt x="66" y="110"/>
                  </a:lnTo>
                  <a:lnTo>
                    <a:pt x="62" y="114"/>
                  </a:lnTo>
                  <a:lnTo>
                    <a:pt x="54" y="122"/>
                  </a:lnTo>
                  <a:lnTo>
                    <a:pt x="46" y="126"/>
                  </a:lnTo>
                  <a:lnTo>
                    <a:pt x="40" y="128"/>
                  </a:lnTo>
                  <a:lnTo>
                    <a:pt x="38" y="130"/>
                  </a:lnTo>
                  <a:lnTo>
                    <a:pt x="36" y="132"/>
                  </a:lnTo>
                  <a:lnTo>
                    <a:pt x="36" y="144"/>
                  </a:lnTo>
                  <a:lnTo>
                    <a:pt x="46" y="152"/>
                  </a:lnTo>
                  <a:lnTo>
                    <a:pt x="36" y="166"/>
                  </a:lnTo>
                  <a:lnTo>
                    <a:pt x="38" y="170"/>
                  </a:lnTo>
                  <a:lnTo>
                    <a:pt x="40" y="176"/>
                  </a:lnTo>
                  <a:lnTo>
                    <a:pt x="42" y="182"/>
                  </a:lnTo>
                  <a:lnTo>
                    <a:pt x="44" y="188"/>
                  </a:lnTo>
                  <a:lnTo>
                    <a:pt x="48" y="192"/>
                  </a:lnTo>
                  <a:lnTo>
                    <a:pt x="52" y="196"/>
                  </a:lnTo>
                  <a:lnTo>
                    <a:pt x="56" y="202"/>
                  </a:lnTo>
                  <a:lnTo>
                    <a:pt x="58" y="208"/>
                  </a:lnTo>
                  <a:lnTo>
                    <a:pt x="62" y="212"/>
                  </a:lnTo>
                  <a:lnTo>
                    <a:pt x="64" y="216"/>
                  </a:lnTo>
                  <a:lnTo>
                    <a:pt x="66" y="220"/>
                  </a:lnTo>
                  <a:lnTo>
                    <a:pt x="74" y="212"/>
                  </a:lnTo>
                  <a:lnTo>
                    <a:pt x="84" y="172"/>
                  </a:lnTo>
                  <a:lnTo>
                    <a:pt x="90" y="154"/>
                  </a:lnTo>
                  <a:lnTo>
                    <a:pt x="94" y="132"/>
                  </a:lnTo>
                  <a:lnTo>
                    <a:pt x="104" y="98"/>
                  </a:lnTo>
                  <a:lnTo>
                    <a:pt x="106" y="96"/>
                  </a:lnTo>
                  <a:lnTo>
                    <a:pt x="108" y="88"/>
                  </a:lnTo>
                  <a:lnTo>
                    <a:pt x="110" y="76"/>
                  </a:lnTo>
                  <a:lnTo>
                    <a:pt x="108" y="66"/>
                  </a:lnTo>
                  <a:lnTo>
                    <a:pt x="98" y="46"/>
                  </a:lnTo>
                  <a:lnTo>
                    <a:pt x="102" y="22"/>
                  </a:lnTo>
                  <a:lnTo>
                    <a:pt x="70" y="0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4" y="4"/>
                  </a:lnTo>
                  <a:lnTo>
                    <a:pt x="60" y="6"/>
                  </a:lnTo>
                  <a:lnTo>
                    <a:pt x="58" y="8"/>
                  </a:lnTo>
                  <a:lnTo>
                    <a:pt x="58" y="10"/>
                  </a:lnTo>
                  <a:lnTo>
                    <a:pt x="58" y="14"/>
                  </a:lnTo>
                  <a:lnTo>
                    <a:pt x="58" y="18"/>
                  </a:lnTo>
                  <a:lnTo>
                    <a:pt x="56" y="24"/>
                  </a:lnTo>
                  <a:lnTo>
                    <a:pt x="56" y="26"/>
                  </a:lnTo>
                  <a:lnTo>
                    <a:pt x="54" y="30"/>
                  </a:lnTo>
                  <a:lnTo>
                    <a:pt x="44" y="2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48" name="Freeform 194"/>
            <p:cNvSpPr>
              <a:spLocks/>
            </p:cNvSpPr>
            <p:nvPr/>
          </p:nvSpPr>
          <p:spPr bwMode="gray">
            <a:xfrm>
              <a:off x="1086206" y="2056281"/>
              <a:ext cx="226994" cy="155851"/>
            </a:xfrm>
            <a:custGeom>
              <a:avLst/>
              <a:gdLst>
                <a:gd name="T0" fmla="*/ 82685965 w 122"/>
                <a:gd name="T1" fmla="*/ 0 h 94"/>
                <a:gd name="T2" fmla="*/ 52617280 w 122"/>
                <a:gd name="T3" fmla="*/ 65499596 h 94"/>
                <a:gd name="T4" fmla="*/ 0 w 122"/>
                <a:gd name="T5" fmla="*/ 104798612 h 94"/>
                <a:gd name="T6" fmla="*/ 0 w 122"/>
                <a:gd name="T7" fmla="*/ 104798612 h 94"/>
                <a:gd name="T8" fmla="*/ 7516200 w 122"/>
                <a:gd name="T9" fmla="*/ 117898888 h 94"/>
                <a:gd name="T10" fmla="*/ 15034339 w 122"/>
                <a:gd name="T11" fmla="*/ 130997382 h 94"/>
                <a:gd name="T12" fmla="*/ 22550541 w 122"/>
                <a:gd name="T13" fmla="*/ 150646890 h 94"/>
                <a:gd name="T14" fmla="*/ 37584883 w 122"/>
                <a:gd name="T15" fmla="*/ 163747166 h 94"/>
                <a:gd name="T16" fmla="*/ 45101082 w 122"/>
                <a:gd name="T17" fmla="*/ 170296398 h 94"/>
                <a:gd name="T18" fmla="*/ 52617280 w 122"/>
                <a:gd name="T19" fmla="*/ 176847441 h 94"/>
                <a:gd name="T20" fmla="*/ 67651630 w 122"/>
                <a:gd name="T21" fmla="*/ 176847441 h 94"/>
                <a:gd name="T22" fmla="*/ 82685965 w 122"/>
                <a:gd name="T23" fmla="*/ 183396674 h 94"/>
                <a:gd name="T24" fmla="*/ 97718361 w 122"/>
                <a:gd name="T25" fmla="*/ 183396674 h 94"/>
                <a:gd name="T26" fmla="*/ 105236498 w 122"/>
                <a:gd name="T27" fmla="*/ 183396674 h 94"/>
                <a:gd name="T28" fmla="*/ 112752697 w 122"/>
                <a:gd name="T29" fmla="*/ 189945907 h 94"/>
                <a:gd name="T30" fmla="*/ 120268895 w 122"/>
                <a:gd name="T31" fmla="*/ 196496949 h 94"/>
                <a:gd name="T32" fmla="*/ 112752697 w 122"/>
                <a:gd name="T33" fmla="*/ 203046182 h 94"/>
                <a:gd name="T34" fmla="*/ 105236498 w 122"/>
                <a:gd name="T35" fmla="*/ 216146458 h 94"/>
                <a:gd name="T36" fmla="*/ 90202163 w 122"/>
                <a:gd name="T37" fmla="*/ 229246733 h 94"/>
                <a:gd name="T38" fmla="*/ 90202163 w 122"/>
                <a:gd name="T39" fmla="*/ 242345255 h 94"/>
                <a:gd name="T40" fmla="*/ 97718361 w 122"/>
                <a:gd name="T41" fmla="*/ 261994764 h 94"/>
                <a:gd name="T42" fmla="*/ 105236498 w 122"/>
                <a:gd name="T43" fmla="*/ 268545806 h 94"/>
                <a:gd name="T44" fmla="*/ 120268895 w 122"/>
                <a:gd name="T45" fmla="*/ 281646082 h 94"/>
                <a:gd name="T46" fmla="*/ 135303260 w 122"/>
                <a:gd name="T47" fmla="*/ 288195314 h 94"/>
                <a:gd name="T48" fmla="*/ 150337595 w 122"/>
                <a:gd name="T49" fmla="*/ 288195314 h 94"/>
                <a:gd name="T50" fmla="*/ 187920525 w 122"/>
                <a:gd name="T51" fmla="*/ 288195314 h 94"/>
                <a:gd name="T52" fmla="*/ 240539728 w 122"/>
                <a:gd name="T53" fmla="*/ 288195314 h 94"/>
                <a:gd name="T54" fmla="*/ 300673252 w 122"/>
                <a:gd name="T55" fmla="*/ 307844823 h 94"/>
                <a:gd name="T56" fmla="*/ 458526984 w 122"/>
                <a:gd name="T57" fmla="*/ 137548424 h 94"/>
                <a:gd name="T58" fmla="*/ 428460253 w 122"/>
                <a:gd name="T59" fmla="*/ 78598061 h 94"/>
                <a:gd name="T60" fmla="*/ 345774318 w 122"/>
                <a:gd name="T61" fmla="*/ 65499596 h 94"/>
                <a:gd name="T62" fmla="*/ 210471058 w 122"/>
                <a:gd name="T63" fmla="*/ 0 h 94"/>
                <a:gd name="T64" fmla="*/ 202954860 w 122"/>
                <a:gd name="T65" fmla="*/ 39299031 h 94"/>
                <a:gd name="T66" fmla="*/ 150337595 w 122"/>
                <a:gd name="T67" fmla="*/ 32749798 h 94"/>
                <a:gd name="T68" fmla="*/ 82685965 w 122"/>
                <a:gd name="T69" fmla="*/ 0 h 9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2"/>
                <a:gd name="T106" fmla="*/ 0 h 94"/>
                <a:gd name="T107" fmla="*/ 122 w 122"/>
                <a:gd name="T108" fmla="*/ 94 h 9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2" h="94">
                  <a:moveTo>
                    <a:pt x="22" y="0"/>
                  </a:moveTo>
                  <a:lnTo>
                    <a:pt x="14" y="20"/>
                  </a:lnTo>
                  <a:lnTo>
                    <a:pt x="0" y="32"/>
                  </a:lnTo>
                  <a:lnTo>
                    <a:pt x="2" y="36"/>
                  </a:lnTo>
                  <a:lnTo>
                    <a:pt x="4" y="40"/>
                  </a:lnTo>
                  <a:lnTo>
                    <a:pt x="6" y="46"/>
                  </a:lnTo>
                  <a:lnTo>
                    <a:pt x="10" y="50"/>
                  </a:lnTo>
                  <a:lnTo>
                    <a:pt x="12" y="52"/>
                  </a:lnTo>
                  <a:lnTo>
                    <a:pt x="14" y="54"/>
                  </a:lnTo>
                  <a:lnTo>
                    <a:pt x="18" y="54"/>
                  </a:lnTo>
                  <a:lnTo>
                    <a:pt x="22" y="56"/>
                  </a:lnTo>
                  <a:lnTo>
                    <a:pt x="26" y="56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2" y="60"/>
                  </a:lnTo>
                  <a:lnTo>
                    <a:pt x="30" y="62"/>
                  </a:lnTo>
                  <a:lnTo>
                    <a:pt x="28" y="66"/>
                  </a:lnTo>
                  <a:lnTo>
                    <a:pt x="24" y="70"/>
                  </a:lnTo>
                  <a:lnTo>
                    <a:pt x="24" y="74"/>
                  </a:lnTo>
                  <a:lnTo>
                    <a:pt x="26" y="80"/>
                  </a:lnTo>
                  <a:lnTo>
                    <a:pt x="28" y="82"/>
                  </a:lnTo>
                  <a:lnTo>
                    <a:pt x="32" y="86"/>
                  </a:lnTo>
                  <a:lnTo>
                    <a:pt x="36" y="88"/>
                  </a:lnTo>
                  <a:lnTo>
                    <a:pt x="40" y="88"/>
                  </a:lnTo>
                  <a:lnTo>
                    <a:pt x="50" y="88"/>
                  </a:lnTo>
                  <a:lnTo>
                    <a:pt x="64" y="88"/>
                  </a:lnTo>
                  <a:lnTo>
                    <a:pt x="80" y="94"/>
                  </a:lnTo>
                  <a:lnTo>
                    <a:pt x="122" y="42"/>
                  </a:lnTo>
                  <a:lnTo>
                    <a:pt x="114" y="24"/>
                  </a:lnTo>
                  <a:lnTo>
                    <a:pt x="92" y="20"/>
                  </a:lnTo>
                  <a:lnTo>
                    <a:pt x="56" y="0"/>
                  </a:lnTo>
                  <a:lnTo>
                    <a:pt x="54" y="12"/>
                  </a:lnTo>
                  <a:lnTo>
                    <a:pt x="40" y="10"/>
                  </a:lnTo>
                  <a:lnTo>
                    <a:pt x="22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49" name="Freeform 195"/>
            <p:cNvSpPr>
              <a:spLocks/>
            </p:cNvSpPr>
            <p:nvPr/>
          </p:nvSpPr>
          <p:spPr bwMode="gray">
            <a:xfrm>
              <a:off x="1139888" y="2329757"/>
              <a:ext cx="85890" cy="76455"/>
            </a:xfrm>
            <a:custGeom>
              <a:avLst/>
              <a:gdLst>
                <a:gd name="T0" fmla="*/ 105237031 w 46"/>
                <a:gd name="T1" fmla="*/ 26198648 h 46"/>
                <a:gd name="T2" fmla="*/ 105237031 w 46"/>
                <a:gd name="T3" fmla="*/ 19649440 h 46"/>
                <a:gd name="T4" fmla="*/ 97720795 w 46"/>
                <a:gd name="T5" fmla="*/ 13100229 h 46"/>
                <a:gd name="T6" fmla="*/ 82686384 w 46"/>
                <a:gd name="T7" fmla="*/ 6549209 h 46"/>
                <a:gd name="T8" fmla="*/ 75168209 w 46"/>
                <a:gd name="T9" fmla="*/ 0 h 46"/>
                <a:gd name="T10" fmla="*/ 60135721 w 46"/>
                <a:gd name="T11" fmla="*/ 0 h 46"/>
                <a:gd name="T12" fmla="*/ 45101310 w 46"/>
                <a:gd name="T13" fmla="*/ 0 h 46"/>
                <a:gd name="T14" fmla="*/ 37585074 w 46"/>
                <a:gd name="T15" fmla="*/ 0 h 46"/>
                <a:gd name="T16" fmla="*/ 30066891 w 46"/>
                <a:gd name="T17" fmla="*/ 13100229 h 46"/>
                <a:gd name="T18" fmla="*/ 15034415 w 46"/>
                <a:gd name="T19" fmla="*/ 26198648 h 46"/>
                <a:gd name="T20" fmla="*/ 7516238 w 46"/>
                <a:gd name="T21" fmla="*/ 39298880 h 46"/>
                <a:gd name="T22" fmla="*/ 7516238 w 46"/>
                <a:gd name="T23" fmla="*/ 52399105 h 46"/>
                <a:gd name="T24" fmla="*/ 0 w 46"/>
                <a:gd name="T25" fmla="*/ 65497534 h 46"/>
                <a:gd name="T26" fmla="*/ 7516238 w 46"/>
                <a:gd name="T27" fmla="*/ 78597760 h 46"/>
                <a:gd name="T28" fmla="*/ 15034415 w 46"/>
                <a:gd name="T29" fmla="*/ 85148777 h 46"/>
                <a:gd name="T30" fmla="*/ 30066891 w 46"/>
                <a:gd name="T31" fmla="*/ 98247192 h 46"/>
                <a:gd name="T32" fmla="*/ 45101310 w 46"/>
                <a:gd name="T33" fmla="*/ 111347418 h 46"/>
                <a:gd name="T34" fmla="*/ 60135721 w 46"/>
                <a:gd name="T35" fmla="*/ 117896625 h 46"/>
                <a:gd name="T36" fmla="*/ 75168209 w 46"/>
                <a:gd name="T37" fmla="*/ 130996879 h 46"/>
                <a:gd name="T38" fmla="*/ 90202620 w 46"/>
                <a:gd name="T39" fmla="*/ 137546086 h 46"/>
                <a:gd name="T40" fmla="*/ 105237031 w 46"/>
                <a:gd name="T41" fmla="*/ 144097104 h 46"/>
                <a:gd name="T42" fmla="*/ 105237031 w 46"/>
                <a:gd name="T43" fmla="*/ 150646311 h 46"/>
                <a:gd name="T44" fmla="*/ 105237031 w 46"/>
                <a:gd name="T45" fmla="*/ 144097104 h 46"/>
                <a:gd name="T46" fmla="*/ 120271443 w 46"/>
                <a:gd name="T47" fmla="*/ 144097104 h 46"/>
                <a:gd name="T48" fmla="*/ 135303945 w 46"/>
                <a:gd name="T49" fmla="*/ 130996879 h 46"/>
                <a:gd name="T50" fmla="*/ 150338357 w 46"/>
                <a:gd name="T51" fmla="*/ 124447671 h 46"/>
                <a:gd name="T52" fmla="*/ 157854593 w 46"/>
                <a:gd name="T53" fmla="*/ 111347418 h 46"/>
                <a:gd name="T54" fmla="*/ 172889004 w 46"/>
                <a:gd name="T55" fmla="*/ 104798210 h 46"/>
                <a:gd name="T56" fmla="*/ 172889004 w 46"/>
                <a:gd name="T57" fmla="*/ 91697985 h 46"/>
                <a:gd name="T58" fmla="*/ 172889004 w 46"/>
                <a:gd name="T59" fmla="*/ 78597760 h 46"/>
                <a:gd name="T60" fmla="*/ 157854593 w 46"/>
                <a:gd name="T61" fmla="*/ 65497534 h 46"/>
                <a:gd name="T62" fmla="*/ 142822120 w 46"/>
                <a:gd name="T63" fmla="*/ 52399105 h 46"/>
                <a:gd name="T64" fmla="*/ 127787709 w 46"/>
                <a:gd name="T65" fmla="*/ 39298880 h 46"/>
                <a:gd name="T66" fmla="*/ 120271443 w 46"/>
                <a:gd name="T67" fmla="*/ 32749672 h 46"/>
                <a:gd name="T68" fmla="*/ 105237031 w 46"/>
                <a:gd name="T69" fmla="*/ 26198648 h 46"/>
                <a:gd name="T70" fmla="*/ 105237031 w 46"/>
                <a:gd name="T71" fmla="*/ 26198648 h 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6"/>
                <a:gd name="T109" fmla="*/ 0 h 46"/>
                <a:gd name="T110" fmla="*/ 46 w 46"/>
                <a:gd name="T111" fmla="*/ 46 h 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6" h="46">
                  <a:moveTo>
                    <a:pt x="28" y="8"/>
                  </a:moveTo>
                  <a:lnTo>
                    <a:pt x="28" y="6"/>
                  </a:lnTo>
                  <a:lnTo>
                    <a:pt x="26" y="4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4"/>
                  </a:lnTo>
                  <a:lnTo>
                    <a:pt x="4" y="8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0" y="20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8" y="30"/>
                  </a:lnTo>
                  <a:lnTo>
                    <a:pt x="12" y="34"/>
                  </a:lnTo>
                  <a:lnTo>
                    <a:pt x="16" y="36"/>
                  </a:lnTo>
                  <a:lnTo>
                    <a:pt x="20" y="40"/>
                  </a:lnTo>
                  <a:lnTo>
                    <a:pt x="24" y="42"/>
                  </a:lnTo>
                  <a:lnTo>
                    <a:pt x="28" y="44"/>
                  </a:lnTo>
                  <a:lnTo>
                    <a:pt x="28" y="46"/>
                  </a:lnTo>
                  <a:lnTo>
                    <a:pt x="28" y="44"/>
                  </a:lnTo>
                  <a:lnTo>
                    <a:pt x="32" y="44"/>
                  </a:lnTo>
                  <a:lnTo>
                    <a:pt x="36" y="40"/>
                  </a:lnTo>
                  <a:lnTo>
                    <a:pt x="40" y="38"/>
                  </a:lnTo>
                  <a:lnTo>
                    <a:pt x="42" y="34"/>
                  </a:lnTo>
                  <a:lnTo>
                    <a:pt x="46" y="32"/>
                  </a:lnTo>
                  <a:lnTo>
                    <a:pt x="46" y="28"/>
                  </a:lnTo>
                  <a:lnTo>
                    <a:pt x="46" y="24"/>
                  </a:lnTo>
                  <a:lnTo>
                    <a:pt x="42" y="20"/>
                  </a:lnTo>
                  <a:lnTo>
                    <a:pt x="38" y="16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28" y="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0" name="Freeform 197"/>
            <p:cNvSpPr>
              <a:spLocks/>
            </p:cNvSpPr>
            <p:nvPr/>
          </p:nvSpPr>
          <p:spPr bwMode="gray">
            <a:xfrm>
              <a:off x="1053998" y="2087158"/>
              <a:ext cx="3958600" cy="1931968"/>
            </a:xfrm>
            <a:custGeom>
              <a:avLst/>
              <a:gdLst>
                <a:gd name="T0" fmla="*/ 2147483647 w 2132"/>
                <a:gd name="T1" fmla="*/ 2147483647 h 1160"/>
                <a:gd name="T2" fmla="*/ 2147483647 w 2132"/>
                <a:gd name="T3" fmla="*/ 2147483647 h 1160"/>
                <a:gd name="T4" fmla="*/ 2147483647 w 2132"/>
                <a:gd name="T5" fmla="*/ 2050104010 h 1160"/>
                <a:gd name="T6" fmla="*/ 2147483647 w 2132"/>
                <a:gd name="T7" fmla="*/ 2147483647 h 1160"/>
                <a:gd name="T8" fmla="*/ 2147483647 w 2132"/>
                <a:gd name="T9" fmla="*/ 2147483647 h 1160"/>
                <a:gd name="T10" fmla="*/ 2147483647 w 2132"/>
                <a:gd name="T11" fmla="*/ 2141802057 h 1160"/>
                <a:gd name="T12" fmla="*/ 2147483647 w 2132"/>
                <a:gd name="T13" fmla="*/ 1919107058 h 1160"/>
                <a:gd name="T14" fmla="*/ 2147483647 w 2132"/>
                <a:gd name="T15" fmla="*/ 1794658869 h 1160"/>
                <a:gd name="T16" fmla="*/ 2147483647 w 2132"/>
                <a:gd name="T17" fmla="*/ 1571963870 h 1160"/>
                <a:gd name="T18" fmla="*/ 2147483647 w 2132"/>
                <a:gd name="T19" fmla="*/ 1211722706 h 1160"/>
                <a:gd name="T20" fmla="*/ 2147483647 w 2132"/>
                <a:gd name="T21" fmla="*/ 1008677160 h 1160"/>
                <a:gd name="T22" fmla="*/ 2147483647 w 2132"/>
                <a:gd name="T23" fmla="*/ 877679982 h 1160"/>
                <a:gd name="T24" fmla="*/ 2147483647 w 2132"/>
                <a:gd name="T25" fmla="*/ 1008677160 h 1160"/>
                <a:gd name="T26" fmla="*/ 2147483647 w 2132"/>
                <a:gd name="T27" fmla="*/ 753232245 h 1160"/>
                <a:gd name="T28" fmla="*/ 2147483647 w 2132"/>
                <a:gd name="T29" fmla="*/ 556737722 h 1160"/>
                <a:gd name="T30" fmla="*/ 2147483647 w 2132"/>
                <a:gd name="T31" fmla="*/ 523988032 h 1160"/>
                <a:gd name="T32" fmla="*/ 2147483647 w 2132"/>
                <a:gd name="T33" fmla="*/ 26198673 h 1160"/>
                <a:gd name="T34" fmla="*/ 2147483647 w 2132"/>
                <a:gd name="T35" fmla="*/ 353692063 h 1160"/>
                <a:gd name="T36" fmla="*/ 2147483647 w 2132"/>
                <a:gd name="T37" fmla="*/ 320942373 h 1160"/>
                <a:gd name="T38" fmla="*/ 2147483647 w 2132"/>
                <a:gd name="T39" fmla="*/ 799082173 h 1160"/>
                <a:gd name="T40" fmla="*/ 2147483647 w 2132"/>
                <a:gd name="T41" fmla="*/ 1251021611 h 1160"/>
                <a:gd name="T42" fmla="*/ 2147483647 w 2132"/>
                <a:gd name="T43" fmla="*/ 975927470 h 1160"/>
                <a:gd name="T44" fmla="*/ 2147483647 w 2132"/>
                <a:gd name="T45" fmla="*/ 799082173 h 1160"/>
                <a:gd name="T46" fmla="*/ 2147483647 w 2132"/>
                <a:gd name="T47" fmla="*/ 1041426850 h 1160"/>
                <a:gd name="T48" fmla="*/ 2147483647 w 2132"/>
                <a:gd name="T49" fmla="*/ 1362369110 h 1160"/>
                <a:gd name="T50" fmla="*/ 2147483647 w 2132"/>
                <a:gd name="T51" fmla="*/ 1539215990 h 1160"/>
                <a:gd name="T52" fmla="*/ 2147483647 w 2132"/>
                <a:gd name="T53" fmla="*/ 1611262775 h 1160"/>
                <a:gd name="T54" fmla="*/ 2147483647 w 2132"/>
                <a:gd name="T55" fmla="*/ 1388567776 h 1160"/>
                <a:gd name="T56" fmla="*/ 2147483647 w 2132"/>
                <a:gd name="T57" fmla="*/ 1526115752 h 1160"/>
                <a:gd name="T58" fmla="*/ 2147483647 w 2132"/>
                <a:gd name="T59" fmla="*/ 1205173492 h 1160"/>
                <a:gd name="T60" fmla="*/ 2147483647 w 2132"/>
                <a:gd name="T61" fmla="*/ 916978887 h 1160"/>
                <a:gd name="T62" fmla="*/ 2074652353 w 2132"/>
                <a:gd name="T63" fmla="*/ 1224822944 h 1160"/>
                <a:gd name="T64" fmla="*/ 1465786788 w 2132"/>
                <a:gd name="T65" fmla="*/ 1382018562 h 1160"/>
                <a:gd name="T66" fmla="*/ 1232764997 w 2132"/>
                <a:gd name="T67" fmla="*/ 1342719658 h 1160"/>
                <a:gd name="T68" fmla="*/ 1135044617 w 2132"/>
                <a:gd name="T69" fmla="*/ 1604713561 h 1160"/>
                <a:gd name="T70" fmla="*/ 781753584 w 2132"/>
                <a:gd name="T71" fmla="*/ 1833957773 h 1160"/>
                <a:gd name="T72" fmla="*/ 969674259 w 2132"/>
                <a:gd name="T73" fmla="*/ 1571963870 h 1160"/>
                <a:gd name="T74" fmla="*/ 608865322 w 2132"/>
                <a:gd name="T75" fmla="*/ 1205173492 h 1160"/>
                <a:gd name="T76" fmla="*/ 503628615 w 2132"/>
                <a:gd name="T77" fmla="*/ 1984606439 h 1160"/>
                <a:gd name="T78" fmla="*/ 202955087 w 2132"/>
                <a:gd name="T79" fmla="*/ 2147483647 h 1160"/>
                <a:gd name="T80" fmla="*/ 105236616 w 2132"/>
                <a:gd name="T81" fmla="*/ 2147483647 h 1160"/>
                <a:gd name="T82" fmla="*/ 157853970 w 2132"/>
                <a:gd name="T83" fmla="*/ 2147483647 h 1160"/>
                <a:gd name="T84" fmla="*/ 142819618 w 2132"/>
                <a:gd name="T85" fmla="*/ 2147483647 h 1160"/>
                <a:gd name="T86" fmla="*/ 225505646 w 2132"/>
                <a:gd name="T87" fmla="*/ 2147483647 h 1160"/>
                <a:gd name="T88" fmla="*/ 428460733 w 2132"/>
                <a:gd name="T89" fmla="*/ 2147483647 h 1160"/>
                <a:gd name="T90" fmla="*/ 653966439 w 2132"/>
                <a:gd name="T91" fmla="*/ 2147483647 h 1160"/>
                <a:gd name="T92" fmla="*/ 796785997 w 2132"/>
                <a:gd name="T93" fmla="*/ 2147483647 h 1160"/>
                <a:gd name="T94" fmla="*/ 886988231 w 2132"/>
                <a:gd name="T95" fmla="*/ 2147483647 h 1160"/>
                <a:gd name="T96" fmla="*/ 1187663880 w 2132"/>
                <a:gd name="T97" fmla="*/ 2147483647 h 1160"/>
                <a:gd name="T98" fmla="*/ 1307932879 w 2132"/>
                <a:gd name="T99" fmla="*/ 2147483647 h 1160"/>
                <a:gd name="T100" fmla="*/ 1465786788 w 2132"/>
                <a:gd name="T101" fmla="*/ 2147483647 h 1160"/>
                <a:gd name="T102" fmla="*/ 1540954671 w 2132"/>
                <a:gd name="T103" fmla="*/ 2147483647 h 1160"/>
                <a:gd name="T104" fmla="*/ 1698808580 w 2132"/>
                <a:gd name="T105" fmla="*/ 2147483647 h 1160"/>
                <a:gd name="T106" fmla="*/ 2104719118 w 2132"/>
                <a:gd name="T107" fmla="*/ 2147483647 h 1160"/>
                <a:gd name="T108" fmla="*/ 2147483647 w 2132"/>
                <a:gd name="T109" fmla="*/ 2147483647 h 1160"/>
                <a:gd name="T110" fmla="*/ 2147483647 w 2132"/>
                <a:gd name="T111" fmla="*/ 2147483647 h 1160"/>
                <a:gd name="T112" fmla="*/ 2147483647 w 2132"/>
                <a:gd name="T113" fmla="*/ 2147483647 h 1160"/>
                <a:gd name="T114" fmla="*/ 2147483647 w 2132"/>
                <a:gd name="T115" fmla="*/ 2147483647 h 1160"/>
                <a:gd name="T116" fmla="*/ 2147483647 w 2132"/>
                <a:gd name="T117" fmla="*/ 2147483647 h 1160"/>
                <a:gd name="T118" fmla="*/ 2147483647 w 2132"/>
                <a:gd name="T119" fmla="*/ 2147483647 h 1160"/>
                <a:gd name="T120" fmla="*/ 2147483647 w 2132"/>
                <a:gd name="T121" fmla="*/ 2147483647 h 1160"/>
                <a:gd name="T122" fmla="*/ 2147483647 w 2132"/>
                <a:gd name="T123" fmla="*/ 2147483647 h 11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32"/>
                <a:gd name="T187" fmla="*/ 0 h 1160"/>
                <a:gd name="T188" fmla="*/ 2132 w 2132"/>
                <a:gd name="T189" fmla="*/ 1160 h 11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32" h="1160">
                  <a:moveTo>
                    <a:pt x="1396" y="998"/>
                  </a:moveTo>
                  <a:lnTo>
                    <a:pt x="1398" y="994"/>
                  </a:lnTo>
                  <a:lnTo>
                    <a:pt x="1398" y="996"/>
                  </a:lnTo>
                  <a:lnTo>
                    <a:pt x="1396" y="1000"/>
                  </a:lnTo>
                  <a:lnTo>
                    <a:pt x="1396" y="1002"/>
                  </a:lnTo>
                  <a:lnTo>
                    <a:pt x="1394" y="1006"/>
                  </a:lnTo>
                  <a:lnTo>
                    <a:pt x="1394" y="1010"/>
                  </a:lnTo>
                  <a:lnTo>
                    <a:pt x="1394" y="1012"/>
                  </a:lnTo>
                  <a:lnTo>
                    <a:pt x="1392" y="1012"/>
                  </a:lnTo>
                  <a:lnTo>
                    <a:pt x="1394" y="1018"/>
                  </a:lnTo>
                  <a:lnTo>
                    <a:pt x="1398" y="1024"/>
                  </a:lnTo>
                  <a:lnTo>
                    <a:pt x="1402" y="1028"/>
                  </a:lnTo>
                  <a:lnTo>
                    <a:pt x="1406" y="1030"/>
                  </a:lnTo>
                  <a:lnTo>
                    <a:pt x="1410" y="1032"/>
                  </a:lnTo>
                  <a:lnTo>
                    <a:pt x="1412" y="1034"/>
                  </a:lnTo>
                  <a:lnTo>
                    <a:pt x="1414" y="1034"/>
                  </a:lnTo>
                  <a:lnTo>
                    <a:pt x="1424" y="1026"/>
                  </a:lnTo>
                  <a:lnTo>
                    <a:pt x="1436" y="1010"/>
                  </a:lnTo>
                  <a:lnTo>
                    <a:pt x="1450" y="992"/>
                  </a:lnTo>
                  <a:lnTo>
                    <a:pt x="1464" y="970"/>
                  </a:lnTo>
                  <a:lnTo>
                    <a:pt x="1476" y="950"/>
                  </a:lnTo>
                  <a:lnTo>
                    <a:pt x="1486" y="932"/>
                  </a:lnTo>
                  <a:lnTo>
                    <a:pt x="1492" y="920"/>
                  </a:lnTo>
                  <a:lnTo>
                    <a:pt x="1494" y="916"/>
                  </a:lnTo>
                  <a:lnTo>
                    <a:pt x="1496" y="898"/>
                  </a:lnTo>
                  <a:lnTo>
                    <a:pt x="1502" y="884"/>
                  </a:lnTo>
                  <a:lnTo>
                    <a:pt x="1506" y="876"/>
                  </a:lnTo>
                  <a:lnTo>
                    <a:pt x="1510" y="872"/>
                  </a:lnTo>
                  <a:lnTo>
                    <a:pt x="1512" y="846"/>
                  </a:lnTo>
                  <a:lnTo>
                    <a:pt x="1514" y="842"/>
                  </a:lnTo>
                  <a:lnTo>
                    <a:pt x="1516" y="830"/>
                  </a:lnTo>
                  <a:lnTo>
                    <a:pt x="1514" y="818"/>
                  </a:lnTo>
                  <a:lnTo>
                    <a:pt x="1510" y="808"/>
                  </a:lnTo>
                  <a:lnTo>
                    <a:pt x="1500" y="804"/>
                  </a:lnTo>
                  <a:lnTo>
                    <a:pt x="1494" y="804"/>
                  </a:lnTo>
                  <a:lnTo>
                    <a:pt x="1486" y="806"/>
                  </a:lnTo>
                  <a:lnTo>
                    <a:pt x="1478" y="808"/>
                  </a:lnTo>
                  <a:lnTo>
                    <a:pt x="1472" y="808"/>
                  </a:lnTo>
                  <a:lnTo>
                    <a:pt x="1466" y="806"/>
                  </a:lnTo>
                  <a:lnTo>
                    <a:pt x="1462" y="802"/>
                  </a:lnTo>
                  <a:lnTo>
                    <a:pt x="1460" y="800"/>
                  </a:lnTo>
                  <a:lnTo>
                    <a:pt x="1458" y="798"/>
                  </a:lnTo>
                  <a:lnTo>
                    <a:pt x="1456" y="798"/>
                  </a:lnTo>
                  <a:lnTo>
                    <a:pt x="1444" y="794"/>
                  </a:lnTo>
                  <a:lnTo>
                    <a:pt x="1470" y="770"/>
                  </a:lnTo>
                  <a:lnTo>
                    <a:pt x="1472" y="762"/>
                  </a:lnTo>
                  <a:lnTo>
                    <a:pt x="1494" y="738"/>
                  </a:lnTo>
                  <a:lnTo>
                    <a:pt x="1542" y="686"/>
                  </a:lnTo>
                  <a:lnTo>
                    <a:pt x="1546" y="686"/>
                  </a:lnTo>
                  <a:lnTo>
                    <a:pt x="1558" y="688"/>
                  </a:lnTo>
                  <a:lnTo>
                    <a:pt x="1572" y="692"/>
                  </a:lnTo>
                  <a:lnTo>
                    <a:pt x="1588" y="694"/>
                  </a:lnTo>
                  <a:lnTo>
                    <a:pt x="1602" y="698"/>
                  </a:lnTo>
                  <a:lnTo>
                    <a:pt x="1608" y="698"/>
                  </a:lnTo>
                  <a:lnTo>
                    <a:pt x="1612" y="698"/>
                  </a:lnTo>
                  <a:lnTo>
                    <a:pt x="1612" y="694"/>
                  </a:lnTo>
                  <a:lnTo>
                    <a:pt x="1612" y="692"/>
                  </a:lnTo>
                  <a:lnTo>
                    <a:pt x="1612" y="688"/>
                  </a:lnTo>
                  <a:lnTo>
                    <a:pt x="1612" y="686"/>
                  </a:lnTo>
                  <a:lnTo>
                    <a:pt x="1622" y="680"/>
                  </a:lnTo>
                  <a:lnTo>
                    <a:pt x="1634" y="682"/>
                  </a:lnTo>
                  <a:lnTo>
                    <a:pt x="1642" y="682"/>
                  </a:lnTo>
                  <a:lnTo>
                    <a:pt x="1650" y="700"/>
                  </a:lnTo>
                  <a:lnTo>
                    <a:pt x="1694" y="686"/>
                  </a:lnTo>
                  <a:lnTo>
                    <a:pt x="1694" y="676"/>
                  </a:lnTo>
                  <a:lnTo>
                    <a:pt x="1732" y="642"/>
                  </a:lnTo>
                  <a:lnTo>
                    <a:pt x="1734" y="642"/>
                  </a:lnTo>
                  <a:lnTo>
                    <a:pt x="1736" y="640"/>
                  </a:lnTo>
                  <a:lnTo>
                    <a:pt x="1738" y="636"/>
                  </a:lnTo>
                  <a:lnTo>
                    <a:pt x="1742" y="634"/>
                  </a:lnTo>
                  <a:lnTo>
                    <a:pt x="1746" y="630"/>
                  </a:lnTo>
                  <a:lnTo>
                    <a:pt x="1750" y="628"/>
                  </a:lnTo>
                  <a:lnTo>
                    <a:pt x="1756" y="626"/>
                  </a:lnTo>
                  <a:lnTo>
                    <a:pt x="1760" y="624"/>
                  </a:lnTo>
                  <a:lnTo>
                    <a:pt x="1762" y="626"/>
                  </a:lnTo>
                  <a:lnTo>
                    <a:pt x="1764" y="628"/>
                  </a:lnTo>
                  <a:lnTo>
                    <a:pt x="1764" y="632"/>
                  </a:lnTo>
                  <a:lnTo>
                    <a:pt x="1760" y="638"/>
                  </a:lnTo>
                  <a:lnTo>
                    <a:pt x="1758" y="644"/>
                  </a:lnTo>
                  <a:lnTo>
                    <a:pt x="1754" y="648"/>
                  </a:lnTo>
                  <a:lnTo>
                    <a:pt x="1754" y="652"/>
                  </a:lnTo>
                  <a:lnTo>
                    <a:pt x="1754" y="654"/>
                  </a:lnTo>
                  <a:lnTo>
                    <a:pt x="1758" y="654"/>
                  </a:lnTo>
                  <a:lnTo>
                    <a:pt x="1760" y="654"/>
                  </a:lnTo>
                  <a:lnTo>
                    <a:pt x="1764" y="654"/>
                  </a:lnTo>
                  <a:lnTo>
                    <a:pt x="1768" y="652"/>
                  </a:lnTo>
                  <a:lnTo>
                    <a:pt x="1770" y="650"/>
                  </a:lnTo>
                  <a:lnTo>
                    <a:pt x="1776" y="644"/>
                  </a:lnTo>
                  <a:lnTo>
                    <a:pt x="1784" y="634"/>
                  </a:lnTo>
                  <a:lnTo>
                    <a:pt x="1790" y="624"/>
                  </a:lnTo>
                  <a:lnTo>
                    <a:pt x="1796" y="616"/>
                  </a:lnTo>
                  <a:lnTo>
                    <a:pt x="1798" y="614"/>
                  </a:lnTo>
                  <a:lnTo>
                    <a:pt x="1792" y="626"/>
                  </a:lnTo>
                  <a:lnTo>
                    <a:pt x="1792" y="638"/>
                  </a:lnTo>
                  <a:lnTo>
                    <a:pt x="1794" y="648"/>
                  </a:lnTo>
                  <a:lnTo>
                    <a:pt x="1796" y="652"/>
                  </a:lnTo>
                  <a:lnTo>
                    <a:pt x="1762" y="676"/>
                  </a:lnTo>
                  <a:lnTo>
                    <a:pt x="1752" y="706"/>
                  </a:lnTo>
                  <a:lnTo>
                    <a:pt x="1714" y="736"/>
                  </a:lnTo>
                  <a:lnTo>
                    <a:pt x="1698" y="776"/>
                  </a:lnTo>
                  <a:lnTo>
                    <a:pt x="1696" y="780"/>
                  </a:lnTo>
                  <a:lnTo>
                    <a:pt x="1696" y="784"/>
                  </a:lnTo>
                  <a:lnTo>
                    <a:pt x="1694" y="790"/>
                  </a:lnTo>
                  <a:lnTo>
                    <a:pt x="1696" y="798"/>
                  </a:lnTo>
                  <a:lnTo>
                    <a:pt x="1698" y="806"/>
                  </a:lnTo>
                  <a:lnTo>
                    <a:pt x="1702" y="820"/>
                  </a:lnTo>
                  <a:lnTo>
                    <a:pt x="1708" y="838"/>
                  </a:lnTo>
                  <a:lnTo>
                    <a:pt x="1712" y="854"/>
                  </a:lnTo>
                  <a:lnTo>
                    <a:pt x="1718" y="868"/>
                  </a:lnTo>
                  <a:lnTo>
                    <a:pt x="1718" y="874"/>
                  </a:lnTo>
                  <a:lnTo>
                    <a:pt x="1736" y="848"/>
                  </a:lnTo>
                  <a:lnTo>
                    <a:pt x="1766" y="802"/>
                  </a:lnTo>
                  <a:lnTo>
                    <a:pt x="1782" y="798"/>
                  </a:lnTo>
                  <a:lnTo>
                    <a:pt x="1780" y="794"/>
                  </a:lnTo>
                  <a:lnTo>
                    <a:pt x="1780" y="784"/>
                  </a:lnTo>
                  <a:lnTo>
                    <a:pt x="1782" y="772"/>
                  </a:lnTo>
                  <a:lnTo>
                    <a:pt x="1786" y="758"/>
                  </a:lnTo>
                  <a:lnTo>
                    <a:pt x="1790" y="750"/>
                  </a:lnTo>
                  <a:lnTo>
                    <a:pt x="1792" y="744"/>
                  </a:lnTo>
                  <a:lnTo>
                    <a:pt x="1792" y="740"/>
                  </a:lnTo>
                  <a:lnTo>
                    <a:pt x="1792" y="736"/>
                  </a:lnTo>
                  <a:lnTo>
                    <a:pt x="1792" y="732"/>
                  </a:lnTo>
                  <a:lnTo>
                    <a:pt x="1792" y="730"/>
                  </a:lnTo>
                  <a:lnTo>
                    <a:pt x="1790" y="730"/>
                  </a:lnTo>
                  <a:lnTo>
                    <a:pt x="1790" y="728"/>
                  </a:lnTo>
                  <a:lnTo>
                    <a:pt x="1790" y="726"/>
                  </a:lnTo>
                  <a:lnTo>
                    <a:pt x="1788" y="724"/>
                  </a:lnTo>
                  <a:lnTo>
                    <a:pt x="1786" y="720"/>
                  </a:lnTo>
                  <a:lnTo>
                    <a:pt x="1786" y="716"/>
                  </a:lnTo>
                  <a:lnTo>
                    <a:pt x="1786" y="712"/>
                  </a:lnTo>
                  <a:lnTo>
                    <a:pt x="1790" y="708"/>
                  </a:lnTo>
                  <a:lnTo>
                    <a:pt x="1792" y="704"/>
                  </a:lnTo>
                  <a:lnTo>
                    <a:pt x="1796" y="702"/>
                  </a:lnTo>
                  <a:lnTo>
                    <a:pt x="1802" y="702"/>
                  </a:lnTo>
                  <a:lnTo>
                    <a:pt x="1812" y="700"/>
                  </a:lnTo>
                  <a:lnTo>
                    <a:pt x="1816" y="698"/>
                  </a:lnTo>
                  <a:lnTo>
                    <a:pt x="1818" y="696"/>
                  </a:lnTo>
                  <a:lnTo>
                    <a:pt x="1820" y="692"/>
                  </a:lnTo>
                  <a:lnTo>
                    <a:pt x="1820" y="688"/>
                  </a:lnTo>
                  <a:lnTo>
                    <a:pt x="1820" y="684"/>
                  </a:lnTo>
                  <a:lnTo>
                    <a:pt x="1820" y="680"/>
                  </a:lnTo>
                  <a:lnTo>
                    <a:pt x="1820" y="678"/>
                  </a:lnTo>
                  <a:lnTo>
                    <a:pt x="1822" y="676"/>
                  </a:lnTo>
                  <a:lnTo>
                    <a:pt x="1824" y="676"/>
                  </a:lnTo>
                  <a:lnTo>
                    <a:pt x="1832" y="676"/>
                  </a:lnTo>
                  <a:lnTo>
                    <a:pt x="1838" y="674"/>
                  </a:lnTo>
                  <a:lnTo>
                    <a:pt x="1846" y="670"/>
                  </a:lnTo>
                  <a:lnTo>
                    <a:pt x="1858" y="660"/>
                  </a:lnTo>
                  <a:lnTo>
                    <a:pt x="1862" y="656"/>
                  </a:lnTo>
                  <a:lnTo>
                    <a:pt x="1868" y="654"/>
                  </a:lnTo>
                  <a:lnTo>
                    <a:pt x="1872" y="654"/>
                  </a:lnTo>
                  <a:lnTo>
                    <a:pt x="1876" y="654"/>
                  </a:lnTo>
                  <a:lnTo>
                    <a:pt x="1880" y="656"/>
                  </a:lnTo>
                  <a:lnTo>
                    <a:pt x="1882" y="660"/>
                  </a:lnTo>
                  <a:lnTo>
                    <a:pt x="1884" y="662"/>
                  </a:lnTo>
                  <a:lnTo>
                    <a:pt x="1884" y="664"/>
                  </a:lnTo>
                  <a:lnTo>
                    <a:pt x="1906" y="656"/>
                  </a:lnTo>
                  <a:lnTo>
                    <a:pt x="1914" y="642"/>
                  </a:lnTo>
                  <a:lnTo>
                    <a:pt x="1926" y="630"/>
                  </a:lnTo>
                  <a:lnTo>
                    <a:pt x="1944" y="622"/>
                  </a:lnTo>
                  <a:lnTo>
                    <a:pt x="1948" y="610"/>
                  </a:lnTo>
                  <a:lnTo>
                    <a:pt x="1964" y="610"/>
                  </a:lnTo>
                  <a:lnTo>
                    <a:pt x="1966" y="610"/>
                  </a:lnTo>
                  <a:lnTo>
                    <a:pt x="1970" y="610"/>
                  </a:lnTo>
                  <a:lnTo>
                    <a:pt x="1974" y="610"/>
                  </a:lnTo>
                  <a:lnTo>
                    <a:pt x="1978" y="610"/>
                  </a:lnTo>
                  <a:lnTo>
                    <a:pt x="1982" y="612"/>
                  </a:lnTo>
                  <a:lnTo>
                    <a:pt x="1986" y="612"/>
                  </a:lnTo>
                  <a:lnTo>
                    <a:pt x="1988" y="610"/>
                  </a:lnTo>
                  <a:lnTo>
                    <a:pt x="1992" y="608"/>
                  </a:lnTo>
                  <a:lnTo>
                    <a:pt x="1996" y="604"/>
                  </a:lnTo>
                  <a:lnTo>
                    <a:pt x="2000" y="602"/>
                  </a:lnTo>
                  <a:lnTo>
                    <a:pt x="2002" y="598"/>
                  </a:lnTo>
                  <a:lnTo>
                    <a:pt x="2004" y="596"/>
                  </a:lnTo>
                  <a:lnTo>
                    <a:pt x="2006" y="596"/>
                  </a:lnTo>
                  <a:lnTo>
                    <a:pt x="2004" y="592"/>
                  </a:lnTo>
                  <a:lnTo>
                    <a:pt x="1998" y="586"/>
                  </a:lnTo>
                  <a:lnTo>
                    <a:pt x="1990" y="576"/>
                  </a:lnTo>
                  <a:lnTo>
                    <a:pt x="1984" y="568"/>
                  </a:lnTo>
                  <a:lnTo>
                    <a:pt x="1978" y="562"/>
                  </a:lnTo>
                  <a:lnTo>
                    <a:pt x="1974" y="560"/>
                  </a:lnTo>
                  <a:lnTo>
                    <a:pt x="1972" y="556"/>
                  </a:lnTo>
                  <a:lnTo>
                    <a:pt x="1972" y="552"/>
                  </a:lnTo>
                  <a:lnTo>
                    <a:pt x="1972" y="550"/>
                  </a:lnTo>
                  <a:lnTo>
                    <a:pt x="1972" y="546"/>
                  </a:lnTo>
                  <a:lnTo>
                    <a:pt x="1974" y="546"/>
                  </a:lnTo>
                  <a:lnTo>
                    <a:pt x="1978" y="546"/>
                  </a:lnTo>
                  <a:lnTo>
                    <a:pt x="1982" y="546"/>
                  </a:lnTo>
                  <a:lnTo>
                    <a:pt x="1986" y="546"/>
                  </a:lnTo>
                  <a:lnTo>
                    <a:pt x="1988" y="544"/>
                  </a:lnTo>
                  <a:lnTo>
                    <a:pt x="1992" y="542"/>
                  </a:lnTo>
                  <a:lnTo>
                    <a:pt x="1994" y="540"/>
                  </a:lnTo>
                  <a:lnTo>
                    <a:pt x="2016" y="518"/>
                  </a:lnTo>
                  <a:lnTo>
                    <a:pt x="2014" y="502"/>
                  </a:lnTo>
                  <a:lnTo>
                    <a:pt x="2024" y="494"/>
                  </a:lnTo>
                  <a:lnTo>
                    <a:pt x="2032" y="512"/>
                  </a:lnTo>
                  <a:lnTo>
                    <a:pt x="2050" y="518"/>
                  </a:lnTo>
                  <a:lnTo>
                    <a:pt x="2054" y="520"/>
                  </a:lnTo>
                  <a:lnTo>
                    <a:pt x="2060" y="526"/>
                  </a:lnTo>
                  <a:lnTo>
                    <a:pt x="2068" y="534"/>
                  </a:lnTo>
                  <a:lnTo>
                    <a:pt x="2076" y="542"/>
                  </a:lnTo>
                  <a:lnTo>
                    <a:pt x="2084" y="548"/>
                  </a:lnTo>
                  <a:lnTo>
                    <a:pt x="2088" y="550"/>
                  </a:lnTo>
                  <a:lnTo>
                    <a:pt x="2090" y="552"/>
                  </a:lnTo>
                  <a:lnTo>
                    <a:pt x="2094" y="550"/>
                  </a:lnTo>
                  <a:lnTo>
                    <a:pt x="2096" y="550"/>
                  </a:lnTo>
                  <a:lnTo>
                    <a:pt x="2100" y="524"/>
                  </a:lnTo>
                  <a:lnTo>
                    <a:pt x="2100" y="518"/>
                  </a:lnTo>
                  <a:lnTo>
                    <a:pt x="2102" y="518"/>
                  </a:lnTo>
                  <a:lnTo>
                    <a:pt x="2106" y="518"/>
                  </a:lnTo>
                  <a:lnTo>
                    <a:pt x="2110" y="518"/>
                  </a:lnTo>
                  <a:lnTo>
                    <a:pt x="2116" y="518"/>
                  </a:lnTo>
                  <a:lnTo>
                    <a:pt x="2122" y="516"/>
                  </a:lnTo>
                  <a:lnTo>
                    <a:pt x="2126" y="512"/>
                  </a:lnTo>
                  <a:lnTo>
                    <a:pt x="2130" y="508"/>
                  </a:lnTo>
                  <a:lnTo>
                    <a:pt x="2132" y="500"/>
                  </a:lnTo>
                  <a:lnTo>
                    <a:pt x="2124" y="494"/>
                  </a:lnTo>
                  <a:lnTo>
                    <a:pt x="2114" y="488"/>
                  </a:lnTo>
                  <a:lnTo>
                    <a:pt x="2102" y="482"/>
                  </a:lnTo>
                  <a:lnTo>
                    <a:pt x="2092" y="476"/>
                  </a:lnTo>
                  <a:lnTo>
                    <a:pt x="2088" y="472"/>
                  </a:lnTo>
                  <a:lnTo>
                    <a:pt x="2084" y="472"/>
                  </a:lnTo>
                  <a:lnTo>
                    <a:pt x="2080" y="474"/>
                  </a:lnTo>
                  <a:lnTo>
                    <a:pt x="2078" y="474"/>
                  </a:lnTo>
                  <a:lnTo>
                    <a:pt x="2076" y="478"/>
                  </a:lnTo>
                  <a:lnTo>
                    <a:pt x="2074" y="478"/>
                  </a:lnTo>
                  <a:lnTo>
                    <a:pt x="2074" y="480"/>
                  </a:lnTo>
                  <a:lnTo>
                    <a:pt x="2066" y="464"/>
                  </a:lnTo>
                  <a:lnTo>
                    <a:pt x="2054" y="446"/>
                  </a:lnTo>
                  <a:lnTo>
                    <a:pt x="2040" y="432"/>
                  </a:lnTo>
                  <a:lnTo>
                    <a:pt x="2024" y="420"/>
                  </a:lnTo>
                  <a:lnTo>
                    <a:pt x="2010" y="412"/>
                  </a:lnTo>
                  <a:lnTo>
                    <a:pt x="1998" y="408"/>
                  </a:lnTo>
                  <a:lnTo>
                    <a:pt x="1994" y="406"/>
                  </a:lnTo>
                  <a:lnTo>
                    <a:pt x="1960" y="376"/>
                  </a:lnTo>
                  <a:lnTo>
                    <a:pt x="1954" y="376"/>
                  </a:lnTo>
                  <a:lnTo>
                    <a:pt x="1942" y="376"/>
                  </a:lnTo>
                  <a:lnTo>
                    <a:pt x="1930" y="374"/>
                  </a:lnTo>
                  <a:lnTo>
                    <a:pt x="1922" y="372"/>
                  </a:lnTo>
                  <a:lnTo>
                    <a:pt x="1920" y="370"/>
                  </a:lnTo>
                  <a:lnTo>
                    <a:pt x="1916" y="366"/>
                  </a:lnTo>
                  <a:lnTo>
                    <a:pt x="1910" y="366"/>
                  </a:lnTo>
                  <a:lnTo>
                    <a:pt x="1906" y="364"/>
                  </a:lnTo>
                  <a:lnTo>
                    <a:pt x="1902" y="364"/>
                  </a:lnTo>
                  <a:lnTo>
                    <a:pt x="1900" y="388"/>
                  </a:lnTo>
                  <a:lnTo>
                    <a:pt x="1900" y="406"/>
                  </a:lnTo>
                  <a:lnTo>
                    <a:pt x="1896" y="414"/>
                  </a:lnTo>
                  <a:lnTo>
                    <a:pt x="1884" y="416"/>
                  </a:lnTo>
                  <a:lnTo>
                    <a:pt x="1884" y="408"/>
                  </a:lnTo>
                  <a:lnTo>
                    <a:pt x="1866" y="386"/>
                  </a:lnTo>
                  <a:lnTo>
                    <a:pt x="1880" y="376"/>
                  </a:lnTo>
                  <a:lnTo>
                    <a:pt x="1880" y="370"/>
                  </a:lnTo>
                  <a:lnTo>
                    <a:pt x="1842" y="386"/>
                  </a:lnTo>
                  <a:lnTo>
                    <a:pt x="1834" y="382"/>
                  </a:lnTo>
                  <a:lnTo>
                    <a:pt x="1790" y="378"/>
                  </a:lnTo>
                  <a:lnTo>
                    <a:pt x="1774" y="398"/>
                  </a:lnTo>
                  <a:lnTo>
                    <a:pt x="1762" y="380"/>
                  </a:lnTo>
                  <a:lnTo>
                    <a:pt x="1762" y="378"/>
                  </a:lnTo>
                  <a:lnTo>
                    <a:pt x="1764" y="370"/>
                  </a:lnTo>
                  <a:lnTo>
                    <a:pt x="1762" y="358"/>
                  </a:lnTo>
                  <a:lnTo>
                    <a:pt x="1758" y="342"/>
                  </a:lnTo>
                  <a:lnTo>
                    <a:pt x="1748" y="332"/>
                  </a:lnTo>
                  <a:lnTo>
                    <a:pt x="1734" y="326"/>
                  </a:lnTo>
                  <a:lnTo>
                    <a:pt x="1722" y="326"/>
                  </a:lnTo>
                  <a:lnTo>
                    <a:pt x="1712" y="326"/>
                  </a:lnTo>
                  <a:lnTo>
                    <a:pt x="1710" y="328"/>
                  </a:lnTo>
                  <a:lnTo>
                    <a:pt x="1704" y="328"/>
                  </a:lnTo>
                  <a:lnTo>
                    <a:pt x="1690" y="330"/>
                  </a:lnTo>
                  <a:lnTo>
                    <a:pt x="1676" y="330"/>
                  </a:lnTo>
                  <a:lnTo>
                    <a:pt x="1664" y="328"/>
                  </a:lnTo>
                  <a:lnTo>
                    <a:pt x="1660" y="324"/>
                  </a:lnTo>
                  <a:lnTo>
                    <a:pt x="1654" y="322"/>
                  </a:lnTo>
                  <a:lnTo>
                    <a:pt x="1650" y="322"/>
                  </a:lnTo>
                  <a:lnTo>
                    <a:pt x="1648" y="324"/>
                  </a:lnTo>
                  <a:lnTo>
                    <a:pt x="1646" y="324"/>
                  </a:lnTo>
                  <a:lnTo>
                    <a:pt x="1646" y="314"/>
                  </a:lnTo>
                  <a:lnTo>
                    <a:pt x="1638" y="310"/>
                  </a:lnTo>
                  <a:lnTo>
                    <a:pt x="1640" y="308"/>
                  </a:lnTo>
                  <a:lnTo>
                    <a:pt x="1640" y="304"/>
                  </a:lnTo>
                  <a:lnTo>
                    <a:pt x="1638" y="298"/>
                  </a:lnTo>
                  <a:lnTo>
                    <a:pt x="1636" y="290"/>
                  </a:lnTo>
                  <a:lnTo>
                    <a:pt x="1634" y="282"/>
                  </a:lnTo>
                  <a:lnTo>
                    <a:pt x="1630" y="278"/>
                  </a:lnTo>
                  <a:lnTo>
                    <a:pt x="1626" y="276"/>
                  </a:lnTo>
                  <a:lnTo>
                    <a:pt x="1622" y="276"/>
                  </a:lnTo>
                  <a:lnTo>
                    <a:pt x="1618" y="278"/>
                  </a:lnTo>
                  <a:lnTo>
                    <a:pt x="1614" y="280"/>
                  </a:lnTo>
                  <a:lnTo>
                    <a:pt x="1610" y="282"/>
                  </a:lnTo>
                  <a:lnTo>
                    <a:pt x="1606" y="286"/>
                  </a:lnTo>
                  <a:lnTo>
                    <a:pt x="1604" y="288"/>
                  </a:lnTo>
                  <a:lnTo>
                    <a:pt x="1602" y="288"/>
                  </a:lnTo>
                  <a:lnTo>
                    <a:pt x="1600" y="288"/>
                  </a:lnTo>
                  <a:lnTo>
                    <a:pt x="1598" y="290"/>
                  </a:lnTo>
                  <a:lnTo>
                    <a:pt x="1596" y="288"/>
                  </a:lnTo>
                  <a:lnTo>
                    <a:pt x="1594" y="288"/>
                  </a:lnTo>
                  <a:lnTo>
                    <a:pt x="1592" y="286"/>
                  </a:lnTo>
                  <a:lnTo>
                    <a:pt x="1592" y="282"/>
                  </a:lnTo>
                  <a:lnTo>
                    <a:pt x="1592" y="280"/>
                  </a:lnTo>
                  <a:lnTo>
                    <a:pt x="1592" y="276"/>
                  </a:lnTo>
                  <a:lnTo>
                    <a:pt x="1590" y="272"/>
                  </a:lnTo>
                  <a:lnTo>
                    <a:pt x="1588" y="270"/>
                  </a:lnTo>
                  <a:lnTo>
                    <a:pt x="1584" y="268"/>
                  </a:lnTo>
                  <a:lnTo>
                    <a:pt x="1578" y="268"/>
                  </a:lnTo>
                  <a:lnTo>
                    <a:pt x="1566" y="266"/>
                  </a:lnTo>
                  <a:lnTo>
                    <a:pt x="1552" y="264"/>
                  </a:lnTo>
                  <a:lnTo>
                    <a:pt x="1538" y="260"/>
                  </a:lnTo>
                  <a:lnTo>
                    <a:pt x="1528" y="256"/>
                  </a:lnTo>
                  <a:lnTo>
                    <a:pt x="1524" y="256"/>
                  </a:lnTo>
                  <a:lnTo>
                    <a:pt x="1528" y="260"/>
                  </a:lnTo>
                  <a:lnTo>
                    <a:pt x="1526" y="264"/>
                  </a:lnTo>
                  <a:lnTo>
                    <a:pt x="1524" y="268"/>
                  </a:lnTo>
                  <a:lnTo>
                    <a:pt x="1518" y="270"/>
                  </a:lnTo>
                  <a:lnTo>
                    <a:pt x="1512" y="272"/>
                  </a:lnTo>
                  <a:lnTo>
                    <a:pt x="1504" y="276"/>
                  </a:lnTo>
                  <a:lnTo>
                    <a:pt x="1502" y="286"/>
                  </a:lnTo>
                  <a:lnTo>
                    <a:pt x="1502" y="296"/>
                  </a:lnTo>
                  <a:lnTo>
                    <a:pt x="1502" y="306"/>
                  </a:lnTo>
                  <a:lnTo>
                    <a:pt x="1502" y="310"/>
                  </a:lnTo>
                  <a:lnTo>
                    <a:pt x="1494" y="312"/>
                  </a:lnTo>
                  <a:lnTo>
                    <a:pt x="1482" y="318"/>
                  </a:lnTo>
                  <a:lnTo>
                    <a:pt x="1460" y="304"/>
                  </a:lnTo>
                  <a:lnTo>
                    <a:pt x="1452" y="310"/>
                  </a:lnTo>
                  <a:lnTo>
                    <a:pt x="1438" y="310"/>
                  </a:lnTo>
                  <a:lnTo>
                    <a:pt x="1422" y="294"/>
                  </a:lnTo>
                  <a:lnTo>
                    <a:pt x="1420" y="296"/>
                  </a:lnTo>
                  <a:lnTo>
                    <a:pt x="1418" y="300"/>
                  </a:lnTo>
                  <a:lnTo>
                    <a:pt x="1416" y="304"/>
                  </a:lnTo>
                  <a:lnTo>
                    <a:pt x="1412" y="308"/>
                  </a:lnTo>
                  <a:lnTo>
                    <a:pt x="1410" y="312"/>
                  </a:lnTo>
                  <a:lnTo>
                    <a:pt x="1410" y="316"/>
                  </a:lnTo>
                  <a:lnTo>
                    <a:pt x="1408" y="320"/>
                  </a:lnTo>
                  <a:lnTo>
                    <a:pt x="1404" y="324"/>
                  </a:lnTo>
                  <a:lnTo>
                    <a:pt x="1402" y="328"/>
                  </a:lnTo>
                  <a:lnTo>
                    <a:pt x="1398" y="330"/>
                  </a:lnTo>
                  <a:lnTo>
                    <a:pt x="1396" y="334"/>
                  </a:lnTo>
                  <a:lnTo>
                    <a:pt x="1392" y="320"/>
                  </a:lnTo>
                  <a:lnTo>
                    <a:pt x="1384" y="304"/>
                  </a:lnTo>
                  <a:lnTo>
                    <a:pt x="1384" y="274"/>
                  </a:lnTo>
                  <a:lnTo>
                    <a:pt x="1388" y="254"/>
                  </a:lnTo>
                  <a:lnTo>
                    <a:pt x="1386" y="248"/>
                  </a:lnTo>
                  <a:lnTo>
                    <a:pt x="1384" y="246"/>
                  </a:lnTo>
                  <a:lnTo>
                    <a:pt x="1382" y="244"/>
                  </a:lnTo>
                  <a:lnTo>
                    <a:pt x="1378" y="242"/>
                  </a:lnTo>
                  <a:lnTo>
                    <a:pt x="1374" y="242"/>
                  </a:lnTo>
                  <a:lnTo>
                    <a:pt x="1372" y="244"/>
                  </a:lnTo>
                  <a:lnTo>
                    <a:pt x="1370" y="244"/>
                  </a:lnTo>
                  <a:lnTo>
                    <a:pt x="1368" y="244"/>
                  </a:lnTo>
                  <a:lnTo>
                    <a:pt x="1366" y="240"/>
                  </a:lnTo>
                  <a:lnTo>
                    <a:pt x="1362" y="238"/>
                  </a:lnTo>
                  <a:lnTo>
                    <a:pt x="1356" y="234"/>
                  </a:lnTo>
                  <a:lnTo>
                    <a:pt x="1348" y="232"/>
                  </a:lnTo>
                  <a:lnTo>
                    <a:pt x="1338" y="230"/>
                  </a:lnTo>
                  <a:lnTo>
                    <a:pt x="1332" y="230"/>
                  </a:lnTo>
                  <a:lnTo>
                    <a:pt x="1326" y="228"/>
                  </a:lnTo>
                  <a:lnTo>
                    <a:pt x="1322" y="228"/>
                  </a:lnTo>
                  <a:lnTo>
                    <a:pt x="1320" y="230"/>
                  </a:lnTo>
                  <a:lnTo>
                    <a:pt x="1316" y="232"/>
                  </a:lnTo>
                  <a:lnTo>
                    <a:pt x="1312" y="234"/>
                  </a:lnTo>
                  <a:lnTo>
                    <a:pt x="1308" y="238"/>
                  </a:lnTo>
                  <a:lnTo>
                    <a:pt x="1296" y="242"/>
                  </a:lnTo>
                  <a:lnTo>
                    <a:pt x="1284" y="240"/>
                  </a:lnTo>
                  <a:lnTo>
                    <a:pt x="1272" y="238"/>
                  </a:lnTo>
                  <a:lnTo>
                    <a:pt x="1262" y="236"/>
                  </a:lnTo>
                  <a:lnTo>
                    <a:pt x="1258" y="234"/>
                  </a:lnTo>
                  <a:lnTo>
                    <a:pt x="1224" y="216"/>
                  </a:lnTo>
                  <a:lnTo>
                    <a:pt x="1210" y="216"/>
                  </a:lnTo>
                  <a:lnTo>
                    <a:pt x="1194" y="214"/>
                  </a:lnTo>
                  <a:lnTo>
                    <a:pt x="1182" y="208"/>
                  </a:lnTo>
                  <a:lnTo>
                    <a:pt x="1172" y="204"/>
                  </a:lnTo>
                  <a:lnTo>
                    <a:pt x="1168" y="202"/>
                  </a:lnTo>
                  <a:lnTo>
                    <a:pt x="1160" y="196"/>
                  </a:lnTo>
                  <a:lnTo>
                    <a:pt x="1156" y="190"/>
                  </a:lnTo>
                  <a:lnTo>
                    <a:pt x="1164" y="186"/>
                  </a:lnTo>
                  <a:lnTo>
                    <a:pt x="1166" y="184"/>
                  </a:lnTo>
                  <a:lnTo>
                    <a:pt x="1166" y="182"/>
                  </a:lnTo>
                  <a:lnTo>
                    <a:pt x="1166" y="178"/>
                  </a:lnTo>
                  <a:lnTo>
                    <a:pt x="1164" y="172"/>
                  </a:lnTo>
                  <a:lnTo>
                    <a:pt x="1160" y="170"/>
                  </a:lnTo>
                  <a:lnTo>
                    <a:pt x="1158" y="168"/>
                  </a:lnTo>
                  <a:lnTo>
                    <a:pt x="1156" y="168"/>
                  </a:lnTo>
                  <a:lnTo>
                    <a:pt x="1152" y="170"/>
                  </a:lnTo>
                  <a:lnTo>
                    <a:pt x="1150" y="170"/>
                  </a:lnTo>
                  <a:lnTo>
                    <a:pt x="1148" y="172"/>
                  </a:lnTo>
                  <a:lnTo>
                    <a:pt x="1146" y="174"/>
                  </a:lnTo>
                  <a:lnTo>
                    <a:pt x="1144" y="176"/>
                  </a:lnTo>
                  <a:lnTo>
                    <a:pt x="1142" y="180"/>
                  </a:lnTo>
                  <a:lnTo>
                    <a:pt x="1140" y="184"/>
                  </a:lnTo>
                  <a:lnTo>
                    <a:pt x="1136" y="190"/>
                  </a:lnTo>
                  <a:lnTo>
                    <a:pt x="1132" y="194"/>
                  </a:lnTo>
                  <a:lnTo>
                    <a:pt x="1128" y="198"/>
                  </a:lnTo>
                  <a:lnTo>
                    <a:pt x="1126" y="200"/>
                  </a:lnTo>
                  <a:lnTo>
                    <a:pt x="1120" y="202"/>
                  </a:lnTo>
                  <a:lnTo>
                    <a:pt x="1116" y="206"/>
                  </a:lnTo>
                  <a:lnTo>
                    <a:pt x="1112" y="210"/>
                  </a:lnTo>
                  <a:lnTo>
                    <a:pt x="1110" y="216"/>
                  </a:lnTo>
                  <a:lnTo>
                    <a:pt x="1108" y="220"/>
                  </a:lnTo>
                  <a:lnTo>
                    <a:pt x="1106" y="222"/>
                  </a:lnTo>
                  <a:lnTo>
                    <a:pt x="1104" y="224"/>
                  </a:lnTo>
                  <a:lnTo>
                    <a:pt x="1096" y="224"/>
                  </a:lnTo>
                  <a:lnTo>
                    <a:pt x="1092" y="204"/>
                  </a:lnTo>
                  <a:lnTo>
                    <a:pt x="1084" y="194"/>
                  </a:lnTo>
                  <a:lnTo>
                    <a:pt x="1108" y="192"/>
                  </a:lnTo>
                  <a:lnTo>
                    <a:pt x="1134" y="160"/>
                  </a:lnTo>
                  <a:lnTo>
                    <a:pt x="1150" y="144"/>
                  </a:lnTo>
                  <a:lnTo>
                    <a:pt x="1158" y="130"/>
                  </a:lnTo>
                  <a:lnTo>
                    <a:pt x="1162" y="122"/>
                  </a:lnTo>
                  <a:lnTo>
                    <a:pt x="1164" y="120"/>
                  </a:lnTo>
                  <a:lnTo>
                    <a:pt x="1164" y="96"/>
                  </a:lnTo>
                  <a:lnTo>
                    <a:pt x="1166" y="78"/>
                  </a:lnTo>
                  <a:lnTo>
                    <a:pt x="1160" y="64"/>
                  </a:lnTo>
                  <a:lnTo>
                    <a:pt x="1148" y="54"/>
                  </a:lnTo>
                  <a:lnTo>
                    <a:pt x="1134" y="52"/>
                  </a:lnTo>
                  <a:lnTo>
                    <a:pt x="1122" y="56"/>
                  </a:lnTo>
                  <a:lnTo>
                    <a:pt x="1108" y="64"/>
                  </a:lnTo>
                  <a:lnTo>
                    <a:pt x="1098" y="68"/>
                  </a:lnTo>
                  <a:lnTo>
                    <a:pt x="1090" y="70"/>
                  </a:lnTo>
                  <a:lnTo>
                    <a:pt x="1084" y="70"/>
                  </a:lnTo>
                  <a:lnTo>
                    <a:pt x="1080" y="70"/>
                  </a:lnTo>
                  <a:lnTo>
                    <a:pt x="1078" y="52"/>
                  </a:lnTo>
                  <a:lnTo>
                    <a:pt x="1070" y="46"/>
                  </a:lnTo>
                  <a:lnTo>
                    <a:pt x="1080" y="20"/>
                  </a:lnTo>
                  <a:lnTo>
                    <a:pt x="1082" y="20"/>
                  </a:lnTo>
                  <a:lnTo>
                    <a:pt x="1084" y="18"/>
                  </a:lnTo>
                  <a:lnTo>
                    <a:pt x="1086" y="18"/>
                  </a:lnTo>
                  <a:lnTo>
                    <a:pt x="1088" y="16"/>
                  </a:lnTo>
                  <a:lnTo>
                    <a:pt x="1088" y="14"/>
                  </a:lnTo>
                  <a:lnTo>
                    <a:pt x="1088" y="10"/>
                  </a:lnTo>
                  <a:lnTo>
                    <a:pt x="1086" y="8"/>
                  </a:lnTo>
                  <a:lnTo>
                    <a:pt x="1080" y="4"/>
                  </a:lnTo>
                  <a:lnTo>
                    <a:pt x="1068" y="0"/>
                  </a:lnTo>
                  <a:lnTo>
                    <a:pt x="1056" y="4"/>
                  </a:lnTo>
                  <a:lnTo>
                    <a:pt x="1048" y="10"/>
                  </a:lnTo>
                  <a:lnTo>
                    <a:pt x="1042" y="16"/>
                  </a:lnTo>
                  <a:lnTo>
                    <a:pt x="1038" y="22"/>
                  </a:lnTo>
                  <a:lnTo>
                    <a:pt x="1030" y="32"/>
                  </a:lnTo>
                  <a:lnTo>
                    <a:pt x="1022" y="42"/>
                  </a:lnTo>
                  <a:lnTo>
                    <a:pt x="1016" y="50"/>
                  </a:lnTo>
                  <a:lnTo>
                    <a:pt x="1012" y="54"/>
                  </a:lnTo>
                  <a:lnTo>
                    <a:pt x="1016" y="62"/>
                  </a:lnTo>
                  <a:lnTo>
                    <a:pt x="1008" y="76"/>
                  </a:lnTo>
                  <a:lnTo>
                    <a:pt x="990" y="68"/>
                  </a:lnTo>
                  <a:lnTo>
                    <a:pt x="988" y="68"/>
                  </a:lnTo>
                  <a:lnTo>
                    <a:pt x="986" y="68"/>
                  </a:lnTo>
                  <a:lnTo>
                    <a:pt x="986" y="70"/>
                  </a:lnTo>
                  <a:lnTo>
                    <a:pt x="988" y="72"/>
                  </a:lnTo>
                  <a:lnTo>
                    <a:pt x="990" y="74"/>
                  </a:lnTo>
                  <a:lnTo>
                    <a:pt x="992" y="76"/>
                  </a:lnTo>
                  <a:lnTo>
                    <a:pt x="992" y="78"/>
                  </a:lnTo>
                  <a:lnTo>
                    <a:pt x="994" y="78"/>
                  </a:lnTo>
                  <a:lnTo>
                    <a:pt x="1020" y="98"/>
                  </a:lnTo>
                  <a:lnTo>
                    <a:pt x="1020" y="100"/>
                  </a:lnTo>
                  <a:lnTo>
                    <a:pt x="1020" y="102"/>
                  </a:lnTo>
                  <a:lnTo>
                    <a:pt x="1020" y="108"/>
                  </a:lnTo>
                  <a:lnTo>
                    <a:pt x="1020" y="114"/>
                  </a:lnTo>
                  <a:lnTo>
                    <a:pt x="1020" y="122"/>
                  </a:lnTo>
                  <a:lnTo>
                    <a:pt x="1018" y="126"/>
                  </a:lnTo>
                  <a:lnTo>
                    <a:pt x="1014" y="130"/>
                  </a:lnTo>
                  <a:lnTo>
                    <a:pt x="1010" y="128"/>
                  </a:lnTo>
                  <a:lnTo>
                    <a:pt x="1006" y="126"/>
                  </a:lnTo>
                  <a:lnTo>
                    <a:pt x="1002" y="120"/>
                  </a:lnTo>
                  <a:lnTo>
                    <a:pt x="998" y="112"/>
                  </a:lnTo>
                  <a:lnTo>
                    <a:pt x="992" y="100"/>
                  </a:lnTo>
                  <a:lnTo>
                    <a:pt x="980" y="92"/>
                  </a:lnTo>
                  <a:lnTo>
                    <a:pt x="966" y="90"/>
                  </a:lnTo>
                  <a:lnTo>
                    <a:pt x="952" y="92"/>
                  </a:lnTo>
                  <a:lnTo>
                    <a:pt x="944" y="92"/>
                  </a:lnTo>
                  <a:lnTo>
                    <a:pt x="940" y="92"/>
                  </a:lnTo>
                  <a:lnTo>
                    <a:pt x="936" y="92"/>
                  </a:lnTo>
                  <a:lnTo>
                    <a:pt x="932" y="90"/>
                  </a:lnTo>
                  <a:lnTo>
                    <a:pt x="930" y="88"/>
                  </a:lnTo>
                  <a:lnTo>
                    <a:pt x="930" y="86"/>
                  </a:lnTo>
                  <a:lnTo>
                    <a:pt x="930" y="84"/>
                  </a:lnTo>
                  <a:lnTo>
                    <a:pt x="928" y="84"/>
                  </a:lnTo>
                  <a:lnTo>
                    <a:pt x="924" y="86"/>
                  </a:lnTo>
                  <a:lnTo>
                    <a:pt x="920" y="88"/>
                  </a:lnTo>
                  <a:lnTo>
                    <a:pt x="914" y="92"/>
                  </a:lnTo>
                  <a:lnTo>
                    <a:pt x="910" y="94"/>
                  </a:lnTo>
                  <a:lnTo>
                    <a:pt x="906" y="98"/>
                  </a:lnTo>
                  <a:lnTo>
                    <a:pt x="902" y="100"/>
                  </a:lnTo>
                  <a:lnTo>
                    <a:pt x="898" y="104"/>
                  </a:lnTo>
                  <a:lnTo>
                    <a:pt x="892" y="110"/>
                  </a:lnTo>
                  <a:lnTo>
                    <a:pt x="884" y="114"/>
                  </a:lnTo>
                  <a:lnTo>
                    <a:pt x="872" y="116"/>
                  </a:lnTo>
                  <a:lnTo>
                    <a:pt x="864" y="122"/>
                  </a:lnTo>
                  <a:lnTo>
                    <a:pt x="856" y="132"/>
                  </a:lnTo>
                  <a:lnTo>
                    <a:pt x="850" y="146"/>
                  </a:lnTo>
                  <a:lnTo>
                    <a:pt x="846" y="158"/>
                  </a:lnTo>
                  <a:lnTo>
                    <a:pt x="844" y="162"/>
                  </a:lnTo>
                  <a:lnTo>
                    <a:pt x="842" y="168"/>
                  </a:lnTo>
                  <a:lnTo>
                    <a:pt x="836" y="172"/>
                  </a:lnTo>
                  <a:lnTo>
                    <a:pt x="830" y="176"/>
                  </a:lnTo>
                  <a:lnTo>
                    <a:pt x="826" y="180"/>
                  </a:lnTo>
                  <a:lnTo>
                    <a:pt x="822" y="182"/>
                  </a:lnTo>
                  <a:lnTo>
                    <a:pt x="818" y="184"/>
                  </a:lnTo>
                  <a:lnTo>
                    <a:pt x="818" y="188"/>
                  </a:lnTo>
                  <a:lnTo>
                    <a:pt x="820" y="190"/>
                  </a:lnTo>
                  <a:lnTo>
                    <a:pt x="822" y="192"/>
                  </a:lnTo>
                  <a:lnTo>
                    <a:pt x="822" y="196"/>
                  </a:lnTo>
                  <a:lnTo>
                    <a:pt x="818" y="202"/>
                  </a:lnTo>
                  <a:lnTo>
                    <a:pt x="804" y="208"/>
                  </a:lnTo>
                  <a:lnTo>
                    <a:pt x="782" y="214"/>
                  </a:lnTo>
                  <a:lnTo>
                    <a:pt x="772" y="220"/>
                  </a:lnTo>
                  <a:lnTo>
                    <a:pt x="768" y="232"/>
                  </a:lnTo>
                  <a:lnTo>
                    <a:pt x="764" y="244"/>
                  </a:lnTo>
                  <a:lnTo>
                    <a:pt x="766" y="256"/>
                  </a:lnTo>
                  <a:lnTo>
                    <a:pt x="766" y="266"/>
                  </a:lnTo>
                  <a:lnTo>
                    <a:pt x="766" y="272"/>
                  </a:lnTo>
                  <a:lnTo>
                    <a:pt x="768" y="276"/>
                  </a:lnTo>
                  <a:lnTo>
                    <a:pt x="772" y="276"/>
                  </a:lnTo>
                  <a:lnTo>
                    <a:pt x="776" y="278"/>
                  </a:lnTo>
                  <a:lnTo>
                    <a:pt x="782" y="278"/>
                  </a:lnTo>
                  <a:lnTo>
                    <a:pt x="784" y="278"/>
                  </a:lnTo>
                  <a:lnTo>
                    <a:pt x="786" y="278"/>
                  </a:lnTo>
                  <a:lnTo>
                    <a:pt x="786" y="282"/>
                  </a:lnTo>
                  <a:lnTo>
                    <a:pt x="788" y="284"/>
                  </a:lnTo>
                  <a:lnTo>
                    <a:pt x="792" y="288"/>
                  </a:lnTo>
                  <a:lnTo>
                    <a:pt x="796" y="292"/>
                  </a:lnTo>
                  <a:lnTo>
                    <a:pt x="800" y="294"/>
                  </a:lnTo>
                  <a:lnTo>
                    <a:pt x="802" y="296"/>
                  </a:lnTo>
                  <a:lnTo>
                    <a:pt x="804" y="298"/>
                  </a:lnTo>
                  <a:lnTo>
                    <a:pt x="804" y="344"/>
                  </a:lnTo>
                  <a:lnTo>
                    <a:pt x="800" y="352"/>
                  </a:lnTo>
                  <a:lnTo>
                    <a:pt x="800" y="358"/>
                  </a:lnTo>
                  <a:lnTo>
                    <a:pt x="800" y="364"/>
                  </a:lnTo>
                  <a:lnTo>
                    <a:pt x="802" y="368"/>
                  </a:lnTo>
                  <a:lnTo>
                    <a:pt x="806" y="372"/>
                  </a:lnTo>
                  <a:lnTo>
                    <a:pt x="808" y="374"/>
                  </a:lnTo>
                  <a:lnTo>
                    <a:pt x="810" y="376"/>
                  </a:lnTo>
                  <a:lnTo>
                    <a:pt x="812" y="376"/>
                  </a:lnTo>
                  <a:lnTo>
                    <a:pt x="812" y="382"/>
                  </a:lnTo>
                  <a:lnTo>
                    <a:pt x="800" y="380"/>
                  </a:lnTo>
                  <a:lnTo>
                    <a:pt x="796" y="378"/>
                  </a:lnTo>
                  <a:lnTo>
                    <a:pt x="792" y="374"/>
                  </a:lnTo>
                  <a:lnTo>
                    <a:pt x="788" y="370"/>
                  </a:lnTo>
                  <a:lnTo>
                    <a:pt x="784" y="366"/>
                  </a:lnTo>
                  <a:lnTo>
                    <a:pt x="782" y="360"/>
                  </a:lnTo>
                  <a:lnTo>
                    <a:pt x="782" y="356"/>
                  </a:lnTo>
                  <a:lnTo>
                    <a:pt x="782" y="352"/>
                  </a:lnTo>
                  <a:lnTo>
                    <a:pt x="784" y="348"/>
                  </a:lnTo>
                  <a:lnTo>
                    <a:pt x="784" y="344"/>
                  </a:lnTo>
                  <a:lnTo>
                    <a:pt x="782" y="340"/>
                  </a:lnTo>
                  <a:lnTo>
                    <a:pt x="778" y="338"/>
                  </a:lnTo>
                  <a:lnTo>
                    <a:pt x="776" y="338"/>
                  </a:lnTo>
                  <a:lnTo>
                    <a:pt x="776" y="336"/>
                  </a:lnTo>
                  <a:lnTo>
                    <a:pt x="776" y="334"/>
                  </a:lnTo>
                  <a:lnTo>
                    <a:pt x="778" y="332"/>
                  </a:lnTo>
                  <a:lnTo>
                    <a:pt x="782" y="326"/>
                  </a:lnTo>
                  <a:lnTo>
                    <a:pt x="784" y="322"/>
                  </a:lnTo>
                  <a:lnTo>
                    <a:pt x="788" y="316"/>
                  </a:lnTo>
                  <a:lnTo>
                    <a:pt x="790" y="308"/>
                  </a:lnTo>
                  <a:lnTo>
                    <a:pt x="790" y="304"/>
                  </a:lnTo>
                  <a:lnTo>
                    <a:pt x="788" y="300"/>
                  </a:lnTo>
                  <a:lnTo>
                    <a:pt x="788" y="298"/>
                  </a:lnTo>
                  <a:lnTo>
                    <a:pt x="786" y="298"/>
                  </a:lnTo>
                  <a:lnTo>
                    <a:pt x="782" y="298"/>
                  </a:lnTo>
                  <a:lnTo>
                    <a:pt x="778" y="298"/>
                  </a:lnTo>
                  <a:lnTo>
                    <a:pt x="774" y="298"/>
                  </a:lnTo>
                  <a:lnTo>
                    <a:pt x="768" y="296"/>
                  </a:lnTo>
                  <a:lnTo>
                    <a:pt x="766" y="294"/>
                  </a:lnTo>
                  <a:lnTo>
                    <a:pt x="764" y="292"/>
                  </a:lnTo>
                  <a:lnTo>
                    <a:pt x="762" y="290"/>
                  </a:lnTo>
                  <a:lnTo>
                    <a:pt x="758" y="290"/>
                  </a:lnTo>
                  <a:lnTo>
                    <a:pt x="754" y="290"/>
                  </a:lnTo>
                  <a:lnTo>
                    <a:pt x="750" y="288"/>
                  </a:lnTo>
                  <a:lnTo>
                    <a:pt x="744" y="286"/>
                  </a:lnTo>
                  <a:lnTo>
                    <a:pt x="738" y="284"/>
                  </a:lnTo>
                  <a:lnTo>
                    <a:pt x="732" y="280"/>
                  </a:lnTo>
                  <a:lnTo>
                    <a:pt x="728" y="276"/>
                  </a:lnTo>
                  <a:lnTo>
                    <a:pt x="726" y="276"/>
                  </a:lnTo>
                  <a:lnTo>
                    <a:pt x="724" y="274"/>
                  </a:lnTo>
                  <a:lnTo>
                    <a:pt x="722" y="276"/>
                  </a:lnTo>
                  <a:lnTo>
                    <a:pt x="720" y="278"/>
                  </a:lnTo>
                  <a:lnTo>
                    <a:pt x="718" y="280"/>
                  </a:lnTo>
                  <a:lnTo>
                    <a:pt x="718" y="282"/>
                  </a:lnTo>
                  <a:lnTo>
                    <a:pt x="716" y="282"/>
                  </a:lnTo>
                  <a:lnTo>
                    <a:pt x="712" y="278"/>
                  </a:lnTo>
                  <a:lnTo>
                    <a:pt x="710" y="270"/>
                  </a:lnTo>
                  <a:lnTo>
                    <a:pt x="710" y="260"/>
                  </a:lnTo>
                  <a:lnTo>
                    <a:pt x="710" y="250"/>
                  </a:lnTo>
                  <a:lnTo>
                    <a:pt x="708" y="246"/>
                  </a:lnTo>
                  <a:lnTo>
                    <a:pt x="706" y="244"/>
                  </a:lnTo>
                  <a:lnTo>
                    <a:pt x="704" y="244"/>
                  </a:lnTo>
                  <a:lnTo>
                    <a:pt x="700" y="242"/>
                  </a:lnTo>
                  <a:lnTo>
                    <a:pt x="696" y="242"/>
                  </a:lnTo>
                  <a:lnTo>
                    <a:pt x="694" y="244"/>
                  </a:lnTo>
                  <a:lnTo>
                    <a:pt x="692" y="244"/>
                  </a:lnTo>
                  <a:lnTo>
                    <a:pt x="690" y="244"/>
                  </a:lnTo>
                  <a:lnTo>
                    <a:pt x="688" y="246"/>
                  </a:lnTo>
                  <a:lnTo>
                    <a:pt x="684" y="248"/>
                  </a:lnTo>
                  <a:lnTo>
                    <a:pt x="684" y="250"/>
                  </a:lnTo>
                  <a:lnTo>
                    <a:pt x="684" y="254"/>
                  </a:lnTo>
                  <a:lnTo>
                    <a:pt x="684" y="258"/>
                  </a:lnTo>
                  <a:lnTo>
                    <a:pt x="686" y="262"/>
                  </a:lnTo>
                  <a:lnTo>
                    <a:pt x="686" y="266"/>
                  </a:lnTo>
                  <a:lnTo>
                    <a:pt x="688" y="270"/>
                  </a:lnTo>
                  <a:lnTo>
                    <a:pt x="690" y="274"/>
                  </a:lnTo>
                  <a:lnTo>
                    <a:pt x="690" y="278"/>
                  </a:lnTo>
                  <a:lnTo>
                    <a:pt x="690" y="282"/>
                  </a:lnTo>
                  <a:lnTo>
                    <a:pt x="690" y="284"/>
                  </a:lnTo>
                  <a:lnTo>
                    <a:pt x="686" y="288"/>
                  </a:lnTo>
                  <a:lnTo>
                    <a:pt x="682" y="290"/>
                  </a:lnTo>
                  <a:lnTo>
                    <a:pt x="676" y="292"/>
                  </a:lnTo>
                  <a:lnTo>
                    <a:pt x="672" y="298"/>
                  </a:lnTo>
                  <a:lnTo>
                    <a:pt x="670" y="304"/>
                  </a:lnTo>
                  <a:lnTo>
                    <a:pt x="668" y="308"/>
                  </a:lnTo>
                  <a:lnTo>
                    <a:pt x="670" y="314"/>
                  </a:lnTo>
                  <a:lnTo>
                    <a:pt x="670" y="318"/>
                  </a:lnTo>
                  <a:lnTo>
                    <a:pt x="672" y="320"/>
                  </a:lnTo>
                  <a:lnTo>
                    <a:pt x="674" y="322"/>
                  </a:lnTo>
                  <a:lnTo>
                    <a:pt x="678" y="324"/>
                  </a:lnTo>
                  <a:lnTo>
                    <a:pt x="680" y="326"/>
                  </a:lnTo>
                  <a:lnTo>
                    <a:pt x="680" y="330"/>
                  </a:lnTo>
                  <a:lnTo>
                    <a:pt x="682" y="332"/>
                  </a:lnTo>
                  <a:lnTo>
                    <a:pt x="680" y="338"/>
                  </a:lnTo>
                  <a:lnTo>
                    <a:pt x="680" y="344"/>
                  </a:lnTo>
                  <a:lnTo>
                    <a:pt x="678" y="350"/>
                  </a:lnTo>
                  <a:lnTo>
                    <a:pt x="674" y="354"/>
                  </a:lnTo>
                  <a:lnTo>
                    <a:pt x="670" y="364"/>
                  </a:lnTo>
                  <a:lnTo>
                    <a:pt x="670" y="378"/>
                  </a:lnTo>
                  <a:lnTo>
                    <a:pt x="668" y="392"/>
                  </a:lnTo>
                  <a:lnTo>
                    <a:pt x="668" y="398"/>
                  </a:lnTo>
                  <a:lnTo>
                    <a:pt x="684" y="400"/>
                  </a:lnTo>
                  <a:lnTo>
                    <a:pt x="698" y="390"/>
                  </a:lnTo>
                  <a:lnTo>
                    <a:pt x="704" y="390"/>
                  </a:lnTo>
                  <a:lnTo>
                    <a:pt x="710" y="390"/>
                  </a:lnTo>
                  <a:lnTo>
                    <a:pt x="714" y="392"/>
                  </a:lnTo>
                  <a:lnTo>
                    <a:pt x="716" y="394"/>
                  </a:lnTo>
                  <a:lnTo>
                    <a:pt x="718" y="398"/>
                  </a:lnTo>
                  <a:lnTo>
                    <a:pt x="720" y="400"/>
                  </a:lnTo>
                  <a:lnTo>
                    <a:pt x="722" y="402"/>
                  </a:lnTo>
                  <a:lnTo>
                    <a:pt x="722" y="404"/>
                  </a:lnTo>
                  <a:lnTo>
                    <a:pt x="724" y="406"/>
                  </a:lnTo>
                  <a:lnTo>
                    <a:pt x="726" y="416"/>
                  </a:lnTo>
                  <a:lnTo>
                    <a:pt x="730" y="428"/>
                  </a:lnTo>
                  <a:lnTo>
                    <a:pt x="732" y="438"/>
                  </a:lnTo>
                  <a:lnTo>
                    <a:pt x="732" y="444"/>
                  </a:lnTo>
                  <a:lnTo>
                    <a:pt x="734" y="446"/>
                  </a:lnTo>
                  <a:lnTo>
                    <a:pt x="736" y="448"/>
                  </a:lnTo>
                  <a:lnTo>
                    <a:pt x="738" y="450"/>
                  </a:lnTo>
                  <a:lnTo>
                    <a:pt x="740" y="450"/>
                  </a:lnTo>
                  <a:lnTo>
                    <a:pt x="742" y="450"/>
                  </a:lnTo>
                  <a:lnTo>
                    <a:pt x="746" y="448"/>
                  </a:lnTo>
                  <a:lnTo>
                    <a:pt x="748" y="448"/>
                  </a:lnTo>
                  <a:lnTo>
                    <a:pt x="752" y="448"/>
                  </a:lnTo>
                  <a:lnTo>
                    <a:pt x="754" y="450"/>
                  </a:lnTo>
                  <a:lnTo>
                    <a:pt x="758" y="452"/>
                  </a:lnTo>
                  <a:lnTo>
                    <a:pt x="760" y="454"/>
                  </a:lnTo>
                  <a:lnTo>
                    <a:pt x="766" y="456"/>
                  </a:lnTo>
                  <a:lnTo>
                    <a:pt x="770" y="458"/>
                  </a:lnTo>
                  <a:lnTo>
                    <a:pt x="774" y="458"/>
                  </a:lnTo>
                  <a:lnTo>
                    <a:pt x="772" y="462"/>
                  </a:lnTo>
                  <a:lnTo>
                    <a:pt x="768" y="466"/>
                  </a:lnTo>
                  <a:lnTo>
                    <a:pt x="764" y="468"/>
                  </a:lnTo>
                  <a:lnTo>
                    <a:pt x="760" y="468"/>
                  </a:lnTo>
                  <a:lnTo>
                    <a:pt x="758" y="470"/>
                  </a:lnTo>
                  <a:lnTo>
                    <a:pt x="756" y="470"/>
                  </a:lnTo>
                  <a:lnTo>
                    <a:pt x="752" y="470"/>
                  </a:lnTo>
                  <a:lnTo>
                    <a:pt x="750" y="472"/>
                  </a:lnTo>
                  <a:lnTo>
                    <a:pt x="748" y="476"/>
                  </a:lnTo>
                  <a:lnTo>
                    <a:pt x="746" y="480"/>
                  </a:lnTo>
                  <a:lnTo>
                    <a:pt x="746" y="484"/>
                  </a:lnTo>
                  <a:lnTo>
                    <a:pt x="748" y="486"/>
                  </a:lnTo>
                  <a:lnTo>
                    <a:pt x="752" y="496"/>
                  </a:lnTo>
                  <a:lnTo>
                    <a:pt x="752" y="510"/>
                  </a:lnTo>
                  <a:lnTo>
                    <a:pt x="752" y="520"/>
                  </a:lnTo>
                  <a:lnTo>
                    <a:pt x="750" y="522"/>
                  </a:lnTo>
                  <a:lnTo>
                    <a:pt x="746" y="524"/>
                  </a:lnTo>
                  <a:lnTo>
                    <a:pt x="744" y="522"/>
                  </a:lnTo>
                  <a:lnTo>
                    <a:pt x="740" y="520"/>
                  </a:lnTo>
                  <a:lnTo>
                    <a:pt x="738" y="516"/>
                  </a:lnTo>
                  <a:lnTo>
                    <a:pt x="738" y="510"/>
                  </a:lnTo>
                  <a:lnTo>
                    <a:pt x="736" y="498"/>
                  </a:lnTo>
                  <a:lnTo>
                    <a:pt x="730" y="484"/>
                  </a:lnTo>
                  <a:lnTo>
                    <a:pt x="726" y="476"/>
                  </a:lnTo>
                  <a:lnTo>
                    <a:pt x="724" y="474"/>
                  </a:lnTo>
                  <a:lnTo>
                    <a:pt x="722" y="474"/>
                  </a:lnTo>
                  <a:lnTo>
                    <a:pt x="720" y="476"/>
                  </a:lnTo>
                  <a:lnTo>
                    <a:pt x="718" y="480"/>
                  </a:lnTo>
                  <a:lnTo>
                    <a:pt x="716" y="482"/>
                  </a:lnTo>
                  <a:lnTo>
                    <a:pt x="716" y="484"/>
                  </a:lnTo>
                  <a:lnTo>
                    <a:pt x="714" y="488"/>
                  </a:lnTo>
                  <a:lnTo>
                    <a:pt x="712" y="492"/>
                  </a:lnTo>
                  <a:lnTo>
                    <a:pt x="710" y="494"/>
                  </a:lnTo>
                  <a:lnTo>
                    <a:pt x="706" y="494"/>
                  </a:lnTo>
                  <a:lnTo>
                    <a:pt x="704" y="494"/>
                  </a:lnTo>
                  <a:lnTo>
                    <a:pt x="704" y="492"/>
                  </a:lnTo>
                  <a:lnTo>
                    <a:pt x="704" y="490"/>
                  </a:lnTo>
                  <a:lnTo>
                    <a:pt x="704" y="488"/>
                  </a:lnTo>
                  <a:lnTo>
                    <a:pt x="706" y="486"/>
                  </a:lnTo>
                  <a:lnTo>
                    <a:pt x="708" y="476"/>
                  </a:lnTo>
                  <a:lnTo>
                    <a:pt x="710" y="460"/>
                  </a:lnTo>
                  <a:lnTo>
                    <a:pt x="712" y="442"/>
                  </a:lnTo>
                  <a:lnTo>
                    <a:pt x="712" y="424"/>
                  </a:lnTo>
                  <a:lnTo>
                    <a:pt x="712" y="412"/>
                  </a:lnTo>
                  <a:lnTo>
                    <a:pt x="710" y="408"/>
                  </a:lnTo>
                  <a:lnTo>
                    <a:pt x="706" y="398"/>
                  </a:lnTo>
                  <a:lnTo>
                    <a:pt x="698" y="408"/>
                  </a:lnTo>
                  <a:lnTo>
                    <a:pt x="696" y="410"/>
                  </a:lnTo>
                  <a:lnTo>
                    <a:pt x="692" y="410"/>
                  </a:lnTo>
                  <a:lnTo>
                    <a:pt x="686" y="410"/>
                  </a:lnTo>
                  <a:lnTo>
                    <a:pt x="682" y="412"/>
                  </a:lnTo>
                  <a:lnTo>
                    <a:pt x="680" y="414"/>
                  </a:lnTo>
                  <a:lnTo>
                    <a:pt x="678" y="416"/>
                  </a:lnTo>
                  <a:lnTo>
                    <a:pt x="678" y="418"/>
                  </a:lnTo>
                  <a:lnTo>
                    <a:pt x="676" y="424"/>
                  </a:lnTo>
                  <a:lnTo>
                    <a:pt x="676" y="440"/>
                  </a:lnTo>
                  <a:lnTo>
                    <a:pt x="676" y="456"/>
                  </a:lnTo>
                  <a:lnTo>
                    <a:pt x="676" y="468"/>
                  </a:lnTo>
                  <a:lnTo>
                    <a:pt x="674" y="474"/>
                  </a:lnTo>
                  <a:lnTo>
                    <a:pt x="674" y="478"/>
                  </a:lnTo>
                  <a:lnTo>
                    <a:pt x="670" y="482"/>
                  </a:lnTo>
                  <a:lnTo>
                    <a:pt x="666" y="486"/>
                  </a:lnTo>
                  <a:lnTo>
                    <a:pt x="662" y="486"/>
                  </a:lnTo>
                  <a:lnTo>
                    <a:pt x="658" y="486"/>
                  </a:lnTo>
                  <a:lnTo>
                    <a:pt x="652" y="488"/>
                  </a:lnTo>
                  <a:lnTo>
                    <a:pt x="648" y="490"/>
                  </a:lnTo>
                  <a:lnTo>
                    <a:pt x="646" y="492"/>
                  </a:lnTo>
                  <a:lnTo>
                    <a:pt x="632" y="494"/>
                  </a:lnTo>
                  <a:lnTo>
                    <a:pt x="618" y="490"/>
                  </a:lnTo>
                  <a:lnTo>
                    <a:pt x="606" y="486"/>
                  </a:lnTo>
                  <a:lnTo>
                    <a:pt x="602" y="484"/>
                  </a:lnTo>
                  <a:lnTo>
                    <a:pt x="610" y="480"/>
                  </a:lnTo>
                  <a:lnTo>
                    <a:pt x="622" y="478"/>
                  </a:lnTo>
                  <a:lnTo>
                    <a:pt x="636" y="476"/>
                  </a:lnTo>
                  <a:lnTo>
                    <a:pt x="642" y="476"/>
                  </a:lnTo>
                  <a:lnTo>
                    <a:pt x="646" y="474"/>
                  </a:lnTo>
                  <a:lnTo>
                    <a:pt x="648" y="472"/>
                  </a:lnTo>
                  <a:lnTo>
                    <a:pt x="648" y="468"/>
                  </a:lnTo>
                  <a:lnTo>
                    <a:pt x="648" y="466"/>
                  </a:lnTo>
                  <a:lnTo>
                    <a:pt x="646" y="462"/>
                  </a:lnTo>
                  <a:lnTo>
                    <a:pt x="646" y="458"/>
                  </a:lnTo>
                  <a:lnTo>
                    <a:pt x="646" y="456"/>
                  </a:lnTo>
                  <a:lnTo>
                    <a:pt x="646" y="454"/>
                  </a:lnTo>
                  <a:lnTo>
                    <a:pt x="648" y="452"/>
                  </a:lnTo>
                  <a:lnTo>
                    <a:pt x="650" y="448"/>
                  </a:lnTo>
                  <a:lnTo>
                    <a:pt x="652" y="444"/>
                  </a:lnTo>
                  <a:lnTo>
                    <a:pt x="656" y="440"/>
                  </a:lnTo>
                  <a:lnTo>
                    <a:pt x="660" y="434"/>
                  </a:lnTo>
                  <a:lnTo>
                    <a:pt x="662" y="430"/>
                  </a:lnTo>
                  <a:lnTo>
                    <a:pt x="664" y="428"/>
                  </a:lnTo>
                  <a:lnTo>
                    <a:pt x="664" y="426"/>
                  </a:lnTo>
                  <a:lnTo>
                    <a:pt x="668" y="422"/>
                  </a:lnTo>
                  <a:lnTo>
                    <a:pt x="668" y="418"/>
                  </a:lnTo>
                  <a:lnTo>
                    <a:pt x="668" y="416"/>
                  </a:lnTo>
                  <a:lnTo>
                    <a:pt x="666" y="416"/>
                  </a:lnTo>
                  <a:lnTo>
                    <a:pt x="666" y="414"/>
                  </a:lnTo>
                  <a:lnTo>
                    <a:pt x="664" y="414"/>
                  </a:lnTo>
                  <a:lnTo>
                    <a:pt x="662" y="414"/>
                  </a:lnTo>
                  <a:lnTo>
                    <a:pt x="660" y="412"/>
                  </a:lnTo>
                  <a:lnTo>
                    <a:pt x="658" y="412"/>
                  </a:lnTo>
                  <a:lnTo>
                    <a:pt x="656" y="410"/>
                  </a:lnTo>
                  <a:lnTo>
                    <a:pt x="656" y="408"/>
                  </a:lnTo>
                  <a:lnTo>
                    <a:pt x="656" y="400"/>
                  </a:lnTo>
                  <a:lnTo>
                    <a:pt x="656" y="384"/>
                  </a:lnTo>
                  <a:lnTo>
                    <a:pt x="656" y="368"/>
                  </a:lnTo>
                  <a:lnTo>
                    <a:pt x="656" y="354"/>
                  </a:lnTo>
                  <a:lnTo>
                    <a:pt x="656" y="348"/>
                  </a:lnTo>
                  <a:lnTo>
                    <a:pt x="658" y="342"/>
                  </a:lnTo>
                  <a:lnTo>
                    <a:pt x="658" y="336"/>
                  </a:lnTo>
                  <a:lnTo>
                    <a:pt x="656" y="330"/>
                  </a:lnTo>
                  <a:lnTo>
                    <a:pt x="654" y="324"/>
                  </a:lnTo>
                  <a:lnTo>
                    <a:pt x="652" y="320"/>
                  </a:lnTo>
                  <a:lnTo>
                    <a:pt x="650" y="318"/>
                  </a:lnTo>
                  <a:lnTo>
                    <a:pt x="650" y="292"/>
                  </a:lnTo>
                  <a:lnTo>
                    <a:pt x="656" y="286"/>
                  </a:lnTo>
                  <a:lnTo>
                    <a:pt x="658" y="274"/>
                  </a:lnTo>
                  <a:lnTo>
                    <a:pt x="670" y="262"/>
                  </a:lnTo>
                  <a:lnTo>
                    <a:pt x="672" y="258"/>
                  </a:lnTo>
                  <a:lnTo>
                    <a:pt x="670" y="256"/>
                  </a:lnTo>
                  <a:lnTo>
                    <a:pt x="666" y="252"/>
                  </a:lnTo>
                  <a:lnTo>
                    <a:pt x="664" y="250"/>
                  </a:lnTo>
                  <a:lnTo>
                    <a:pt x="660" y="250"/>
                  </a:lnTo>
                  <a:lnTo>
                    <a:pt x="660" y="248"/>
                  </a:lnTo>
                  <a:lnTo>
                    <a:pt x="634" y="252"/>
                  </a:lnTo>
                  <a:lnTo>
                    <a:pt x="630" y="246"/>
                  </a:lnTo>
                  <a:lnTo>
                    <a:pt x="620" y="250"/>
                  </a:lnTo>
                  <a:lnTo>
                    <a:pt x="614" y="258"/>
                  </a:lnTo>
                  <a:lnTo>
                    <a:pt x="610" y="268"/>
                  </a:lnTo>
                  <a:lnTo>
                    <a:pt x="610" y="278"/>
                  </a:lnTo>
                  <a:lnTo>
                    <a:pt x="610" y="280"/>
                  </a:lnTo>
                  <a:lnTo>
                    <a:pt x="608" y="286"/>
                  </a:lnTo>
                  <a:lnTo>
                    <a:pt x="604" y="292"/>
                  </a:lnTo>
                  <a:lnTo>
                    <a:pt x="602" y="296"/>
                  </a:lnTo>
                  <a:lnTo>
                    <a:pt x="598" y="300"/>
                  </a:lnTo>
                  <a:lnTo>
                    <a:pt x="594" y="302"/>
                  </a:lnTo>
                  <a:lnTo>
                    <a:pt x="592" y="304"/>
                  </a:lnTo>
                  <a:lnTo>
                    <a:pt x="584" y="316"/>
                  </a:lnTo>
                  <a:lnTo>
                    <a:pt x="580" y="332"/>
                  </a:lnTo>
                  <a:lnTo>
                    <a:pt x="580" y="350"/>
                  </a:lnTo>
                  <a:lnTo>
                    <a:pt x="582" y="364"/>
                  </a:lnTo>
                  <a:lnTo>
                    <a:pt x="582" y="370"/>
                  </a:lnTo>
                  <a:lnTo>
                    <a:pt x="584" y="374"/>
                  </a:lnTo>
                  <a:lnTo>
                    <a:pt x="586" y="376"/>
                  </a:lnTo>
                  <a:lnTo>
                    <a:pt x="586" y="382"/>
                  </a:lnTo>
                  <a:lnTo>
                    <a:pt x="588" y="386"/>
                  </a:lnTo>
                  <a:lnTo>
                    <a:pt x="590" y="392"/>
                  </a:lnTo>
                  <a:lnTo>
                    <a:pt x="590" y="396"/>
                  </a:lnTo>
                  <a:lnTo>
                    <a:pt x="590" y="400"/>
                  </a:lnTo>
                  <a:lnTo>
                    <a:pt x="588" y="402"/>
                  </a:lnTo>
                  <a:lnTo>
                    <a:pt x="586" y="404"/>
                  </a:lnTo>
                  <a:lnTo>
                    <a:pt x="584" y="404"/>
                  </a:lnTo>
                  <a:lnTo>
                    <a:pt x="552" y="374"/>
                  </a:lnTo>
                  <a:lnTo>
                    <a:pt x="516" y="370"/>
                  </a:lnTo>
                  <a:lnTo>
                    <a:pt x="512" y="380"/>
                  </a:lnTo>
                  <a:lnTo>
                    <a:pt x="516" y="388"/>
                  </a:lnTo>
                  <a:lnTo>
                    <a:pt x="516" y="404"/>
                  </a:lnTo>
                  <a:lnTo>
                    <a:pt x="494" y="420"/>
                  </a:lnTo>
                  <a:lnTo>
                    <a:pt x="496" y="410"/>
                  </a:lnTo>
                  <a:lnTo>
                    <a:pt x="496" y="402"/>
                  </a:lnTo>
                  <a:lnTo>
                    <a:pt x="498" y="398"/>
                  </a:lnTo>
                  <a:lnTo>
                    <a:pt x="498" y="396"/>
                  </a:lnTo>
                  <a:lnTo>
                    <a:pt x="490" y="396"/>
                  </a:lnTo>
                  <a:lnTo>
                    <a:pt x="482" y="404"/>
                  </a:lnTo>
                  <a:lnTo>
                    <a:pt x="478" y="414"/>
                  </a:lnTo>
                  <a:lnTo>
                    <a:pt x="456" y="412"/>
                  </a:lnTo>
                  <a:lnTo>
                    <a:pt x="448" y="412"/>
                  </a:lnTo>
                  <a:lnTo>
                    <a:pt x="442" y="414"/>
                  </a:lnTo>
                  <a:lnTo>
                    <a:pt x="438" y="416"/>
                  </a:lnTo>
                  <a:lnTo>
                    <a:pt x="434" y="418"/>
                  </a:lnTo>
                  <a:lnTo>
                    <a:pt x="432" y="420"/>
                  </a:lnTo>
                  <a:lnTo>
                    <a:pt x="432" y="400"/>
                  </a:lnTo>
                  <a:lnTo>
                    <a:pt x="426" y="400"/>
                  </a:lnTo>
                  <a:lnTo>
                    <a:pt x="420" y="404"/>
                  </a:lnTo>
                  <a:lnTo>
                    <a:pt x="410" y="410"/>
                  </a:lnTo>
                  <a:lnTo>
                    <a:pt x="400" y="416"/>
                  </a:lnTo>
                  <a:lnTo>
                    <a:pt x="392" y="420"/>
                  </a:lnTo>
                  <a:lnTo>
                    <a:pt x="390" y="422"/>
                  </a:lnTo>
                  <a:lnTo>
                    <a:pt x="372" y="428"/>
                  </a:lnTo>
                  <a:lnTo>
                    <a:pt x="360" y="436"/>
                  </a:lnTo>
                  <a:lnTo>
                    <a:pt x="352" y="448"/>
                  </a:lnTo>
                  <a:lnTo>
                    <a:pt x="350" y="456"/>
                  </a:lnTo>
                  <a:lnTo>
                    <a:pt x="350" y="458"/>
                  </a:lnTo>
                  <a:lnTo>
                    <a:pt x="348" y="466"/>
                  </a:lnTo>
                  <a:lnTo>
                    <a:pt x="348" y="470"/>
                  </a:lnTo>
                  <a:lnTo>
                    <a:pt x="346" y="470"/>
                  </a:lnTo>
                  <a:lnTo>
                    <a:pt x="344" y="472"/>
                  </a:lnTo>
                  <a:lnTo>
                    <a:pt x="342" y="470"/>
                  </a:lnTo>
                  <a:lnTo>
                    <a:pt x="340" y="470"/>
                  </a:lnTo>
                  <a:lnTo>
                    <a:pt x="340" y="468"/>
                  </a:lnTo>
                  <a:lnTo>
                    <a:pt x="338" y="466"/>
                  </a:lnTo>
                  <a:lnTo>
                    <a:pt x="324" y="460"/>
                  </a:lnTo>
                  <a:lnTo>
                    <a:pt x="324" y="446"/>
                  </a:lnTo>
                  <a:lnTo>
                    <a:pt x="330" y="440"/>
                  </a:lnTo>
                  <a:lnTo>
                    <a:pt x="334" y="436"/>
                  </a:lnTo>
                  <a:lnTo>
                    <a:pt x="336" y="432"/>
                  </a:lnTo>
                  <a:lnTo>
                    <a:pt x="336" y="428"/>
                  </a:lnTo>
                  <a:lnTo>
                    <a:pt x="336" y="426"/>
                  </a:lnTo>
                  <a:lnTo>
                    <a:pt x="336" y="424"/>
                  </a:lnTo>
                  <a:lnTo>
                    <a:pt x="334" y="424"/>
                  </a:lnTo>
                  <a:lnTo>
                    <a:pt x="334" y="418"/>
                  </a:lnTo>
                  <a:lnTo>
                    <a:pt x="330" y="414"/>
                  </a:lnTo>
                  <a:lnTo>
                    <a:pt x="328" y="410"/>
                  </a:lnTo>
                  <a:lnTo>
                    <a:pt x="322" y="408"/>
                  </a:lnTo>
                  <a:lnTo>
                    <a:pt x="318" y="406"/>
                  </a:lnTo>
                  <a:lnTo>
                    <a:pt x="314" y="404"/>
                  </a:lnTo>
                  <a:lnTo>
                    <a:pt x="310" y="404"/>
                  </a:lnTo>
                  <a:lnTo>
                    <a:pt x="308" y="404"/>
                  </a:lnTo>
                  <a:lnTo>
                    <a:pt x="306" y="404"/>
                  </a:lnTo>
                  <a:lnTo>
                    <a:pt x="304" y="406"/>
                  </a:lnTo>
                  <a:lnTo>
                    <a:pt x="300" y="406"/>
                  </a:lnTo>
                  <a:lnTo>
                    <a:pt x="296" y="408"/>
                  </a:lnTo>
                  <a:lnTo>
                    <a:pt x="292" y="408"/>
                  </a:lnTo>
                  <a:lnTo>
                    <a:pt x="290" y="408"/>
                  </a:lnTo>
                  <a:lnTo>
                    <a:pt x="288" y="408"/>
                  </a:lnTo>
                  <a:lnTo>
                    <a:pt x="300" y="416"/>
                  </a:lnTo>
                  <a:lnTo>
                    <a:pt x="300" y="440"/>
                  </a:lnTo>
                  <a:lnTo>
                    <a:pt x="300" y="454"/>
                  </a:lnTo>
                  <a:lnTo>
                    <a:pt x="302" y="454"/>
                  </a:lnTo>
                  <a:lnTo>
                    <a:pt x="302" y="456"/>
                  </a:lnTo>
                  <a:lnTo>
                    <a:pt x="304" y="460"/>
                  </a:lnTo>
                  <a:lnTo>
                    <a:pt x="306" y="462"/>
                  </a:lnTo>
                  <a:lnTo>
                    <a:pt x="306" y="464"/>
                  </a:lnTo>
                  <a:lnTo>
                    <a:pt x="308" y="466"/>
                  </a:lnTo>
                  <a:lnTo>
                    <a:pt x="306" y="476"/>
                  </a:lnTo>
                  <a:lnTo>
                    <a:pt x="306" y="482"/>
                  </a:lnTo>
                  <a:lnTo>
                    <a:pt x="304" y="486"/>
                  </a:lnTo>
                  <a:lnTo>
                    <a:pt x="302" y="490"/>
                  </a:lnTo>
                  <a:lnTo>
                    <a:pt x="292" y="486"/>
                  </a:lnTo>
                  <a:lnTo>
                    <a:pt x="284" y="480"/>
                  </a:lnTo>
                  <a:lnTo>
                    <a:pt x="278" y="480"/>
                  </a:lnTo>
                  <a:lnTo>
                    <a:pt x="262" y="498"/>
                  </a:lnTo>
                  <a:lnTo>
                    <a:pt x="246" y="510"/>
                  </a:lnTo>
                  <a:lnTo>
                    <a:pt x="244" y="514"/>
                  </a:lnTo>
                  <a:lnTo>
                    <a:pt x="244" y="518"/>
                  </a:lnTo>
                  <a:lnTo>
                    <a:pt x="248" y="522"/>
                  </a:lnTo>
                  <a:lnTo>
                    <a:pt x="250" y="524"/>
                  </a:lnTo>
                  <a:lnTo>
                    <a:pt x="254" y="528"/>
                  </a:lnTo>
                  <a:lnTo>
                    <a:pt x="256" y="530"/>
                  </a:lnTo>
                  <a:lnTo>
                    <a:pt x="258" y="530"/>
                  </a:lnTo>
                  <a:lnTo>
                    <a:pt x="256" y="538"/>
                  </a:lnTo>
                  <a:lnTo>
                    <a:pt x="232" y="540"/>
                  </a:lnTo>
                  <a:lnTo>
                    <a:pt x="220" y="526"/>
                  </a:lnTo>
                  <a:lnTo>
                    <a:pt x="216" y="514"/>
                  </a:lnTo>
                  <a:lnTo>
                    <a:pt x="206" y="508"/>
                  </a:lnTo>
                  <a:lnTo>
                    <a:pt x="202" y="518"/>
                  </a:lnTo>
                  <a:lnTo>
                    <a:pt x="208" y="534"/>
                  </a:lnTo>
                  <a:lnTo>
                    <a:pt x="218" y="554"/>
                  </a:lnTo>
                  <a:lnTo>
                    <a:pt x="218" y="558"/>
                  </a:lnTo>
                  <a:lnTo>
                    <a:pt x="216" y="560"/>
                  </a:lnTo>
                  <a:lnTo>
                    <a:pt x="216" y="562"/>
                  </a:lnTo>
                  <a:lnTo>
                    <a:pt x="212" y="562"/>
                  </a:lnTo>
                  <a:lnTo>
                    <a:pt x="210" y="560"/>
                  </a:lnTo>
                  <a:lnTo>
                    <a:pt x="208" y="560"/>
                  </a:lnTo>
                  <a:lnTo>
                    <a:pt x="198" y="548"/>
                  </a:lnTo>
                  <a:lnTo>
                    <a:pt x="182" y="540"/>
                  </a:lnTo>
                  <a:lnTo>
                    <a:pt x="182" y="536"/>
                  </a:lnTo>
                  <a:lnTo>
                    <a:pt x="182" y="532"/>
                  </a:lnTo>
                  <a:lnTo>
                    <a:pt x="182" y="528"/>
                  </a:lnTo>
                  <a:lnTo>
                    <a:pt x="182" y="524"/>
                  </a:lnTo>
                  <a:lnTo>
                    <a:pt x="184" y="520"/>
                  </a:lnTo>
                  <a:lnTo>
                    <a:pt x="186" y="518"/>
                  </a:lnTo>
                  <a:lnTo>
                    <a:pt x="186" y="514"/>
                  </a:lnTo>
                  <a:lnTo>
                    <a:pt x="186" y="510"/>
                  </a:lnTo>
                  <a:lnTo>
                    <a:pt x="186" y="508"/>
                  </a:lnTo>
                  <a:lnTo>
                    <a:pt x="186" y="504"/>
                  </a:lnTo>
                  <a:lnTo>
                    <a:pt x="162" y="484"/>
                  </a:lnTo>
                  <a:lnTo>
                    <a:pt x="156" y="468"/>
                  </a:lnTo>
                  <a:lnTo>
                    <a:pt x="176" y="476"/>
                  </a:lnTo>
                  <a:lnTo>
                    <a:pt x="182" y="482"/>
                  </a:lnTo>
                  <a:lnTo>
                    <a:pt x="198" y="488"/>
                  </a:lnTo>
                  <a:lnTo>
                    <a:pt x="210" y="498"/>
                  </a:lnTo>
                  <a:lnTo>
                    <a:pt x="220" y="502"/>
                  </a:lnTo>
                  <a:lnTo>
                    <a:pt x="232" y="500"/>
                  </a:lnTo>
                  <a:lnTo>
                    <a:pt x="242" y="496"/>
                  </a:lnTo>
                  <a:lnTo>
                    <a:pt x="246" y="494"/>
                  </a:lnTo>
                  <a:lnTo>
                    <a:pt x="258" y="480"/>
                  </a:lnTo>
                  <a:lnTo>
                    <a:pt x="266" y="466"/>
                  </a:lnTo>
                  <a:lnTo>
                    <a:pt x="268" y="452"/>
                  </a:lnTo>
                  <a:lnTo>
                    <a:pt x="268" y="446"/>
                  </a:lnTo>
                  <a:lnTo>
                    <a:pt x="266" y="442"/>
                  </a:lnTo>
                  <a:lnTo>
                    <a:pt x="262" y="438"/>
                  </a:lnTo>
                  <a:lnTo>
                    <a:pt x="256" y="436"/>
                  </a:lnTo>
                  <a:lnTo>
                    <a:pt x="252" y="432"/>
                  </a:lnTo>
                  <a:lnTo>
                    <a:pt x="246" y="432"/>
                  </a:lnTo>
                  <a:lnTo>
                    <a:pt x="242" y="430"/>
                  </a:lnTo>
                  <a:lnTo>
                    <a:pt x="238" y="430"/>
                  </a:lnTo>
                  <a:lnTo>
                    <a:pt x="236" y="428"/>
                  </a:lnTo>
                  <a:lnTo>
                    <a:pt x="230" y="412"/>
                  </a:lnTo>
                  <a:lnTo>
                    <a:pt x="218" y="396"/>
                  </a:lnTo>
                  <a:lnTo>
                    <a:pt x="204" y="388"/>
                  </a:lnTo>
                  <a:lnTo>
                    <a:pt x="190" y="384"/>
                  </a:lnTo>
                  <a:lnTo>
                    <a:pt x="176" y="382"/>
                  </a:lnTo>
                  <a:lnTo>
                    <a:pt x="168" y="382"/>
                  </a:lnTo>
                  <a:lnTo>
                    <a:pt x="164" y="382"/>
                  </a:lnTo>
                  <a:lnTo>
                    <a:pt x="162" y="380"/>
                  </a:lnTo>
                  <a:lnTo>
                    <a:pt x="160" y="376"/>
                  </a:lnTo>
                  <a:lnTo>
                    <a:pt x="156" y="374"/>
                  </a:lnTo>
                  <a:lnTo>
                    <a:pt x="154" y="372"/>
                  </a:lnTo>
                  <a:lnTo>
                    <a:pt x="150" y="372"/>
                  </a:lnTo>
                  <a:lnTo>
                    <a:pt x="150" y="370"/>
                  </a:lnTo>
                  <a:lnTo>
                    <a:pt x="152" y="364"/>
                  </a:lnTo>
                  <a:lnTo>
                    <a:pt x="162" y="368"/>
                  </a:lnTo>
                  <a:lnTo>
                    <a:pt x="168" y="364"/>
                  </a:lnTo>
                  <a:lnTo>
                    <a:pt x="148" y="354"/>
                  </a:lnTo>
                  <a:lnTo>
                    <a:pt x="140" y="364"/>
                  </a:lnTo>
                  <a:lnTo>
                    <a:pt x="132" y="364"/>
                  </a:lnTo>
                  <a:lnTo>
                    <a:pt x="132" y="370"/>
                  </a:lnTo>
                  <a:lnTo>
                    <a:pt x="130" y="374"/>
                  </a:lnTo>
                  <a:lnTo>
                    <a:pt x="128" y="378"/>
                  </a:lnTo>
                  <a:lnTo>
                    <a:pt x="124" y="380"/>
                  </a:lnTo>
                  <a:lnTo>
                    <a:pt x="122" y="382"/>
                  </a:lnTo>
                  <a:lnTo>
                    <a:pt x="120" y="384"/>
                  </a:lnTo>
                  <a:lnTo>
                    <a:pt x="118" y="384"/>
                  </a:lnTo>
                  <a:lnTo>
                    <a:pt x="110" y="402"/>
                  </a:lnTo>
                  <a:lnTo>
                    <a:pt x="110" y="420"/>
                  </a:lnTo>
                  <a:lnTo>
                    <a:pt x="130" y="440"/>
                  </a:lnTo>
                  <a:lnTo>
                    <a:pt x="130" y="470"/>
                  </a:lnTo>
                  <a:lnTo>
                    <a:pt x="118" y="484"/>
                  </a:lnTo>
                  <a:lnTo>
                    <a:pt x="126" y="502"/>
                  </a:lnTo>
                  <a:lnTo>
                    <a:pt x="122" y="556"/>
                  </a:lnTo>
                  <a:lnTo>
                    <a:pt x="122" y="562"/>
                  </a:lnTo>
                  <a:lnTo>
                    <a:pt x="122" y="568"/>
                  </a:lnTo>
                  <a:lnTo>
                    <a:pt x="124" y="572"/>
                  </a:lnTo>
                  <a:lnTo>
                    <a:pt x="126" y="574"/>
                  </a:lnTo>
                  <a:lnTo>
                    <a:pt x="126" y="576"/>
                  </a:lnTo>
                  <a:lnTo>
                    <a:pt x="132" y="592"/>
                  </a:lnTo>
                  <a:lnTo>
                    <a:pt x="134" y="606"/>
                  </a:lnTo>
                  <a:lnTo>
                    <a:pt x="132" y="614"/>
                  </a:lnTo>
                  <a:lnTo>
                    <a:pt x="130" y="616"/>
                  </a:lnTo>
                  <a:lnTo>
                    <a:pt x="96" y="650"/>
                  </a:lnTo>
                  <a:lnTo>
                    <a:pt x="100" y="654"/>
                  </a:lnTo>
                  <a:lnTo>
                    <a:pt x="106" y="658"/>
                  </a:lnTo>
                  <a:lnTo>
                    <a:pt x="110" y="660"/>
                  </a:lnTo>
                  <a:lnTo>
                    <a:pt x="116" y="662"/>
                  </a:lnTo>
                  <a:lnTo>
                    <a:pt x="122" y="662"/>
                  </a:lnTo>
                  <a:lnTo>
                    <a:pt x="124" y="662"/>
                  </a:lnTo>
                  <a:lnTo>
                    <a:pt x="126" y="662"/>
                  </a:lnTo>
                  <a:lnTo>
                    <a:pt x="122" y="662"/>
                  </a:lnTo>
                  <a:lnTo>
                    <a:pt x="118" y="664"/>
                  </a:lnTo>
                  <a:lnTo>
                    <a:pt x="114" y="666"/>
                  </a:lnTo>
                  <a:lnTo>
                    <a:pt x="112" y="668"/>
                  </a:lnTo>
                  <a:lnTo>
                    <a:pt x="110" y="668"/>
                  </a:lnTo>
                  <a:lnTo>
                    <a:pt x="104" y="668"/>
                  </a:lnTo>
                  <a:lnTo>
                    <a:pt x="98" y="670"/>
                  </a:lnTo>
                  <a:lnTo>
                    <a:pt x="94" y="672"/>
                  </a:lnTo>
                  <a:lnTo>
                    <a:pt x="90" y="674"/>
                  </a:lnTo>
                  <a:lnTo>
                    <a:pt x="86" y="676"/>
                  </a:lnTo>
                  <a:lnTo>
                    <a:pt x="84" y="678"/>
                  </a:lnTo>
                  <a:lnTo>
                    <a:pt x="78" y="674"/>
                  </a:lnTo>
                  <a:lnTo>
                    <a:pt x="68" y="672"/>
                  </a:lnTo>
                  <a:lnTo>
                    <a:pt x="60" y="672"/>
                  </a:lnTo>
                  <a:lnTo>
                    <a:pt x="54" y="674"/>
                  </a:lnTo>
                  <a:lnTo>
                    <a:pt x="50" y="678"/>
                  </a:lnTo>
                  <a:lnTo>
                    <a:pt x="46" y="680"/>
                  </a:lnTo>
                  <a:lnTo>
                    <a:pt x="44" y="682"/>
                  </a:lnTo>
                  <a:lnTo>
                    <a:pt x="44" y="684"/>
                  </a:lnTo>
                  <a:lnTo>
                    <a:pt x="42" y="686"/>
                  </a:lnTo>
                  <a:lnTo>
                    <a:pt x="40" y="690"/>
                  </a:lnTo>
                  <a:lnTo>
                    <a:pt x="40" y="694"/>
                  </a:lnTo>
                  <a:lnTo>
                    <a:pt x="40" y="698"/>
                  </a:lnTo>
                  <a:lnTo>
                    <a:pt x="40" y="702"/>
                  </a:lnTo>
                  <a:lnTo>
                    <a:pt x="40" y="704"/>
                  </a:lnTo>
                  <a:lnTo>
                    <a:pt x="40" y="706"/>
                  </a:lnTo>
                  <a:lnTo>
                    <a:pt x="46" y="710"/>
                  </a:lnTo>
                  <a:lnTo>
                    <a:pt x="48" y="720"/>
                  </a:lnTo>
                  <a:lnTo>
                    <a:pt x="48" y="726"/>
                  </a:lnTo>
                  <a:lnTo>
                    <a:pt x="48" y="730"/>
                  </a:lnTo>
                  <a:lnTo>
                    <a:pt x="46" y="734"/>
                  </a:lnTo>
                  <a:lnTo>
                    <a:pt x="46" y="736"/>
                  </a:lnTo>
                  <a:lnTo>
                    <a:pt x="44" y="738"/>
                  </a:lnTo>
                  <a:lnTo>
                    <a:pt x="42" y="738"/>
                  </a:lnTo>
                  <a:lnTo>
                    <a:pt x="38" y="736"/>
                  </a:lnTo>
                  <a:lnTo>
                    <a:pt x="34" y="734"/>
                  </a:lnTo>
                  <a:lnTo>
                    <a:pt x="30" y="732"/>
                  </a:lnTo>
                  <a:lnTo>
                    <a:pt x="30" y="730"/>
                  </a:lnTo>
                  <a:lnTo>
                    <a:pt x="28" y="730"/>
                  </a:lnTo>
                  <a:lnTo>
                    <a:pt x="20" y="722"/>
                  </a:lnTo>
                  <a:lnTo>
                    <a:pt x="8" y="736"/>
                  </a:lnTo>
                  <a:lnTo>
                    <a:pt x="4" y="738"/>
                  </a:lnTo>
                  <a:lnTo>
                    <a:pt x="4" y="744"/>
                  </a:lnTo>
                  <a:lnTo>
                    <a:pt x="2" y="750"/>
                  </a:lnTo>
                  <a:lnTo>
                    <a:pt x="2" y="756"/>
                  </a:lnTo>
                  <a:lnTo>
                    <a:pt x="0" y="764"/>
                  </a:lnTo>
                  <a:lnTo>
                    <a:pt x="0" y="778"/>
                  </a:lnTo>
                  <a:lnTo>
                    <a:pt x="2" y="780"/>
                  </a:lnTo>
                  <a:lnTo>
                    <a:pt x="4" y="782"/>
                  </a:lnTo>
                  <a:lnTo>
                    <a:pt x="8" y="782"/>
                  </a:lnTo>
                  <a:lnTo>
                    <a:pt x="14" y="782"/>
                  </a:lnTo>
                  <a:lnTo>
                    <a:pt x="18" y="782"/>
                  </a:lnTo>
                  <a:lnTo>
                    <a:pt x="20" y="780"/>
                  </a:lnTo>
                  <a:lnTo>
                    <a:pt x="22" y="780"/>
                  </a:lnTo>
                  <a:lnTo>
                    <a:pt x="22" y="782"/>
                  </a:lnTo>
                  <a:lnTo>
                    <a:pt x="24" y="784"/>
                  </a:lnTo>
                  <a:lnTo>
                    <a:pt x="26" y="786"/>
                  </a:lnTo>
                  <a:lnTo>
                    <a:pt x="30" y="788"/>
                  </a:lnTo>
                  <a:lnTo>
                    <a:pt x="32" y="790"/>
                  </a:lnTo>
                  <a:lnTo>
                    <a:pt x="34" y="792"/>
                  </a:lnTo>
                  <a:lnTo>
                    <a:pt x="36" y="796"/>
                  </a:lnTo>
                  <a:lnTo>
                    <a:pt x="38" y="802"/>
                  </a:lnTo>
                  <a:lnTo>
                    <a:pt x="40" y="806"/>
                  </a:lnTo>
                  <a:lnTo>
                    <a:pt x="42" y="810"/>
                  </a:lnTo>
                  <a:lnTo>
                    <a:pt x="44" y="814"/>
                  </a:lnTo>
                  <a:lnTo>
                    <a:pt x="46" y="820"/>
                  </a:lnTo>
                  <a:lnTo>
                    <a:pt x="44" y="824"/>
                  </a:lnTo>
                  <a:lnTo>
                    <a:pt x="42" y="828"/>
                  </a:lnTo>
                  <a:lnTo>
                    <a:pt x="40" y="830"/>
                  </a:lnTo>
                  <a:lnTo>
                    <a:pt x="38" y="832"/>
                  </a:lnTo>
                  <a:lnTo>
                    <a:pt x="36" y="832"/>
                  </a:lnTo>
                  <a:lnTo>
                    <a:pt x="40" y="834"/>
                  </a:lnTo>
                  <a:lnTo>
                    <a:pt x="42" y="838"/>
                  </a:lnTo>
                  <a:lnTo>
                    <a:pt x="46" y="842"/>
                  </a:lnTo>
                  <a:lnTo>
                    <a:pt x="50" y="846"/>
                  </a:lnTo>
                  <a:lnTo>
                    <a:pt x="52" y="852"/>
                  </a:lnTo>
                  <a:lnTo>
                    <a:pt x="54" y="856"/>
                  </a:lnTo>
                  <a:lnTo>
                    <a:pt x="56" y="858"/>
                  </a:lnTo>
                  <a:lnTo>
                    <a:pt x="56" y="860"/>
                  </a:lnTo>
                  <a:lnTo>
                    <a:pt x="58" y="866"/>
                  </a:lnTo>
                  <a:lnTo>
                    <a:pt x="60" y="872"/>
                  </a:lnTo>
                  <a:lnTo>
                    <a:pt x="62" y="874"/>
                  </a:lnTo>
                  <a:lnTo>
                    <a:pt x="62" y="876"/>
                  </a:lnTo>
                  <a:lnTo>
                    <a:pt x="60" y="878"/>
                  </a:lnTo>
                  <a:lnTo>
                    <a:pt x="38" y="892"/>
                  </a:lnTo>
                  <a:lnTo>
                    <a:pt x="38" y="894"/>
                  </a:lnTo>
                  <a:lnTo>
                    <a:pt x="36" y="894"/>
                  </a:lnTo>
                  <a:lnTo>
                    <a:pt x="34" y="894"/>
                  </a:lnTo>
                  <a:lnTo>
                    <a:pt x="32" y="892"/>
                  </a:lnTo>
                  <a:lnTo>
                    <a:pt x="32" y="894"/>
                  </a:lnTo>
                  <a:lnTo>
                    <a:pt x="30" y="898"/>
                  </a:lnTo>
                  <a:lnTo>
                    <a:pt x="28" y="902"/>
                  </a:lnTo>
                  <a:lnTo>
                    <a:pt x="30" y="906"/>
                  </a:lnTo>
                  <a:lnTo>
                    <a:pt x="30" y="908"/>
                  </a:lnTo>
                  <a:lnTo>
                    <a:pt x="32" y="908"/>
                  </a:lnTo>
                  <a:lnTo>
                    <a:pt x="28" y="908"/>
                  </a:lnTo>
                  <a:lnTo>
                    <a:pt x="26" y="910"/>
                  </a:lnTo>
                  <a:lnTo>
                    <a:pt x="24" y="910"/>
                  </a:lnTo>
                  <a:lnTo>
                    <a:pt x="22" y="912"/>
                  </a:lnTo>
                  <a:lnTo>
                    <a:pt x="28" y="918"/>
                  </a:lnTo>
                  <a:lnTo>
                    <a:pt x="30" y="916"/>
                  </a:lnTo>
                  <a:lnTo>
                    <a:pt x="34" y="914"/>
                  </a:lnTo>
                  <a:lnTo>
                    <a:pt x="40" y="914"/>
                  </a:lnTo>
                  <a:lnTo>
                    <a:pt x="46" y="914"/>
                  </a:lnTo>
                  <a:lnTo>
                    <a:pt x="50" y="914"/>
                  </a:lnTo>
                  <a:lnTo>
                    <a:pt x="56" y="916"/>
                  </a:lnTo>
                  <a:lnTo>
                    <a:pt x="58" y="916"/>
                  </a:lnTo>
                  <a:lnTo>
                    <a:pt x="60" y="918"/>
                  </a:lnTo>
                  <a:lnTo>
                    <a:pt x="64" y="918"/>
                  </a:lnTo>
                  <a:lnTo>
                    <a:pt x="68" y="918"/>
                  </a:lnTo>
                  <a:lnTo>
                    <a:pt x="74" y="918"/>
                  </a:lnTo>
                  <a:lnTo>
                    <a:pt x="76" y="916"/>
                  </a:lnTo>
                  <a:lnTo>
                    <a:pt x="78" y="916"/>
                  </a:lnTo>
                  <a:lnTo>
                    <a:pt x="80" y="912"/>
                  </a:lnTo>
                  <a:lnTo>
                    <a:pt x="84" y="914"/>
                  </a:lnTo>
                  <a:lnTo>
                    <a:pt x="88" y="916"/>
                  </a:lnTo>
                  <a:lnTo>
                    <a:pt x="92" y="918"/>
                  </a:lnTo>
                  <a:lnTo>
                    <a:pt x="96" y="922"/>
                  </a:lnTo>
                  <a:lnTo>
                    <a:pt x="100" y="926"/>
                  </a:lnTo>
                  <a:lnTo>
                    <a:pt x="100" y="928"/>
                  </a:lnTo>
                  <a:lnTo>
                    <a:pt x="102" y="930"/>
                  </a:lnTo>
                  <a:lnTo>
                    <a:pt x="104" y="934"/>
                  </a:lnTo>
                  <a:lnTo>
                    <a:pt x="106" y="940"/>
                  </a:lnTo>
                  <a:lnTo>
                    <a:pt x="106" y="946"/>
                  </a:lnTo>
                  <a:lnTo>
                    <a:pt x="106" y="952"/>
                  </a:lnTo>
                  <a:lnTo>
                    <a:pt x="104" y="960"/>
                  </a:lnTo>
                  <a:lnTo>
                    <a:pt x="104" y="966"/>
                  </a:lnTo>
                  <a:lnTo>
                    <a:pt x="104" y="970"/>
                  </a:lnTo>
                  <a:lnTo>
                    <a:pt x="106" y="972"/>
                  </a:lnTo>
                  <a:lnTo>
                    <a:pt x="108" y="974"/>
                  </a:lnTo>
                  <a:lnTo>
                    <a:pt x="110" y="976"/>
                  </a:lnTo>
                  <a:lnTo>
                    <a:pt x="112" y="972"/>
                  </a:lnTo>
                  <a:lnTo>
                    <a:pt x="114" y="970"/>
                  </a:lnTo>
                  <a:lnTo>
                    <a:pt x="116" y="970"/>
                  </a:lnTo>
                  <a:lnTo>
                    <a:pt x="120" y="968"/>
                  </a:lnTo>
                  <a:lnTo>
                    <a:pt x="124" y="966"/>
                  </a:lnTo>
                  <a:lnTo>
                    <a:pt x="128" y="966"/>
                  </a:lnTo>
                  <a:lnTo>
                    <a:pt x="130" y="966"/>
                  </a:lnTo>
                  <a:lnTo>
                    <a:pt x="140" y="964"/>
                  </a:lnTo>
                  <a:lnTo>
                    <a:pt x="150" y="968"/>
                  </a:lnTo>
                  <a:lnTo>
                    <a:pt x="158" y="972"/>
                  </a:lnTo>
                  <a:lnTo>
                    <a:pt x="162" y="974"/>
                  </a:lnTo>
                  <a:lnTo>
                    <a:pt x="158" y="976"/>
                  </a:lnTo>
                  <a:lnTo>
                    <a:pt x="164" y="976"/>
                  </a:lnTo>
                  <a:lnTo>
                    <a:pt x="170" y="974"/>
                  </a:lnTo>
                  <a:lnTo>
                    <a:pt x="174" y="974"/>
                  </a:lnTo>
                  <a:lnTo>
                    <a:pt x="176" y="976"/>
                  </a:lnTo>
                  <a:lnTo>
                    <a:pt x="180" y="976"/>
                  </a:lnTo>
                  <a:lnTo>
                    <a:pt x="180" y="978"/>
                  </a:lnTo>
                  <a:lnTo>
                    <a:pt x="182" y="978"/>
                  </a:lnTo>
                  <a:lnTo>
                    <a:pt x="180" y="978"/>
                  </a:lnTo>
                  <a:lnTo>
                    <a:pt x="178" y="980"/>
                  </a:lnTo>
                  <a:lnTo>
                    <a:pt x="176" y="984"/>
                  </a:lnTo>
                  <a:lnTo>
                    <a:pt x="174" y="986"/>
                  </a:lnTo>
                  <a:lnTo>
                    <a:pt x="174" y="988"/>
                  </a:lnTo>
                  <a:lnTo>
                    <a:pt x="174" y="990"/>
                  </a:lnTo>
                  <a:lnTo>
                    <a:pt x="174" y="992"/>
                  </a:lnTo>
                  <a:lnTo>
                    <a:pt x="174" y="998"/>
                  </a:lnTo>
                  <a:lnTo>
                    <a:pt x="178" y="1000"/>
                  </a:lnTo>
                  <a:lnTo>
                    <a:pt x="182" y="998"/>
                  </a:lnTo>
                  <a:lnTo>
                    <a:pt x="186" y="996"/>
                  </a:lnTo>
                  <a:lnTo>
                    <a:pt x="190" y="992"/>
                  </a:lnTo>
                  <a:lnTo>
                    <a:pt x="192" y="988"/>
                  </a:lnTo>
                  <a:lnTo>
                    <a:pt x="194" y="986"/>
                  </a:lnTo>
                  <a:lnTo>
                    <a:pt x="194" y="984"/>
                  </a:lnTo>
                  <a:lnTo>
                    <a:pt x="192" y="984"/>
                  </a:lnTo>
                  <a:lnTo>
                    <a:pt x="190" y="982"/>
                  </a:lnTo>
                  <a:lnTo>
                    <a:pt x="188" y="980"/>
                  </a:lnTo>
                  <a:lnTo>
                    <a:pt x="186" y="978"/>
                  </a:lnTo>
                  <a:lnTo>
                    <a:pt x="186" y="974"/>
                  </a:lnTo>
                  <a:lnTo>
                    <a:pt x="186" y="972"/>
                  </a:lnTo>
                  <a:lnTo>
                    <a:pt x="186" y="970"/>
                  </a:lnTo>
                  <a:lnTo>
                    <a:pt x="188" y="966"/>
                  </a:lnTo>
                  <a:lnTo>
                    <a:pt x="192" y="964"/>
                  </a:lnTo>
                  <a:lnTo>
                    <a:pt x="196" y="962"/>
                  </a:lnTo>
                  <a:lnTo>
                    <a:pt x="200" y="960"/>
                  </a:lnTo>
                  <a:lnTo>
                    <a:pt x="202" y="960"/>
                  </a:lnTo>
                  <a:lnTo>
                    <a:pt x="206" y="958"/>
                  </a:lnTo>
                  <a:lnTo>
                    <a:pt x="210" y="960"/>
                  </a:lnTo>
                  <a:lnTo>
                    <a:pt x="214" y="962"/>
                  </a:lnTo>
                  <a:lnTo>
                    <a:pt x="216" y="968"/>
                  </a:lnTo>
                  <a:lnTo>
                    <a:pt x="216" y="972"/>
                  </a:lnTo>
                  <a:lnTo>
                    <a:pt x="214" y="974"/>
                  </a:lnTo>
                  <a:lnTo>
                    <a:pt x="212" y="974"/>
                  </a:lnTo>
                  <a:lnTo>
                    <a:pt x="210" y="976"/>
                  </a:lnTo>
                  <a:lnTo>
                    <a:pt x="206" y="976"/>
                  </a:lnTo>
                  <a:lnTo>
                    <a:pt x="202" y="976"/>
                  </a:lnTo>
                  <a:lnTo>
                    <a:pt x="200" y="978"/>
                  </a:lnTo>
                  <a:lnTo>
                    <a:pt x="200" y="980"/>
                  </a:lnTo>
                  <a:lnTo>
                    <a:pt x="198" y="984"/>
                  </a:lnTo>
                  <a:lnTo>
                    <a:pt x="200" y="988"/>
                  </a:lnTo>
                  <a:lnTo>
                    <a:pt x="200" y="990"/>
                  </a:lnTo>
                  <a:lnTo>
                    <a:pt x="202" y="992"/>
                  </a:lnTo>
                  <a:lnTo>
                    <a:pt x="204" y="994"/>
                  </a:lnTo>
                  <a:lnTo>
                    <a:pt x="208" y="996"/>
                  </a:lnTo>
                  <a:lnTo>
                    <a:pt x="210" y="998"/>
                  </a:lnTo>
                  <a:lnTo>
                    <a:pt x="214" y="1000"/>
                  </a:lnTo>
                  <a:lnTo>
                    <a:pt x="216" y="1002"/>
                  </a:lnTo>
                  <a:lnTo>
                    <a:pt x="218" y="1002"/>
                  </a:lnTo>
                  <a:lnTo>
                    <a:pt x="218" y="1004"/>
                  </a:lnTo>
                  <a:lnTo>
                    <a:pt x="220" y="1008"/>
                  </a:lnTo>
                  <a:lnTo>
                    <a:pt x="222" y="1010"/>
                  </a:lnTo>
                  <a:lnTo>
                    <a:pt x="224" y="1012"/>
                  </a:lnTo>
                  <a:lnTo>
                    <a:pt x="226" y="1014"/>
                  </a:lnTo>
                  <a:lnTo>
                    <a:pt x="228" y="1014"/>
                  </a:lnTo>
                  <a:lnTo>
                    <a:pt x="228" y="1016"/>
                  </a:lnTo>
                  <a:lnTo>
                    <a:pt x="232" y="1018"/>
                  </a:lnTo>
                  <a:lnTo>
                    <a:pt x="236" y="1020"/>
                  </a:lnTo>
                  <a:lnTo>
                    <a:pt x="242" y="1024"/>
                  </a:lnTo>
                  <a:lnTo>
                    <a:pt x="246" y="1028"/>
                  </a:lnTo>
                  <a:lnTo>
                    <a:pt x="250" y="1030"/>
                  </a:lnTo>
                  <a:lnTo>
                    <a:pt x="254" y="1032"/>
                  </a:lnTo>
                  <a:lnTo>
                    <a:pt x="256" y="1040"/>
                  </a:lnTo>
                  <a:lnTo>
                    <a:pt x="256" y="1046"/>
                  </a:lnTo>
                  <a:lnTo>
                    <a:pt x="256" y="1052"/>
                  </a:lnTo>
                  <a:lnTo>
                    <a:pt x="252" y="1058"/>
                  </a:lnTo>
                  <a:lnTo>
                    <a:pt x="250" y="1062"/>
                  </a:lnTo>
                  <a:lnTo>
                    <a:pt x="252" y="1064"/>
                  </a:lnTo>
                  <a:lnTo>
                    <a:pt x="256" y="1066"/>
                  </a:lnTo>
                  <a:lnTo>
                    <a:pt x="260" y="1068"/>
                  </a:lnTo>
                  <a:lnTo>
                    <a:pt x="264" y="1070"/>
                  </a:lnTo>
                  <a:lnTo>
                    <a:pt x="266" y="1072"/>
                  </a:lnTo>
                  <a:lnTo>
                    <a:pt x="268" y="1072"/>
                  </a:lnTo>
                  <a:lnTo>
                    <a:pt x="270" y="1074"/>
                  </a:lnTo>
                  <a:lnTo>
                    <a:pt x="274" y="1076"/>
                  </a:lnTo>
                  <a:lnTo>
                    <a:pt x="278" y="1080"/>
                  </a:lnTo>
                  <a:lnTo>
                    <a:pt x="282" y="1086"/>
                  </a:lnTo>
                  <a:lnTo>
                    <a:pt x="304" y="1090"/>
                  </a:lnTo>
                  <a:lnTo>
                    <a:pt x="306" y="1092"/>
                  </a:lnTo>
                  <a:lnTo>
                    <a:pt x="310" y="1094"/>
                  </a:lnTo>
                  <a:lnTo>
                    <a:pt x="312" y="1094"/>
                  </a:lnTo>
                  <a:lnTo>
                    <a:pt x="316" y="1092"/>
                  </a:lnTo>
                  <a:lnTo>
                    <a:pt x="318" y="1092"/>
                  </a:lnTo>
                  <a:lnTo>
                    <a:pt x="320" y="1092"/>
                  </a:lnTo>
                  <a:lnTo>
                    <a:pt x="334" y="1076"/>
                  </a:lnTo>
                  <a:lnTo>
                    <a:pt x="336" y="1080"/>
                  </a:lnTo>
                  <a:lnTo>
                    <a:pt x="338" y="1082"/>
                  </a:lnTo>
                  <a:lnTo>
                    <a:pt x="340" y="1086"/>
                  </a:lnTo>
                  <a:lnTo>
                    <a:pt x="344" y="1088"/>
                  </a:lnTo>
                  <a:lnTo>
                    <a:pt x="350" y="1098"/>
                  </a:lnTo>
                  <a:lnTo>
                    <a:pt x="350" y="1096"/>
                  </a:lnTo>
                  <a:lnTo>
                    <a:pt x="348" y="1088"/>
                  </a:lnTo>
                  <a:lnTo>
                    <a:pt x="346" y="1078"/>
                  </a:lnTo>
                  <a:lnTo>
                    <a:pt x="346" y="1070"/>
                  </a:lnTo>
                  <a:lnTo>
                    <a:pt x="346" y="1064"/>
                  </a:lnTo>
                  <a:lnTo>
                    <a:pt x="352" y="1062"/>
                  </a:lnTo>
                  <a:lnTo>
                    <a:pt x="350" y="1060"/>
                  </a:lnTo>
                  <a:lnTo>
                    <a:pt x="348" y="1056"/>
                  </a:lnTo>
                  <a:lnTo>
                    <a:pt x="346" y="1052"/>
                  </a:lnTo>
                  <a:lnTo>
                    <a:pt x="346" y="1048"/>
                  </a:lnTo>
                  <a:lnTo>
                    <a:pt x="344" y="1044"/>
                  </a:lnTo>
                  <a:lnTo>
                    <a:pt x="346" y="1040"/>
                  </a:lnTo>
                  <a:lnTo>
                    <a:pt x="348" y="1036"/>
                  </a:lnTo>
                  <a:lnTo>
                    <a:pt x="350" y="1034"/>
                  </a:lnTo>
                  <a:lnTo>
                    <a:pt x="348" y="1034"/>
                  </a:lnTo>
                  <a:lnTo>
                    <a:pt x="346" y="1032"/>
                  </a:lnTo>
                  <a:lnTo>
                    <a:pt x="342" y="1030"/>
                  </a:lnTo>
                  <a:lnTo>
                    <a:pt x="338" y="1028"/>
                  </a:lnTo>
                  <a:lnTo>
                    <a:pt x="334" y="1022"/>
                  </a:lnTo>
                  <a:lnTo>
                    <a:pt x="332" y="1016"/>
                  </a:lnTo>
                  <a:lnTo>
                    <a:pt x="330" y="1008"/>
                  </a:lnTo>
                  <a:lnTo>
                    <a:pt x="326" y="992"/>
                  </a:lnTo>
                  <a:lnTo>
                    <a:pt x="330" y="976"/>
                  </a:lnTo>
                  <a:lnTo>
                    <a:pt x="334" y="972"/>
                  </a:lnTo>
                  <a:lnTo>
                    <a:pt x="344" y="964"/>
                  </a:lnTo>
                  <a:lnTo>
                    <a:pt x="358" y="956"/>
                  </a:lnTo>
                  <a:lnTo>
                    <a:pt x="378" y="952"/>
                  </a:lnTo>
                  <a:lnTo>
                    <a:pt x="382" y="954"/>
                  </a:lnTo>
                  <a:lnTo>
                    <a:pt x="390" y="956"/>
                  </a:lnTo>
                  <a:lnTo>
                    <a:pt x="400" y="960"/>
                  </a:lnTo>
                  <a:lnTo>
                    <a:pt x="408" y="966"/>
                  </a:lnTo>
                  <a:lnTo>
                    <a:pt x="410" y="976"/>
                  </a:lnTo>
                  <a:lnTo>
                    <a:pt x="410" y="978"/>
                  </a:lnTo>
                  <a:lnTo>
                    <a:pt x="408" y="982"/>
                  </a:lnTo>
                  <a:lnTo>
                    <a:pt x="406" y="984"/>
                  </a:lnTo>
                  <a:lnTo>
                    <a:pt x="404" y="988"/>
                  </a:lnTo>
                  <a:lnTo>
                    <a:pt x="400" y="990"/>
                  </a:lnTo>
                  <a:lnTo>
                    <a:pt x="394" y="992"/>
                  </a:lnTo>
                  <a:lnTo>
                    <a:pt x="392" y="992"/>
                  </a:lnTo>
                  <a:lnTo>
                    <a:pt x="390" y="992"/>
                  </a:lnTo>
                  <a:lnTo>
                    <a:pt x="384" y="992"/>
                  </a:lnTo>
                  <a:lnTo>
                    <a:pt x="380" y="992"/>
                  </a:lnTo>
                  <a:lnTo>
                    <a:pt x="374" y="994"/>
                  </a:lnTo>
                  <a:lnTo>
                    <a:pt x="372" y="996"/>
                  </a:lnTo>
                  <a:lnTo>
                    <a:pt x="370" y="998"/>
                  </a:lnTo>
                  <a:lnTo>
                    <a:pt x="370" y="1000"/>
                  </a:lnTo>
                  <a:lnTo>
                    <a:pt x="368" y="1004"/>
                  </a:lnTo>
                  <a:lnTo>
                    <a:pt x="368" y="1008"/>
                  </a:lnTo>
                  <a:lnTo>
                    <a:pt x="378" y="1026"/>
                  </a:lnTo>
                  <a:lnTo>
                    <a:pt x="384" y="1028"/>
                  </a:lnTo>
                  <a:lnTo>
                    <a:pt x="386" y="1028"/>
                  </a:lnTo>
                  <a:lnTo>
                    <a:pt x="388" y="1030"/>
                  </a:lnTo>
                  <a:lnTo>
                    <a:pt x="390" y="1032"/>
                  </a:lnTo>
                  <a:lnTo>
                    <a:pt x="390" y="1036"/>
                  </a:lnTo>
                  <a:lnTo>
                    <a:pt x="390" y="1050"/>
                  </a:lnTo>
                  <a:lnTo>
                    <a:pt x="392" y="1052"/>
                  </a:lnTo>
                  <a:lnTo>
                    <a:pt x="394" y="1054"/>
                  </a:lnTo>
                  <a:lnTo>
                    <a:pt x="396" y="1054"/>
                  </a:lnTo>
                  <a:lnTo>
                    <a:pt x="398" y="1052"/>
                  </a:lnTo>
                  <a:lnTo>
                    <a:pt x="400" y="1050"/>
                  </a:lnTo>
                  <a:lnTo>
                    <a:pt x="402" y="1050"/>
                  </a:lnTo>
                  <a:lnTo>
                    <a:pt x="404" y="1050"/>
                  </a:lnTo>
                  <a:lnTo>
                    <a:pt x="406" y="1052"/>
                  </a:lnTo>
                  <a:lnTo>
                    <a:pt x="408" y="1054"/>
                  </a:lnTo>
                  <a:lnTo>
                    <a:pt x="410" y="1058"/>
                  </a:lnTo>
                  <a:lnTo>
                    <a:pt x="412" y="1060"/>
                  </a:lnTo>
                  <a:lnTo>
                    <a:pt x="412" y="1062"/>
                  </a:lnTo>
                  <a:lnTo>
                    <a:pt x="410" y="1070"/>
                  </a:lnTo>
                  <a:lnTo>
                    <a:pt x="406" y="1070"/>
                  </a:lnTo>
                  <a:lnTo>
                    <a:pt x="402" y="1070"/>
                  </a:lnTo>
                  <a:lnTo>
                    <a:pt x="400" y="1070"/>
                  </a:lnTo>
                  <a:lnTo>
                    <a:pt x="398" y="1072"/>
                  </a:lnTo>
                  <a:lnTo>
                    <a:pt x="396" y="1072"/>
                  </a:lnTo>
                  <a:lnTo>
                    <a:pt x="394" y="1076"/>
                  </a:lnTo>
                  <a:lnTo>
                    <a:pt x="394" y="1078"/>
                  </a:lnTo>
                  <a:lnTo>
                    <a:pt x="396" y="1084"/>
                  </a:lnTo>
                  <a:lnTo>
                    <a:pt x="398" y="1086"/>
                  </a:lnTo>
                  <a:lnTo>
                    <a:pt x="400" y="1088"/>
                  </a:lnTo>
                  <a:lnTo>
                    <a:pt x="402" y="1104"/>
                  </a:lnTo>
                  <a:lnTo>
                    <a:pt x="404" y="1106"/>
                  </a:lnTo>
                  <a:lnTo>
                    <a:pt x="406" y="1108"/>
                  </a:lnTo>
                  <a:lnTo>
                    <a:pt x="408" y="1110"/>
                  </a:lnTo>
                  <a:lnTo>
                    <a:pt x="408" y="1114"/>
                  </a:lnTo>
                  <a:lnTo>
                    <a:pt x="408" y="1130"/>
                  </a:lnTo>
                  <a:lnTo>
                    <a:pt x="426" y="1120"/>
                  </a:lnTo>
                  <a:lnTo>
                    <a:pt x="442" y="1120"/>
                  </a:lnTo>
                  <a:lnTo>
                    <a:pt x="452" y="1122"/>
                  </a:lnTo>
                  <a:lnTo>
                    <a:pt x="454" y="1124"/>
                  </a:lnTo>
                  <a:lnTo>
                    <a:pt x="458" y="1124"/>
                  </a:lnTo>
                  <a:lnTo>
                    <a:pt x="462" y="1126"/>
                  </a:lnTo>
                  <a:lnTo>
                    <a:pt x="464" y="1126"/>
                  </a:lnTo>
                  <a:lnTo>
                    <a:pt x="466" y="1128"/>
                  </a:lnTo>
                  <a:lnTo>
                    <a:pt x="478" y="1130"/>
                  </a:lnTo>
                  <a:lnTo>
                    <a:pt x="488" y="1138"/>
                  </a:lnTo>
                  <a:lnTo>
                    <a:pt x="494" y="1146"/>
                  </a:lnTo>
                  <a:lnTo>
                    <a:pt x="496" y="1152"/>
                  </a:lnTo>
                  <a:lnTo>
                    <a:pt x="498" y="1156"/>
                  </a:lnTo>
                  <a:lnTo>
                    <a:pt x="498" y="1160"/>
                  </a:lnTo>
                  <a:lnTo>
                    <a:pt x="508" y="1160"/>
                  </a:lnTo>
                  <a:lnTo>
                    <a:pt x="516" y="1158"/>
                  </a:lnTo>
                  <a:lnTo>
                    <a:pt x="520" y="1150"/>
                  </a:lnTo>
                  <a:lnTo>
                    <a:pt x="522" y="1148"/>
                  </a:lnTo>
                  <a:lnTo>
                    <a:pt x="524" y="1148"/>
                  </a:lnTo>
                  <a:lnTo>
                    <a:pt x="530" y="1144"/>
                  </a:lnTo>
                  <a:lnTo>
                    <a:pt x="534" y="1142"/>
                  </a:lnTo>
                  <a:lnTo>
                    <a:pt x="540" y="1138"/>
                  </a:lnTo>
                  <a:lnTo>
                    <a:pt x="542" y="1132"/>
                  </a:lnTo>
                  <a:lnTo>
                    <a:pt x="546" y="1126"/>
                  </a:lnTo>
                  <a:lnTo>
                    <a:pt x="550" y="1126"/>
                  </a:lnTo>
                  <a:lnTo>
                    <a:pt x="554" y="1128"/>
                  </a:lnTo>
                  <a:lnTo>
                    <a:pt x="556" y="1128"/>
                  </a:lnTo>
                  <a:lnTo>
                    <a:pt x="560" y="1128"/>
                  </a:lnTo>
                  <a:lnTo>
                    <a:pt x="566" y="1128"/>
                  </a:lnTo>
                  <a:lnTo>
                    <a:pt x="580" y="1130"/>
                  </a:lnTo>
                  <a:lnTo>
                    <a:pt x="594" y="1128"/>
                  </a:lnTo>
                  <a:lnTo>
                    <a:pt x="610" y="1118"/>
                  </a:lnTo>
                  <a:lnTo>
                    <a:pt x="618" y="1118"/>
                  </a:lnTo>
                  <a:lnTo>
                    <a:pt x="626" y="1126"/>
                  </a:lnTo>
                  <a:lnTo>
                    <a:pt x="628" y="1126"/>
                  </a:lnTo>
                  <a:lnTo>
                    <a:pt x="630" y="1128"/>
                  </a:lnTo>
                  <a:lnTo>
                    <a:pt x="632" y="1130"/>
                  </a:lnTo>
                  <a:lnTo>
                    <a:pt x="636" y="1134"/>
                  </a:lnTo>
                  <a:lnTo>
                    <a:pt x="640" y="1136"/>
                  </a:lnTo>
                  <a:lnTo>
                    <a:pt x="644" y="1138"/>
                  </a:lnTo>
                  <a:lnTo>
                    <a:pt x="650" y="1138"/>
                  </a:lnTo>
                  <a:lnTo>
                    <a:pt x="682" y="1138"/>
                  </a:lnTo>
                  <a:lnTo>
                    <a:pt x="680" y="1138"/>
                  </a:lnTo>
                  <a:lnTo>
                    <a:pt x="678" y="1136"/>
                  </a:lnTo>
                  <a:lnTo>
                    <a:pt x="676" y="1132"/>
                  </a:lnTo>
                  <a:lnTo>
                    <a:pt x="674" y="1128"/>
                  </a:lnTo>
                  <a:lnTo>
                    <a:pt x="672" y="1124"/>
                  </a:lnTo>
                  <a:lnTo>
                    <a:pt x="670" y="1118"/>
                  </a:lnTo>
                  <a:lnTo>
                    <a:pt x="672" y="1114"/>
                  </a:lnTo>
                  <a:lnTo>
                    <a:pt x="670" y="1114"/>
                  </a:lnTo>
                  <a:lnTo>
                    <a:pt x="670" y="1110"/>
                  </a:lnTo>
                  <a:lnTo>
                    <a:pt x="666" y="1108"/>
                  </a:lnTo>
                  <a:lnTo>
                    <a:pt x="664" y="1106"/>
                  </a:lnTo>
                  <a:lnTo>
                    <a:pt x="660" y="1104"/>
                  </a:lnTo>
                  <a:lnTo>
                    <a:pt x="658" y="1104"/>
                  </a:lnTo>
                  <a:lnTo>
                    <a:pt x="656" y="1102"/>
                  </a:lnTo>
                  <a:lnTo>
                    <a:pt x="654" y="1096"/>
                  </a:lnTo>
                  <a:lnTo>
                    <a:pt x="654" y="1094"/>
                  </a:lnTo>
                  <a:lnTo>
                    <a:pt x="654" y="1090"/>
                  </a:lnTo>
                  <a:lnTo>
                    <a:pt x="654" y="1088"/>
                  </a:lnTo>
                  <a:lnTo>
                    <a:pt x="656" y="1084"/>
                  </a:lnTo>
                  <a:lnTo>
                    <a:pt x="658" y="1080"/>
                  </a:lnTo>
                  <a:lnTo>
                    <a:pt x="662" y="1078"/>
                  </a:lnTo>
                  <a:lnTo>
                    <a:pt x="666" y="1076"/>
                  </a:lnTo>
                  <a:lnTo>
                    <a:pt x="672" y="1076"/>
                  </a:lnTo>
                  <a:lnTo>
                    <a:pt x="682" y="1078"/>
                  </a:lnTo>
                  <a:lnTo>
                    <a:pt x="694" y="1070"/>
                  </a:lnTo>
                  <a:lnTo>
                    <a:pt x="696" y="1068"/>
                  </a:lnTo>
                  <a:lnTo>
                    <a:pt x="700" y="1066"/>
                  </a:lnTo>
                  <a:lnTo>
                    <a:pt x="704" y="1064"/>
                  </a:lnTo>
                  <a:lnTo>
                    <a:pt x="708" y="1064"/>
                  </a:lnTo>
                  <a:lnTo>
                    <a:pt x="712" y="1064"/>
                  </a:lnTo>
                  <a:lnTo>
                    <a:pt x="714" y="1064"/>
                  </a:lnTo>
                  <a:lnTo>
                    <a:pt x="720" y="1062"/>
                  </a:lnTo>
                  <a:lnTo>
                    <a:pt x="724" y="1060"/>
                  </a:lnTo>
                  <a:lnTo>
                    <a:pt x="728" y="1056"/>
                  </a:lnTo>
                  <a:lnTo>
                    <a:pt x="732" y="1050"/>
                  </a:lnTo>
                  <a:lnTo>
                    <a:pt x="736" y="1044"/>
                  </a:lnTo>
                  <a:lnTo>
                    <a:pt x="736" y="1042"/>
                  </a:lnTo>
                  <a:lnTo>
                    <a:pt x="736" y="1040"/>
                  </a:lnTo>
                  <a:lnTo>
                    <a:pt x="738" y="1038"/>
                  </a:lnTo>
                  <a:lnTo>
                    <a:pt x="738" y="1034"/>
                  </a:lnTo>
                  <a:lnTo>
                    <a:pt x="740" y="1032"/>
                  </a:lnTo>
                  <a:lnTo>
                    <a:pt x="738" y="1028"/>
                  </a:lnTo>
                  <a:lnTo>
                    <a:pt x="738" y="1026"/>
                  </a:lnTo>
                  <a:lnTo>
                    <a:pt x="734" y="1026"/>
                  </a:lnTo>
                  <a:lnTo>
                    <a:pt x="732" y="1022"/>
                  </a:lnTo>
                  <a:lnTo>
                    <a:pt x="730" y="1020"/>
                  </a:lnTo>
                  <a:lnTo>
                    <a:pt x="728" y="1016"/>
                  </a:lnTo>
                  <a:lnTo>
                    <a:pt x="728" y="1012"/>
                  </a:lnTo>
                  <a:lnTo>
                    <a:pt x="728" y="1010"/>
                  </a:lnTo>
                  <a:lnTo>
                    <a:pt x="734" y="1006"/>
                  </a:lnTo>
                  <a:lnTo>
                    <a:pt x="738" y="1006"/>
                  </a:lnTo>
                  <a:lnTo>
                    <a:pt x="740" y="1006"/>
                  </a:lnTo>
                  <a:lnTo>
                    <a:pt x="742" y="1004"/>
                  </a:lnTo>
                  <a:lnTo>
                    <a:pt x="744" y="1002"/>
                  </a:lnTo>
                  <a:lnTo>
                    <a:pt x="744" y="1000"/>
                  </a:lnTo>
                  <a:lnTo>
                    <a:pt x="744" y="998"/>
                  </a:lnTo>
                  <a:lnTo>
                    <a:pt x="744" y="996"/>
                  </a:lnTo>
                  <a:lnTo>
                    <a:pt x="746" y="996"/>
                  </a:lnTo>
                  <a:lnTo>
                    <a:pt x="748" y="994"/>
                  </a:lnTo>
                  <a:lnTo>
                    <a:pt x="752" y="994"/>
                  </a:lnTo>
                  <a:lnTo>
                    <a:pt x="756" y="994"/>
                  </a:lnTo>
                  <a:lnTo>
                    <a:pt x="760" y="992"/>
                  </a:lnTo>
                  <a:lnTo>
                    <a:pt x="764" y="988"/>
                  </a:lnTo>
                  <a:lnTo>
                    <a:pt x="768" y="982"/>
                  </a:lnTo>
                  <a:lnTo>
                    <a:pt x="770" y="976"/>
                  </a:lnTo>
                  <a:lnTo>
                    <a:pt x="770" y="970"/>
                  </a:lnTo>
                  <a:lnTo>
                    <a:pt x="772" y="964"/>
                  </a:lnTo>
                  <a:lnTo>
                    <a:pt x="774" y="960"/>
                  </a:lnTo>
                  <a:lnTo>
                    <a:pt x="778" y="956"/>
                  </a:lnTo>
                  <a:lnTo>
                    <a:pt x="784" y="954"/>
                  </a:lnTo>
                  <a:lnTo>
                    <a:pt x="788" y="954"/>
                  </a:lnTo>
                  <a:lnTo>
                    <a:pt x="794" y="954"/>
                  </a:lnTo>
                  <a:lnTo>
                    <a:pt x="798" y="952"/>
                  </a:lnTo>
                  <a:lnTo>
                    <a:pt x="800" y="948"/>
                  </a:lnTo>
                  <a:lnTo>
                    <a:pt x="802" y="942"/>
                  </a:lnTo>
                  <a:lnTo>
                    <a:pt x="804" y="938"/>
                  </a:lnTo>
                  <a:lnTo>
                    <a:pt x="808" y="934"/>
                  </a:lnTo>
                  <a:lnTo>
                    <a:pt x="814" y="928"/>
                  </a:lnTo>
                  <a:lnTo>
                    <a:pt x="818" y="926"/>
                  </a:lnTo>
                  <a:lnTo>
                    <a:pt x="826" y="924"/>
                  </a:lnTo>
                  <a:lnTo>
                    <a:pt x="830" y="924"/>
                  </a:lnTo>
                  <a:lnTo>
                    <a:pt x="832" y="922"/>
                  </a:lnTo>
                  <a:lnTo>
                    <a:pt x="834" y="920"/>
                  </a:lnTo>
                  <a:lnTo>
                    <a:pt x="834" y="918"/>
                  </a:lnTo>
                  <a:lnTo>
                    <a:pt x="834" y="914"/>
                  </a:lnTo>
                  <a:lnTo>
                    <a:pt x="834" y="912"/>
                  </a:lnTo>
                  <a:lnTo>
                    <a:pt x="836" y="910"/>
                  </a:lnTo>
                  <a:lnTo>
                    <a:pt x="836" y="908"/>
                  </a:lnTo>
                  <a:lnTo>
                    <a:pt x="838" y="904"/>
                  </a:lnTo>
                  <a:lnTo>
                    <a:pt x="840" y="902"/>
                  </a:lnTo>
                  <a:lnTo>
                    <a:pt x="844" y="900"/>
                  </a:lnTo>
                  <a:lnTo>
                    <a:pt x="850" y="898"/>
                  </a:lnTo>
                  <a:lnTo>
                    <a:pt x="872" y="898"/>
                  </a:lnTo>
                  <a:lnTo>
                    <a:pt x="872" y="896"/>
                  </a:lnTo>
                  <a:lnTo>
                    <a:pt x="874" y="894"/>
                  </a:lnTo>
                  <a:lnTo>
                    <a:pt x="876" y="892"/>
                  </a:lnTo>
                  <a:lnTo>
                    <a:pt x="878" y="890"/>
                  </a:lnTo>
                  <a:lnTo>
                    <a:pt x="882" y="888"/>
                  </a:lnTo>
                  <a:lnTo>
                    <a:pt x="886" y="888"/>
                  </a:lnTo>
                  <a:lnTo>
                    <a:pt x="894" y="890"/>
                  </a:lnTo>
                  <a:lnTo>
                    <a:pt x="902" y="892"/>
                  </a:lnTo>
                  <a:lnTo>
                    <a:pt x="904" y="892"/>
                  </a:lnTo>
                  <a:lnTo>
                    <a:pt x="914" y="892"/>
                  </a:lnTo>
                  <a:lnTo>
                    <a:pt x="924" y="896"/>
                  </a:lnTo>
                  <a:lnTo>
                    <a:pt x="934" y="902"/>
                  </a:lnTo>
                  <a:lnTo>
                    <a:pt x="952" y="920"/>
                  </a:lnTo>
                  <a:lnTo>
                    <a:pt x="954" y="918"/>
                  </a:lnTo>
                  <a:lnTo>
                    <a:pt x="958" y="918"/>
                  </a:lnTo>
                  <a:lnTo>
                    <a:pt x="960" y="914"/>
                  </a:lnTo>
                  <a:lnTo>
                    <a:pt x="964" y="912"/>
                  </a:lnTo>
                  <a:lnTo>
                    <a:pt x="966" y="906"/>
                  </a:lnTo>
                  <a:lnTo>
                    <a:pt x="966" y="900"/>
                  </a:lnTo>
                  <a:lnTo>
                    <a:pt x="968" y="898"/>
                  </a:lnTo>
                  <a:lnTo>
                    <a:pt x="972" y="896"/>
                  </a:lnTo>
                  <a:lnTo>
                    <a:pt x="974" y="896"/>
                  </a:lnTo>
                  <a:lnTo>
                    <a:pt x="978" y="896"/>
                  </a:lnTo>
                  <a:lnTo>
                    <a:pt x="982" y="892"/>
                  </a:lnTo>
                  <a:lnTo>
                    <a:pt x="990" y="884"/>
                  </a:lnTo>
                  <a:lnTo>
                    <a:pt x="1000" y="878"/>
                  </a:lnTo>
                  <a:lnTo>
                    <a:pt x="1012" y="878"/>
                  </a:lnTo>
                  <a:lnTo>
                    <a:pt x="1024" y="882"/>
                  </a:lnTo>
                  <a:lnTo>
                    <a:pt x="1036" y="882"/>
                  </a:lnTo>
                  <a:lnTo>
                    <a:pt x="1046" y="880"/>
                  </a:lnTo>
                  <a:lnTo>
                    <a:pt x="1062" y="882"/>
                  </a:lnTo>
                  <a:lnTo>
                    <a:pt x="1080" y="890"/>
                  </a:lnTo>
                  <a:lnTo>
                    <a:pt x="1100" y="902"/>
                  </a:lnTo>
                  <a:lnTo>
                    <a:pt x="1102" y="902"/>
                  </a:lnTo>
                  <a:lnTo>
                    <a:pt x="1108" y="904"/>
                  </a:lnTo>
                  <a:lnTo>
                    <a:pt x="1120" y="904"/>
                  </a:lnTo>
                  <a:lnTo>
                    <a:pt x="1138" y="900"/>
                  </a:lnTo>
                  <a:lnTo>
                    <a:pt x="1150" y="896"/>
                  </a:lnTo>
                  <a:lnTo>
                    <a:pt x="1158" y="892"/>
                  </a:lnTo>
                  <a:lnTo>
                    <a:pt x="1164" y="888"/>
                  </a:lnTo>
                  <a:lnTo>
                    <a:pt x="1166" y="884"/>
                  </a:lnTo>
                  <a:lnTo>
                    <a:pt x="1168" y="882"/>
                  </a:lnTo>
                  <a:lnTo>
                    <a:pt x="1168" y="880"/>
                  </a:lnTo>
                  <a:lnTo>
                    <a:pt x="1176" y="880"/>
                  </a:lnTo>
                  <a:lnTo>
                    <a:pt x="1188" y="884"/>
                  </a:lnTo>
                  <a:lnTo>
                    <a:pt x="1202" y="892"/>
                  </a:lnTo>
                  <a:lnTo>
                    <a:pt x="1224" y="900"/>
                  </a:lnTo>
                  <a:lnTo>
                    <a:pt x="1244" y="884"/>
                  </a:lnTo>
                  <a:lnTo>
                    <a:pt x="1244" y="880"/>
                  </a:lnTo>
                  <a:lnTo>
                    <a:pt x="1244" y="870"/>
                  </a:lnTo>
                  <a:lnTo>
                    <a:pt x="1244" y="858"/>
                  </a:lnTo>
                  <a:lnTo>
                    <a:pt x="1250" y="844"/>
                  </a:lnTo>
                  <a:lnTo>
                    <a:pt x="1256" y="832"/>
                  </a:lnTo>
                  <a:lnTo>
                    <a:pt x="1270" y="826"/>
                  </a:lnTo>
                  <a:lnTo>
                    <a:pt x="1288" y="824"/>
                  </a:lnTo>
                  <a:lnTo>
                    <a:pt x="1304" y="826"/>
                  </a:lnTo>
                  <a:lnTo>
                    <a:pt x="1312" y="832"/>
                  </a:lnTo>
                  <a:lnTo>
                    <a:pt x="1320" y="844"/>
                  </a:lnTo>
                  <a:lnTo>
                    <a:pt x="1322" y="848"/>
                  </a:lnTo>
                  <a:lnTo>
                    <a:pt x="1324" y="852"/>
                  </a:lnTo>
                  <a:lnTo>
                    <a:pt x="1326" y="858"/>
                  </a:lnTo>
                  <a:lnTo>
                    <a:pt x="1328" y="866"/>
                  </a:lnTo>
                  <a:lnTo>
                    <a:pt x="1330" y="874"/>
                  </a:lnTo>
                  <a:lnTo>
                    <a:pt x="1332" y="876"/>
                  </a:lnTo>
                  <a:lnTo>
                    <a:pt x="1340" y="884"/>
                  </a:lnTo>
                  <a:lnTo>
                    <a:pt x="1348" y="894"/>
                  </a:lnTo>
                  <a:lnTo>
                    <a:pt x="1354" y="904"/>
                  </a:lnTo>
                  <a:lnTo>
                    <a:pt x="1358" y="916"/>
                  </a:lnTo>
                  <a:lnTo>
                    <a:pt x="1360" y="914"/>
                  </a:lnTo>
                  <a:lnTo>
                    <a:pt x="1364" y="914"/>
                  </a:lnTo>
                  <a:lnTo>
                    <a:pt x="1368" y="914"/>
                  </a:lnTo>
                  <a:lnTo>
                    <a:pt x="1372" y="914"/>
                  </a:lnTo>
                  <a:lnTo>
                    <a:pt x="1376" y="914"/>
                  </a:lnTo>
                  <a:lnTo>
                    <a:pt x="1380" y="918"/>
                  </a:lnTo>
                  <a:lnTo>
                    <a:pt x="1384" y="922"/>
                  </a:lnTo>
                  <a:lnTo>
                    <a:pt x="1388" y="928"/>
                  </a:lnTo>
                  <a:lnTo>
                    <a:pt x="1388" y="930"/>
                  </a:lnTo>
                  <a:lnTo>
                    <a:pt x="1388" y="932"/>
                  </a:lnTo>
                  <a:lnTo>
                    <a:pt x="1390" y="934"/>
                  </a:lnTo>
                  <a:lnTo>
                    <a:pt x="1392" y="936"/>
                  </a:lnTo>
                  <a:lnTo>
                    <a:pt x="1394" y="938"/>
                  </a:lnTo>
                  <a:lnTo>
                    <a:pt x="1398" y="938"/>
                  </a:lnTo>
                  <a:lnTo>
                    <a:pt x="1402" y="938"/>
                  </a:lnTo>
                  <a:lnTo>
                    <a:pt x="1408" y="936"/>
                  </a:lnTo>
                  <a:lnTo>
                    <a:pt x="1414" y="932"/>
                  </a:lnTo>
                  <a:lnTo>
                    <a:pt x="1414" y="930"/>
                  </a:lnTo>
                  <a:lnTo>
                    <a:pt x="1416" y="928"/>
                  </a:lnTo>
                  <a:lnTo>
                    <a:pt x="1418" y="924"/>
                  </a:lnTo>
                  <a:lnTo>
                    <a:pt x="1422" y="918"/>
                  </a:lnTo>
                  <a:lnTo>
                    <a:pt x="1428" y="914"/>
                  </a:lnTo>
                  <a:lnTo>
                    <a:pt x="1432" y="908"/>
                  </a:lnTo>
                  <a:lnTo>
                    <a:pt x="1438" y="904"/>
                  </a:lnTo>
                  <a:lnTo>
                    <a:pt x="1444" y="902"/>
                  </a:lnTo>
                  <a:lnTo>
                    <a:pt x="1444" y="904"/>
                  </a:lnTo>
                  <a:lnTo>
                    <a:pt x="1444" y="906"/>
                  </a:lnTo>
                  <a:lnTo>
                    <a:pt x="1444" y="908"/>
                  </a:lnTo>
                  <a:lnTo>
                    <a:pt x="1444" y="914"/>
                  </a:lnTo>
                  <a:lnTo>
                    <a:pt x="1442" y="920"/>
                  </a:lnTo>
                  <a:lnTo>
                    <a:pt x="1440" y="928"/>
                  </a:lnTo>
                  <a:lnTo>
                    <a:pt x="1438" y="932"/>
                  </a:lnTo>
                  <a:lnTo>
                    <a:pt x="1432" y="944"/>
                  </a:lnTo>
                  <a:lnTo>
                    <a:pt x="1426" y="956"/>
                  </a:lnTo>
                  <a:lnTo>
                    <a:pt x="1418" y="968"/>
                  </a:lnTo>
                  <a:lnTo>
                    <a:pt x="1400" y="988"/>
                  </a:lnTo>
                  <a:lnTo>
                    <a:pt x="1396" y="99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1" name="Freeform 198"/>
            <p:cNvSpPr>
              <a:spLocks/>
            </p:cNvSpPr>
            <p:nvPr/>
          </p:nvSpPr>
          <p:spPr bwMode="gray">
            <a:xfrm>
              <a:off x="2883757" y="4329359"/>
              <a:ext cx="159510" cy="192609"/>
            </a:xfrm>
            <a:custGeom>
              <a:avLst/>
              <a:gdLst>
                <a:gd name="T0" fmla="*/ 7516195 w 86"/>
                <a:gd name="T1" fmla="*/ 85146903 h 116"/>
                <a:gd name="T2" fmla="*/ 30066718 w 86"/>
                <a:gd name="T3" fmla="*/ 91697915 h 116"/>
                <a:gd name="T4" fmla="*/ 37584857 w 86"/>
                <a:gd name="T5" fmla="*/ 104798130 h 116"/>
                <a:gd name="T6" fmla="*/ 37584857 w 86"/>
                <a:gd name="T7" fmla="*/ 117896536 h 116"/>
                <a:gd name="T8" fmla="*/ 82685908 w 86"/>
                <a:gd name="T9" fmla="*/ 130996779 h 116"/>
                <a:gd name="T10" fmla="*/ 82685908 w 86"/>
                <a:gd name="T11" fmla="*/ 157195400 h 116"/>
                <a:gd name="T12" fmla="*/ 75167776 w 86"/>
                <a:gd name="T13" fmla="*/ 189945033 h 116"/>
                <a:gd name="T14" fmla="*/ 67651583 w 86"/>
                <a:gd name="T15" fmla="*/ 196494236 h 116"/>
                <a:gd name="T16" fmla="*/ 75167776 w 86"/>
                <a:gd name="T17" fmla="*/ 203045248 h 116"/>
                <a:gd name="T18" fmla="*/ 97718294 w 86"/>
                <a:gd name="T19" fmla="*/ 196494236 h 116"/>
                <a:gd name="T20" fmla="*/ 120268811 w 86"/>
                <a:gd name="T21" fmla="*/ 183395830 h 116"/>
                <a:gd name="T22" fmla="*/ 142819359 w 86"/>
                <a:gd name="T23" fmla="*/ 183395830 h 116"/>
                <a:gd name="T24" fmla="*/ 157853684 w 86"/>
                <a:gd name="T25" fmla="*/ 189945033 h 116"/>
                <a:gd name="T26" fmla="*/ 187920394 w 86"/>
                <a:gd name="T27" fmla="*/ 216143653 h 116"/>
                <a:gd name="T28" fmla="*/ 217987105 w 86"/>
                <a:gd name="T29" fmla="*/ 255442546 h 116"/>
                <a:gd name="T30" fmla="*/ 225505236 w 86"/>
                <a:gd name="T31" fmla="*/ 281642976 h 116"/>
                <a:gd name="T32" fmla="*/ 233021429 w 86"/>
                <a:gd name="T33" fmla="*/ 307841597 h 116"/>
                <a:gd name="T34" fmla="*/ 233021429 w 86"/>
                <a:gd name="T35" fmla="*/ 340591230 h 116"/>
                <a:gd name="T36" fmla="*/ 225505236 w 86"/>
                <a:gd name="T37" fmla="*/ 360240648 h 116"/>
                <a:gd name="T38" fmla="*/ 263088200 w 86"/>
                <a:gd name="T39" fmla="*/ 373340863 h 116"/>
                <a:gd name="T40" fmla="*/ 293156850 w 86"/>
                <a:gd name="T41" fmla="*/ 373340863 h 116"/>
                <a:gd name="T42" fmla="*/ 323223560 w 86"/>
                <a:gd name="T43" fmla="*/ 373340863 h 116"/>
                <a:gd name="T44" fmla="*/ 323223560 w 86"/>
                <a:gd name="T45" fmla="*/ 327491015 h 116"/>
                <a:gd name="T46" fmla="*/ 300673043 w 86"/>
                <a:gd name="T47" fmla="*/ 255442546 h 116"/>
                <a:gd name="T48" fmla="*/ 270606332 w 86"/>
                <a:gd name="T49" fmla="*/ 229243869 h 116"/>
                <a:gd name="T50" fmla="*/ 240537622 w 86"/>
                <a:gd name="T51" fmla="*/ 203045248 h 116"/>
                <a:gd name="T52" fmla="*/ 225505236 w 86"/>
                <a:gd name="T53" fmla="*/ 189945033 h 116"/>
                <a:gd name="T54" fmla="*/ 217987105 w 86"/>
                <a:gd name="T55" fmla="*/ 183395830 h 116"/>
                <a:gd name="T56" fmla="*/ 195436587 w 86"/>
                <a:gd name="T57" fmla="*/ 163746412 h 116"/>
                <a:gd name="T58" fmla="*/ 172886070 w 86"/>
                <a:gd name="T59" fmla="*/ 144096994 h 116"/>
                <a:gd name="T60" fmla="*/ 187920394 w 86"/>
                <a:gd name="T61" fmla="*/ 124447576 h 116"/>
                <a:gd name="T62" fmla="*/ 195436587 w 86"/>
                <a:gd name="T63" fmla="*/ 117896536 h 116"/>
                <a:gd name="T64" fmla="*/ 202954719 w 86"/>
                <a:gd name="T65" fmla="*/ 98247118 h 116"/>
                <a:gd name="T66" fmla="*/ 195436587 w 86"/>
                <a:gd name="T67" fmla="*/ 78597700 h 116"/>
                <a:gd name="T68" fmla="*/ 150337491 w 86"/>
                <a:gd name="T69" fmla="*/ 52399065 h 116"/>
                <a:gd name="T70" fmla="*/ 135303166 w 86"/>
                <a:gd name="T71" fmla="*/ 13100219 h 116"/>
                <a:gd name="T72" fmla="*/ 127786973 w 86"/>
                <a:gd name="T73" fmla="*/ 0 h 116"/>
                <a:gd name="T74" fmla="*/ 105236425 w 86"/>
                <a:gd name="T75" fmla="*/ 0 h 116"/>
                <a:gd name="T76" fmla="*/ 90202101 w 86"/>
                <a:gd name="T77" fmla="*/ 13100219 h 116"/>
                <a:gd name="T78" fmla="*/ 90202101 w 86"/>
                <a:gd name="T79" fmla="*/ 32749647 h 116"/>
                <a:gd name="T80" fmla="*/ 90202101 w 86"/>
                <a:gd name="T81" fmla="*/ 58948268 h 116"/>
                <a:gd name="T82" fmla="*/ 82685908 w 86"/>
                <a:gd name="T83" fmla="*/ 65497485 h 116"/>
                <a:gd name="T84" fmla="*/ 67651583 w 86"/>
                <a:gd name="T85" fmla="*/ 65497485 h 116"/>
                <a:gd name="T86" fmla="*/ 45101050 w 86"/>
                <a:gd name="T87" fmla="*/ 72048497 h 116"/>
                <a:gd name="T88" fmla="*/ 0 w 86"/>
                <a:gd name="T89" fmla="*/ 85146903 h 1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6"/>
                <a:gd name="T136" fmla="*/ 0 h 116"/>
                <a:gd name="T137" fmla="*/ 86 w 86"/>
                <a:gd name="T138" fmla="*/ 116 h 1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6" h="116">
                  <a:moveTo>
                    <a:pt x="0" y="26"/>
                  </a:moveTo>
                  <a:lnTo>
                    <a:pt x="2" y="26"/>
                  </a:lnTo>
                  <a:lnTo>
                    <a:pt x="4" y="26"/>
                  </a:lnTo>
                  <a:lnTo>
                    <a:pt x="8" y="28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0" y="36"/>
                  </a:lnTo>
                  <a:lnTo>
                    <a:pt x="20" y="36"/>
                  </a:lnTo>
                  <a:lnTo>
                    <a:pt x="22" y="40"/>
                  </a:lnTo>
                  <a:lnTo>
                    <a:pt x="22" y="44"/>
                  </a:lnTo>
                  <a:lnTo>
                    <a:pt x="22" y="48"/>
                  </a:lnTo>
                  <a:lnTo>
                    <a:pt x="20" y="54"/>
                  </a:lnTo>
                  <a:lnTo>
                    <a:pt x="20" y="58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4" y="62"/>
                  </a:lnTo>
                  <a:lnTo>
                    <a:pt x="26" y="60"/>
                  </a:lnTo>
                  <a:lnTo>
                    <a:pt x="30" y="58"/>
                  </a:lnTo>
                  <a:lnTo>
                    <a:pt x="32" y="56"/>
                  </a:lnTo>
                  <a:lnTo>
                    <a:pt x="34" y="56"/>
                  </a:lnTo>
                  <a:lnTo>
                    <a:pt x="38" y="56"/>
                  </a:lnTo>
                  <a:lnTo>
                    <a:pt x="40" y="58"/>
                  </a:lnTo>
                  <a:lnTo>
                    <a:pt x="42" y="58"/>
                  </a:lnTo>
                  <a:lnTo>
                    <a:pt x="44" y="60"/>
                  </a:lnTo>
                  <a:lnTo>
                    <a:pt x="50" y="66"/>
                  </a:lnTo>
                  <a:lnTo>
                    <a:pt x="54" y="72"/>
                  </a:lnTo>
                  <a:lnTo>
                    <a:pt x="58" y="78"/>
                  </a:lnTo>
                  <a:lnTo>
                    <a:pt x="60" y="84"/>
                  </a:lnTo>
                  <a:lnTo>
                    <a:pt x="60" y="86"/>
                  </a:lnTo>
                  <a:lnTo>
                    <a:pt x="60" y="88"/>
                  </a:lnTo>
                  <a:lnTo>
                    <a:pt x="62" y="94"/>
                  </a:lnTo>
                  <a:lnTo>
                    <a:pt x="62" y="100"/>
                  </a:lnTo>
                  <a:lnTo>
                    <a:pt x="62" y="104"/>
                  </a:lnTo>
                  <a:lnTo>
                    <a:pt x="62" y="108"/>
                  </a:lnTo>
                  <a:lnTo>
                    <a:pt x="60" y="110"/>
                  </a:lnTo>
                  <a:lnTo>
                    <a:pt x="68" y="116"/>
                  </a:lnTo>
                  <a:lnTo>
                    <a:pt x="70" y="114"/>
                  </a:lnTo>
                  <a:lnTo>
                    <a:pt x="72" y="114"/>
                  </a:lnTo>
                  <a:lnTo>
                    <a:pt x="78" y="114"/>
                  </a:lnTo>
                  <a:lnTo>
                    <a:pt x="82" y="114"/>
                  </a:lnTo>
                  <a:lnTo>
                    <a:pt x="86" y="114"/>
                  </a:lnTo>
                  <a:lnTo>
                    <a:pt x="86" y="110"/>
                  </a:lnTo>
                  <a:lnTo>
                    <a:pt x="86" y="100"/>
                  </a:lnTo>
                  <a:lnTo>
                    <a:pt x="84" y="88"/>
                  </a:lnTo>
                  <a:lnTo>
                    <a:pt x="80" y="78"/>
                  </a:lnTo>
                  <a:lnTo>
                    <a:pt x="76" y="74"/>
                  </a:lnTo>
                  <a:lnTo>
                    <a:pt x="72" y="70"/>
                  </a:lnTo>
                  <a:lnTo>
                    <a:pt x="68" y="66"/>
                  </a:lnTo>
                  <a:lnTo>
                    <a:pt x="64" y="62"/>
                  </a:lnTo>
                  <a:lnTo>
                    <a:pt x="62" y="60"/>
                  </a:lnTo>
                  <a:lnTo>
                    <a:pt x="60" y="58"/>
                  </a:lnTo>
                  <a:lnTo>
                    <a:pt x="58" y="56"/>
                  </a:lnTo>
                  <a:lnTo>
                    <a:pt x="54" y="54"/>
                  </a:lnTo>
                  <a:lnTo>
                    <a:pt x="52" y="50"/>
                  </a:lnTo>
                  <a:lnTo>
                    <a:pt x="48" y="48"/>
                  </a:lnTo>
                  <a:lnTo>
                    <a:pt x="46" y="44"/>
                  </a:lnTo>
                  <a:lnTo>
                    <a:pt x="48" y="40"/>
                  </a:lnTo>
                  <a:lnTo>
                    <a:pt x="50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4" y="30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0" y="20"/>
                  </a:lnTo>
                  <a:lnTo>
                    <a:pt x="40" y="16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6" y="2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10"/>
                  </a:lnTo>
                  <a:lnTo>
                    <a:pt x="24" y="14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0" y="2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2" name="Freeform 199"/>
            <p:cNvSpPr>
              <a:spLocks/>
            </p:cNvSpPr>
            <p:nvPr/>
          </p:nvSpPr>
          <p:spPr bwMode="gray">
            <a:xfrm>
              <a:off x="1981914" y="4008834"/>
              <a:ext cx="371167" cy="291118"/>
            </a:xfrm>
            <a:custGeom>
              <a:avLst/>
              <a:gdLst>
                <a:gd name="T0" fmla="*/ 563763852 w 200"/>
                <a:gd name="T1" fmla="*/ 6549225 h 174"/>
                <a:gd name="T2" fmla="*/ 533695167 w 200"/>
                <a:gd name="T3" fmla="*/ 32749748 h 174"/>
                <a:gd name="T4" fmla="*/ 458527211 w 200"/>
                <a:gd name="T5" fmla="*/ 91698198 h 174"/>
                <a:gd name="T6" fmla="*/ 443492869 w 200"/>
                <a:gd name="T7" fmla="*/ 98247421 h 174"/>
                <a:gd name="T8" fmla="*/ 413426122 w 200"/>
                <a:gd name="T9" fmla="*/ 117896900 h 174"/>
                <a:gd name="T10" fmla="*/ 345774489 w 200"/>
                <a:gd name="T11" fmla="*/ 216146131 h 174"/>
                <a:gd name="T12" fmla="*/ 308191541 w 200"/>
                <a:gd name="T13" fmla="*/ 216146131 h 174"/>
                <a:gd name="T14" fmla="*/ 248056049 w 200"/>
                <a:gd name="T15" fmla="*/ 229244577 h 174"/>
                <a:gd name="T16" fmla="*/ 210471162 w 200"/>
                <a:gd name="T17" fmla="*/ 268545400 h 174"/>
                <a:gd name="T18" fmla="*/ 172888214 w 200"/>
                <a:gd name="T19" fmla="*/ 294744101 h 174"/>
                <a:gd name="T20" fmla="*/ 150337669 w 200"/>
                <a:gd name="T21" fmla="*/ 307844357 h 174"/>
                <a:gd name="T22" fmla="*/ 30066754 w 200"/>
                <a:gd name="T23" fmla="*/ 320942803 h 174"/>
                <a:gd name="T24" fmla="*/ 52617306 w 200"/>
                <a:gd name="T25" fmla="*/ 392991494 h 174"/>
                <a:gd name="T26" fmla="*/ 45101104 w 200"/>
                <a:gd name="T27" fmla="*/ 432292261 h 174"/>
                <a:gd name="T28" fmla="*/ 15034346 w 200"/>
                <a:gd name="T29" fmla="*/ 471591218 h 174"/>
                <a:gd name="T30" fmla="*/ 15034346 w 200"/>
                <a:gd name="T31" fmla="*/ 504339256 h 174"/>
                <a:gd name="T32" fmla="*/ 30066754 w 200"/>
                <a:gd name="T33" fmla="*/ 530539767 h 174"/>
                <a:gd name="T34" fmla="*/ 67651663 w 200"/>
                <a:gd name="T35" fmla="*/ 517439512 h 174"/>
                <a:gd name="T36" fmla="*/ 112752752 w 200"/>
                <a:gd name="T37" fmla="*/ 510890289 h 174"/>
                <a:gd name="T38" fmla="*/ 165370073 w 200"/>
                <a:gd name="T39" fmla="*/ 517439512 h 174"/>
                <a:gd name="T40" fmla="*/ 180404416 w 200"/>
                <a:gd name="T41" fmla="*/ 517439512 h 174"/>
                <a:gd name="T42" fmla="*/ 225505505 w 200"/>
                <a:gd name="T43" fmla="*/ 523990544 h 174"/>
                <a:gd name="T44" fmla="*/ 285640996 w 200"/>
                <a:gd name="T45" fmla="*/ 569838724 h 174"/>
                <a:gd name="T46" fmla="*/ 353292630 w 200"/>
                <a:gd name="T47" fmla="*/ 510890289 h 174"/>
                <a:gd name="T48" fmla="*/ 428460465 w 200"/>
                <a:gd name="T49" fmla="*/ 504339256 h 174"/>
                <a:gd name="T50" fmla="*/ 428460465 w 200"/>
                <a:gd name="T51" fmla="*/ 425741229 h 174"/>
                <a:gd name="T52" fmla="*/ 435976667 w 200"/>
                <a:gd name="T53" fmla="*/ 366792793 h 174"/>
                <a:gd name="T54" fmla="*/ 571280054 w 200"/>
                <a:gd name="T55" fmla="*/ 268545400 h 174"/>
                <a:gd name="T56" fmla="*/ 586314397 w 200"/>
                <a:gd name="T57" fmla="*/ 248895921 h 174"/>
                <a:gd name="T58" fmla="*/ 616381143 w 200"/>
                <a:gd name="T59" fmla="*/ 216146131 h 174"/>
                <a:gd name="T60" fmla="*/ 646447889 w 200"/>
                <a:gd name="T61" fmla="*/ 196496652 h 174"/>
                <a:gd name="T62" fmla="*/ 646447889 w 200"/>
                <a:gd name="T63" fmla="*/ 170296141 h 174"/>
                <a:gd name="T64" fmla="*/ 668998434 w 200"/>
                <a:gd name="T65" fmla="*/ 150646662 h 174"/>
                <a:gd name="T66" fmla="*/ 706583321 w 200"/>
                <a:gd name="T67" fmla="*/ 144097439 h 174"/>
                <a:gd name="T68" fmla="*/ 751684409 w 200"/>
                <a:gd name="T69" fmla="*/ 150646662 h 174"/>
                <a:gd name="T70" fmla="*/ 744168207 w 200"/>
                <a:gd name="T71" fmla="*/ 137546407 h 174"/>
                <a:gd name="T72" fmla="*/ 721617663 w 200"/>
                <a:gd name="T73" fmla="*/ 124447961 h 174"/>
                <a:gd name="T74" fmla="*/ 691548978 w 200"/>
                <a:gd name="T75" fmla="*/ 117896900 h 174"/>
                <a:gd name="T76" fmla="*/ 676516574 w 200"/>
                <a:gd name="T77" fmla="*/ 104798454 h 174"/>
                <a:gd name="T78" fmla="*/ 646447889 w 200"/>
                <a:gd name="T79" fmla="*/ 85148975 h 174"/>
                <a:gd name="T80" fmla="*/ 601346801 w 200"/>
                <a:gd name="T81" fmla="*/ 91698198 h 174"/>
                <a:gd name="T82" fmla="*/ 586314397 w 200"/>
                <a:gd name="T83" fmla="*/ 58948450 h 174"/>
                <a:gd name="T84" fmla="*/ 578796256 w 200"/>
                <a:gd name="T85" fmla="*/ 0 h 17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0"/>
                <a:gd name="T130" fmla="*/ 0 h 174"/>
                <a:gd name="T131" fmla="*/ 200 w 200"/>
                <a:gd name="T132" fmla="*/ 174 h 17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0" h="174">
                  <a:moveTo>
                    <a:pt x="154" y="0"/>
                  </a:moveTo>
                  <a:lnTo>
                    <a:pt x="154" y="2"/>
                  </a:lnTo>
                  <a:lnTo>
                    <a:pt x="150" y="2"/>
                  </a:lnTo>
                  <a:lnTo>
                    <a:pt x="148" y="4"/>
                  </a:lnTo>
                  <a:lnTo>
                    <a:pt x="144" y="8"/>
                  </a:lnTo>
                  <a:lnTo>
                    <a:pt x="142" y="10"/>
                  </a:lnTo>
                  <a:lnTo>
                    <a:pt x="142" y="14"/>
                  </a:lnTo>
                  <a:lnTo>
                    <a:pt x="126" y="18"/>
                  </a:lnTo>
                  <a:lnTo>
                    <a:pt x="122" y="28"/>
                  </a:lnTo>
                  <a:lnTo>
                    <a:pt x="120" y="28"/>
                  </a:lnTo>
                  <a:lnTo>
                    <a:pt x="118" y="30"/>
                  </a:lnTo>
                  <a:lnTo>
                    <a:pt x="116" y="30"/>
                  </a:lnTo>
                  <a:lnTo>
                    <a:pt x="112" y="32"/>
                  </a:lnTo>
                  <a:lnTo>
                    <a:pt x="110" y="36"/>
                  </a:lnTo>
                  <a:lnTo>
                    <a:pt x="110" y="40"/>
                  </a:lnTo>
                  <a:lnTo>
                    <a:pt x="110" y="46"/>
                  </a:lnTo>
                  <a:lnTo>
                    <a:pt x="92" y="66"/>
                  </a:lnTo>
                  <a:lnTo>
                    <a:pt x="90" y="66"/>
                  </a:lnTo>
                  <a:lnTo>
                    <a:pt x="86" y="66"/>
                  </a:lnTo>
                  <a:lnTo>
                    <a:pt x="82" y="66"/>
                  </a:lnTo>
                  <a:lnTo>
                    <a:pt x="76" y="66"/>
                  </a:lnTo>
                  <a:lnTo>
                    <a:pt x="72" y="68"/>
                  </a:lnTo>
                  <a:lnTo>
                    <a:pt x="66" y="70"/>
                  </a:lnTo>
                  <a:lnTo>
                    <a:pt x="62" y="74"/>
                  </a:lnTo>
                  <a:lnTo>
                    <a:pt x="60" y="78"/>
                  </a:lnTo>
                  <a:lnTo>
                    <a:pt x="56" y="82"/>
                  </a:lnTo>
                  <a:lnTo>
                    <a:pt x="52" y="86"/>
                  </a:lnTo>
                  <a:lnTo>
                    <a:pt x="48" y="88"/>
                  </a:lnTo>
                  <a:lnTo>
                    <a:pt x="46" y="90"/>
                  </a:lnTo>
                  <a:lnTo>
                    <a:pt x="44" y="92"/>
                  </a:lnTo>
                  <a:lnTo>
                    <a:pt x="42" y="92"/>
                  </a:lnTo>
                  <a:lnTo>
                    <a:pt x="40" y="94"/>
                  </a:lnTo>
                  <a:lnTo>
                    <a:pt x="32" y="96"/>
                  </a:lnTo>
                  <a:lnTo>
                    <a:pt x="20" y="98"/>
                  </a:lnTo>
                  <a:lnTo>
                    <a:pt x="8" y="98"/>
                  </a:lnTo>
                  <a:lnTo>
                    <a:pt x="0" y="96"/>
                  </a:lnTo>
                  <a:lnTo>
                    <a:pt x="12" y="116"/>
                  </a:lnTo>
                  <a:lnTo>
                    <a:pt x="14" y="120"/>
                  </a:lnTo>
                  <a:lnTo>
                    <a:pt x="14" y="130"/>
                  </a:lnTo>
                  <a:lnTo>
                    <a:pt x="12" y="132"/>
                  </a:lnTo>
                  <a:lnTo>
                    <a:pt x="8" y="134"/>
                  </a:lnTo>
                  <a:lnTo>
                    <a:pt x="6" y="138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50"/>
                  </a:lnTo>
                  <a:lnTo>
                    <a:pt x="4" y="154"/>
                  </a:lnTo>
                  <a:lnTo>
                    <a:pt x="6" y="158"/>
                  </a:lnTo>
                  <a:lnTo>
                    <a:pt x="8" y="162"/>
                  </a:lnTo>
                  <a:lnTo>
                    <a:pt x="10" y="160"/>
                  </a:lnTo>
                  <a:lnTo>
                    <a:pt x="14" y="160"/>
                  </a:lnTo>
                  <a:lnTo>
                    <a:pt x="18" y="158"/>
                  </a:lnTo>
                  <a:lnTo>
                    <a:pt x="22" y="158"/>
                  </a:lnTo>
                  <a:lnTo>
                    <a:pt x="24" y="156"/>
                  </a:lnTo>
                  <a:lnTo>
                    <a:pt x="30" y="156"/>
                  </a:lnTo>
                  <a:lnTo>
                    <a:pt x="34" y="158"/>
                  </a:lnTo>
                  <a:lnTo>
                    <a:pt x="40" y="158"/>
                  </a:lnTo>
                  <a:lnTo>
                    <a:pt x="44" y="158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58"/>
                  </a:lnTo>
                  <a:lnTo>
                    <a:pt x="56" y="160"/>
                  </a:lnTo>
                  <a:lnTo>
                    <a:pt x="60" y="160"/>
                  </a:lnTo>
                  <a:lnTo>
                    <a:pt x="64" y="162"/>
                  </a:lnTo>
                  <a:lnTo>
                    <a:pt x="66" y="166"/>
                  </a:lnTo>
                  <a:lnTo>
                    <a:pt x="76" y="174"/>
                  </a:lnTo>
                  <a:lnTo>
                    <a:pt x="92" y="156"/>
                  </a:lnTo>
                  <a:lnTo>
                    <a:pt x="94" y="156"/>
                  </a:lnTo>
                  <a:lnTo>
                    <a:pt x="96" y="154"/>
                  </a:lnTo>
                  <a:lnTo>
                    <a:pt x="100" y="154"/>
                  </a:lnTo>
                  <a:lnTo>
                    <a:pt x="114" y="154"/>
                  </a:lnTo>
                  <a:lnTo>
                    <a:pt x="120" y="154"/>
                  </a:lnTo>
                  <a:lnTo>
                    <a:pt x="122" y="134"/>
                  </a:lnTo>
                  <a:lnTo>
                    <a:pt x="114" y="130"/>
                  </a:lnTo>
                  <a:lnTo>
                    <a:pt x="114" y="128"/>
                  </a:lnTo>
                  <a:lnTo>
                    <a:pt x="114" y="122"/>
                  </a:lnTo>
                  <a:lnTo>
                    <a:pt x="116" y="112"/>
                  </a:lnTo>
                  <a:lnTo>
                    <a:pt x="120" y="102"/>
                  </a:lnTo>
                  <a:lnTo>
                    <a:pt x="132" y="92"/>
                  </a:lnTo>
                  <a:lnTo>
                    <a:pt x="152" y="82"/>
                  </a:lnTo>
                  <a:lnTo>
                    <a:pt x="154" y="80"/>
                  </a:lnTo>
                  <a:lnTo>
                    <a:pt x="156" y="76"/>
                  </a:lnTo>
                  <a:lnTo>
                    <a:pt x="160" y="72"/>
                  </a:lnTo>
                  <a:lnTo>
                    <a:pt x="162" y="70"/>
                  </a:lnTo>
                  <a:lnTo>
                    <a:pt x="164" y="66"/>
                  </a:lnTo>
                  <a:lnTo>
                    <a:pt x="164" y="62"/>
                  </a:lnTo>
                  <a:lnTo>
                    <a:pt x="172" y="62"/>
                  </a:lnTo>
                  <a:lnTo>
                    <a:pt x="172" y="60"/>
                  </a:lnTo>
                  <a:lnTo>
                    <a:pt x="170" y="58"/>
                  </a:lnTo>
                  <a:lnTo>
                    <a:pt x="170" y="56"/>
                  </a:lnTo>
                  <a:lnTo>
                    <a:pt x="172" y="52"/>
                  </a:lnTo>
                  <a:lnTo>
                    <a:pt x="174" y="50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4" y="44"/>
                  </a:lnTo>
                  <a:lnTo>
                    <a:pt x="188" y="44"/>
                  </a:lnTo>
                  <a:lnTo>
                    <a:pt x="192" y="44"/>
                  </a:lnTo>
                  <a:lnTo>
                    <a:pt x="196" y="46"/>
                  </a:lnTo>
                  <a:lnTo>
                    <a:pt x="200" y="46"/>
                  </a:lnTo>
                  <a:lnTo>
                    <a:pt x="200" y="44"/>
                  </a:lnTo>
                  <a:lnTo>
                    <a:pt x="198" y="42"/>
                  </a:lnTo>
                  <a:lnTo>
                    <a:pt x="196" y="40"/>
                  </a:lnTo>
                  <a:lnTo>
                    <a:pt x="192" y="38"/>
                  </a:lnTo>
                  <a:lnTo>
                    <a:pt x="190" y="38"/>
                  </a:lnTo>
                  <a:lnTo>
                    <a:pt x="186" y="36"/>
                  </a:lnTo>
                  <a:lnTo>
                    <a:pt x="184" y="36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78" y="30"/>
                  </a:lnTo>
                  <a:lnTo>
                    <a:pt x="176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60" y="28"/>
                  </a:lnTo>
                  <a:lnTo>
                    <a:pt x="158" y="26"/>
                  </a:lnTo>
                  <a:lnTo>
                    <a:pt x="156" y="22"/>
                  </a:lnTo>
                  <a:lnTo>
                    <a:pt x="156" y="18"/>
                  </a:lnTo>
                  <a:lnTo>
                    <a:pt x="156" y="14"/>
                  </a:lnTo>
                  <a:lnTo>
                    <a:pt x="172" y="0"/>
                  </a:lnTo>
                  <a:lnTo>
                    <a:pt x="154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3" name="Freeform 200"/>
            <p:cNvSpPr>
              <a:spLocks/>
            </p:cNvSpPr>
            <p:nvPr/>
          </p:nvSpPr>
          <p:spPr bwMode="gray">
            <a:xfrm>
              <a:off x="2869954" y="4696933"/>
              <a:ext cx="127301" cy="108802"/>
            </a:xfrm>
            <a:custGeom>
              <a:avLst/>
              <a:gdLst>
                <a:gd name="T0" fmla="*/ 0 w 68"/>
                <a:gd name="T1" fmla="*/ 0 h 66"/>
                <a:gd name="T2" fmla="*/ 60135337 w 68"/>
                <a:gd name="T3" fmla="*/ 85149138 h 66"/>
                <a:gd name="T4" fmla="*/ 67651541 w 68"/>
                <a:gd name="T5" fmla="*/ 91698373 h 66"/>
                <a:gd name="T6" fmla="*/ 105236360 w 68"/>
                <a:gd name="T7" fmla="*/ 117898935 h 66"/>
                <a:gd name="T8" fmla="*/ 142819270 w 68"/>
                <a:gd name="T9" fmla="*/ 144097714 h 66"/>
                <a:gd name="T10" fmla="*/ 187920277 w 68"/>
                <a:gd name="T11" fmla="*/ 176847511 h 66"/>
                <a:gd name="T12" fmla="*/ 225505096 w 68"/>
                <a:gd name="T13" fmla="*/ 203046263 h 66"/>
                <a:gd name="T14" fmla="*/ 248055599 w 68"/>
                <a:gd name="T15" fmla="*/ 216146543 h 66"/>
                <a:gd name="T16" fmla="*/ 255571848 w 68"/>
                <a:gd name="T17" fmla="*/ 216146543 h 66"/>
                <a:gd name="T18" fmla="*/ 255571848 w 68"/>
                <a:gd name="T19" fmla="*/ 203046263 h 66"/>
                <a:gd name="T20" fmla="*/ 255571848 w 68"/>
                <a:gd name="T21" fmla="*/ 196497027 h 66"/>
                <a:gd name="T22" fmla="*/ 255571848 w 68"/>
                <a:gd name="T23" fmla="*/ 189947792 h 66"/>
                <a:gd name="T24" fmla="*/ 248055599 w 68"/>
                <a:gd name="T25" fmla="*/ 183396747 h 66"/>
                <a:gd name="T26" fmla="*/ 248055599 w 68"/>
                <a:gd name="T27" fmla="*/ 176847511 h 66"/>
                <a:gd name="T28" fmla="*/ 217986969 w 68"/>
                <a:gd name="T29" fmla="*/ 137548479 h 66"/>
                <a:gd name="T30" fmla="*/ 217986969 w 68"/>
                <a:gd name="T31" fmla="*/ 130997434 h 66"/>
                <a:gd name="T32" fmla="*/ 217986969 w 68"/>
                <a:gd name="T33" fmla="*/ 117898935 h 66"/>
                <a:gd name="T34" fmla="*/ 210470781 w 68"/>
                <a:gd name="T35" fmla="*/ 104798654 h 66"/>
                <a:gd name="T36" fmla="*/ 210470781 w 68"/>
                <a:gd name="T37" fmla="*/ 85149138 h 66"/>
                <a:gd name="T38" fmla="*/ 202954592 w 68"/>
                <a:gd name="T39" fmla="*/ 78598093 h 66"/>
                <a:gd name="T40" fmla="*/ 172885962 w 68"/>
                <a:gd name="T41" fmla="*/ 39299046 h 66"/>
                <a:gd name="T42" fmla="*/ 142819270 w 68"/>
                <a:gd name="T43" fmla="*/ 45850091 h 66"/>
                <a:gd name="T44" fmla="*/ 112752548 w 68"/>
                <a:gd name="T45" fmla="*/ 13100284 h 66"/>
                <a:gd name="T46" fmla="*/ 45101022 w 68"/>
                <a:gd name="T47" fmla="*/ 19649523 h 66"/>
                <a:gd name="T48" fmla="*/ 0 w 68"/>
                <a:gd name="T49" fmla="*/ 0 h 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8"/>
                <a:gd name="T76" fmla="*/ 0 h 66"/>
                <a:gd name="T77" fmla="*/ 68 w 68"/>
                <a:gd name="T78" fmla="*/ 66 h 6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8" h="66">
                  <a:moveTo>
                    <a:pt x="0" y="0"/>
                  </a:moveTo>
                  <a:lnTo>
                    <a:pt x="16" y="26"/>
                  </a:lnTo>
                  <a:lnTo>
                    <a:pt x="18" y="28"/>
                  </a:lnTo>
                  <a:lnTo>
                    <a:pt x="28" y="36"/>
                  </a:lnTo>
                  <a:lnTo>
                    <a:pt x="38" y="44"/>
                  </a:lnTo>
                  <a:lnTo>
                    <a:pt x="50" y="54"/>
                  </a:lnTo>
                  <a:lnTo>
                    <a:pt x="60" y="62"/>
                  </a:lnTo>
                  <a:lnTo>
                    <a:pt x="66" y="66"/>
                  </a:lnTo>
                  <a:lnTo>
                    <a:pt x="68" y="66"/>
                  </a:lnTo>
                  <a:lnTo>
                    <a:pt x="68" y="62"/>
                  </a:lnTo>
                  <a:lnTo>
                    <a:pt x="68" y="60"/>
                  </a:lnTo>
                  <a:lnTo>
                    <a:pt x="68" y="58"/>
                  </a:lnTo>
                  <a:lnTo>
                    <a:pt x="66" y="56"/>
                  </a:lnTo>
                  <a:lnTo>
                    <a:pt x="66" y="54"/>
                  </a:lnTo>
                  <a:lnTo>
                    <a:pt x="58" y="42"/>
                  </a:lnTo>
                  <a:lnTo>
                    <a:pt x="58" y="40"/>
                  </a:lnTo>
                  <a:lnTo>
                    <a:pt x="58" y="36"/>
                  </a:lnTo>
                  <a:lnTo>
                    <a:pt x="56" y="32"/>
                  </a:lnTo>
                  <a:lnTo>
                    <a:pt x="56" y="26"/>
                  </a:lnTo>
                  <a:lnTo>
                    <a:pt x="54" y="24"/>
                  </a:lnTo>
                  <a:lnTo>
                    <a:pt x="46" y="12"/>
                  </a:lnTo>
                  <a:lnTo>
                    <a:pt x="38" y="14"/>
                  </a:lnTo>
                  <a:lnTo>
                    <a:pt x="30" y="4"/>
                  </a:lnTo>
                  <a:lnTo>
                    <a:pt x="12" y="6"/>
                  </a:lnTo>
                  <a:lnTo>
                    <a:pt x="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4" name="Freeform 201"/>
            <p:cNvSpPr>
              <a:spLocks/>
            </p:cNvSpPr>
            <p:nvPr/>
          </p:nvSpPr>
          <p:spPr bwMode="gray">
            <a:xfrm>
              <a:off x="2613818" y="4272017"/>
              <a:ext cx="99694" cy="94099"/>
            </a:xfrm>
            <a:custGeom>
              <a:avLst/>
              <a:gdLst>
                <a:gd name="T0" fmla="*/ 202955139 w 54"/>
                <a:gd name="T1" fmla="*/ 183396452 h 56"/>
                <a:gd name="T2" fmla="*/ 180404575 w 54"/>
                <a:gd name="T3" fmla="*/ 144097483 h 56"/>
                <a:gd name="T4" fmla="*/ 180404575 w 54"/>
                <a:gd name="T5" fmla="*/ 144097483 h 56"/>
                <a:gd name="T6" fmla="*/ 180404575 w 54"/>
                <a:gd name="T7" fmla="*/ 137548258 h 56"/>
                <a:gd name="T8" fmla="*/ 165370219 w 54"/>
                <a:gd name="T9" fmla="*/ 130997224 h 56"/>
                <a:gd name="T10" fmla="*/ 150337802 w 54"/>
                <a:gd name="T11" fmla="*/ 124447999 h 56"/>
                <a:gd name="T12" fmla="*/ 150337802 w 54"/>
                <a:gd name="T13" fmla="*/ 124447999 h 56"/>
                <a:gd name="T14" fmla="*/ 142819655 w 54"/>
                <a:gd name="T15" fmla="*/ 117896936 h 56"/>
                <a:gd name="T16" fmla="*/ 127787238 w 54"/>
                <a:gd name="T17" fmla="*/ 117896936 h 56"/>
                <a:gd name="T18" fmla="*/ 105236643 w 54"/>
                <a:gd name="T19" fmla="*/ 117896936 h 56"/>
                <a:gd name="T20" fmla="*/ 90202287 w 54"/>
                <a:gd name="T21" fmla="*/ 124447999 h 56"/>
                <a:gd name="T22" fmla="*/ 75167932 w 54"/>
                <a:gd name="T23" fmla="*/ 130997224 h 56"/>
                <a:gd name="T24" fmla="*/ 75167932 w 54"/>
                <a:gd name="T25" fmla="*/ 137548258 h 56"/>
                <a:gd name="T26" fmla="*/ 67651723 w 54"/>
                <a:gd name="T27" fmla="*/ 137548258 h 56"/>
                <a:gd name="T28" fmla="*/ 67651723 w 54"/>
                <a:gd name="T29" fmla="*/ 144097483 h 56"/>
                <a:gd name="T30" fmla="*/ 60135499 w 54"/>
                <a:gd name="T31" fmla="*/ 144097483 h 56"/>
                <a:gd name="T32" fmla="*/ 45101144 w 54"/>
                <a:gd name="T33" fmla="*/ 150646708 h 56"/>
                <a:gd name="T34" fmla="*/ 22550572 w 54"/>
                <a:gd name="T35" fmla="*/ 150646708 h 56"/>
                <a:gd name="T36" fmla="*/ 22550572 w 54"/>
                <a:gd name="T37" fmla="*/ 104798486 h 56"/>
                <a:gd name="T38" fmla="*/ 22550572 w 54"/>
                <a:gd name="T39" fmla="*/ 104798486 h 56"/>
                <a:gd name="T40" fmla="*/ 22550572 w 54"/>
                <a:gd name="T41" fmla="*/ 98247451 h 56"/>
                <a:gd name="T42" fmla="*/ 15034360 w 54"/>
                <a:gd name="T43" fmla="*/ 85149001 h 56"/>
                <a:gd name="T44" fmla="*/ 7516210 w 54"/>
                <a:gd name="T45" fmla="*/ 85149001 h 56"/>
                <a:gd name="T46" fmla="*/ 7516210 w 54"/>
                <a:gd name="T47" fmla="*/ 78597967 h 56"/>
                <a:gd name="T48" fmla="*/ 0 w 54"/>
                <a:gd name="T49" fmla="*/ 72048742 h 56"/>
                <a:gd name="T50" fmla="*/ 0 w 54"/>
                <a:gd name="T51" fmla="*/ 58948468 h 56"/>
                <a:gd name="T52" fmla="*/ 0 w 54"/>
                <a:gd name="T53" fmla="*/ 45850018 h 56"/>
                <a:gd name="T54" fmla="*/ 7516210 w 54"/>
                <a:gd name="T55" fmla="*/ 39298983 h 56"/>
                <a:gd name="T56" fmla="*/ 7516210 w 54"/>
                <a:gd name="T57" fmla="*/ 32749758 h 56"/>
                <a:gd name="T58" fmla="*/ 7516210 w 54"/>
                <a:gd name="T59" fmla="*/ 26198717 h 56"/>
                <a:gd name="T60" fmla="*/ 15034360 w 54"/>
                <a:gd name="T61" fmla="*/ 13100263 h 56"/>
                <a:gd name="T62" fmla="*/ 15034360 w 54"/>
                <a:gd name="T63" fmla="*/ 6549227 h 56"/>
                <a:gd name="T64" fmla="*/ 22550572 w 54"/>
                <a:gd name="T65" fmla="*/ 0 h 56"/>
                <a:gd name="T66" fmla="*/ 37584935 w 54"/>
                <a:gd name="T67" fmla="*/ 0 h 56"/>
                <a:gd name="T68" fmla="*/ 67651723 w 54"/>
                <a:gd name="T69" fmla="*/ 0 h 56"/>
                <a:gd name="T70" fmla="*/ 90202287 w 54"/>
                <a:gd name="T71" fmla="*/ 0 h 56"/>
                <a:gd name="T72" fmla="*/ 90202287 w 54"/>
                <a:gd name="T73" fmla="*/ 0 h 56"/>
                <a:gd name="T74" fmla="*/ 97718496 w 54"/>
                <a:gd name="T75" fmla="*/ 0 h 56"/>
                <a:gd name="T76" fmla="*/ 97718496 w 54"/>
                <a:gd name="T77" fmla="*/ 0 h 56"/>
                <a:gd name="T78" fmla="*/ 105236643 w 54"/>
                <a:gd name="T79" fmla="*/ 6549227 h 56"/>
                <a:gd name="T80" fmla="*/ 112752852 w 54"/>
                <a:gd name="T81" fmla="*/ 19649492 h 56"/>
                <a:gd name="T82" fmla="*/ 112752852 w 54"/>
                <a:gd name="T83" fmla="*/ 45850018 h 56"/>
                <a:gd name="T84" fmla="*/ 127787238 w 54"/>
                <a:gd name="T85" fmla="*/ 91698226 h 56"/>
                <a:gd name="T86" fmla="*/ 135303446 w 54"/>
                <a:gd name="T87" fmla="*/ 85149001 h 56"/>
                <a:gd name="T88" fmla="*/ 135303446 w 54"/>
                <a:gd name="T89" fmla="*/ 85149001 h 56"/>
                <a:gd name="T90" fmla="*/ 142819655 w 54"/>
                <a:gd name="T91" fmla="*/ 78597967 h 56"/>
                <a:gd name="T92" fmla="*/ 150337802 w 54"/>
                <a:gd name="T93" fmla="*/ 65499517 h 56"/>
                <a:gd name="T94" fmla="*/ 150337802 w 54"/>
                <a:gd name="T95" fmla="*/ 58948468 h 56"/>
                <a:gd name="T96" fmla="*/ 157854011 w 54"/>
                <a:gd name="T97" fmla="*/ 45850018 h 56"/>
                <a:gd name="T98" fmla="*/ 165370219 w 54"/>
                <a:gd name="T99" fmla="*/ 39298983 h 56"/>
                <a:gd name="T100" fmla="*/ 165370219 w 54"/>
                <a:gd name="T101" fmla="*/ 39298983 h 56"/>
                <a:gd name="T102" fmla="*/ 172888366 w 54"/>
                <a:gd name="T103" fmla="*/ 39298983 h 56"/>
                <a:gd name="T104" fmla="*/ 180404575 w 54"/>
                <a:gd name="T105" fmla="*/ 45850018 h 56"/>
                <a:gd name="T106" fmla="*/ 180404575 w 54"/>
                <a:gd name="T107" fmla="*/ 58948468 h 56"/>
                <a:gd name="T108" fmla="*/ 195438931 w 54"/>
                <a:gd name="T109" fmla="*/ 111347711 h 56"/>
                <a:gd name="T110" fmla="*/ 202955139 w 54"/>
                <a:gd name="T111" fmla="*/ 150646708 h 56"/>
                <a:gd name="T112" fmla="*/ 202955139 w 54"/>
                <a:gd name="T113" fmla="*/ 183396452 h 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4"/>
                <a:gd name="T172" fmla="*/ 0 h 56"/>
                <a:gd name="T173" fmla="*/ 54 w 54"/>
                <a:gd name="T174" fmla="*/ 56 h 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4" h="56">
                  <a:moveTo>
                    <a:pt x="54" y="56"/>
                  </a:moveTo>
                  <a:lnTo>
                    <a:pt x="48" y="44"/>
                  </a:lnTo>
                  <a:lnTo>
                    <a:pt x="48" y="42"/>
                  </a:lnTo>
                  <a:lnTo>
                    <a:pt x="44" y="40"/>
                  </a:lnTo>
                  <a:lnTo>
                    <a:pt x="40" y="38"/>
                  </a:lnTo>
                  <a:lnTo>
                    <a:pt x="38" y="36"/>
                  </a:lnTo>
                  <a:lnTo>
                    <a:pt x="34" y="36"/>
                  </a:lnTo>
                  <a:lnTo>
                    <a:pt x="28" y="36"/>
                  </a:lnTo>
                  <a:lnTo>
                    <a:pt x="24" y="38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2" y="46"/>
                  </a:lnTo>
                  <a:lnTo>
                    <a:pt x="6" y="46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8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30" y="6"/>
                  </a:lnTo>
                  <a:lnTo>
                    <a:pt x="30" y="14"/>
                  </a:lnTo>
                  <a:lnTo>
                    <a:pt x="34" y="28"/>
                  </a:lnTo>
                  <a:lnTo>
                    <a:pt x="36" y="26"/>
                  </a:lnTo>
                  <a:lnTo>
                    <a:pt x="38" y="24"/>
                  </a:lnTo>
                  <a:lnTo>
                    <a:pt x="40" y="20"/>
                  </a:lnTo>
                  <a:lnTo>
                    <a:pt x="40" y="18"/>
                  </a:lnTo>
                  <a:lnTo>
                    <a:pt x="42" y="14"/>
                  </a:lnTo>
                  <a:lnTo>
                    <a:pt x="44" y="12"/>
                  </a:lnTo>
                  <a:lnTo>
                    <a:pt x="46" y="12"/>
                  </a:lnTo>
                  <a:lnTo>
                    <a:pt x="48" y="14"/>
                  </a:lnTo>
                  <a:lnTo>
                    <a:pt x="48" y="18"/>
                  </a:lnTo>
                  <a:lnTo>
                    <a:pt x="52" y="34"/>
                  </a:lnTo>
                  <a:lnTo>
                    <a:pt x="54" y="46"/>
                  </a:lnTo>
                  <a:lnTo>
                    <a:pt x="54" y="5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5" name="Freeform 202"/>
            <p:cNvSpPr>
              <a:spLocks/>
            </p:cNvSpPr>
            <p:nvPr/>
          </p:nvSpPr>
          <p:spPr bwMode="gray">
            <a:xfrm>
              <a:off x="2705843" y="4210265"/>
              <a:ext cx="185584" cy="452851"/>
            </a:xfrm>
            <a:custGeom>
              <a:avLst/>
              <a:gdLst>
                <a:gd name="T0" fmla="*/ 150338057 w 100"/>
                <a:gd name="T1" fmla="*/ 556737894 h 272"/>
                <a:gd name="T2" fmla="*/ 97718662 w 100"/>
                <a:gd name="T3" fmla="*/ 543637652 h 272"/>
                <a:gd name="T4" fmla="*/ 97718662 w 100"/>
                <a:gd name="T5" fmla="*/ 510889761 h 272"/>
                <a:gd name="T6" fmla="*/ 97718662 w 100"/>
                <a:gd name="T7" fmla="*/ 465039706 h 272"/>
                <a:gd name="T8" fmla="*/ 90202441 w 100"/>
                <a:gd name="T9" fmla="*/ 445390247 h 272"/>
                <a:gd name="T10" fmla="*/ 75168059 w 100"/>
                <a:gd name="T11" fmla="*/ 425740789 h 272"/>
                <a:gd name="T12" fmla="*/ 60135602 w 100"/>
                <a:gd name="T13" fmla="*/ 392991089 h 272"/>
                <a:gd name="T14" fmla="*/ 37584999 w 100"/>
                <a:gd name="T15" fmla="*/ 366792414 h 272"/>
                <a:gd name="T16" fmla="*/ 30066831 w 100"/>
                <a:gd name="T17" fmla="*/ 353692172 h 272"/>
                <a:gd name="T18" fmla="*/ 15034385 w 100"/>
                <a:gd name="T19" fmla="*/ 334042714 h 272"/>
                <a:gd name="T20" fmla="*/ 7516223 w 100"/>
                <a:gd name="T21" fmla="*/ 307844039 h 272"/>
                <a:gd name="T22" fmla="*/ 7516223 w 100"/>
                <a:gd name="T23" fmla="*/ 294743797 h 272"/>
                <a:gd name="T24" fmla="*/ 15034385 w 100"/>
                <a:gd name="T25" fmla="*/ 268543313 h 272"/>
                <a:gd name="T26" fmla="*/ 7516223 w 100"/>
                <a:gd name="T27" fmla="*/ 255444881 h 272"/>
                <a:gd name="T28" fmla="*/ 0 w 100"/>
                <a:gd name="T29" fmla="*/ 242344639 h 272"/>
                <a:gd name="T30" fmla="*/ 7516223 w 100"/>
                <a:gd name="T31" fmla="*/ 229244340 h 272"/>
                <a:gd name="T32" fmla="*/ 15034385 w 100"/>
                <a:gd name="T33" fmla="*/ 235795366 h 272"/>
                <a:gd name="T34" fmla="*/ 22550610 w 100"/>
                <a:gd name="T35" fmla="*/ 235795366 h 272"/>
                <a:gd name="T36" fmla="*/ 30066831 w 100"/>
                <a:gd name="T37" fmla="*/ 242344639 h 272"/>
                <a:gd name="T38" fmla="*/ 37584999 w 100"/>
                <a:gd name="T39" fmla="*/ 229244340 h 272"/>
                <a:gd name="T40" fmla="*/ 22550610 w 100"/>
                <a:gd name="T41" fmla="*/ 183396207 h 272"/>
                <a:gd name="T42" fmla="*/ 30066831 w 100"/>
                <a:gd name="T43" fmla="*/ 183396207 h 272"/>
                <a:gd name="T44" fmla="*/ 37584999 w 100"/>
                <a:gd name="T45" fmla="*/ 189945423 h 272"/>
                <a:gd name="T46" fmla="*/ 60135602 w 100"/>
                <a:gd name="T47" fmla="*/ 196496449 h 272"/>
                <a:gd name="T48" fmla="*/ 82686219 w 100"/>
                <a:gd name="T49" fmla="*/ 189945423 h 272"/>
                <a:gd name="T50" fmla="*/ 82686219 w 100"/>
                <a:gd name="T51" fmla="*/ 183396207 h 272"/>
                <a:gd name="T52" fmla="*/ 97718662 w 100"/>
                <a:gd name="T53" fmla="*/ 176846991 h 272"/>
                <a:gd name="T54" fmla="*/ 105236822 w 100"/>
                <a:gd name="T55" fmla="*/ 157195723 h 272"/>
                <a:gd name="T56" fmla="*/ 120269264 w 100"/>
                <a:gd name="T57" fmla="*/ 130997048 h 272"/>
                <a:gd name="T58" fmla="*/ 135303676 w 100"/>
                <a:gd name="T59" fmla="*/ 111347562 h 272"/>
                <a:gd name="T60" fmla="*/ 135303676 w 100"/>
                <a:gd name="T61" fmla="*/ 98247320 h 272"/>
                <a:gd name="T62" fmla="*/ 150338057 w 100"/>
                <a:gd name="T63" fmla="*/ 85148887 h 272"/>
                <a:gd name="T64" fmla="*/ 248056689 w 100"/>
                <a:gd name="T65" fmla="*/ 0 h 272"/>
                <a:gd name="T66" fmla="*/ 278125512 w 100"/>
                <a:gd name="T67" fmla="*/ 26198682 h 272"/>
                <a:gd name="T68" fmla="*/ 315708557 w 100"/>
                <a:gd name="T69" fmla="*/ 111347562 h 272"/>
                <a:gd name="T70" fmla="*/ 308192336 w 100"/>
                <a:gd name="T71" fmla="*/ 117896778 h 272"/>
                <a:gd name="T72" fmla="*/ 285641733 w 100"/>
                <a:gd name="T73" fmla="*/ 170295965 h 272"/>
                <a:gd name="T74" fmla="*/ 270607352 w 100"/>
                <a:gd name="T75" fmla="*/ 235795366 h 272"/>
                <a:gd name="T76" fmla="*/ 285641733 w 100"/>
                <a:gd name="T77" fmla="*/ 248893855 h 272"/>
                <a:gd name="T78" fmla="*/ 300676114 w 100"/>
                <a:gd name="T79" fmla="*/ 261994097 h 272"/>
                <a:gd name="T80" fmla="*/ 338259160 w 100"/>
                <a:gd name="T81" fmla="*/ 255444881 h 272"/>
                <a:gd name="T82" fmla="*/ 360809762 w 100"/>
                <a:gd name="T83" fmla="*/ 320942472 h 272"/>
                <a:gd name="T84" fmla="*/ 338259160 w 100"/>
                <a:gd name="T85" fmla="*/ 334042714 h 272"/>
                <a:gd name="T86" fmla="*/ 308192336 w 100"/>
                <a:gd name="T87" fmla="*/ 366792414 h 272"/>
                <a:gd name="T88" fmla="*/ 315708557 w 100"/>
                <a:gd name="T89" fmla="*/ 451939464 h 272"/>
                <a:gd name="T90" fmla="*/ 308192336 w 100"/>
                <a:gd name="T91" fmla="*/ 451939464 h 272"/>
                <a:gd name="T92" fmla="*/ 300676114 w 100"/>
                <a:gd name="T93" fmla="*/ 465039706 h 272"/>
                <a:gd name="T94" fmla="*/ 300676114 w 100"/>
                <a:gd name="T95" fmla="*/ 491238493 h 272"/>
                <a:gd name="T96" fmla="*/ 300676114 w 100"/>
                <a:gd name="T97" fmla="*/ 517438978 h 272"/>
                <a:gd name="T98" fmla="*/ 300676114 w 100"/>
                <a:gd name="T99" fmla="*/ 550188678 h 272"/>
                <a:gd name="T100" fmla="*/ 315708557 w 100"/>
                <a:gd name="T101" fmla="*/ 596036811 h 272"/>
                <a:gd name="T102" fmla="*/ 315708557 w 100"/>
                <a:gd name="T103" fmla="*/ 687734886 h 272"/>
                <a:gd name="T104" fmla="*/ 315708557 w 100"/>
                <a:gd name="T105" fmla="*/ 733583019 h 272"/>
                <a:gd name="T106" fmla="*/ 308192336 w 100"/>
                <a:gd name="T107" fmla="*/ 799082420 h 272"/>
                <a:gd name="T108" fmla="*/ 285641733 w 100"/>
                <a:gd name="T109" fmla="*/ 890780495 h 272"/>
                <a:gd name="T110" fmla="*/ 270607352 w 100"/>
                <a:gd name="T111" fmla="*/ 858030795 h 272"/>
                <a:gd name="T112" fmla="*/ 278125512 w 100"/>
                <a:gd name="T113" fmla="*/ 740134045 h 272"/>
                <a:gd name="T114" fmla="*/ 278125512 w 100"/>
                <a:gd name="T115" fmla="*/ 674634644 h 272"/>
                <a:gd name="T116" fmla="*/ 263091131 w 100"/>
                <a:gd name="T117" fmla="*/ 550188678 h 2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0"/>
                <a:gd name="T178" fmla="*/ 0 h 272"/>
                <a:gd name="T179" fmla="*/ 100 w 100"/>
                <a:gd name="T180" fmla="*/ 272 h 27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0" h="272">
                  <a:moveTo>
                    <a:pt x="62" y="154"/>
                  </a:moveTo>
                  <a:lnTo>
                    <a:pt x="40" y="170"/>
                  </a:lnTo>
                  <a:lnTo>
                    <a:pt x="26" y="168"/>
                  </a:lnTo>
                  <a:lnTo>
                    <a:pt x="26" y="166"/>
                  </a:lnTo>
                  <a:lnTo>
                    <a:pt x="26" y="162"/>
                  </a:lnTo>
                  <a:lnTo>
                    <a:pt x="26" y="156"/>
                  </a:lnTo>
                  <a:lnTo>
                    <a:pt x="26" y="148"/>
                  </a:lnTo>
                  <a:lnTo>
                    <a:pt x="26" y="142"/>
                  </a:lnTo>
                  <a:lnTo>
                    <a:pt x="24" y="138"/>
                  </a:lnTo>
                  <a:lnTo>
                    <a:pt x="24" y="136"/>
                  </a:lnTo>
                  <a:lnTo>
                    <a:pt x="22" y="134"/>
                  </a:lnTo>
                  <a:lnTo>
                    <a:pt x="20" y="130"/>
                  </a:lnTo>
                  <a:lnTo>
                    <a:pt x="18" y="126"/>
                  </a:lnTo>
                  <a:lnTo>
                    <a:pt x="16" y="120"/>
                  </a:lnTo>
                  <a:lnTo>
                    <a:pt x="12" y="116"/>
                  </a:lnTo>
                  <a:lnTo>
                    <a:pt x="10" y="112"/>
                  </a:lnTo>
                  <a:lnTo>
                    <a:pt x="10" y="108"/>
                  </a:lnTo>
                  <a:lnTo>
                    <a:pt x="8" y="108"/>
                  </a:lnTo>
                  <a:lnTo>
                    <a:pt x="6" y="106"/>
                  </a:lnTo>
                  <a:lnTo>
                    <a:pt x="4" y="102"/>
                  </a:lnTo>
                  <a:lnTo>
                    <a:pt x="4" y="98"/>
                  </a:lnTo>
                  <a:lnTo>
                    <a:pt x="2" y="94"/>
                  </a:lnTo>
                  <a:lnTo>
                    <a:pt x="2" y="92"/>
                  </a:lnTo>
                  <a:lnTo>
                    <a:pt x="2" y="90"/>
                  </a:lnTo>
                  <a:lnTo>
                    <a:pt x="4" y="86"/>
                  </a:lnTo>
                  <a:lnTo>
                    <a:pt x="4" y="82"/>
                  </a:lnTo>
                  <a:lnTo>
                    <a:pt x="2" y="78"/>
                  </a:lnTo>
                  <a:lnTo>
                    <a:pt x="2" y="76"/>
                  </a:lnTo>
                  <a:lnTo>
                    <a:pt x="0" y="74"/>
                  </a:lnTo>
                  <a:lnTo>
                    <a:pt x="0" y="72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4"/>
                  </a:lnTo>
                  <a:lnTo>
                    <a:pt x="10" y="72"/>
                  </a:lnTo>
                  <a:lnTo>
                    <a:pt x="10" y="70"/>
                  </a:lnTo>
                  <a:lnTo>
                    <a:pt x="8" y="56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4" y="54"/>
                  </a:lnTo>
                  <a:lnTo>
                    <a:pt x="26" y="54"/>
                  </a:lnTo>
                  <a:lnTo>
                    <a:pt x="28" y="50"/>
                  </a:lnTo>
                  <a:lnTo>
                    <a:pt x="28" y="48"/>
                  </a:lnTo>
                  <a:lnTo>
                    <a:pt x="30" y="46"/>
                  </a:lnTo>
                  <a:lnTo>
                    <a:pt x="32" y="40"/>
                  </a:lnTo>
                  <a:lnTo>
                    <a:pt x="34" y="36"/>
                  </a:lnTo>
                  <a:lnTo>
                    <a:pt x="36" y="34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40" y="26"/>
                  </a:lnTo>
                  <a:lnTo>
                    <a:pt x="54" y="24"/>
                  </a:lnTo>
                  <a:lnTo>
                    <a:pt x="66" y="0"/>
                  </a:lnTo>
                  <a:lnTo>
                    <a:pt x="68" y="2"/>
                  </a:lnTo>
                  <a:lnTo>
                    <a:pt x="74" y="8"/>
                  </a:lnTo>
                  <a:lnTo>
                    <a:pt x="80" y="20"/>
                  </a:lnTo>
                  <a:lnTo>
                    <a:pt x="84" y="34"/>
                  </a:lnTo>
                  <a:lnTo>
                    <a:pt x="82" y="36"/>
                  </a:lnTo>
                  <a:lnTo>
                    <a:pt x="78" y="40"/>
                  </a:lnTo>
                  <a:lnTo>
                    <a:pt x="76" y="52"/>
                  </a:lnTo>
                  <a:lnTo>
                    <a:pt x="72" y="70"/>
                  </a:lnTo>
                  <a:lnTo>
                    <a:pt x="72" y="72"/>
                  </a:lnTo>
                  <a:lnTo>
                    <a:pt x="74" y="74"/>
                  </a:lnTo>
                  <a:lnTo>
                    <a:pt x="76" y="76"/>
                  </a:lnTo>
                  <a:lnTo>
                    <a:pt x="78" y="78"/>
                  </a:lnTo>
                  <a:lnTo>
                    <a:pt x="80" y="80"/>
                  </a:lnTo>
                  <a:lnTo>
                    <a:pt x="84" y="80"/>
                  </a:lnTo>
                  <a:lnTo>
                    <a:pt x="90" y="78"/>
                  </a:lnTo>
                  <a:lnTo>
                    <a:pt x="100" y="84"/>
                  </a:lnTo>
                  <a:lnTo>
                    <a:pt x="96" y="98"/>
                  </a:lnTo>
                  <a:lnTo>
                    <a:pt x="94" y="100"/>
                  </a:lnTo>
                  <a:lnTo>
                    <a:pt x="90" y="102"/>
                  </a:lnTo>
                  <a:lnTo>
                    <a:pt x="86" y="104"/>
                  </a:lnTo>
                  <a:lnTo>
                    <a:pt x="82" y="112"/>
                  </a:lnTo>
                  <a:lnTo>
                    <a:pt x="80" y="122"/>
                  </a:lnTo>
                  <a:lnTo>
                    <a:pt x="84" y="138"/>
                  </a:lnTo>
                  <a:lnTo>
                    <a:pt x="82" y="138"/>
                  </a:lnTo>
                  <a:lnTo>
                    <a:pt x="80" y="140"/>
                  </a:lnTo>
                  <a:lnTo>
                    <a:pt x="80" y="142"/>
                  </a:lnTo>
                  <a:lnTo>
                    <a:pt x="78" y="146"/>
                  </a:lnTo>
                  <a:lnTo>
                    <a:pt x="80" y="150"/>
                  </a:lnTo>
                  <a:lnTo>
                    <a:pt x="80" y="156"/>
                  </a:lnTo>
                  <a:lnTo>
                    <a:pt x="80" y="158"/>
                  </a:lnTo>
                  <a:lnTo>
                    <a:pt x="80" y="162"/>
                  </a:lnTo>
                  <a:lnTo>
                    <a:pt x="80" y="168"/>
                  </a:lnTo>
                  <a:lnTo>
                    <a:pt x="82" y="174"/>
                  </a:lnTo>
                  <a:lnTo>
                    <a:pt x="84" y="182"/>
                  </a:lnTo>
                  <a:lnTo>
                    <a:pt x="88" y="188"/>
                  </a:lnTo>
                  <a:lnTo>
                    <a:pt x="84" y="210"/>
                  </a:lnTo>
                  <a:lnTo>
                    <a:pt x="84" y="218"/>
                  </a:lnTo>
                  <a:lnTo>
                    <a:pt x="84" y="224"/>
                  </a:lnTo>
                  <a:lnTo>
                    <a:pt x="84" y="230"/>
                  </a:lnTo>
                  <a:lnTo>
                    <a:pt x="82" y="244"/>
                  </a:lnTo>
                  <a:lnTo>
                    <a:pt x="80" y="260"/>
                  </a:lnTo>
                  <a:lnTo>
                    <a:pt x="76" y="272"/>
                  </a:lnTo>
                  <a:lnTo>
                    <a:pt x="74" y="270"/>
                  </a:lnTo>
                  <a:lnTo>
                    <a:pt x="72" y="262"/>
                  </a:lnTo>
                  <a:lnTo>
                    <a:pt x="72" y="248"/>
                  </a:lnTo>
                  <a:lnTo>
                    <a:pt x="74" y="226"/>
                  </a:lnTo>
                  <a:lnTo>
                    <a:pt x="74" y="220"/>
                  </a:lnTo>
                  <a:lnTo>
                    <a:pt x="74" y="206"/>
                  </a:lnTo>
                  <a:lnTo>
                    <a:pt x="74" y="188"/>
                  </a:lnTo>
                  <a:lnTo>
                    <a:pt x="70" y="168"/>
                  </a:lnTo>
                  <a:lnTo>
                    <a:pt x="62" y="15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6" name="Freeform 203"/>
            <p:cNvSpPr>
              <a:spLocks/>
            </p:cNvSpPr>
            <p:nvPr/>
          </p:nvSpPr>
          <p:spPr bwMode="gray">
            <a:xfrm>
              <a:off x="2940507" y="4313186"/>
              <a:ext cx="167178" cy="279356"/>
            </a:xfrm>
            <a:custGeom>
              <a:avLst/>
              <a:gdLst>
                <a:gd name="T0" fmla="*/ 217989483 w 90"/>
                <a:gd name="T1" fmla="*/ 406088692 h 168"/>
                <a:gd name="T2" fmla="*/ 233021899 w 90"/>
                <a:gd name="T3" fmla="*/ 419188907 h 168"/>
                <a:gd name="T4" fmla="*/ 240540046 w 90"/>
                <a:gd name="T5" fmla="*/ 432289122 h 168"/>
                <a:gd name="T6" fmla="*/ 187920773 w 90"/>
                <a:gd name="T7" fmla="*/ 504337705 h 168"/>
                <a:gd name="T8" fmla="*/ 157854002 w 90"/>
                <a:gd name="T9" fmla="*/ 517436111 h 168"/>
                <a:gd name="T10" fmla="*/ 172888357 w 90"/>
                <a:gd name="T11" fmla="*/ 543636542 h 168"/>
                <a:gd name="T12" fmla="*/ 240540046 w 90"/>
                <a:gd name="T13" fmla="*/ 537085529 h 168"/>
                <a:gd name="T14" fmla="*/ 293157440 w 90"/>
                <a:gd name="T15" fmla="*/ 491237490 h 168"/>
                <a:gd name="T16" fmla="*/ 330742358 w 90"/>
                <a:gd name="T17" fmla="*/ 438838325 h 168"/>
                <a:gd name="T18" fmla="*/ 338258566 w 90"/>
                <a:gd name="T19" fmla="*/ 412639704 h 168"/>
                <a:gd name="T20" fmla="*/ 315708003 w 90"/>
                <a:gd name="T21" fmla="*/ 334042031 h 168"/>
                <a:gd name="T22" fmla="*/ 315708003 w 90"/>
                <a:gd name="T23" fmla="*/ 320941816 h 168"/>
                <a:gd name="T24" fmla="*/ 308191795 w 90"/>
                <a:gd name="T25" fmla="*/ 294743195 h 168"/>
                <a:gd name="T26" fmla="*/ 285641232 w 90"/>
                <a:gd name="T27" fmla="*/ 268542765 h 168"/>
                <a:gd name="T28" fmla="*/ 225505691 w 90"/>
                <a:gd name="T29" fmla="*/ 242344144 h 168"/>
                <a:gd name="T30" fmla="*/ 172888357 w 90"/>
                <a:gd name="T31" fmla="*/ 150646199 h 168"/>
                <a:gd name="T32" fmla="*/ 180404565 w 90"/>
                <a:gd name="T33" fmla="*/ 137545984 h 168"/>
                <a:gd name="T34" fmla="*/ 195438920 w 90"/>
                <a:gd name="T35" fmla="*/ 117896537 h 168"/>
                <a:gd name="T36" fmla="*/ 225505691 w 90"/>
                <a:gd name="T37" fmla="*/ 104798132 h 168"/>
                <a:gd name="T38" fmla="*/ 240540046 w 90"/>
                <a:gd name="T39" fmla="*/ 98247119 h 168"/>
                <a:gd name="T40" fmla="*/ 270606877 w 90"/>
                <a:gd name="T41" fmla="*/ 85146904 h 168"/>
                <a:gd name="T42" fmla="*/ 263090669 w 90"/>
                <a:gd name="T43" fmla="*/ 72048498 h 168"/>
                <a:gd name="T44" fmla="*/ 255572523 w 90"/>
                <a:gd name="T45" fmla="*/ 52399066 h 168"/>
                <a:gd name="T46" fmla="*/ 240540046 w 90"/>
                <a:gd name="T47" fmla="*/ 39298850 h 168"/>
                <a:gd name="T48" fmla="*/ 225505691 w 90"/>
                <a:gd name="T49" fmla="*/ 19649425 h 168"/>
                <a:gd name="T50" fmla="*/ 187920773 w 90"/>
                <a:gd name="T51" fmla="*/ 6549205 h 168"/>
                <a:gd name="T52" fmla="*/ 180404565 w 90"/>
                <a:gd name="T53" fmla="*/ 13100219 h 168"/>
                <a:gd name="T54" fmla="*/ 150337794 w 90"/>
                <a:gd name="T55" fmla="*/ 13100219 h 168"/>
                <a:gd name="T56" fmla="*/ 105236637 w 90"/>
                <a:gd name="T57" fmla="*/ 6549205 h 168"/>
                <a:gd name="T58" fmla="*/ 75167927 w 90"/>
                <a:gd name="T59" fmla="*/ 0 h 168"/>
                <a:gd name="T60" fmla="*/ 52617349 w 90"/>
                <a:gd name="T61" fmla="*/ 6549205 h 168"/>
                <a:gd name="T62" fmla="*/ 30066779 w 90"/>
                <a:gd name="T63" fmla="*/ 6549205 h 168"/>
                <a:gd name="T64" fmla="*/ 7516210 w 90"/>
                <a:gd name="T65" fmla="*/ 13100219 h 168"/>
                <a:gd name="T66" fmla="*/ 0 w 90"/>
                <a:gd name="T67" fmla="*/ 32749648 h 168"/>
                <a:gd name="T68" fmla="*/ 15034359 w 90"/>
                <a:gd name="T69" fmla="*/ 32749648 h 168"/>
                <a:gd name="T70" fmla="*/ 30066779 w 90"/>
                <a:gd name="T71" fmla="*/ 45848053 h 168"/>
                <a:gd name="T72" fmla="*/ 75167927 w 90"/>
                <a:gd name="T73" fmla="*/ 98247119 h 168"/>
                <a:gd name="T74" fmla="*/ 90202282 w 90"/>
                <a:gd name="T75" fmla="*/ 117896537 h 168"/>
                <a:gd name="T76" fmla="*/ 82686074 w 90"/>
                <a:gd name="T77" fmla="*/ 144096996 h 168"/>
                <a:gd name="T78" fmla="*/ 75167927 w 90"/>
                <a:gd name="T79" fmla="*/ 157195402 h 168"/>
                <a:gd name="T80" fmla="*/ 67651719 w 90"/>
                <a:gd name="T81" fmla="*/ 163746414 h 168"/>
                <a:gd name="T82" fmla="*/ 67651719 w 90"/>
                <a:gd name="T83" fmla="*/ 189945035 h 168"/>
                <a:gd name="T84" fmla="*/ 90202282 w 90"/>
                <a:gd name="T85" fmla="*/ 209594453 h 168"/>
                <a:gd name="T86" fmla="*/ 112752845 w 90"/>
                <a:gd name="T87" fmla="*/ 222694669 h 168"/>
                <a:gd name="T88" fmla="*/ 120269054 w 90"/>
                <a:gd name="T89" fmla="*/ 229243872 h 168"/>
                <a:gd name="T90" fmla="*/ 142819647 w 90"/>
                <a:gd name="T91" fmla="*/ 248893346 h 168"/>
                <a:gd name="T92" fmla="*/ 172888357 w 90"/>
                <a:gd name="T93" fmla="*/ 275093777 h 168"/>
                <a:gd name="T94" fmla="*/ 195438920 w 90"/>
                <a:gd name="T95" fmla="*/ 307841601 h 168"/>
                <a:gd name="T96" fmla="*/ 210471336 w 90"/>
                <a:gd name="T97" fmla="*/ 347140437 h 168"/>
                <a:gd name="T98" fmla="*/ 210471336 w 90"/>
                <a:gd name="T99" fmla="*/ 379890071 h 168"/>
                <a:gd name="T100" fmla="*/ 210471336 w 90"/>
                <a:gd name="T101" fmla="*/ 406088692 h 16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90"/>
                <a:gd name="T154" fmla="*/ 0 h 168"/>
                <a:gd name="T155" fmla="*/ 90 w 90"/>
                <a:gd name="T156" fmla="*/ 168 h 16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90" h="168">
                  <a:moveTo>
                    <a:pt x="56" y="124"/>
                  </a:moveTo>
                  <a:lnTo>
                    <a:pt x="58" y="124"/>
                  </a:lnTo>
                  <a:lnTo>
                    <a:pt x="60" y="126"/>
                  </a:lnTo>
                  <a:lnTo>
                    <a:pt x="62" y="128"/>
                  </a:lnTo>
                  <a:lnTo>
                    <a:pt x="64" y="132"/>
                  </a:lnTo>
                  <a:lnTo>
                    <a:pt x="60" y="150"/>
                  </a:lnTo>
                  <a:lnTo>
                    <a:pt x="50" y="154"/>
                  </a:lnTo>
                  <a:lnTo>
                    <a:pt x="46" y="158"/>
                  </a:lnTo>
                  <a:lnTo>
                    <a:pt x="42" y="158"/>
                  </a:lnTo>
                  <a:lnTo>
                    <a:pt x="38" y="168"/>
                  </a:lnTo>
                  <a:lnTo>
                    <a:pt x="46" y="166"/>
                  </a:lnTo>
                  <a:lnTo>
                    <a:pt x="62" y="168"/>
                  </a:lnTo>
                  <a:lnTo>
                    <a:pt x="64" y="164"/>
                  </a:lnTo>
                  <a:lnTo>
                    <a:pt x="70" y="158"/>
                  </a:lnTo>
                  <a:lnTo>
                    <a:pt x="78" y="150"/>
                  </a:lnTo>
                  <a:lnTo>
                    <a:pt x="86" y="140"/>
                  </a:lnTo>
                  <a:lnTo>
                    <a:pt x="88" y="134"/>
                  </a:lnTo>
                  <a:lnTo>
                    <a:pt x="90" y="130"/>
                  </a:lnTo>
                  <a:lnTo>
                    <a:pt x="90" y="126"/>
                  </a:lnTo>
                  <a:lnTo>
                    <a:pt x="88" y="124"/>
                  </a:lnTo>
                  <a:lnTo>
                    <a:pt x="84" y="102"/>
                  </a:lnTo>
                  <a:lnTo>
                    <a:pt x="84" y="100"/>
                  </a:lnTo>
                  <a:lnTo>
                    <a:pt x="84" y="98"/>
                  </a:lnTo>
                  <a:lnTo>
                    <a:pt x="84" y="94"/>
                  </a:lnTo>
                  <a:lnTo>
                    <a:pt x="82" y="90"/>
                  </a:lnTo>
                  <a:lnTo>
                    <a:pt x="80" y="86"/>
                  </a:lnTo>
                  <a:lnTo>
                    <a:pt x="76" y="82"/>
                  </a:lnTo>
                  <a:lnTo>
                    <a:pt x="70" y="78"/>
                  </a:lnTo>
                  <a:lnTo>
                    <a:pt x="60" y="74"/>
                  </a:lnTo>
                  <a:lnTo>
                    <a:pt x="46" y="54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48" y="42"/>
                  </a:lnTo>
                  <a:lnTo>
                    <a:pt x="50" y="40"/>
                  </a:lnTo>
                  <a:lnTo>
                    <a:pt x="52" y="36"/>
                  </a:lnTo>
                  <a:lnTo>
                    <a:pt x="56" y="34"/>
                  </a:lnTo>
                  <a:lnTo>
                    <a:pt x="60" y="32"/>
                  </a:lnTo>
                  <a:lnTo>
                    <a:pt x="64" y="30"/>
                  </a:lnTo>
                  <a:lnTo>
                    <a:pt x="68" y="28"/>
                  </a:lnTo>
                  <a:lnTo>
                    <a:pt x="72" y="26"/>
                  </a:lnTo>
                  <a:lnTo>
                    <a:pt x="70" y="24"/>
                  </a:lnTo>
                  <a:lnTo>
                    <a:pt x="70" y="22"/>
                  </a:lnTo>
                  <a:lnTo>
                    <a:pt x="68" y="18"/>
                  </a:lnTo>
                  <a:lnTo>
                    <a:pt x="68" y="16"/>
                  </a:lnTo>
                  <a:lnTo>
                    <a:pt x="64" y="12"/>
                  </a:lnTo>
                  <a:lnTo>
                    <a:pt x="62" y="10"/>
                  </a:lnTo>
                  <a:lnTo>
                    <a:pt x="60" y="6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8" y="4"/>
                  </a:lnTo>
                  <a:lnTo>
                    <a:pt x="46" y="4"/>
                  </a:lnTo>
                  <a:lnTo>
                    <a:pt x="40" y="4"/>
                  </a:lnTo>
                  <a:lnTo>
                    <a:pt x="34" y="4"/>
                  </a:lnTo>
                  <a:lnTo>
                    <a:pt x="28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0" y="26"/>
                  </a:lnTo>
                  <a:lnTo>
                    <a:pt x="20" y="30"/>
                  </a:lnTo>
                  <a:lnTo>
                    <a:pt x="22" y="34"/>
                  </a:lnTo>
                  <a:lnTo>
                    <a:pt x="24" y="36"/>
                  </a:lnTo>
                  <a:lnTo>
                    <a:pt x="24" y="40"/>
                  </a:lnTo>
                  <a:lnTo>
                    <a:pt x="22" y="44"/>
                  </a:lnTo>
                  <a:lnTo>
                    <a:pt x="22" y="46"/>
                  </a:lnTo>
                  <a:lnTo>
                    <a:pt x="20" y="48"/>
                  </a:lnTo>
                  <a:lnTo>
                    <a:pt x="18" y="50"/>
                  </a:lnTo>
                  <a:lnTo>
                    <a:pt x="16" y="54"/>
                  </a:lnTo>
                  <a:lnTo>
                    <a:pt x="18" y="58"/>
                  </a:lnTo>
                  <a:lnTo>
                    <a:pt x="22" y="60"/>
                  </a:lnTo>
                  <a:lnTo>
                    <a:pt x="24" y="64"/>
                  </a:lnTo>
                  <a:lnTo>
                    <a:pt x="28" y="66"/>
                  </a:lnTo>
                  <a:lnTo>
                    <a:pt x="30" y="68"/>
                  </a:lnTo>
                  <a:lnTo>
                    <a:pt x="32" y="70"/>
                  </a:lnTo>
                  <a:lnTo>
                    <a:pt x="34" y="72"/>
                  </a:lnTo>
                  <a:lnTo>
                    <a:pt x="38" y="76"/>
                  </a:lnTo>
                  <a:lnTo>
                    <a:pt x="42" y="80"/>
                  </a:lnTo>
                  <a:lnTo>
                    <a:pt x="46" y="84"/>
                  </a:lnTo>
                  <a:lnTo>
                    <a:pt x="50" y="88"/>
                  </a:lnTo>
                  <a:lnTo>
                    <a:pt x="52" y="94"/>
                  </a:lnTo>
                  <a:lnTo>
                    <a:pt x="54" y="100"/>
                  </a:lnTo>
                  <a:lnTo>
                    <a:pt x="56" y="106"/>
                  </a:lnTo>
                  <a:lnTo>
                    <a:pt x="56" y="112"/>
                  </a:lnTo>
                  <a:lnTo>
                    <a:pt x="56" y="116"/>
                  </a:lnTo>
                  <a:lnTo>
                    <a:pt x="56" y="118"/>
                  </a:lnTo>
                  <a:lnTo>
                    <a:pt x="56" y="12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7" name="Freeform 204"/>
            <p:cNvSpPr>
              <a:spLocks/>
            </p:cNvSpPr>
            <p:nvPr/>
          </p:nvSpPr>
          <p:spPr bwMode="gray">
            <a:xfrm>
              <a:off x="2846947" y="4373468"/>
              <a:ext cx="153375" cy="346990"/>
            </a:xfrm>
            <a:custGeom>
              <a:avLst/>
              <a:gdLst>
                <a:gd name="T0" fmla="*/ 67651859 w 82"/>
                <a:gd name="T1" fmla="*/ 6549224 h 208"/>
                <a:gd name="T2" fmla="*/ 37585011 w 82"/>
                <a:gd name="T3" fmla="*/ 19649484 h 208"/>
                <a:gd name="T4" fmla="*/ 15034390 w 82"/>
                <a:gd name="T5" fmla="*/ 78597935 h 208"/>
                <a:gd name="T6" fmla="*/ 22550617 w 82"/>
                <a:gd name="T7" fmla="*/ 130997171 h 208"/>
                <a:gd name="T8" fmla="*/ 15034390 w 82"/>
                <a:gd name="T9" fmla="*/ 137546393 h 208"/>
                <a:gd name="T10" fmla="*/ 7516226 w 82"/>
                <a:gd name="T11" fmla="*/ 157197680 h 208"/>
                <a:gd name="T12" fmla="*/ 15034390 w 82"/>
                <a:gd name="T13" fmla="*/ 189945601 h 208"/>
                <a:gd name="T14" fmla="*/ 15034390 w 82"/>
                <a:gd name="T15" fmla="*/ 209595078 h 208"/>
                <a:gd name="T16" fmla="*/ 22550617 w 82"/>
                <a:gd name="T17" fmla="*/ 248895898 h 208"/>
                <a:gd name="T18" fmla="*/ 45101234 w 82"/>
                <a:gd name="T19" fmla="*/ 294744073 h 208"/>
                <a:gd name="T20" fmla="*/ 30066841 w 82"/>
                <a:gd name="T21" fmla="*/ 392991457 h 208"/>
                <a:gd name="T22" fmla="*/ 30066841 w 82"/>
                <a:gd name="T23" fmla="*/ 432292220 h 208"/>
                <a:gd name="T24" fmla="*/ 15034390 w 82"/>
                <a:gd name="T25" fmla="*/ 530539717 h 208"/>
                <a:gd name="T26" fmla="*/ 0 w 82"/>
                <a:gd name="T27" fmla="*/ 569838670 h 208"/>
                <a:gd name="T28" fmla="*/ 0 w 82"/>
                <a:gd name="T29" fmla="*/ 576387892 h 208"/>
                <a:gd name="T30" fmla="*/ 7516226 w 82"/>
                <a:gd name="T31" fmla="*/ 582938924 h 208"/>
                <a:gd name="T32" fmla="*/ 30066841 w 82"/>
                <a:gd name="T33" fmla="*/ 609137623 h 208"/>
                <a:gd name="T34" fmla="*/ 90202469 w 82"/>
                <a:gd name="T35" fmla="*/ 654987609 h 208"/>
                <a:gd name="T36" fmla="*/ 187923099 w 82"/>
                <a:gd name="T37" fmla="*/ 681186308 h 208"/>
                <a:gd name="T38" fmla="*/ 172888713 w 82"/>
                <a:gd name="T39" fmla="*/ 628787100 h 208"/>
                <a:gd name="T40" fmla="*/ 75168083 w 82"/>
                <a:gd name="T41" fmla="*/ 543639971 h 208"/>
                <a:gd name="T42" fmla="*/ 52617458 w 82"/>
                <a:gd name="T43" fmla="*/ 484689731 h 208"/>
                <a:gd name="T44" fmla="*/ 67651859 w 82"/>
                <a:gd name="T45" fmla="*/ 419191966 h 208"/>
                <a:gd name="T46" fmla="*/ 82686245 w 82"/>
                <a:gd name="T47" fmla="*/ 353692503 h 208"/>
                <a:gd name="T48" fmla="*/ 90202469 w 82"/>
                <a:gd name="T49" fmla="*/ 294744073 h 208"/>
                <a:gd name="T50" fmla="*/ 97718692 w 82"/>
                <a:gd name="T51" fmla="*/ 281643819 h 208"/>
                <a:gd name="T52" fmla="*/ 105236854 w 82"/>
                <a:gd name="T53" fmla="*/ 268545374 h 208"/>
                <a:gd name="T54" fmla="*/ 120269302 w 82"/>
                <a:gd name="T55" fmla="*/ 275094597 h 208"/>
                <a:gd name="T56" fmla="*/ 127787494 w 82"/>
                <a:gd name="T57" fmla="*/ 294744073 h 208"/>
                <a:gd name="T58" fmla="*/ 157854327 w 82"/>
                <a:gd name="T59" fmla="*/ 360243535 h 208"/>
                <a:gd name="T60" fmla="*/ 180404937 w 82"/>
                <a:gd name="T61" fmla="*/ 366792758 h 208"/>
                <a:gd name="T62" fmla="*/ 180404937 w 82"/>
                <a:gd name="T63" fmla="*/ 301293296 h 208"/>
                <a:gd name="T64" fmla="*/ 210473709 w 82"/>
                <a:gd name="T65" fmla="*/ 268545374 h 208"/>
                <a:gd name="T66" fmla="*/ 240540542 w 82"/>
                <a:gd name="T67" fmla="*/ 261994342 h 208"/>
                <a:gd name="T68" fmla="*/ 278125598 w 82"/>
                <a:gd name="T69" fmla="*/ 268545374 h 208"/>
                <a:gd name="T70" fmla="*/ 308192431 w 82"/>
                <a:gd name="T71" fmla="*/ 268545374 h 208"/>
                <a:gd name="T72" fmla="*/ 308192431 w 82"/>
                <a:gd name="T73" fmla="*/ 242344866 h 208"/>
                <a:gd name="T74" fmla="*/ 300676208 w 82"/>
                <a:gd name="T75" fmla="*/ 203045856 h 208"/>
                <a:gd name="T76" fmla="*/ 300676208 w 82"/>
                <a:gd name="T77" fmla="*/ 189945601 h 208"/>
                <a:gd name="T78" fmla="*/ 278125598 w 82"/>
                <a:gd name="T79" fmla="*/ 150646648 h 208"/>
                <a:gd name="T80" fmla="*/ 240540542 w 82"/>
                <a:gd name="T81" fmla="*/ 111347666 h 208"/>
                <a:gd name="T82" fmla="*/ 225506156 w 82"/>
                <a:gd name="T83" fmla="*/ 104798444 h 208"/>
                <a:gd name="T84" fmla="*/ 202955547 w 82"/>
                <a:gd name="T85" fmla="*/ 98247412 h 208"/>
                <a:gd name="T86" fmla="*/ 187923099 w 82"/>
                <a:gd name="T87" fmla="*/ 104798444 h 208"/>
                <a:gd name="T88" fmla="*/ 165372490 w 82"/>
                <a:gd name="T89" fmla="*/ 117896889 h 208"/>
                <a:gd name="T90" fmla="*/ 142819942 w 82"/>
                <a:gd name="T91" fmla="*/ 117896889 h 208"/>
                <a:gd name="T92" fmla="*/ 142819942 w 82"/>
                <a:gd name="T93" fmla="*/ 111347666 h 208"/>
                <a:gd name="T94" fmla="*/ 150338104 w 82"/>
                <a:gd name="T95" fmla="*/ 91698189 h 208"/>
                <a:gd name="T96" fmla="*/ 157854327 w 82"/>
                <a:gd name="T97" fmla="*/ 58948444 h 208"/>
                <a:gd name="T98" fmla="*/ 150338104 w 82"/>
                <a:gd name="T99" fmla="*/ 32749745 h 208"/>
                <a:gd name="T100" fmla="*/ 112753078 w 82"/>
                <a:gd name="T101" fmla="*/ 32749745 h 208"/>
                <a:gd name="T102" fmla="*/ 105236854 w 82"/>
                <a:gd name="T103" fmla="*/ 13100258 h 208"/>
                <a:gd name="T104" fmla="*/ 90202469 w 82"/>
                <a:gd name="T105" fmla="*/ 0 h 208"/>
                <a:gd name="T106" fmla="*/ 75168083 w 82"/>
                <a:gd name="T107" fmla="*/ 0 h 20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2"/>
                <a:gd name="T163" fmla="*/ 0 h 208"/>
                <a:gd name="T164" fmla="*/ 82 w 82"/>
                <a:gd name="T165" fmla="*/ 208 h 20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2" h="208">
                  <a:moveTo>
                    <a:pt x="20" y="0"/>
                  </a:moveTo>
                  <a:lnTo>
                    <a:pt x="18" y="2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6" y="14"/>
                  </a:lnTo>
                  <a:lnTo>
                    <a:pt x="4" y="24"/>
                  </a:lnTo>
                  <a:lnTo>
                    <a:pt x="8" y="40"/>
                  </a:lnTo>
                  <a:lnTo>
                    <a:pt x="6" y="40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2" y="48"/>
                  </a:lnTo>
                  <a:lnTo>
                    <a:pt x="4" y="52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4" y="64"/>
                  </a:lnTo>
                  <a:lnTo>
                    <a:pt x="4" y="70"/>
                  </a:lnTo>
                  <a:lnTo>
                    <a:pt x="6" y="76"/>
                  </a:lnTo>
                  <a:lnTo>
                    <a:pt x="8" y="84"/>
                  </a:lnTo>
                  <a:lnTo>
                    <a:pt x="12" y="90"/>
                  </a:lnTo>
                  <a:lnTo>
                    <a:pt x="8" y="112"/>
                  </a:lnTo>
                  <a:lnTo>
                    <a:pt x="8" y="120"/>
                  </a:lnTo>
                  <a:lnTo>
                    <a:pt x="8" y="126"/>
                  </a:lnTo>
                  <a:lnTo>
                    <a:pt x="8" y="132"/>
                  </a:lnTo>
                  <a:lnTo>
                    <a:pt x="6" y="146"/>
                  </a:lnTo>
                  <a:lnTo>
                    <a:pt x="4" y="162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2" y="178"/>
                  </a:lnTo>
                  <a:lnTo>
                    <a:pt x="4" y="182"/>
                  </a:lnTo>
                  <a:lnTo>
                    <a:pt x="8" y="186"/>
                  </a:lnTo>
                  <a:lnTo>
                    <a:pt x="12" y="192"/>
                  </a:lnTo>
                  <a:lnTo>
                    <a:pt x="24" y="200"/>
                  </a:lnTo>
                  <a:lnTo>
                    <a:pt x="42" y="198"/>
                  </a:lnTo>
                  <a:lnTo>
                    <a:pt x="50" y="208"/>
                  </a:lnTo>
                  <a:lnTo>
                    <a:pt x="58" y="206"/>
                  </a:lnTo>
                  <a:lnTo>
                    <a:pt x="46" y="192"/>
                  </a:lnTo>
                  <a:lnTo>
                    <a:pt x="22" y="168"/>
                  </a:lnTo>
                  <a:lnTo>
                    <a:pt x="20" y="166"/>
                  </a:lnTo>
                  <a:lnTo>
                    <a:pt x="16" y="158"/>
                  </a:lnTo>
                  <a:lnTo>
                    <a:pt x="14" y="148"/>
                  </a:lnTo>
                  <a:lnTo>
                    <a:pt x="16" y="132"/>
                  </a:lnTo>
                  <a:lnTo>
                    <a:pt x="18" y="128"/>
                  </a:lnTo>
                  <a:lnTo>
                    <a:pt x="20" y="120"/>
                  </a:lnTo>
                  <a:lnTo>
                    <a:pt x="22" y="108"/>
                  </a:lnTo>
                  <a:lnTo>
                    <a:pt x="24" y="98"/>
                  </a:lnTo>
                  <a:lnTo>
                    <a:pt x="24" y="90"/>
                  </a:lnTo>
                  <a:lnTo>
                    <a:pt x="26" y="88"/>
                  </a:lnTo>
                  <a:lnTo>
                    <a:pt x="26" y="86"/>
                  </a:lnTo>
                  <a:lnTo>
                    <a:pt x="26" y="84"/>
                  </a:lnTo>
                  <a:lnTo>
                    <a:pt x="28" y="82"/>
                  </a:lnTo>
                  <a:lnTo>
                    <a:pt x="32" y="82"/>
                  </a:lnTo>
                  <a:lnTo>
                    <a:pt x="32" y="84"/>
                  </a:lnTo>
                  <a:lnTo>
                    <a:pt x="32" y="86"/>
                  </a:lnTo>
                  <a:lnTo>
                    <a:pt x="34" y="90"/>
                  </a:lnTo>
                  <a:lnTo>
                    <a:pt x="34" y="94"/>
                  </a:lnTo>
                  <a:lnTo>
                    <a:pt x="42" y="110"/>
                  </a:lnTo>
                  <a:lnTo>
                    <a:pt x="48" y="116"/>
                  </a:lnTo>
                  <a:lnTo>
                    <a:pt x="48" y="112"/>
                  </a:lnTo>
                  <a:lnTo>
                    <a:pt x="46" y="102"/>
                  </a:lnTo>
                  <a:lnTo>
                    <a:pt x="48" y="92"/>
                  </a:lnTo>
                  <a:lnTo>
                    <a:pt x="56" y="84"/>
                  </a:lnTo>
                  <a:lnTo>
                    <a:pt x="56" y="82"/>
                  </a:lnTo>
                  <a:lnTo>
                    <a:pt x="60" y="82"/>
                  </a:lnTo>
                  <a:lnTo>
                    <a:pt x="64" y="80"/>
                  </a:lnTo>
                  <a:lnTo>
                    <a:pt x="68" y="80"/>
                  </a:lnTo>
                  <a:lnTo>
                    <a:pt x="74" y="82"/>
                  </a:lnTo>
                  <a:lnTo>
                    <a:pt x="80" y="84"/>
                  </a:lnTo>
                  <a:lnTo>
                    <a:pt x="82" y="82"/>
                  </a:lnTo>
                  <a:lnTo>
                    <a:pt x="82" y="78"/>
                  </a:lnTo>
                  <a:lnTo>
                    <a:pt x="82" y="74"/>
                  </a:lnTo>
                  <a:lnTo>
                    <a:pt x="82" y="68"/>
                  </a:lnTo>
                  <a:lnTo>
                    <a:pt x="80" y="62"/>
                  </a:lnTo>
                  <a:lnTo>
                    <a:pt x="80" y="60"/>
                  </a:lnTo>
                  <a:lnTo>
                    <a:pt x="80" y="58"/>
                  </a:lnTo>
                  <a:lnTo>
                    <a:pt x="78" y="52"/>
                  </a:lnTo>
                  <a:lnTo>
                    <a:pt x="74" y="46"/>
                  </a:lnTo>
                  <a:lnTo>
                    <a:pt x="70" y="40"/>
                  </a:lnTo>
                  <a:lnTo>
                    <a:pt x="64" y="34"/>
                  </a:lnTo>
                  <a:lnTo>
                    <a:pt x="62" y="32"/>
                  </a:lnTo>
                  <a:lnTo>
                    <a:pt x="60" y="32"/>
                  </a:lnTo>
                  <a:lnTo>
                    <a:pt x="58" y="30"/>
                  </a:lnTo>
                  <a:lnTo>
                    <a:pt x="54" y="30"/>
                  </a:lnTo>
                  <a:lnTo>
                    <a:pt x="52" y="30"/>
                  </a:lnTo>
                  <a:lnTo>
                    <a:pt x="50" y="32"/>
                  </a:lnTo>
                  <a:lnTo>
                    <a:pt x="46" y="34"/>
                  </a:lnTo>
                  <a:lnTo>
                    <a:pt x="44" y="36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8" y="34"/>
                  </a:lnTo>
                  <a:lnTo>
                    <a:pt x="40" y="32"/>
                  </a:lnTo>
                  <a:lnTo>
                    <a:pt x="40" y="28"/>
                  </a:lnTo>
                  <a:lnTo>
                    <a:pt x="42" y="22"/>
                  </a:lnTo>
                  <a:lnTo>
                    <a:pt x="42" y="18"/>
                  </a:lnTo>
                  <a:lnTo>
                    <a:pt x="42" y="14"/>
                  </a:lnTo>
                  <a:lnTo>
                    <a:pt x="40" y="10"/>
                  </a:lnTo>
                  <a:lnTo>
                    <a:pt x="30" y="10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8" name="Freeform 205"/>
            <p:cNvSpPr>
              <a:spLocks/>
            </p:cNvSpPr>
            <p:nvPr/>
          </p:nvSpPr>
          <p:spPr bwMode="gray">
            <a:xfrm>
              <a:off x="2606150" y="4189680"/>
              <a:ext cx="130368" cy="63223"/>
            </a:xfrm>
            <a:custGeom>
              <a:avLst/>
              <a:gdLst>
                <a:gd name="T0" fmla="*/ 217989997 w 70"/>
                <a:gd name="T1" fmla="*/ 124448370 h 38"/>
                <a:gd name="T2" fmla="*/ 127787532 w 70"/>
                <a:gd name="T3" fmla="*/ 117899098 h 38"/>
                <a:gd name="T4" fmla="*/ 127787532 w 70"/>
                <a:gd name="T5" fmla="*/ 117899098 h 38"/>
                <a:gd name="T6" fmla="*/ 112753111 w 70"/>
                <a:gd name="T7" fmla="*/ 117899098 h 38"/>
                <a:gd name="T8" fmla="*/ 97718721 w 70"/>
                <a:gd name="T9" fmla="*/ 117899098 h 38"/>
                <a:gd name="T10" fmla="*/ 67651879 w 70"/>
                <a:gd name="T11" fmla="*/ 117899098 h 38"/>
                <a:gd name="T12" fmla="*/ 37585022 w 70"/>
                <a:gd name="T13" fmla="*/ 124448370 h 38"/>
                <a:gd name="T14" fmla="*/ 30066850 w 70"/>
                <a:gd name="T15" fmla="*/ 124448370 h 38"/>
                <a:gd name="T16" fmla="*/ 30066850 w 70"/>
                <a:gd name="T17" fmla="*/ 124448370 h 38"/>
                <a:gd name="T18" fmla="*/ 15034394 w 70"/>
                <a:gd name="T19" fmla="*/ 124448370 h 38"/>
                <a:gd name="T20" fmla="*/ 7516228 w 70"/>
                <a:gd name="T21" fmla="*/ 124448370 h 38"/>
                <a:gd name="T22" fmla="*/ 0 w 70"/>
                <a:gd name="T23" fmla="*/ 117899098 h 38"/>
                <a:gd name="T24" fmla="*/ 0 w 70"/>
                <a:gd name="T25" fmla="*/ 111348043 h 38"/>
                <a:gd name="T26" fmla="*/ 0 w 70"/>
                <a:gd name="T27" fmla="*/ 104798799 h 38"/>
                <a:gd name="T28" fmla="*/ 15034394 w 70"/>
                <a:gd name="T29" fmla="*/ 52399399 h 38"/>
                <a:gd name="T30" fmla="*/ 15034394 w 70"/>
                <a:gd name="T31" fmla="*/ 52399399 h 38"/>
                <a:gd name="T32" fmla="*/ 30066850 w 70"/>
                <a:gd name="T33" fmla="*/ 45850155 h 38"/>
                <a:gd name="T34" fmla="*/ 37585022 w 70"/>
                <a:gd name="T35" fmla="*/ 32749856 h 38"/>
                <a:gd name="T36" fmla="*/ 60135638 w 70"/>
                <a:gd name="T37" fmla="*/ 19649550 h 38"/>
                <a:gd name="T38" fmla="*/ 75168105 w 70"/>
                <a:gd name="T39" fmla="*/ 13100302 h 38"/>
                <a:gd name="T40" fmla="*/ 97718721 w 70"/>
                <a:gd name="T41" fmla="*/ 6549246 h 38"/>
                <a:gd name="T42" fmla="*/ 120269337 w 70"/>
                <a:gd name="T43" fmla="*/ 0 h 38"/>
                <a:gd name="T44" fmla="*/ 187923155 w 70"/>
                <a:gd name="T45" fmla="*/ 6549246 h 38"/>
                <a:gd name="T46" fmla="*/ 240540613 w 70"/>
                <a:gd name="T47" fmla="*/ 13100302 h 38"/>
                <a:gd name="T48" fmla="*/ 263091290 w 70"/>
                <a:gd name="T49" fmla="*/ 39299101 h 38"/>
                <a:gd name="T50" fmla="*/ 217989997 w 70"/>
                <a:gd name="T51" fmla="*/ 124448370 h 3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0"/>
                <a:gd name="T79" fmla="*/ 0 h 38"/>
                <a:gd name="T80" fmla="*/ 70 w 70"/>
                <a:gd name="T81" fmla="*/ 38 h 3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0" h="38">
                  <a:moveTo>
                    <a:pt x="58" y="38"/>
                  </a:moveTo>
                  <a:lnTo>
                    <a:pt x="34" y="36"/>
                  </a:lnTo>
                  <a:lnTo>
                    <a:pt x="30" y="36"/>
                  </a:lnTo>
                  <a:lnTo>
                    <a:pt x="26" y="36"/>
                  </a:lnTo>
                  <a:lnTo>
                    <a:pt x="18" y="36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4" y="16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6" y="6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50" y="2"/>
                  </a:lnTo>
                  <a:lnTo>
                    <a:pt x="64" y="4"/>
                  </a:lnTo>
                  <a:lnTo>
                    <a:pt x="70" y="12"/>
                  </a:lnTo>
                  <a:lnTo>
                    <a:pt x="58" y="3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59" name="Freeform 206"/>
            <p:cNvSpPr>
              <a:spLocks/>
            </p:cNvSpPr>
            <p:nvPr/>
          </p:nvSpPr>
          <p:spPr bwMode="gray">
            <a:xfrm>
              <a:off x="2417498" y="4152924"/>
              <a:ext cx="180982" cy="86747"/>
            </a:xfrm>
            <a:custGeom>
              <a:avLst/>
              <a:gdLst>
                <a:gd name="T0" fmla="*/ 30066727 w 98"/>
                <a:gd name="T1" fmla="*/ 0 h 52"/>
                <a:gd name="T2" fmla="*/ 30066727 w 98"/>
                <a:gd name="T3" fmla="*/ 0 h 52"/>
                <a:gd name="T4" fmla="*/ 22550532 w 98"/>
                <a:gd name="T5" fmla="*/ 6549207 h 52"/>
                <a:gd name="T6" fmla="*/ 15034333 w 98"/>
                <a:gd name="T7" fmla="*/ 13100223 h 52"/>
                <a:gd name="T8" fmla="*/ 7516197 w 98"/>
                <a:gd name="T9" fmla="*/ 19649432 h 52"/>
                <a:gd name="T10" fmla="*/ 0 w 98"/>
                <a:gd name="T11" fmla="*/ 32749658 h 52"/>
                <a:gd name="T12" fmla="*/ 0 w 98"/>
                <a:gd name="T13" fmla="*/ 39298863 h 52"/>
                <a:gd name="T14" fmla="*/ 7516197 w 98"/>
                <a:gd name="T15" fmla="*/ 52399083 h 52"/>
                <a:gd name="T16" fmla="*/ 30066727 w 98"/>
                <a:gd name="T17" fmla="*/ 65497507 h 52"/>
                <a:gd name="T18" fmla="*/ 30066727 w 98"/>
                <a:gd name="T19" fmla="*/ 65497507 h 52"/>
                <a:gd name="T20" fmla="*/ 30066727 w 98"/>
                <a:gd name="T21" fmla="*/ 72048521 h 52"/>
                <a:gd name="T22" fmla="*/ 37584868 w 98"/>
                <a:gd name="T23" fmla="*/ 72048521 h 52"/>
                <a:gd name="T24" fmla="*/ 37584868 w 98"/>
                <a:gd name="T25" fmla="*/ 78597726 h 52"/>
                <a:gd name="T26" fmla="*/ 52617258 w 98"/>
                <a:gd name="T27" fmla="*/ 91697946 h 52"/>
                <a:gd name="T28" fmla="*/ 67651603 w 98"/>
                <a:gd name="T29" fmla="*/ 104798165 h 52"/>
                <a:gd name="T30" fmla="*/ 97718322 w 98"/>
                <a:gd name="T31" fmla="*/ 117896575 h 52"/>
                <a:gd name="T32" fmla="*/ 157853729 w 98"/>
                <a:gd name="T33" fmla="*/ 137546028 h 52"/>
                <a:gd name="T34" fmla="*/ 240537692 w 98"/>
                <a:gd name="T35" fmla="*/ 157195453 h 52"/>
                <a:gd name="T36" fmla="*/ 360808506 w 98"/>
                <a:gd name="T37" fmla="*/ 170295672 h 52"/>
                <a:gd name="T38" fmla="*/ 368324702 w 98"/>
                <a:gd name="T39" fmla="*/ 111347370 h 52"/>
                <a:gd name="T40" fmla="*/ 308189324 w 98"/>
                <a:gd name="T41" fmla="*/ 104798165 h 52"/>
                <a:gd name="T42" fmla="*/ 135303205 w 98"/>
                <a:gd name="T43" fmla="*/ 72048521 h 52"/>
                <a:gd name="T44" fmla="*/ 90202127 w 98"/>
                <a:gd name="T45" fmla="*/ 39298863 h 52"/>
                <a:gd name="T46" fmla="*/ 30066727 w 98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98"/>
                <a:gd name="T73" fmla="*/ 0 h 52"/>
                <a:gd name="T74" fmla="*/ 98 w 98"/>
                <a:gd name="T75" fmla="*/ 52 h 5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98" h="52">
                  <a:moveTo>
                    <a:pt x="8" y="0"/>
                  </a:move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0" y="24"/>
                  </a:lnTo>
                  <a:lnTo>
                    <a:pt x="14" y="28"/>
                  </a:lnTo>
                  <a:lnTo>
                    <a:pt x="18" y="32"/>
                  </a:lnTo>
                  <a:lnTo>
                    <a:pt x="26" y="36"/>
                  </a:lnTo>
                  <a:lnTo>
                    <a:pt x="42" y="42"/>
                  </a:lnTo>
                  <a:lnTo>
                    <a:pt x="64" y="48"/>
                  </a:lnTo>
                  <a:lnTo>
                    <a:pt x="96" y="52"/>
                  </a:lnTo>
                  <a:lnTo>
                    <a:pt x="98" y="34"/>
                  </a:lnTo>
                  <a:lnTo>
                    <a:pt x="82" y="32"/>
                  </a:lnTo>
                  <a:lnTo>
                    <a:pt x="36" y="22"/>
                  </a:lnTo>
                  <a:lnTo>
                    <a:pt x="24" y="12"/>
                  </a:lnTo>
                  <a:lnTo>
                    <a:pt x="8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0" name="Freeform 207"/>
            <p:cNvSpPr>
              <a:spLocks/>
            </p:cNvSpPr>
            <p:nvPr/>
          </p:nvSpPr>
          <p:spPr bwMode="gray">
            <a:xfrm>
              <a:off x="2124553" y="4022066"/>
              <a:ext cx="700922" cy="620465"/>
            </a:xfrm>
            <a:custGeom>
              <a:avLst/>
              <a:gdLst>
                <a:gd name="T0" fmla="*/ 984708823 w 378"/>
                <a:gd name="T1" fmla="*/ 412640200 h 372"/>
                <a:gd name="T2" fmla="*/ 992225031 w 378"/>
                <a:gd name="T3" fmla="*/ 360241086 h 372"/>
                <a:gd name="T4" fmla="*/ 962158260 w 378"/>
                <a:gd name="T5" fmla="*/ 373341317 h 372"/>
                <a:gd name="T6" fmla="*/ 954640113 w 378"/>
                <a:gd name="T7" fmla="*/ 425740431 h 372"/>
                <a:gd name="T8" fmla="*/ 721618271 w 378"/>
                <a:gd name="T9" fmla="*/ 379890527 h 372"/>
                <a:gd name="T10" fmla="*/ 631416017 w 378"/>
                <a:gd name="T11" fmla="*/ 320942202 h 372"/>
                <a:gd name="T12" fmla="*/ 608865454 w 378"/>
                <a:gd name="T13" fmla="*/ 268543087 h 372"/>
                <a:gd name="T14" fmla="*/ 601349245 w 378"/>
                <a:gd name="T15" fmla="*/ 189945264 h 372"/>
                <a:gd name="T16" fmla="*/ 653966580 w 378"/>
                <a:gd name="T17" fmla="*/ 130996938 h 372"/>
                <a:gd name="T18" fmla="*/ 638932225 w 378"/>
                <a:gd name="T19" fmla="*/ 19649449 h 372"/>
                <a:gd name="T20" fmla="*/ 571280535 w 378"/>
                <a:gd name="T21" fmla="*/ 0 h 372"/>
                <a:gd name="T22" fmla="*/ 526179408 w 378"/>
                <a:gd name="T23" fmla="*/ 26198660 h 372"/>
                <a:gd name="T24" fmla="*/ 413426470 w 378"/>
                <a:gd name="T25" fmla="*/ 58948339 h 372"/>
                <a:gd name="T26" fmla="*/ 420944617 w 378"/>
                <a:gd name="T27" fmla="*/ 91698026 h 372"/>
                <a:gd name="T28" fmla="*/ 466045744 w 378"/>
                <a:gd name="T29" fmla="*/ 111347468 h 372"/>
                <a:gd name="T30" fmla="*/ 405910262 w 378"/>
                <a:gd name="T31" fmla="*/ 117896679 h 372"/>
                <a:gd name="T32" fmla="*/ 360809135 w 378"/>
                <a:gd name="T33" fmla="*/ 157195591 h 372"/>
                <a:gd name="T34" fmla="*/ 330742364 w 378"/>
                <a:gd name="T35" fmla="*/ 196494474 h 372"/>
                <a:gd name="T36" fmla="*/ 217989486 w 378"/>
                <a:gd name="T37" fmla="*/ 275094108 h 372"/>
                <a:gd name="T38" fmla="*/ 180404568 w 378"/>
                <a:gd name="T39" fmla="*/ 412640200 h 372"/>
                <a:gd name="T40" fmla="*/ 67651720 w 378"/>
                <a:gd name="T41" fmla="*/ 484688870 h 372"/>
                <a:gd name="T42" fmla="*/ 45101142 w 378"/>
                <a:gd name="T43" fmla="*/ 556737426 h 372"/>
                <a:gd name="T44" fmla="*/ 120269055 w 378"/>
                <a:gd name="T45" fmla="*/ 543637195 h 372"/>
                <a:gd name="T46" fmla="*/ 120269055 w 378"/>
                <a:gd name="T47" fmla="*/ 576386868 h 372"/>
                <a:gd name="T48" fmla="*/ 60135497 w 378"/>
                <a:gd name="T49" fmla="*/ 628785983 h 372"/>
                <a:gd name="T50" fmla="*/ 142819649 w 378"/>
                <a:gd name="T51" fmla="*/ 700832729 h 372"/>
                <a:gd name="T52" fmla="*/ 187920776 w 378"/>
                <a:gd name="T53" fmla="*/ 674634077 h 372"/>
                <a:gd name="T54" fmla="*/ 217989486 w 378"/>
                <a:gd name="T55" fmla="*/ 635335193 h 372"/>
                <a:gd name="T56" fmla="*/ 210471339 w 378"/>
                <a:gd name="T57" fmla="*/ 687734308 h 372"/>
                <a:gd name="T58" fmla="*/ 285641237 w 378"/>
                <a:gd name="T59" fmla="*/ 1008676623 h 372"/>
                <a:gd name="T60" fmla="*/ 383359699 w 378"/>
                <a:gd name="T61" fmla="*/ 1152773736 h 372"/>
                <a:gd name="T62" fmla="*/ 428460825 w 378"/>
                <a:gd name="T63" fmla="*/ 1211722061 h 372"/>
                <a:gd name="T64" fmla="*/ 496112516 w 378"/>
                <a:gd name="T65" fmla="*/ 1211722061 h 372"/>
                <a:gd name="T66" fmla="*/ 503628724 w 378"/>
                <a:gd name="T67" fmla="*/ 1185521599 h 372"/>
                <a:gd name="T68" fmla="*/ 548729972 w 378"/>
                <a:gd name="T69" fmla="*/ 1139673505 h 372"/>
                <a:gd name="T70" fmla="*/ 601349245 w 378"/>
                <a:gd name="T71" fmla="*/ 1041426296 h 372"/>
                <a:gd name="T72" fmla="*/ 608865454 w 378"/>
                <a:gd name="T73" fmla="*/ 916978399 h 372"/>
                <a:gd name="T74" fmla="*/ 684033352 w 378"/>
                <a:gd name="T75" fmla="*/ 877679515 h 372"/>
                <a:gd name="T76" fmla="*/ 841887296 w 378"/>
                <a:gd name="T77" fmla="*/ 759782864 h 372"/>
                <a:gd name="T78" fmla="*/ 932089549 w 378"/>
                <a:gd name="T79" fmla="*/ 661533846 h 372"/>
                <a:gd name="T80" fmla="*/ 984708823 w 378"/>
                <a:gd name="T81" fmla="*/ 635335193 h 372"/>
                <a:gd name="T82" fmla="*/ 999741239 w 378"/>
                <a:gd name="T83" fmla="*/ 576386868 h 372"/>
                <a:gd name="T84" fmla="*/ 999741239 w 378"/>
                <a:gd name="T85" fmla="*/ 523987753 h 372"/>
                <a:gd name="T86" fmla="*/ 1059876964 w 378"/>
                <a:gd name="T87" fmla="*/ 491238080 h 372"/>
                <a:gd name="T88" fmla="*/ 1104978090 w 378"/>
                <a:gd name="T89" fmla="*/ 510887522 h 372"/>
                <a:gd name="T90" fmla="*/ 1142563009 w 378"/>
                <a:gd name="T91" fmla="*/ 556737426 h 372"/>
                <a:gd name="T92" fmla="*/ 1172629781 w 378"/>
                <a:gd name="T93" fmla="*/ 537087984 h 372"/>
                <a:gd name="T94" fmla="*/ 1195180344 w 378"/>
                <a:gd name="T95" fmla="*/ 596036310 h 372"/>
                <a:gd name="T96" fmla="*/ 1217730907 w 378"/>
                <a:gd name="T97" fmla="*/ 602585520 h 372"/>
                <a:gd name="T98" fmla="*/ 1210214699 w 378"/>
                <a:gd name="T99" fmla="*/ 550186406 h 372"/>
                <a:gd name="T100" fmla="*/ 1262832034 w 378"/>
                <a:gd name="T101" fmla="*/ 550186406 h 372"/>
                <a:gd name="T102" fmla="*/ 1300416953 w 378"/>
                <a:gd name="T103" fmla="*/ 497789101 h 372"/>
                <a:gd name="T104" fmla="*/ 1390619206 w 378"/>
                <a:gd name="T105" fmla="*/ 425740431 h 372"/>
                <a:gd name="T106" fmla="*/ 1420685978 w 378"/>
                <a:gd name="T107" fmla="*/ 373341317 h 372"/>
                <a:gd name="T108" fmla="*/ 1292898806 w 378"/>
                <a:gd name="T109" fmla="*/ 373341317 h 372"/>
                <a:gd name="T110" fmla="*/ 1210214699 w 378"/>
                <a:gd name="T111" fmla="*/ 425740431 h 372"/>
                <a:gd name="T112" fmla="*/ 1150079217 w 378"/>
                <a:gd name="T113" fmla="*/ 445389873 h 372"/>
                <a:gd name="T114" fmla="*/ 1059876964 w 378"/>
                <a:gd name="T115" fmla="*/ 445389873 h 37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8"/>
                <a:gd name="T175" fmla="*/ 0 h 372"/>
                <a:gd name="T176" fmla="*/ 378 w 378"/>
                <a:gd name="T177" fmla="*/ 372 h 37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8" h="372">
                  <a:moveTo>
                    <a:pt x="264" y="138"/>
                  </a:moveTo>
                  <a:lnTo>
                    <a:pt x="262" y="136"/>
                  </a:lnTo>
                  <a:lnTo>
                    <a:pt x="260" y="134"/>
                  </a:lnTo>
                  <a:lnTo>
                    <a:pt x="260" y="130"/>
                  </a:lnTo>
                  <a:lnTo>
                    <a:pt x="262" y="128"/>
                  </a:lnTo>
                  <a:lnTo>
                    <a:pt x="262" y="126"/>
                  </a:lnTo>
                  <a:lnTo>
                    <a:pt x="262" y="122"/>
                  </a:lnTo>
                  <a:lnTo>
                    <a:pt x="264" y="118"/>
                  </a:lnTo>
                  <a:lnTo>
                    <a:pt x="264" y="114"/>
                  </a:lnTo>
                  <a:lnTo>
                    <a:pt x="264" y="110"/>
                  </a:lnTo>
                  <a:lnTo>
                    <a:pt x="262" y="110"/>
                  </a:lnTo>
                  <a:lnTo>
                    <a:pt x="260" y="110"/>
                  </a:lnTo>
                  <a:lnTo>
                    <a:pt x="258" y="110"/>
                  </a:lnTo>
                  <a:lnTo>
                    <a:pt x="258" y="112"/>
                  </a:lnTo>
                  <a:lnTo>
                    <a:pt x="256" y="112"/>
                  </a:lnTo>
                  <a:lnTo>
                    <a:pt x="256" y="114"/>
                  </a:lnTo>
                  <a:lnTo>
                    <a:pt x="256" y="116"/>
                  </a:lnTo>
                  <a:lnTo>
                    <a:pt x="256" y="120"/>
                  </a:lnTo>
                  <a:lnTo>
                    <a:pt x="254" y="122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4" y="130"/>
                  </a:lnTo>
                  <a:lnTo>
                    <a:pt x="226" y="126"/>
                  </a:lnTo>
                  <a:lnTo>
                    <a:pt x="218" y="122"/>
                  </a:lnTo>
                  <a:lnTo>
                    <a:pt x="206" y="120"/>
                  </a:lnTo>
                  <a:lnTo>
                    <a:pt x="196" y="118"/>
                  </a:lnTo>
                  <a:lnTo>
                    <a:pt x="192" y="116"/>
                  </a:lnTo>
                  <a:lnTo>
                    <a:pt x="186" y="114"/>
                  </a:lnTo>
                  <a:lnTo>
                    <a:pt x="180" y="112"/>
                  </a:lnTo>
                  <a:lnTo>
                    <a:pt x="176" y="108"/>
                  </a:lnTo>
                  <a:lnTo>
                    <a:pt x="172" y="104"/>
                  </a:lnTo>
                  <a:lnTo>
                    <a:pt x="168" y="102"/>
                  </a:lnTo>
                  <a:lnTo>
                    <a:pt x="168" y="98"/>
                  </a:lnTo>
                  <a:lnTo>
                    <a:pt x="166" y="98"/>
                  </a:lnTo>
                  <a:lnTo>
                    <a:pt x="162" y="94"/>
                  </a:lnTo>
                  <a:lnTo>
                    <a:pt x="160" y="90"/>
                  </a:lnTo>
                  <a:lnTo>
                    <a:pt x="158" y="88"/>
                  </a:lnTo>
                  <a:lnTo>
                    <a:pt x="160" y="84"/>
                  </a:lnTo>
                  <a:lnTo>
                    <a:pt x="162" y="82"/>
                  </a:lnTo>
                  <a:lnTo>
                    <a:pt x="164" y="80"/>
                  </a:lnTo>
                  <a:lnTo>
                    <a:pt x="166" y="78"/>
                  </a:lnTo>
                  <a:lnTo>
                    <a:pt x="162" y="72"/>
                  </a:lnTo>
                  <a:lnTo>
                    <a:pt x="160" y="64"/>
                  </a:lnTo>
                  <a:lnTo>
                    <a:pt x="160" y="58"/>
                  </a:lnTo>
                  <a:lnTo>
                    <a:pt x="162" y="52"/>
                  </a:lnTo>
                  <a:lnTo>
                    <a:pt x="164" y="48"/>
                  </a:lnTo>
                  <a:lnTo>
                    <a:pt x="166" y="44"/>
                  </a:lnTo>
                  <a:lnTo>
                    <a:pt x="170" y="42"/>
                  </a:lnTo>
                  <a:lnTo>
                    <a:pt x="172" y="40"/>
                  </a:lnTo>
                  <a:lnTo>
                    <a:pt x="174" y="40"/>
                  </a:lnTo>
                  <a:lnTo>
                    <a:pt x="168" y="28"/>
                  </a:lnTo>
                  <a:lnTo>
                    <a:pt x="174" y="22"/>
                  </a:lnTo>
                  <a:lnTo>
                    <a:pt x="172" y="20"/>
                  </a:lnTo>
                  <a:lnTo>
                    <a:pt x="170" y="14"/>
                  </a:lnTo>
                  <a:lnTo>
                    <a:pt x="170" y="10"/>
                  </a:lnTo>
                  <a:lnTo>
                    <a:pt x="170" y="6"/>
                  </a:lnTo>
                  <a:lnTo>
                    <a:pt x="168" y="6"/>
                  </a:lnTo>
                  <a:lnTo>
                    <a:pt x="168" y="2"/>
                  </a:lnTo>
                  <a:lnTo>
                    <a:pt x="164" y="0"/>
                  </a:lnTo>
                  <a:lnTo>
                    <a:pt x="160" y="0"/>
                  </a:lnTo>
                  <a:lnTo>
                    <a:pt x="156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46" y="2"/>
                  </a:lnTo>
                  <a:lnTo>
                    <a:pt x="144" y="2"/>
                  </a:lnTo>
                  <a:lnTo>
                    <a:pt x="140" y="6"/>
                  </a:lnTo>
                  <a:lnTo>
                    <a:pt x="140" y="8"/>
                  </a:lnTo>
                  <a:lnTo>
                    <a:pt x="138" y="12"/>
                  </a:lnTo>
                  <a:lnTo>
                    <a:pt x="126" y="14"/>
                  </a:lnTo>
                  <a:lnTo>
                    <a:pt x="120" y="14"/>
                  </a:lnTo>
                  <a:lnTo>
                    <a:pt x="114" y="16"/>
                  </a:lnTo>
                  <a:lnTo>
                    <a:pt x="110" y="18"/>
                  </a:lnTo>
                  <a:lnTo>
                    <a:pt x="108" y="20"/>
                  </a:lnTo>
                  <a:lnTo>
                    <a:pt x="106" y="22"/>
                  </a:lnTo>
                  <a:lnTo>
                    <a:pt x="106" y="24"/>
                  </a:lnTo>
                  <a:lnTo>
                    <a:pt x="106" y="26"/>
                  </a:lnTo>
                  <a:lnTo>
                    <a:pt x="108" y="26"/>
                  </a:lnTo>
                  <a:lnTo>
                    <a:pt x="112" y="28"/>
                  </a:lnTo>
                  <a:lnTo>
                    <a:pt x="114" y="28"/>
                  </a:lnTo>
                  <a:lnTo>
                    <a:pt x="116" y="28"/>
                  </a:lnTo>
                  <a:lnTo>
                    <a:pt x="118" y="28"/>
                  </a:lnTo>
                  <a:lnTo>
                    <a:pt x="120" y="30"/>
                  </a:lnTo>
                  <a:lnTo>
                    <a:pt x="124" y="32"/>
                  </a:lnTo>
                  <a:lnTo>
                    <a:pt x="124" y="34"/>
                  </a:lnTo>
                  <a:lnTo>
                    <a:pt x="124" y="36"/>
                  </a:lnTo>
                  <a:lnTo>
                    <a:pt x="124" y="38"/>
                  </a:lnTo>
                  <a:lnTo>
                    <a:pt x="122" y="36"/>
                  </a:lnTo>
                  <a:lnTo>
                    <a:pt x="118" y="36"/>
                  </a:lnTo>
                  <a:lnTo>
                    <a:pt x="114" y="36"/>
                  </a:lnTo>
                  <a:lnTo>
                    <a:pt x="108" y="36"/>
                  </a:lnTo>
                  <a:lnTo>
                    <a:pt x="106" y="38"/>
                  </a:lnTo>
                  <a:lnTo>
                    <a:pt x="102" y="38"/>
                  </a:lnTo>
                  <a:lnTo>
                    <a:pt x="98" y="40"/>
                  </a:lnTo>
                  <a:lnTo>
                    <a:pt x="96" y="44"/>
                  </a:lnTo>
                  <a:lnTo>
                    <a:pt x="96" y="48"/>
                  </a:lnTo>
                  <a:lnTo>
                    <a:pt x="96" y="50"/>
                  </a:lnTo>
                  <a:lnTo>
                    <a:pt x="96" y="52"/>
                  </a:lnTo>
                  <a:lnTo>
                    <a:pt x="96" y="54"/>
                  </a:lnTo>
                  <a:lnTo>
                    <a:pt x="90" y="54"/>
                  </a:lnTo>
                  <a:lnTo>
                    <a:pt x="90" y="58"/>
                  </a:lnTo>
                  <a:lnTo>
                    <a:pt x="88" y="60"/>
                  </a:lnTo>
                  <a:lnTo>
                    <a:pt x="84" y="64"/>
                  </a:lnTo>
                  <a:lnTo>
                    <a:pt x="82" y="68"/>
                  </a:lnTo>
                  <a:lnTo>
                    <a:pt x="78" y="70"/>
                  </a:lnTo>
                  <a:lnTo>
                    <a:pt x="76" y="72"/>
                  </a:lnTo>
                  <a:lnTo>
                    <a:pt x="76" y="74"/>
                  </a:lnTo>
                  <a:lnTo>
                    <a:pt x="58" y="84"/>
                  </a:lnTo>
                  <a:lnTo>
                    <a:pt x="46" y="94"/>
                  </a:lnTo>
                  <a:lnTo>
                    <a:pt x="40" y="104"/>
                  </a:lnTo>
                  <a:lnTo>
                    <a:pt x="38" y="112"/>
                  </a:lnTo>
                  <a:lnTo>
                    <a:pt x="38" y="118"/>
                  </a:lnTo>
                  <a:lnTo>
                    <a:pt x="40" y="122"/>
                  </a:lnTo>
                  <a:lnTo>
                    <a:pt x="48" y="126"/>
                  </a:lnTo>
                  <a:lnTo>
                    <a:pt x="44" y="146"/>
                  </a:lnTo>
                  <a:lnTo>
                    <a:pt x="38" y="146"/>
                  </a:lnTo>
                  <a:lnTo>
                    <a:pt x="24" y="146"/>
                  </a:lnTo>
                  <a:lnTo>
                    <a:pt x="22" y="146"/>
                  </a:lnTo>
                  <a:lnTo>
                    <a:pt x="20" y="146"/>
                  </a:lnTo>
                  <a:lnTo>
                    <a:pt x="18" y="148"/>
                  </a:lnTo>
                  <a:lnTo>
                    <a:pt x="16" y="148"/>
                  </a:lnTo>
                  <a:lnTo>
                    <a:pt x="0" y="166"/>
                  </a:lnTo>
                  <a:lnTo>
                    <a:pt x="2" y="168"/>
                  </a:lnTo>
                  <a:lnTo>
                    <a:pt x="6" y="170"/>
                  </a:lnTo>
                  <a:lnTo>
                    <a:pt x="12" y="170"/>
                  </a:lnTo>
                  <a:lnTo>
                    <a:pt x="18" y="170"/>
                  </a:lnTo>
                  <a:lnTo>
                    <a:pt x="24" y="168"/>
                  </a:lnTo>
                  <a:lnTo>
                    <a:pt x="26" y="168"/>
                  </a:lnTo>
                  <a:lnTo>
                    <a:pt x="28" y="166"/>
                  </a:lnTo>
                  <a:lnTo>
                    <a:pt x="30" y="166"/>
                  </a:lnTo>
                  <a:lnTo>
                    <a:pt x="32" y="166"/>
                  </a:lnTo>
                  <a:lnTo>
                    <a:pt x="36" y="166"/>
                  </a:lnTo>
                  <a:lnTo>
                    <a:pt x="36" y="168"/>
                  </a:lnTo>
                  <a:lnTo>
                    <a:pt x="34" y="170"/>
                  </a:lnTo>
                  <a:lnTo>
                    <a:pt x="32" y="176"/>
                  </a:lnTo>
                  <a:lnTo>
                    <a:pt x="28" y="180"/>
                  </a:lnTo>
                  <a:lnTo>
                    <a:pt x="24" y="184"/>
                  </a:lnTo>
                  <a:lnTo>
                    <a:pt x="20" y="188"/>
                  </a:lnTo>
                  <a:lnTo>
                    <a:pt x="16" y="190"/>
                  </a:lnTo>
                  <a:lnTo>
                    <a:pt x="16" y="192"/>
                  </a:lnTo>
                  <a:lnTo>
                    <a:pt x="16" y="194"/>
                  </a:lnTo>
                  <a:lnTo>
                    <a:pt x="18" y="198"/>
                  </a:lnTo>
                  <a:lnTo>
                    <a:pt x="20" y="202"/>
                  </a:lnTo>
                  <a:lnTo>
                    <a:pt x="24" y="206"/>
                  </a:lnTo>
                  <a:lnTo>
                    <a:pt x="30" y="210"/>
                  </a:lnTo>
                  <a:lnTo>
                    <a:pt x="38" y="214"/>
                  </a:lnTo>
                  <a:lnTo>
                    <a:pt x="40" y="214"/>
                  </a:lnTo>
                  <a:lnTo>
                    <a:pt x="42" y="214"/>
                  </a:lnTo>
                  <a:lnTo>
                    <a:pt x="44" y="214"/>
                  </a:lnTo>
                  <a:lnTo>
                    <a:pt x="46" y="210"/>
                  </a:lnTo>
                  <a:lnTo>
                    <a:pt x="50" y="206"/>
                  </a:lnTo>
                  <a:lnTo>
                    <a:pt x="50" y="204"/>
                  </a:lnTo>
                  <a:lnTo>
                    <a:pt x="50" y="200"/>
                  </a:lnTo>
                  <a:lnTo>
                    <a:pt x="52" y="196"/>
                  </a:lnTo>
                  <a:lnTo>
                    <a:pt x="54" y="194"/>
                  </a:lnTo>
                  <a:lnTo>
                    <a:pt x="58" y="192"/>
                  </a:lnTo>
                  <a:lnTo>
                    <a:pt x="58" y="194"/>
                  </a:lnTo>
                  <a:lnTo>
                    <a:pt x="56" y="196"/>
                  </a:lnTo>
                  <a:lnTo>
                    <a:pt x="56" y="200"/>
                  </a:lnTo>
                  <a:lnTo>
                    <a:pt x="56" y="204"/>
                  </a:lnTo>
                  <a:lnTo>
                    <a:pt x="58" y="206"/>
                  </a:lnTo>
                  <a:lnTo>
                    <a:pt x="58" y="208"/>
                  </a:lnTo>
                  <a:lnTo>
                    <a:pt x="56" y="210"/>
                  </a:lnTo>
                  <a:lnTo>
                    <a:pt x="56" y="212"/>
                  </a:lnTo>
                  <a:lnTo>
                    <a:pt x="56" y="216"/>
                  </a:lnTo>
                  <a:lnTo>
                    <a:pt x="56" y="220"/>
                  </a:lnTo>
                  <a:lnTo>
                    <a:pt x="56" y="228"/>
                  </a:lnTo>
                  <a:lnTo>
                    <a:pt x="60" y="258"/>
                  </a:lnTo>
                  <a:lnTo>
                    <a:pt x="76" y="308"/>
                  </a:lnTo>
                  <a:lnTo>
                    <a:pt x="92" y="336"/>
                  </a:lnTo>
                  <a:lnTo>
                    <a:pt x="94" y="336"/>
                  </a:lnTo>
                  <a:lnTo>
                    <a:pt x="96" y="340"/>
                  </a:lnTo>
                  <a:lnTo>
                    <a:pt x="98" y="344"/>
                  </a:lnTo>
                  <a:lnTo>
                    <a:pt x="102" y="352"/>
                  </a:lnTo>
                  <a:lnTo>
                    <a:pt x="104" y="354"/>
                  </a:lnTo>
                  <a:lnTo>
                    <a:pt x="108" y="358"/>
                  </a:lnTo>
                  <a:lnTo>
                    <a:pt x="110" y="362"/>
                  </a:lnTo>
                  <a:lnTo>
                    <a:pt x="112" y="366"/>
                  </a:lnTo>
                  <a:lnTo>
                    <a:pt x="114" y="370"/>
                  </a:lnTo>
                  <a:lnTo>
                    <a:pt x="116" y="372"/>
                  </a:lnTo>
                  <a:lnTo>
                    <a:pt x="120" y="372"/>
                  </a:lnTo>
                  <a:lnTo>
                    <a:pt x="126" y="372"/>
                  </a:lnTo>
                  <a:lnTo>
                    <a:pt x="130" y="372"/>
                  </a:lnTo>
                  <a:lnTo>
                    <a:pt x="132" y="372"/>
                  </a:lnTo>
                  <a:lnTo>
                    <a:pt x="132" y="370"/>
                  </a:lnTo>
                  <a:lnTo>
                    <a:pt x="132" y="368"/>
                  </a:lnTo>
                  <a:lnTo>
                    <a:pt x="134" y="364"/>
                  </a:lnTo>
                  <a:lnTo>
                    <a:pt x="134" y="362"/>
                  </a:lnTo>
                  <a:lnTo>
                    <a:pt x="138" y="358"/>
                  </a:lnTo>
                  <a:lnTo>
                    <a:pt x="140" y="356"/>
                  </a:lnTo>
                  <a:lnTo>
                    <a:pt x="144" y="354"/>
                  </a:lnTo>
                  <a:lnTo>
                    <a:pt x="146" y="352"/>
                  </a:lnTo>
                  <a:lnTo>
                    <a:pt x="146" y="348"/>
                  </a:lnTo>
                  <a:lnTo>
                    <a:pt x="150" y="346"/>
                  </a:lnTo>
                  <a:lnTo>
                    <a:pt x="152" y="344"/>
                  </a:lnTo>
                  <a:lnTo>
                    <a:pt x="154" y="342"/>
                  </a:lnTo>
                  <a:lnTo>
                    <a:pt x="156" y="338"/>
                  </a:lnTo>
                  <a:lnTo>
                    <a:pt x="158" y="330"/>
                  </a:lnTo>
                  <a:lnTo>
                    <a:pt x="160" y="318"/>
                  </a:lnTo>
                  <a:lnTo>
                    <a:pt x="158" y="308"/>
                  </a:lnTo>
                  <a:lnTo>
                    <a:pt x="156" y="302"/>
                  </a:lnTo>
                  <a:lnTo>
                    <a:pt x="156" y="296"/>
                  </a:lnTo>
                  <a:lnTo>
                    <a:pt x="156" y="290"/>
                  </a:lnTo>
                  <a:lnTo>
                    <a:pt x="158" y="284"/>
                  </a:lnTo>
                  <a:lnTo>
                    <a:pt x="162" y="280"/>
                  </a:lnTo>
                  <a:lnTo>
                    <a:pt x="166" y="278"/>
                  </a:lnTo>
                  <a:lnTo>
                    <a:pt x="168" y="276"/>
                  </a:lnTo>
                  <a:lnTo>
                    <a:pt x="170" y="276"/>
                  </a:lnTo>
                  <a:lnTo>
                    <a:pt x="174" y="274"/>
                  </a:lnTo>
                  <a:lnTo>
                    <a:pt x="178" y="270"/>
                  </a:lnTo>
                  <a:lnTo>
                    <a:pt x="182" y="268"/>
                  </a:lnTo>
                  <a:lnTo>
                    <a:pt x="184" y="266"/>
                  </a:lnTo>
                  <a:lnTo>
                    <a:pt x="190" y="260"/>
                  </a:lnTo>
                  <a:lnTo>
                    <a:pt x="198" y="252"/>
                  </a:lnTo>
                  <a:lnTo>
                    <a:pt x="208" y="244"/>
                  </a:lnTo>
                  <a:lnTo>
                    <a:pt x="218" y="236"/>
                  </a:lnTo>
                  <a:lnTo>
                    <a:pt x="224" y="232"/>
                  </a:lnTo>
                  <a:lnTo>
                    <a:pt x="226" y="230"/>
                  </a:lnTo>
                  <a:lnTo>
                    <a:pt x="232" y="228"/>
                  </a:lnTo>
                  <a:lnTo>
                    <a:pt x="236" y="222"/>
                  </a:lnTo>
                  <a:lnTo>
                    <a:pt x="242" y="216"/>
                  </a:lnTo>
                  <a:lnTo>
                    <a:pt x="246" y="210"/>
                  </a:lnTo>
                  <a:lnTo>
                    <a:pt x="248" y="202"/>
                  </a:lnTo>
                  <a:lnTo>
                    <a:pt x="250" y="200"/>
                  </a:lnTo>
                  <a:lnTo>
                    <a:pt x="250" y="198"/>
                  </a:lnTo>
                  <a:lnTo>
                    <a:pt x="254" y="196"/>
                  </a:lnTo>
                  <a:lnTo>
                    <a:pt x="258" y="194"/>
                  </a:lnTo>
                  <a:lnTo>
                    <a:pt x="262" y="194"/>
                  </a:lnTo>
                  <a:lnTo>
                    <a:pt x="270" y="196"/>
                  </a:lnTo>
                  <a:lnTo>
                    <a:pt x="270" y="182"/>
                  </a:lnTo>
                  <a:lnTo>
                    <a:pt x="270" y="180"/>
                  </a:lnTo>
                  <a:lnTo>
                    <a:pt x="268" y="176"/>
                  </a:lnTo>
                  <a:lnTo>
                    <a:pt x="266" y="176"/>
                  </a:lnTo>
                  <a:lnTo>
                    <a:pt x="266" y="174"/>
                  </a:lnTo>
                  <a:lnTo>
                    <a:pt x="264" y="172"/>
                  </a:lnTo>
                  <a:lnTo>
                    <a:pt x="264" y="168"/>
                  </a:lnTo>
                  <a:lnTo>
                    <a:pt x="264" y="164"/>
                  </a:lnTo>
                  <a:lnTo>
                    <a:pt x="266" y="162"/>
                  </a:lnTo>
                  <a:lnTo>
                    <a:pt x="266" y="160"/>
                  </a:lnTo>
                  <a:lnTo>
                    <a:pt x="266" y="158"/>
                  </a:lnTo>
                  <a:lnTo>
                    <a:pt x="268" y="154"/>
                  </a:lnTo>
                  <a:lnTo>
                    <a:pt x="268" y="152"/>
                  </a:lnTo>
                  <a:lnTo>
                    <a:pt x="270" y="150"/>
                  </a:lnTo>
                  <a:lnTo>
                    <a:pt x="274" y="150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290" y="150"/>
                  </a:lnTo>
                  <a:lnTo>
                    <a:pt x="292" y="152"/>
                  </a:lnTo>
                  <a:lnTo>
                    <a:pt x="294" y="156"/>
                  </a:lnTo>
                  <a:lnTo>
                    <a:pt x="294" y="164"/>
                  </a:lnTo>
                  <a:lnTo>
                    <a:pt x="298" y="178"/>
                  </a:lnTo>
                  <a:lnTo>
                    <a:pt x="300" y="176"/>
                  </a:lnTo>
                  <a:lnTo>
                    <a:pt x="302" y="174"/>
                  </a:lnTo>
                  <a:lnTo>
                    <a:pt x="304" y="170"/>
                  </a:lnTo>
                  <a:lnTo>
                    <a:pt x="304" y="168"/>
                  </a:lnTo>
                  <a:lnTo>
                    <a:pt x="306" y="164"/>
                  </a:lnTo>
                  <a:lnTo>
                    <a:pt x="308" y="162"/>
                  </a:lnTo>
                  <a:lnTo>
                    <a:pt x="310" y="162"/>
                  </a:lnTo>
                  <a:lnTo>
                    <a:pt x="312" y="164"/>
                  </a:lnTo>
                  <a:lnTo>
                    <a:pt x="312" y="168"/>
                  </a:lnTo>
                  <a:lnTo>
                    <a:pt x="314" y="176"/>
                  </a:lnTo>
                  <a:lnTo>
                    <a:pt x="316" y="184"/>
                  </a:lnTo>
                  <a:lnTo>
                    <a:pt x="316" y="182"/>
                  </a:lnTo>
                  <a:lnTo>
                    <a:pt x="318" y="182"/>
                  </a:lnTo>
                  <a:lnTo>
                    <a:pt x="320" y="182"/>
                  </a:lnTo>
                  <a:lnTo>
                    <a:pt x="320" y="184"/>
                  </a:lnTo>
                  <a:lnTo>
                    <a:pt x="322" y="184"/>
                  </a:lnTo>
                  <a:lnTo>
                    <a:pt x="324" y="184"/>
                  </a:lnTo>
                  <a:lnTo>
                    <a:pt x="324" y="182"/>
                  </a:lnTo>
                  <a:lnTo>
                    <a:pt x="324" y="178"/>
                  </a:lnTo>
                  <a:lnTo>
                    <a:pt x="322" y="174"/>
                  </a:lnTo>
                  <a:lnTo>
                    <a:pt x="322" y="170"/>
                  </a:lnTo>
                  <a:lnTo>
                    <a:pt x="322" y="168"/>
                  </a:lnTo>
                  <a:lnTo>
                    <a:pt x="324" y="168"/>
                  </a:lnTo>
                  <a:lnTo>
                    <a:pt x="328" y="170"/>
                  </a:lnTo>
                  <a:lnTo>
                    <a:pt x="330" y="172"/>
                  </a:lnTo>
                  <a:lnTo>
                    <a:pt x="332" y="172"/>
                  </a:lnTo>
                  <a:lnTo>
                    <a:pt x="334" y="170"/>
                  </a:lnTo>
                  <a:lnTo>
                    <a:pt x="336" y="168"/>
                  </a:lnTo>
                  <a:lnTo>
                    <a:pt x="338" y="166"/>
                  </a:lnTo>
                  <a:lnTo>
                    <a:pt x="340" y="164"/>
                  </a:lnTo>
                  <a:lnTo>
                    <a:pt x="342" y="164"/>
                  </a:lnTo>
                  <a:lnTo>
                    <a:pt x="344" y="160"/>
                  </a:lnTo>
                  <a:lnTo>
                    <a:pt x="344" y="156"/>
                  </a:lnTo>
                  <a:lnTo>
                    <a:pt x="346" y="152"/>
                  </a:lnTo>
                  <a:lnTo>
                    <a:pt x="348" y="146"/>
                  </a:lnTo>
                  <a:lnTo>
                    <a:pt x="350" y="142"/>
                  </a:lnTo>
                  <a:lnTo>
                    <a:pt x="354" y="140"/>
                  </a:lnTo>
                  <a:lnTo>
                    <a:pt x="358" y="138"/>
                  </a:lnTo>
                  <a:lnTo>
                    <a:pt x="368" y="134"/>
                  </a:lnTo>
                  <a:lnTo>
                    <a:pt x="370" y="130"/>
                  </a:lnTo>
                  <a:lnTo>
                    <a:pt x="370" y="128"/>
                  </a:lnTo>
                  <a:lnTo>
                    <a:pt x="372" y="126"/>
                  </a:lnTo>
                  <a:lnTo>
                    <a:pt x="374" y="124"/>
                  </a:lnTo>
                  <a:lnTo>
                    <a:pt x="374" y="120"/>
                  </a:lnTo>
                  <a:lnTo>
                    <a:pt x="376" y="116"/>
                  </a:lnTo>
                  <a:lnTo>
                    <a:pt x="378" y="114"/>
                  </a:lnTo>
                  <a:lnTo>
                    <a:pt x="378" y="110"/>
                  </a:lnTo>
                  <a:lnTo>
                    <a:pt x="378" y="108"/>
                  </a:lnTo>
                  <a:lnTo>
                    <a:pt x="376" y="108"/>
                  </a:lnTo>
                  <a:lnTo>
                    <a:pt x="366" y="110"/>
                  </a:lnTo>
                  <a:lnTo>
                    <a:pt x="354" y="112"/>
                  </a:lnTo>
                  <a:lnTo>
                    <a:pt x="344" y="114"/>
                  </a:lnTo>
                  <a:lnTo>
                    <a:pt x="330" y="112"/>
                  </a:lnTo>
                  <a:lnTo>
                    <a:pt x="328" y="116"/>
                  </a:lnTo>
                  <a:lnTo>
                    <a:pt x="326" y="120"/>
                  </a:lnTo>
                  <a:lnTo>
                    <a:pt x="324" y="124"/>
                  </a:lnTo>
                  <a:lnTo>
                    <a:pt x="322" y="130"/>
                  </a:lnTo>
                  <a:lnTo>
                    <a:pt x="320" y="134"/>
                  </a:lnTo>
                  <a:lnTo>
                    <a:pt x="318" y="136"/>
                  </a:lnTo>
                  <a:lnTo>
                    <a:pt x="316" y="138"/>
                  </a:lnTo>
                  <a:lnTo>
                    <a:pt x="314" y="138"/>
                  </a:lnTo>
                  <a:lnTo>
                    <a:pt x="310" y="138"/>
                  </a:lnTo>
                  <a:lnTo>
                    <a:pt x="306" y="136"/>
                  </a:lnTo>
                  <a:lnTo>
                    <a:pt x="302" y="136"/>
                  </a:lnTo>
                  <a:lnTo>
                    <a:pt x="298" y="136"/>
                  </a:lnTo>
                  <a:lnTo>
                    <a:pt x="294" y="138"/>
                  </a:lnTo>
                  <a:lnTo>
                    <a:pt x="290" y="136"/>
                  </a:lnTo>
                  <a:lnTo>
                    <a:pt x="284" y="136"/>
                  </a:lnTo>
                  <a:lnTo>
                    <a:pt x="282" y="136"/>
                  </a:lnTo>
                  <a:lnTo>
                    <a:pt x="280" y="136"/>
                  </a:lnTo>
                  <a:lnTo>
                    <a:pt x="264" y="13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1" name="Freeform 208"/>
            <p:cNvSpPr>
              <a:spLocks/>
            </p:cNvSpPr>
            <p:nvPr/>
          </p:nvSpPr>
          <p:spPr bwMode="gray">
            <a:xfrm>
              <a:off x="1958909" y="3950023"/>
              <a:ext cx="365031" cy="226425"/>
            </a:xfrm>
            <a:custGeom>
              <a:avLst/>
              <a:gdLst>
                <a:gd name="T0" fmla="*/ 729137066 w 196"/>
                <a:gd name="T1" fmla="*/ 117896778 h 136"/>
                <a:gd name="T2" fmla="*/ 691552114 w 196"/>
                <a:gd name="T3" fmla="*/ 117896778 h 136"/>
                <a:gd name="T4" fmla="*/ 623900363 w 196"/>
                <a:gd name="T5" fmla="*/ 124447832 h 136"/>
                <a:gd name="T6" fmla="*/ 608865995 w 196"/>
                <a:gd name="T7" fmla="*/ 130997048 h 136"/>
                <a:gd name="T8" fmla="*/ 586315411 w 196"/>
                <a:gd name="T9" fmla="*/ 144097291 h 136"/>
                <a:gd name="T10" fmla="*/ 578799197 w 196"/>
                <a:gd name="T11" fmla="*/ 163746749 h 136"/>
                <a:gd name="T12" fmla="*/ 503631110 w 196"/>
                <a:gd name="T13" fmla="*/ 216145908 h 136"/>
                <a:gd name="T14" fmla="*/ 496112957 w 196"/>
                <a:gd name="T15" fmla="*/ 216145908 h 136"/>
                <a:gd name="T16" fmla="*/ 481080527 w 196"/>
                <a:gd name="T17" fmla="*/ 216145908 h 136"/>
                <a:gd name="T18" fmla="*/ 458529943 w 196"/>
                <a:gd name="T19" fmla="*/ 235795366 h 136"/>
                <a:gd name="T20" fmla="*/ 458529943 w 196"/>
                <a:gd name="T21" fmla="*/ 275094339 h 136"/>
                <a:gd name="T22" fmla="*/ 383360039 w 196"/>
                <a:gd name="T23" fmla="*/ 334042714 h 136"/>
                <a:gd name="T24" fmla="*/ 353293241 w 196"/>
                <a:gd name="T25" fmla="*/ 334042714 h 136"/>
                <a:gd name="T26" fmla="*/ 315708289 w 196"/>
                <a:gd name="T27" fmla="*/ 340591930 h 136"/>
                <a:gd name="T28" fmla="*/ 278123337 w 196"/>
                <a:gd name="T29" fmla="*/ 360241388 h 136"/>
                <a:gd name="T30" fmla="*/ 255572754 w 196"/>
                <a:gd name="T31" fmla="*/ 386441873 h 136"/>
                <a:gd name="T32" fmla="*/ 225505895 w 196"/>
                <a:gd name="T33" fmla="*/ 406091331 h 136"/>
                <a:gd name="T34" fmla="*/ 210471526 w 196"/>
                <a:gd name="T35" fmla="*/ 419191573 h 136"/>
                <a:gd name="T36" fmla="*/ 195439097 w 196"/>
                <a:gd name="T37" fmla="*/ 425740789 h 136"/>
                <a:gd name="T38" fmla="*/ 120269162 w 196"/>
                <a:gd name="T39" fmla="*/ 445390247 h 136"/>
                <a:gd name="T40" fmla="*/ 45101182 w 196"/>
                <a:gd name="T41" fmla="*/ 432290005 h 136"/>
                <a:gd name="T42" fmla="*/ 0 w 196"/>
                <a:gd name="T43" fmla="*/ 261994097 h 136"/>
                <a:gd name="T44" fmla="*/ 45101182 w 196"/>
                <a:gd name="T45" fmla="*/ 137546265 h 136"/>
                <a:gd name="T46" fmla="*/ 120269162 w 196"/>
                <a:gd name="T47" fmla="*/ 104798346 h 136"/>
                <a:gd name="T48" fmla="*/ 142819776 w 196"/>
                <a:gd name="T49" fmla="*/ 98247320 h 136"/>
                <a:gd name="T50" fmla="*/ 180404728 w 196"/>
                <a:gd name="T51" fmla="*/ 78597861 h 136"/>
                <a:gd name="T52" fmla="*/ 210471526 w 196"/>
                <a:gd name="T53" fmla="*/ 45848147 h 136"/>
                <a:gd name="T54" fmla="*/ 225505895 w 196"/>
                <a:gd name="T55" fmla="*/ 26198682 h 136"/>
                <a:gd name="T56" fmla="*/ 248056478 w 196"/>
                <a:gd name="T57" fmla="*/ 32749715 h 136"/>
                <a:gd name="T58" fmla="*/ 278123337 w 196"/>
                <a:gd name="T59" fmla="*/ 32749715 h 136"/>
                <a:gd name="T60" fmla="*/ 345775087 w 196"/>
                <a:gd name="T61" fmla="*/ 39298931 h 136"/>
                <a:gd name="T62" fmla="*/ 458529943 w 196"/>
                <a:gd name="T63" fmla="*/ 6549218 h 136"/>
                <a:gd name="T64" fmla="*/ 526181815 w 196"/>
                <a:gd name="T65" fmla="*/ 26198682 h 136"/>
                <a:gd name="T66" fmla="*/ 533698030 w 196"/>
                <a:gd name="T67" fmla="*/ 39298931 h 136"/>
                <a:gd name="T68" fmla="*/ 563764828 w 196"/>
                <a:gd name="T69" fmla="*/ 52399173 h 136"/>
                <a:gd name="T70" fmla="*/ 593833565 w 196"/>
                <a:gd name="T71" fmla="*/ 65499429 h 136"/>
                <a:gd name="T72" fmla="*/ 729137066 w 196"/>
                <a:gd name="T73" fmla="*/ 65499429 h 136"/>
                <a:gd name="T74" fmla="*/ 729137066 w 196"/>
                <a:gd name="T75" fmla="*/ 78597861 h 136"/>
                <a:gd name="T76" fmla="*/ 736653280 w 196"/>
                <a:gd name="T77" fmla="*/ 111347562 h 1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96"/>
                <a:gd name="T118" fmla="*/ 0 h 136"/>
                <a:gd name="T119" fmla="*/ 196 w 196"/>
                <a:gd name="T120" fmla="*/ 136 h 1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96" h="136">
                  <a:moveTo>
                    <a:pt x="196" y="36"/>
                  </a:moveTo>
                  <a:lnTo>
                    <a:pt x="194" y="36"/>
                  </a:lnTo>
                  <a:lnTo>
                    <a:pt x="190" y="36"/>
                  </a:lnTo>
                  <a:lnTo>
                    <a:pt x="184" y="36"/>
                  </a:lnTo>
                  <a:lnTo>
                    <a:pt x="176" y="36"/>
                  </a:lnTo>
                  <a:lnTo>
                    <a:pt x="166" y="38"/>
                  </a:lnTo>
                  <a:lnTo>
                    <a:pt x="162" y="40"/>
                  </a:lnTo>
                  <a:lnTo>
                    <a:pt x="160" y="42"/>
                  </a:lnTo>
                  <a:lnTo>
                    <a:pt x="156" y="44"/>
                  </a:lnTo>
                  <a:lnTo>
                    <a:pt x="154" y="46"/>
                  </a:lnTo>
                  <a:lnTo>
                    <a:pt x="154" y="50"/>
                  </a:lnTo>
                  <a:lnTo>
                    <a:pt x="138" y="56"/>
                  </a:lnTo>
                  <a:lnTo>
                    <a:pt x="134" y="66"/>
                  </a:lnTo>
                  <a:lnTo>
                    <a:pt x="132" y="66"/>
                  </a:lnTo>
                  <a:lnTo>
                    <a:pt x="130" y="66"/>
                  </a:lnTo>
                  <a:lnTo>
                    <a:pt x="128" y="66"/>
                  </a:lnTo>
                  <a:lnTo>
                    <a:pt x="124" y="68"/>
                  </a:lnTo>
                  <a:lnTo>
                    <a:pt x="122" y="72"/>
                  </a:lnTo>
                  <a:lnTo>
                    <a:pt x="122" y="76"/>
                  </a:lnTo>
                  <a:lnTo>
                    <a:pt x="122" y="84"/>
                  </a:lnTo>
                  <a:lnTo>
                    <a:pt x="104" y="102"/>
                  </a:lnTo>
                  <a:lnTo>
                    <a:pt x="102" y="102"/>
                  </a:lnTo>
                  <a:lnTo>
                    <a:pt x="98" y="102"/>
                  </a:lnTo>
                  <a:lnTo>
                    <a:pt x="94" y="102"/>
                  </a:lnTo>
                  <a:lnTo>
                    <a:pt x="88" y="104"/>
                  </a:lnTo>
                  <a:lnTo>
                    <a:pt x="84" y="104"/>
                  </a:lnTo>
                  <a:lnTo>
                    <a:pt x="78" y="108"/>
                  </a:lnTo>
                  <a:lnTo>
                    <a:pt x="74" y="110"/>
                  </a:lnTo>
                  <a:lnTo>
                    <a:pt x="72" y="114"/>
                  </a:lnTo>
                  <a:lnTo>
                    <a:pt x="68" y="118"/>
                  </a:lnTo>
                  <a:lnTo>
                    <a:pt x="64" y="122"/>
                  </a:lnTo>
                  <a:lnTo>
                    <a:pt x="60" y="124"/>
                  </a:lnTo>
                  <a:lnTo>
                    <a:pt x="58" y="128"/>
                  </a:lnTo>
                  <a:lnTo>
                    <a:pt x="56" y="128"/>
                  </a:lnTo>
                  <a:lnTo>
                    <a:pt x="54" y="130"/>
                  </a:lnTo>
                  <a:lnTo>
                    <a:pt x="52" y="130"/>
                  </a:lnTo>
                  <a:lnTo>
                    <a:pt x="44" y="134"/>
                  </a:lnTo>
                  <a:lnTo>
                    <a:pt x="32" y="136"/>
                  </a:lnTo>
                  <a:lnTo>
                    <a:pt x="20" y="134"/>
                  </a:lnTo>
                  <a:lnTo>
                    <a:pt x="12" y="132"/>
                  </a:lnTo>
                  <a:lnTo>
                    <a:pt x="2" y="110"/>
                  </a:lnTo>
                  <a:lnTo>
                    <a:pt x="0" y="80"/>
                  </a:lnTo>
                  <a:lnTo>
                    <a:pt x="10" y="64"/>
                  </a:lnTo>
                  <a:lnTo>
                    <a:pt x="12" y="42"/>
                  </a:lnTo>
                  <a:lnTo>
                    <a:pt x="28" y="42"/>
                  </a:lnTo>
                  <a:lnTo>
                    <a:pt x="32" y="32"/>
                  </a:lnTo>
                  <a:lnTo>
                    <a:pt x="34" y="32"/>
                  </a:lnTo>
                  <a:lnTo>
                    <a:pt x="38" y="30"/>
                  </a:lnTo>
                  <a:lnTo>
                    <a:pt x="42" y="28"/>
                  </a:lnTo>
                  <a:lnTo>
                    <a:pt x="48" y="24"/>
                  </a:lnTo>
                  <a:lnTo>
                    <a:pt x="52" y="20"/>
                  </a:lnTo>
                  <a:lnTo>
                    <a:pt x="56" y="14"/>
                  </a:lnTo>
                  <a:lnTo>
                    <a:pt x="58" y="8"/>
                  </a:lnTo>
                  <a:lnTo>
                    <a:pt x="60" y="8"/>
                  </a:lnTo>
                  <a:lnTo>
                    <a:pt x="62" y="10"/>
                  </a:lnTo>
                  <a:lnTo>
                    <a:pt x="66" y="10"/>
                  </a:lnTo>
                  <a:lnTo>
                    <a:pt x="70" y="10"/>
                  </a:lnTo>
                  <a:lnTo>
                    <a:pt x="74" y="10"/>
                  </a:lnTo>
                  <a:lnTo>
                    <a:pt x="80" y="10"/>
                  </a:lnTo>
                  <a:lnTo>
                    <a:pt x="92" y="12"/>
                  </a:lnTo>
                  <a:lnTo>
                    <a:pt x="108" y="10"/>
                  </a:lnTo>
                  <a:lnTo>
                    <a:pt x="122" y="2"/>
                  </a:lnTo>
                  <a:lnTo>
                    <a:pt x="132" y="0"/>
                  </a:lnTo>
                  <a:lnTo>
                    <a:pt x="140" y="8"/>
                  </a:lnTo>
                  <a:lnTo>
                    <a:pt x="140" y="10"/>
                  </a:lnTo>
                  <a:lnTo>
                    <a:pt x="142" y="12"/>
                  </a:lnTo>
                  <a:lnTo>
                    <a:pt x="146" y="14"/>
                  </a:lnTo>
                  <a:lnTo>
                    <a:pt x="150" y="16"/>
                  </a:lnTo>
                  <a:lnTo>
                    <a:pt x="154" y="18"/>
                  </a:lnTo>
                  <a:lnTo>
                    <a:pt x="158" y="20"/>
                  </a:lnTo>
                  <a:lnTo>
                    <a:pt x="162" y="20"/>
                  </a:lnTo>
                  <a:lnTo>
                    <a:pt x="194" y="20"/>
                  </a:lnTo>
                  <a:lnTo>
                    <a:pt x="194" y="22"/>
                  </a:lnTo>
                  <a:lnTo>
                    <a:pt x="194" y="24"/>
                  </a:lnTo>
                  <a:lnTo>
                    <a:pt x="194" y="30"/>
                  </a:lnTo>
                  <a:lnTo>
                    <a:pt x="196" y="34"/>
                  </a:lnTo>
                  <a:lnTo>
                    <a:pt x="196" y="3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2" name="Freeform 209"/>
            <p:cNvSpPr>
              <a:spLocks/>
            </p:cNvSpPr>
            <p:nvPr/>
          </p:nvSpPr>
          <p:spPr bwMode="gray">
            <a:xfrm>
              <a:off x="3429771" y="3739770"/>
              <a:ext cx="216258" cy="286708"/>
            </a:xfrm>
            <a:custGeom>
              <a:avLst/>
              <a:gdLst>
                <a:gd name="T0" fmla="*/ 420942080 w 116"/>
                <a:gd name="T1" fmla="*/ 13100232 h 172"/>
                <a:gd name="T2" fmla="*/ 353290486 w 116"/>
                <a:gd name="T3" fmla="*/ 65497551 h 172"/>
                <a:gd name="T4" fmla="*/ 285638892 w 116"/>
                <a:gd name="T5" fmla="*/ 111347446 h 172"/>
                <a:gd name="T6" fmla="*/ 248055905 w 116"/>
                <a:gd name="T7" fmla="*/ 137546122 h 172"/>
                <a:gd name="T8" fmla="*/ 217989176 w 116"/>
                <a:gd name="T9" fmla="*/ 157195559 h 172"/>
                <a:gd name="T10" fmla="*/ 202954842 w 116"/>
                <a:gd name="T11" fmla="*/ 163746579 h 172"/>
                <a:gd name="T12" fmla="*/ 67651624 w 116"/>
                <a:gd name="T13" fmla="*/ 150646350 h 172"/>
                <a:gd name="T14" fmla="*/ 60135412 w 116"/>
                <a:gd name="T15" fmla="*/ 170295788 h 172"/>
                <a:gd name="T16" fmla="*/ 67651624 w 116"/>
                <a:gd name="T17" fmla="*/ 196494435 h 172"/>
                <a:gd name="T18" fmla="*/ 67651624 w 116"/>
                <a:gd name="T19" fmla="*/ 209594664 h 172"/>
                <a:gd name="T20" fmla="*/ 67651624 w 116"/>
                <a:gd name="T21" fmla="*/ 229244102 h 172"/>
                <a:gd name="T22" fmla="*/ 37584880 w 116"/>
                <a:gd name="T23" fmla="*/ 235795121 h 172"/>
                <a:gd name="T24" fmla="*/ 15034338 w 116"/>
                <a:gd name="T25" fmla="*/ 229244102 h 172"/>
                <a:gd name="T26" fmla="*/ 0 w 116"/>
                <a:gd name="T27" fmla="*/ 229244102 h 172"/>
                <a:gd name="T28" fmla="*/ 45101078 w 116"/>
                <a:gd name="T29" fmla="*/ 294743491 h 172"/>
                <a:gd name="T30" fmla="*/ 60135412 w 116"/>
                <a:gd name="T31" fmla="*/ 366792033 h 172"/>
                <a:gd name="T32" fmla="*/ 75167822 w 116"/>
                <a:gd name="T33" fmla="*/ 373341242 h 172"/>
                <a:gd name="T34" fmla="*/ 97718353 w 116"/>
                <a:gd name="T35" fmla="*/ 392990680 h 172"/>
                <a:gd name="T36" fmla="*/ 127787051 w 116"/>
                <a:gd name="T37" fmla="*/ 406090909 h 172"/>
                <a:gd name="T38" fmla="*/ 150337582 w 116"/>
                <a:gd name="T39" fmla="*/ 419189327 h 172"/>
                <a:gd name="T40" fmla="*/ 157853780 w 116"/>
                <a:gd name="T41" fmla="*/ 432289556 h 172"/>
                <a:gd name="T42" fmla="*/ 157853780 w 116"/>
                <a:gd name="T43" fmla="*/ 438838765 h 172"/>
                <a:gd name="T44" fmla="*/ 157853780 w 116"/>
                <a:gd name="T45" fmla="*/ 458488203 h 172"/>
                <a:gd name="T46" fmla="*/ 150337582 w 116"/>
                <a:gd name="T47" fmla="*/ 510887420 h 172"/>
                <a:gd name="T48" fmla="*/ 157853780 w 116"/>
                <a:gd name="T49" fmla="*/ 537087877 h 172"/>
                <a:gd name="T50" fmla="*/ 180404311 w 116"/>
                <a:gd name="T51" fmla="*/ 556737315 h 172"/>
                <a:gd name="T52" fmla="*/ 210471040 w 116"/>
                <a:gd name="T53" fmla="*/ 563286525 h 172"/>
                <a:gd name="T54" fmla="*/ 240539707 w 116"/>
                <a:gd name="T55" fmla="*/ 563286525 h 172"/>
                <a:gd name="T56" fmla="*/ 270606497 w 116"/>
                <a:gd name="T57" fmla="*/ 543637087 h 172"/>
                <a:gd name="T58" fmla="*/ 285638892 w 116"/>
                <a:gd name="T59" fmla="*/ 523987649 h 172"/>
                <a:gd name="T60" fmla="*/ 293157028 w 116"/>
                <a:gd name="T61" fmla="*/ 445389784 h 172"/>
                <a:gd name="T62" fmla="*/ 285638892 w 116"/>
                <a:gd name="T63" fmla="*/ 392990680 h 172"/>
                <a:gd name="T64" fmla="*/ 263088361 w 116"/>
                <a:gd name="T65" fmla="*/ 366792033 h 172"/>
                <a:gd name="T66" fmla="*/ 248055905 w 116"/>
                <a:gd name="T67" fmla="*/ 353691804 h 172"/>
                <a:gd name="T68" fmla="*/ 233021571 w 116"/>
                <a:gd name="T69" fmla="*/ 347140785 h 172"/>
                <a:gd name="T70" fmla="*/ 202954842 w 116"/>
                <a:gd name="T71" fmla="*/ 314392929 h 172"/>
                <a:gd name="T72" fmla="*/ 202954842 w 116"/>
                <a:gd name="T73" fmla="*/ 294743491 h 172"/>
                <a:gd name="T74" fmla="*/ 210471040 w 116"/>
                <a:gd name="T75" fmla="*/ 281643262 h 172"/>
                <a:gd name="T76" fmla="*/ 217989176 w 116"/>
                <a:gd name="T77" fmla="*/ 275094053 h 172"/>
                <a:gd name="T78" fmla="*/ 225505374 w 116"/>
                <a:gd name="T79" fmla="*/ 275094053 h 172"/>
                <a:gd name="T80" fmla="*/ 323223757 w 116"/>
                <a:gd name="T81" fmla="*/ 183396016 h 172"/>
                <a:gd name="T82" fmla="*/ 368324820 w 116"/>
                <a:gd name="T83" fmla="*/ 137546122 h 172"/>
                <a:gd name="T84" fmla="*/ 413425882 w 116"/>
                <a:gd name="T85" fmla="*/ 65497551 h 172"/>
                <a:gd name="T86" fmla="*/ 428460216 w 116"/>
                <a:gd name="T87" fmla="*/ 26198654 h 1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16"/>
                <a:gd name="T133" fmla="*/ 0 h 172"/>
                <a:gd name="T134" fmla="*/ 116 w 116"/>
                <a:gd name="T135" fmla="*/ 172 h 1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16" h="172">
                  <a:moveTo>
                    <a:pt x="116" y="0"/>
                  </a:moveTo>
                  <a:lnTo>
                    <a:pt x="112" y="4"/>
                  </a:lnTo>
                  <a:lnTo>
                    <a:pt x="104" y="10"/>
                  </a:lnTo>
                  <a:lnTo>
                    <a:pt x="94" y="20"/>
                  </a:lnTo>
                  <a:lnTo>
                    <a:pt x="84" y="28"/>
                  </a:lnTo>
                  <a:lnTo>
                    <a:pt x="76" y="34"/>
                  </a:lnTo>
                  <a:lnTo>
                    <a:pt x="70" y="38"/>
                  </a:lnTo>
                  <a:lnTo>
                    <a:pt x="66" y="42"/>
                  </a:lnTo>
                  <a:lnTo>
                    <a:pt x="62" y="46"/>
                  </a:lnTo>
                  <a:lnTo>
                    <a:pt x="58" y="48"/>
                  </a:lnTo>
                  <a:lnTo>
                    <a:pt x="54" y="48"/>
                  </a:lnTo>
                  <a:lnTo>
                    <a:pt x="54" y="50"/>
                  </a:lnTo>
                  <a:lnTo>
                    <a:pt x="22" y="46"/>
                  </a:lnTo>
                  <a:lnTo>
                    <a:pt x="18" y="46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6" y="56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4"/>
                  </a:lnTo>
                  <a:lnTo>
                    <a:pt x="20" y="66"/>
                  </a:lnTo>
                  <a:lnTo>
                    <a:pt x="18" y="70"/>
                  </a:lnTo>
                  <a:lnTo>
                    <a:pt x="14" y="72"/>
                  </a:lnTo>
                  <a:lnTo>
                    <a:pt x="10" y="72"/>
                  </a:lnTo>
                  <a:lnTo>
                    <a:pt x="8" y="72"/>
                  </a:lnTo>
                  <a:lnTo>
                    <a:pt x="4" y="70"/>
                  </a:lnTo>
                  <a:lnTo>
                    <a:pt x="2" y="70"/>
                  </a:lnTo>
                  <a:lnTo>
                    <a:pt x="0" y="70"/>
                  </a:lnTo>
                  <a:lnTo>
                    <a:pt x="0" y="92"/>
                  </a:lnTo>
                  <a:lnTo>
                    <a:pt x="12" y="90"/>
                  </a:lnTo>
                  <a:lnTo>
                    <a:pt x="22" y="98"/>
                  </a:lnTo>
                  <a:lnTo>
                    <a:pt x="16" y="112"/>
                  </a:lnTo>
                  <a:lnTo>
                    <a:pt x="18" y="112"/>
                  </a:lnTo>
                  <a:lnTo>
                    <a:pt x="20" y="114"/>
                  </a:lnTo>
                  <a:lnTo>
                    <a:pt x="22" y="116"/>
                  </a:lnTo>
                  <a:lnTo>
                    <a:pt x="26" y="120"/>
                  </a:lnTo>
                  <a:lnTo>
                    <a:pt x="30" y="122"/>
                  </a:lnTo>
                  <a:lnTo>
                    <a:pt x="34" y="124"/>
                  </a:lnTo>
                  <a:lnTo>
                    <a:pt x="36" y="126"/>
                  </a:lnTo>
                  <a:lnTo>
                    <a:pt x="40" y="128"/>
                  </a:lnTo>
                  <a:lnTo>
                    <a:pt x="42" y="130"/>
                  </a:lnTo>
                  <a:lnTo>
                    <a:pt x="42" y="132"/>
                  </a:lnTo>
                  <a:lnTo>
                    <a:pt x="42" y="134"/>
                  </a:lnTo>
                  <a:lnTo>
                    <a:pt x="42" y="136"/>
                  </a:lnTo>
                  <a:lnTo>
                    <a:pt x="42" y="140"/>
                  </a:lnTo>
                  <a:lnTo>
                    <a:pt x="42" y="148"/>
                  </a:lnTo>
                  <a:lnTo>
                    <a:pt x="40" y="156"/>
                  </a:lnTo>
                  <a:lnTo>
                    <a:pt x="40" y="160"/>
                  </a:lnTo>
                  <a:lnTo>
                    <a:pt x="42" y="164"/>
                  </a:lnTo>
                  <a:lnTo>
                    <a:pt x="46" y="168"/>
                  </a:lnTo>
                  <a:lnTo>
                    <a:pt x="48" y="170"/>
                  </a:lnTo>
                  <a:lnTo>
                    <a:pt x="52" y="170"/>
                  </a:lnTo>
                  <a:lnTo>
                    <a:pt x="56" y="172"/>
                  </a:lnTo>
                  <a:lnTo>
                    <a:pt x="60" y="172"/>
                  </a:lnTo>
                  <a:lnTo>
                    <a:pt x="64" y="172"/>
                  </a:lnTo>
                  <a:lnTo>
                    <a:pt x="68" y="168"/>
                  </a:lnTo>
                  <a:lnTo>
                    <a:pt x="72" y="166"/>
                  </a:lnTo>
                  <a:lnTo>
                    <a:pt x="74" y="162"/>
                  </a:lnTo>
                  <a:lnTo>
                    <a:pt x="76" y="160"/>
                  </a:lnTo>
                  <a:lnTo>
                    <a:pt x="78" y="136"/>
                  </a:lnTo>
                  <a:lnTo>
                    <a:pt x="78" y="128"/>
                  </a:lnTo>
                  <a:lnTo>
                    <a:pt x="76" y="120"/>
                  </a:lnTo>
                  <a:lnTo>
                    <a:pt x="74" y="116"/>
                  </a:lnTo>
                  <a:lnTo>
                    <a:pt x="70" y="112"/>
                  </a:lnTo>
                  <a:lnTo>
                    <a:pt x="68" y="108"/>
                  </a:lnTo>
                  <a:lnTo>
                    <a:pt x="66" y="108"/>
                  </a:lnTo>
                  <a:lnTo>
                    <a:pt x="64" y="106"/>
                  </a:lnTo>
                  <a:lnTo>
                    <a:pt x="62" y="106"/>
                  </a:lnTo>
                  <a:lnTo>
                    <a:pt x="58" y="100"/>
                  </a:lnTo>
                  <a:lnTo>
                    <a:pt x="54" y="96"/>
                  </a:lnTo>
                  <a:lnTo>
                    <a:pt x="54" y="92"/>
                  </a:lnTo>
                  <a:lnTo>
                    <a:pt x="54" y="90"/>
                  </a:lnTo>
                  <a:lnTo>
                    <a:pt x="54" y="88"/>
                  </a:lnTo>
                  <a:lnTo>
                    <a:pt x="56" y="86"/>
                  </a:lnTo>
                  <a:lnTo>
                    <a:pt x="58" y="86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74" y="70"/>
                  </a:lnTo>
                  <a:lnTo>
                    <a:pt x="86" y="56"/>
                  </a:lnTo>
                  <a:lnTo>
                    <a:pt x="94" y="46"/>
                  </a:lnTo>
                  <a:lnTo>
                    <a:pt x="98" y="42"/>
                  </a:lnTo>
                  <a:lnTo>
                    <a:pt x="104" y="32"/>
                  </a:lnTo>
                  <a:lnTo>
                    <a:pt x="110" y="20"/>
                  </a:lnTo>
                  <a:lnTo>
                    <a:pt x="114" y="12"/>
                  </a:lnTo>
                  <a:lnTo>
                    <a:pt x="114" y="8"/>
                  </a:lnTo>
                  <a:lnTo>
                    <a:pt x="11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3" name="Freeform 210"/>
            <p:cNvSpPr>
              <a:spLocks/>
            </p:cNvSpPr>
            <p:nvPr/>
          </p:nvSpPr>
          <p:spPr bwMode="gray">
            <a:xfrm>
              <a:off x="2626088" y="3550102"/>
              <a:ext cx="777611" cy="289647"/>
            </a:xfrm>
            <a:custGeom>
              <a:avLst/>
              <a:gdLst>
                <a:gd name="T0" fmla="*/ 97718495 w 420"/>
                <a:gd name="T1" fmla="*/ 65499497 h 174"/>
                <a:gd name="T2" fmla="*/ 97718495 w 420"/>
                <a:gd name="T3" fmla="*/ 58948450 h 174"/>
                <a:gd name="T4" fmla="*/ 112752851 w 420"/>
                <a:gd name="T5" fmla="*/ 45848194 h 174"/>
                <a:gd name="T6" fmla="*/ 135303445 w 420"/>
                <a:gd name="T7" fmla="*/ 32749748 h 174"/>
                <a:gd name="T8" fmla="*/ 180404573 w 420"/>
                <a:gd name="T9" fmla="*/ 39298971 h 174"/>
                <a:gd name="T10" fmla="*/ 217989493 w 420"/>
                <a:gd name="T11" fmla="*/ 45848194 h 174"/>
                <a:gd name="T12" fmla="*/ 293157455 w 420"/>
                <a:gd name="T13" fmla="*/ 58948450 h 174"/>
                <a:gd name="T14" fmla="*/ 398394067 w 420"/>
                <a:gd name="T15" fmla="*/ 137546407 h 174"/>
                <a:gd name="T16" fmla="*/ 405910275 w 420"/>
                <a:gd name="T17" fmla="*/ 130997184 h 174"/>
                <a:gd name="T18" fmla="*/ 428460839 w 420"/>
                <a:gd name="T19" fmla="*/ 117896900 h 174"/>
                <a:gd name="T20" fmla="*/ 451011403 w 420"/>
                <a:gd name="T21" fmla="*/ 91698198 h 174"/>
                <a:gd name="T22" fmla="*/ 458527612 w 420"/>
                <a:gd name="T23" fmla="*/ 65499497 h 174"/>
                <a:gd name="T24" fmla="*/ 481078176 w 420"/>
                <a:gd name="T25" fmla="*/ 58948450 h 174"/>
                <a:gd name="T26" fmla="*/ 511147008 w 420"/>
                <a:gd name="T27" fmla="*/ 45848194 h 174"/>
                <a:gd name="T28" fmla="*/ 578798701 w 420"/>
                <a:gd name="T29" fmla="*/ 0 h 174"/>
                <a:gd name="T30" fmla="*/ 669000957 w 420"/>
                <a:gd name="T31" fmla="*/ 13100259 h 174"/>
                <a:gd name="T32" fmla="*/ 751685067 w 420"/>
                <a:gd name="T33" fmla="*/ 6549225 h 174"/>
                <a:gd name="T34" fmla="*/ 879472243 w 420"/>
                <a:gd name="T35" fmla="*/ 39298971 h 174"/>
                <a:gd name="T36" fmla="*/ 962158291 w 420"/>
                <a:gd name="T37" fmla="*/ 78597943 h 174"/>
                <a:gd name="T38" fmla="*/ 1029810225 w 420"/>
                <a:gd name="T39" fmla="*/ 85148975 h 174"/>
                <a:gd name="T40" fmla="*/ 1142563046 w 420"/>
                <a:gd name="T41" fmla="*/ 58948450 h 174"/>
                <a:gd name="T42" fmla="*/ 1195180383 w 420"/>
                <a:gd name="T43" fmla="*/ 32749748 h 174"/>
                <a:gd name="T44" fmla="*/ 1210214738 w 420"/>
                <a:gd name="T45" fmla="*/ 13100259 h 174"/>
                <a:gd name="T46" fmla="*/ 1210214738 w 420"/>
                <a:gd name="T47" fmla="*/ 6549225 h 174"/>
                <a:gd name="T48" fmla="*/ 1285382639 w 420"/>
                <a:gd name="T49" fmla="*/ 19649486 h 174"/>
                <a:gd name="T50" fmla="*/ 1420686024 w 420"/>
                <a:gd name="T51" fmla="*/ 72048720 h 174"/>
                <a:gd name="T52" fmla="*/ 1398135460 w 420"/>
                <a:gd name="T53" fmla="*/ 196496652 h 174"/>
                <a:gd name="T54" fmla="*/ 1435720379 w 420"/>
                <a:gd name="T55" fmla="*/ 196496652 h 174"/>
                <a:gd name="T56" fmla="*/ 1480821508 w 420"/>
                <a:gd name="T57" fmla="*/ 196496652 h 174"/>
                <a:gd name="T58" fmla="*/ 1518404489 w 420"/>
                <a:gd name="T59" fmla="*/ 196496652 h 174"/>
                <a:gd name="T60" fmla="*/ 1548473200 w 420"/>
                <a:gd name="T61" fmla="*/ 209595098 h 174"/>
                <a:gd name="T62" fmla="*/ 1571023764 w 420"/>
                <a:gd name="T63" fmla="*/ 222695354 h 174"/>
                <a:gd name="T64" fmla="*/ 1578539973 w 420"/>
                <a:gd name="T65" fmla="*/ 242344889 h 174"/>
                <a:gd name="T66" fmla="*/ 1555989408 w 420"/>
                <a:gd name="T67" fmla="*/ 255445144 h 174"/>
                <a:gd name="T68" fmla="*/ 1518404489 w 420"/>
                <a:gd name="T69" fmla="*/ 275094623 h 174"/>
                <a:gd name="T70" fmla="*/ 1465787152 w 420"/>
                <a:gd name="T71" fmla="*/ 288194878 h 174"/>
                <a:gd name="T72" fmla="*/ 1405651668 w 420"/>
                <a:gd name="T73" fmla="*/ 301293324 h 174"/>
                <a:gd name="T74" fmla="*/ 1353034331 w 420"/>
                <a:gd name="T75" fmla="*/ 327493836 h 174"/>
                <a:gd name="T76" fmla="*/ 1353034331 w 420"/>
                <a:gd name="T77" fmla="*/ 340594091 h 174"/>
                <a:gd name="T78" fmla="*/ 1345518123 w 420"/>
                <a:gd name="T79" fmla="*/ 366792793 h 174"/>
                <a:gd name="T80" fmla="*/ 1330483767 w 420"/>
                <a:gd name="T81" fmla="*/ 392991494 h 174"/>
                <a:gd name="T82" fmla="*/ 1292898848 w 420"/>
                <a:gd name="T83" fmla="*/ 419192006 h 174"/>
                <a:gd name="T84" fmla="*/ 1210214738 w 420"/>
                <a:gd name="T85" fmla="*/ 445390707 h 174"/>
                <a:gd name="T86" fmla="*/ 1052360789 w 420"/>
                <a:gd name="T87" fmla="*/ 471591218 h 174"/>
                <a:gd name="T88" fmla="*/ 924573371 w 420"/>
                <a:gd name="T89" fmla="*/ 497790033 h 174"/>
                <a:gd name="T90" fmla="*/ 871956034 w 420"/>
                <a:gd name="T91" fmla="*/ 517439512 h 174"/>
                <a:gd name="T92" fmla="*/ 766719422 w 420"/>
                <a:gd name="T93" fmla="*/ 563289501 h 174"/>
                <a:gd name="T94" fmla="*/ 661482810 w 420"/>
                <a:gd name="T95" fmla="*/ 563289501 h 174"/>
                <a:gd name="T96" fmla="*/ 608865473 w 420"/>
                <a:gd name="T97" fmla="*/ 530539767 h 174"/>
                <a:gd name="T98" fmla="*/ 541213781 w 420"/>
                <a:gd name="T99" fmla="*/ 523990544 h 174"/>
                <a:gd name="T100" fmla="*/ 435977048 w 420"/>
                <a:gd name="T101" fmla="*/ 530539767 h 174"/>
                <a:gd name="T102" fmla="*/ 330742374 w 420"/>
                <a:gd name="T103" fmla="*/ 523990544 h 174"/>
                <a:gd name="T104" fmla="*/ 285641246 w 420"/>
                <a:gd name="T105" fmla="*/ 484689777 h 174"/>
                <a:gd name="T106" fmla="*/ 285641246 w 420"/>
                <a:gd name="T107" fmla="*/ 438841484 h 174"/>
                <a:gd name="T108" fmla="*/ 248056266 w 420"/>
                <a:gd name="T109" fmla="*/ 353692537 h 174"/>
                <a:gd name="T110" fmla="*/ 165370218 w 420"/>
                <a:gd name="T111" fmla="*/ 307844357 h 174"/>
                <a:gd name="T112" fmla="*/ 60135499 w 420"/>
                <a:gd name="T113" fmla="*/ 255445144 h 174"/>
                <a:gd name="T114" fmla="*/ 0 w 420"/>
                <a:gd name="T115" fmla="*/ 163746918 h 17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20"/>
                <a:gd name="T175" fmla="*/ 0 h 174"/>
                <a:gd name="T176" fmla="*/ 420 w 420"/>
                <a:gd name="T177" fmla="*/ 174 h 17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20" h="174">
                  <a:moveTo>
                    <a:pt x="4" y="32"/>
                  </a:moveTo>
                  <a:lnTo>
                    <a:pt x="26" y="20"/>
                  </a:lnTo>
                  <a:lnTo>
                    <a:pt x="26" y="18"/>
                  </a:lnTo>
                  <a:lnTo>
                    <a:pt x="28" y="16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6" y="10"/>
                  </a:lnTo>
                  <a:lnTo>
                    <a:pt x="40" y="10"/>
                  </a:lnTo>
                  <a:lnTo>
                    <a:pt x="48" y="12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68" y="14"/>
                  </a:lnTo>
                  <a:lnTo>
                    <a:pt x="78" y="18"/>
                  </a:lnTo>
                  <a:lnTo>
                    <a:pt x="88" y="24"/>
                  </a:lnTo>
                  <a:lnTo>
                    <a:pt x="106" y="42"/>
                  </a:lnTo>
                  <a:lnTo>
                    <a:pt x="108" y="40"/>
                  </a:lnTo>
                  <a:lnTo>
                    <a:pt x="112" y="40"/>
                  </a:lnTo>
                  <a:lnTo>
                    <a:pt x="114" y="36"/>
                  </a:lnTo>
                  <a:lnTo>
                    <a:pt x="118" y="34"/>
                  </a:lnTo>
                  <a:lnTo>
                    <a:pt x="120" y="28"/>
                  </a:lnTo>
                  <a:lnTo>
                    <a:pt x="120" y="22"/>
                  </a:lnTo>
                  <a:lnTo>
                    <a:pt x="122" y="20"/>
                  </a:lnTo>
                  <a:lnTo>
                    <a:pt x="126" y="18"/>
                  </a:lnTo>
                  <a:lnTo>
                    <a:pt x="128" y="18"/>
                  </a:lnTo>
                  <a:lnTo>
                    <a:pt x="132" y="18"/>
                  </a:lnTo>
                  <a:lnTo>
                    <a:pt x="136" y="14"/>
                  </a:lnTo>
                  <a:lnTo>
                    <a:pt x="144" y="6"/>
                  </a:lnTo>
                  <a:lnTo>
                    <a:pt x="154" y="0"/>
                  </a:lnTo>
                  <a:lnTo>
                    <a:pt x="166" y="0"/>
                  </a:lnTo>
                  <a:lnTo>
                    <a:pt x="178" y="4"/>
                  </a:lnTo>
                  <a:lnTo>
                    <a:pt x="190" y="4"/>
                  </a:lnTo>
                  <a:lnTo>
                    <a:pt x="200" y="2"/>
                  </a:lnTo>
                  <a:lnTo>
                    <a:pt x="216" y="4"/>
                  </a:lnTo>
                  <a:lnTo>
                    <a:pt x="234" y="12"/>
                  </a:lnTo>
                  <a:lnTo>
                    <a:pt x="254" y="24"/>
                  </a:lnTo>
                  <a:lnTo>
                    <a:pt x="256" y="24"/>
                  </a:lnTo>
                  <a:lnTo>
                    <a:pt x="262" y="26"/>
                  </a:lnTo>
                  <a:lnTo>
                    <a:pt x="274" y="26"/>
                  </a:lnTo>
                  <a:lnTo>
                    <a:pt x="292" y="22"/>
                  </a:lnTo>
                  <a:lnTo>
                    <a:pt x="304" y="18"/>
                  </a:lnTo>
                  <a:lnTo>
                    <a:pt x="312" y="14"/>
                  </a:lnTo>
                  <a:lnTo>
                    <a:pt x="318" y="10"/>
                  </a:lnTo>
                  <a:lnTo>
                    <a:pt x="320" y="6"/>
                  </a:lnTo>
                  <a:lnTo>
                    <a:pt x="322" y="4"/>
                  </a:lnTo>
                  <a:lnTo>
                    <a:pt x="322" y="2"/>
                  </a:lnTo>
                  <a:lnTo>
                    <a:pt x="330" y="2"/>
                  </a:lnTo>
                  <a:lnTo>
                    <a:pt x="342" y="6"/>
                  </a:lnTo>
                  <a:lnTo>
                    <a:pt x="356" y="14"/>
                  </a:lnTo>
                  <a:lnTo>
                    <a:pt x="378" y="22"/>
                  </a:lnTo>
                  <a:lnTo>
                    <a:pt x="372" y="60"/>
                  </a:lnTo>
                  <a:lnTo>
                    <a:pt x="376" y="60"/>
                  </a:lnTo>
                  <a:lnTo>
                    <a:pt x="382" y="60"/>
                  </a:lnTo>
                  <a:lnTo>
                    <a:pt x="388" y="60"/>
                  </a:lnTo>
                  <a:lnTo>
                    <a:pt x="394" y="60"/>
                  </a:lnTo>
                  <a:lnTo>
                    <a:pt x="398" y="60"/>
                  </a:lnTo>
                  <a:lnTo>
                    <a:pt x="404" y="60"/>
                  </a:lnTo>
                  <a:lnTo>
                    <a:pt x="408" y="62"/>
                  </a:lnTo>
                  <a:lnTo>
                    <a:pt x="412" y="64"/>
                  </a:lnTo>
                  <a:lnTo>
                    <a:pt x="416" y="66"/>
                  </a:lnTo>
                  <a:lnTo>
                    <a:pt x="418" y="68"/>
                  </a:lnTo>
                  <a:lnTo>
                    <a:pt x="420" y="72"/>
                  </a:lnTo>
                  <a:lnTo>
                    <a:pt x="420" y="74"/>
                  </a:lnTo>
                  <a:lnTo>
                    <a:pt x="420" y="76"/>
                  </a:lnTo>
                  <a:lnTo>
                    <a:pt x="414" y="78"/>
                  </a:lnTo>
                  <a:lnTo>
                    <a:pt x="410" y="82"/>
                  </a:lnTo>
                  <a:lnTo>
                    <a:pt x="404" y="84"/>
                  </a:lnTo>
                  <a:lnTo>
                    <a:pt x="398" y="86"/>
                  </a:lnTo>
                  <a:lnTo>
                    <a:pt x="390" y="88"/>
                  </a:lnTo>
                  <a:lnTo>
                    <a:pt x="382" y="88"/>
                  </a:lnTo>
                  <a:lnTo>
                    <a:pt x="374" y="92"/>
                  </a:lnTo>
                  <a:lnTo>
                    <a:pt x="366" y="96"/>
                  </a:lnTo>
                  <a:lnTo>
                    <a:pt x="360" y="100"/>
                  </a:lnTo>
                  <a:lnTo>
                    <a:pt x="360" y="104"/>
                  </a:lnTo>
                  <a:lnTo>
                    <a:pt x="360" y="106"/>
                  </a:lnTo>
                  <a:lnTo>
                    <a:pt x="358" y="112"/>
                  </a:lnTo>
                  <a:lnTo>
                    <a:pt x="358" y="116"/>
                  </a:lnTo>
                  <a:lnTo>
                    <a:pt x="354" y="120"/>
                  </a:lnTo>
                  <a:lnTo>
                    <a:pt x="350" y="126"/>
                  </a:lnTo>
                  <a:lnTo>
                    <a:pt x="344" y="128"/>
                  </a:lnTo>
                  <a:lnTo>
                    <a:pt x="338" y="132"/>
                  </a:lnTo>
                  <a:lnTo>
                    <a:pt x="322" y="136"/>
                  </a:lnTo>
                  <a:lnTo>
                    <a:pt x="302" y="140"/>
                  </a:lnTo>
                  <a:lnTo>
                    <a:pt x="280" y="144"/>
                  </a:lnTo>
                  <a:lnTo>
                    <a:pt x="262" y="148"/>
                  </a:lnTo>
                  <a:lnTo>
                    <a:pt x="246" y="152"/>
                  </a:lnTo>
                  <a:lnTo>
                    <a:pt x="238" y="154"/>
                  </a:lnTo>
                  <a:lnTo>
                    <a:pt x="232" y="158"/>
                  </a:lnTo>
                  <a:lnTo>
                    <a:pt x="218" y="166"/>
                  </a:lnTo>
                  <a:lnTo>
                    <a:pt x="204" y="172"/>
                  </a:lnTo>
                  <a:lnTo>
                    <a:pt x="186" y="174"/>
                  </a:lnTo>
                  <a:lnTo>
                    <a:pt x="176" y="172"/>
                  </a:lnTo>
                  <a:lnTo>
                    <a:pt x="170" y="166"/>
                  </a:lnTo>
                  <a:lnTo>
                    <a:pt x="162" y="162"/>
                  </a:lnTo>
                  <a:lnTo>
                    <a:pt x="156" y="160"/>
                  </a:lnTo>
                  <a:lnTo>
                    <a:pt x="144" y="160"/>
                  </a:lnTo>
                  <a:lnTo>
                    <a:pt x="132" y="162"/>
                  </a:lnTo>
                  <a:lnTo>
                    <a:pt x="116" y="162"/>
                  </a:lnTo>
                  <a:lnTo>
                    <a:pt x="102" y="162"/>
                  </a:lnTo>
                  <a:lnTo>
                    <a:pt x="88" y="160"/>
                  </a:lnTo>
                  <a:lnTo>
                    <a:pt x="80" y="156"/>
                  </a:lnTo>
                  <a:lnTo>
                    <a:pt x="76" y="148"/>
                  </a:lnTo>
                  <a:lnTo>
                    <a:pt x="76" y="144"/>
                  </a:lnTo>
                  <a:lnTo>
                    <a:pt x="76" y="134"/>
                  </a:lnTo>
                  <a:lnTo>
                    <a:pt x="72" y="120"/>
                  </a:lnTo>
                  <a:lnTo>
                    <a:pt x="66" y="108"/>
                  </a:lnTo>
                  <a:lnTo>
                    <a:pt x="56" y="100"/>
                  </a:lnTo>
                  <a:lnTo>
                    <a:pt x="44" y="94"/>
                  </a:lnTo>
                  <a:lnTo>
                    <a:pt x="30" y="88"/>
                  </a:lnTo>
                  <a:lnTo>
                    <a:pt x="16" y="78"/>
                  </a:lnTo>
                  <a:lnTo>
                    <a:pt x="6" y="66"/>
                  </a:lnTo>
                  <a:lnTo>
                    <a:pt x="0" y="50"/>
                  </a:lnTo>
                  <a:lnTo>
                    <a:pt x="4" y="3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4" name="Freeform 211"/>
            <p:cNvSpPr>
              <a:spLocks/>
            </p:cNvSpPr>
            <p:nvPr/>
          </p:nvSpPr>
          <p:spPr bwMode="gray">
            <a:xfrm>
              <a:off x="2268725" y="3458943"/>
              <a:ext cx="1466262" cy="957162"/>
            </a:xfrm>
            <a:custGeom>
              <a:avLst/>
              <a:gdLst>
                <a:gd name="T0" fmla="*/ 969674059 w 790"/>
                <a:gd name="T1" fmla="*/ 530537272 h 574"/>
                <a:gd name="T2" fmla="*/ 1165111143 w 790"/>
                <a:gd name="T3" fmla="*/ 713933375 h 574"/>
                <a:gd name="T4" fmla="*/ 1488337041 w 790"/>
                <a:gd name="T5" fmla="*/ 740133853 h 574"/>
                <a:gd name="T6" fmla="*/ 1931829975 w 790"/>
                <a:gd name="T7" fmla="*/ 622235324 h 574"/>
                <a:gd name="T8" fmla="*/ 2147483647 w 790"/>
                <a:gd name="T9" fmla="*/ 465039585 h 574"/>
                <a:gd name="T10" fmla="*/ 2147483647 w 790"/>
                <a:gd name="T11" fmla="*/ 386441772 h 574"/>
                <a:gd name="T12" fmla="*/ 2147483647 w 790"/>
                <a:gd name="T13" fmla="*/ 183396160 h 574"/>
                <a:gd name="T14" fmla="*/ 2147483647 w 790"/>
                <a:gd name="T15" fmla="*/ 26198675 h 574"/>
                <a:gd name="T16" fmla="*/ 2147483647 w 790"/>
                <a:gd name="T17" fmla="*/ 170295921 h 574"/>
                <a:gd name="T18" fmla="*/ 2147483647 w 790"/>
                <a:gd name="T19" fmla="*/ 294743721 h 574"/>
                <a:gd name="T20" fmla="*/ 2147483647 w 790"/>
                <a:gd name="T21" fmla="*/ 353692080 h 574"/>
                <a:gd name="T22" fmla="*/ 2147483647 w 790"/>
                <a:gd name="T23" fmla="*/ 340591842 h 574"/>
                <a:gd name="T24" fmla="*/ 2147483647 w 790"/>
                <a:gd name="T25" fmla="*/ 255444814 h 574"/>
                <a:gd name="T26" fmla="*/ 2147483647 w 790"/>
                <a:gd name="T27" fmla="*/ 392990987 h 574"/>
                <a:gd name="T28" fmla="*/ 2147483647 w 790"/>
                <a:gd name="T29" fmla="*/ 681185493 h 574"/>
                <a:gd name="T30" fmla="*/ 2147483647 w 790"/>
                <a:gd name="T31" fmla="*/ 707384161 h 574"/>
                <a:gd name="T32" fmla="*/ 2147483647 w 790"/>
                <a:gd name="T33" fmla="*/ 733582828 h 574"/>
                <a:gd name="T34" fmla="*/ 2147483647 w 790"/>
                <a:gd name="T35" fmla="*/ 792532998 h 574"/>
                <a:gd name="T36" fmla="*/ 2147483647 w 790"/>
                <a:gd name="T37" fmla="*/ 884231049 h 574"/>
                <a:gd name="T38" fmla="*/ 2147483647 w 790"/>
                <a:gd name="T39" fmla="*/ 877680025 h 574"/>
                <a:gd name="T40" fmla="*/ 2147483647 w 790"/>
                <a:gd name="T41" fmla="*/ 831831904 h 574"/>
                <a:gd name="T42" fmla="*/ 2089684337 w 790"/>
                <a:gd name="T43" fmla="*/ 864579786 h 574"/>
                <a:gd name="T44" fmla="*/ 2104718685 w 790"/>
                <a:gd name="T45" fmla="*/ 923529955 h 574"/>
                <a:gd name="T46" fmla="*/ 2147483647 w 790"/>
                <a:gd name="T47" fmla="*/ 962829088 h 574"/>
                <a:gd name="T48" fmla="*/ 2147483647 w 790"/>
                <a:gd name="T49" fmla="*/ 975927517 h 574"/>
                <a:gd name="T50" fmla="*/ 2147483647 w 790"/>
                <a:gd name="T51" fmla="*/ 1034877686 h 574"/>
                <a:gd name="T52" fmla="*/ 2147483647 w 790"/>
                <a:gd name="T53" fmla="*/ 1100375260 h 574"/>
                <a:gd name="T54" fmla="*/ 2147483647 w 790"/>
                <a:gd name="T55" fmla="*/ 1277222149 h 574"/>
                <a:gd name="T56" fmla="*/ 2147483647 w 790"/>
                <a:gd name="T57" fmla="*/ 1382018629 h 574"/>
                <a:gd name="T58" fmla="*/ 2104718685 w 790"/>
                <a:gd name="T59" fmla="*/ 1644012545 h 574"/>
                <a:gd name="T60" fmla="*/ 1811561000 w 790"/>
                <a:gd name="T61" fmla="*/ 1748810835 h 574"/>
                <a:gd name="T62" fmla="*/ 1758943687 w 790"/>
                <a:gd name="T63" fmla="*/ 1788109742 h 574"/>
                <a:gd name="T64" fmla="*/ 1706324436 w 790"/>
                <a:gd name="T65" fmla="*/ 1879807793 h 574"/>
                <a:gd name="T66" fmla="*/ 1728874990 w 790"/>
                <a:gd name="T67" fmla="*/ 1794658956 h 574"/>
                <a:gd name="T68" fmla="*/ 1661223328 w 790"/>
                <a:gd name="T69" fmla="*/ 1742261621 h 574"/>
                <a:gd name="T70" fmla="*/ 1533438149 w 790"/>
                <a:gd name="T71" fmla="*/ 1689862476 h 574"/>
                <a:gd name="T72" fmla="*/ 1398134825 w 790"/>
                <a:gd name="T73" fmla="*/ 1683311452 h 574"/>
                <a:gd name="T74" fmla="*/ 1345515574 w 790"/>
                <a:gd name="T75" fmla="*/ 1716061143 h 574"/>
                <a:gd name="T76" fmla="*/ 1337999369 w 790"/>
                <a:gd name="T77" fmla="*/ 1775009503 h 574"/>
                <a:gd name="T78" fmla="*/ 1270347707 w 790"/>
                <a:gd name="T79" fmla="*/ 1794658956 h 574"/>
                <a:gd name="T80" fmla="*/ 1255313358 w 790"/>
                <a:gd name="T81" fmla="*/ 1748810835 h 574"/>
                <a:gd name="T82" fmla="*/ 1157594938 w 790"/>
                <a:gd name="T83" fmla="*/ 1702962714 h 574"/>
                <a:gd name="T84" fmla="*/ 1142560589 w 790"/>
                <a:gd name="T85" fmla="*/ 1480265895 h 574"/>
                <a:gd name="T86" fmla="*/ 871953700 w 790"/>
                <a:gd name="T87" fmla="*/ 1440966989 h 574"/>
                <a:gd name="T88" fmla="*/ 699067413 w 790"/>
                <a:gd name="T89" fmla="*/ 1486816920 h 574"/>
                <a:gd name="T90" fmla="*/ 676516859 w 790"/>
                <a:gd name="T91" fmla="*/ 1473716681 h 574"/>
                <a:gd name="T92" fmla="*/ 345774634 w 790"/>
                <a:gd name="T93" fmla="*/ 1244472457 h 574"/>
                <a:gd name="T94" fmla="*/ 338258429 w 790"/>
                <a:gd name="T95" fmla="*/ 1133124952 h 574"/>
                <a:gd name="T96" fmla="*/ 225505599 w 790"/>
                <a:gd name="T97" fmla="*/ 1080725807 h 574"/>
                <a:gd name="T98" fmla="*/ 82686041 w 790"/>
                <a:gd name="T99" fmla="*/ 1008677209 h 574"/>
                <a:gd name="T100" fmla="*/ 37584918 w 790"/>
                <a:gd name="T101" fmla="*/ 923529955 h 574"/>
                <a:gd name="T102" fmla="*/ 0 w 790"/>
                <a:gd name="T103" fmla="*/ 871130810 h 574"/>
                <a:gd name="T104" fmla="*/ 150337733 w 790"/>
                <a:gd name="T105" fmla="*/ 805631427 h 574"/>
                <a:gd name="T106" fmla="*/ 225505599 w 790"/>
                <a:gd name="T107" fmla="*/ 785981973 h 574"/>
                <a:gd name="T108" fmla="*/ 315707876 w 790"/>
                <a:gd name="T109" fmla="*/ 694283922 h 574"/>
                <a:gd name="T110" fmla="*/ 278122973 w 790"/>
                <a:gd name="T111" fmla="*/ 615686109 h 574"/>
                <a:gd name="T112" fmla="*/ 338258429 w 790"/>
                <a:gd name="T113" fmla="*/ 576387203 h 574"/>
                <a:gd name="T114" fmla="*/ 413426296 w 790"/>
                <a:gd name="T115" fmla="*/ 537088296 h 574"/>
                <a:gd name="T116" fmla="*/ 503628512 w 790"/>
                <a:gd name="T117" fmla="*/ 425740679 h 574"/>
                <a:gd name="T118" fmla="*/ 616381402 w 790"/>
                <a:gd name="T119" fmla="*/ 334042627 h 574"/>
                <a:gd name="T120" fmla="*/ 676516859 w 790"/>
                <a:gd name="T121" fmla="*/ 281643482 h 5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0"/>
                <a:gd name="T184" fmla="*/ 0 h 574"/>
                <a:gd name="T185" fmla="*/ 790 w 790"/>
                <a:gd name="T186" fmla="*/ 574 h 5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0" h="574">
                  <a:moveTo>
                    <a:pt x="194" y="86"/>
                  </a:moveTo>
                  <a:lnTo>
                    <a:pt x="192" y="104"/>
                  </a:lnTo>
                  <a:lnTo>
                    <a:pt x="198" y="120"/>
                  </a:lnTo>
                  <a:lnTo>
                    <a:pt x="208" y="132"/>
                  </a:lnTo>
                  <a:lnTo>
                    <a:pt x="222" y="142"/>
                  </a:lnTo>
                  <a:lnTo>
                    <a:pt x="236" y="148"/>
                  </a:lnTo>
                  <a:lnTo>
                    <a:pt x="248" y="154"/>
                  </a:lnTo>
                  <a:lnTo>
                    <a:pt x="258" y="162"/>
                  </a:lnTo>
                  <a:lnTo>
                    <a:pt x="264" y="174"/>
                  </a:lnTo>
                  <a:lnTo>
                    <a:pt x="268" y="188"/>
                  </a:lnTo>
                  <a:lnTo>
                    <a:pt x="270" y="198"/>
                  </a:lnTo>
                  <a:lnTo>
                    <a:pt x="270" y="202"/>
                  </a:lnTo>
                  <a:lnTo>
                    <a:pt x="272" y="210"/>
                  </a:lnTo>
                  <a:lnTo>
                    <a:pt x="280" y="214"/>
                  </a:lnTo>
                  <a:lnTo>
                    <a:pt x="294" y="216"/>
                  </a:lnTo>
                  <a:lnTo>
                    <a:pt x="310" y="218"/>
                  </a:lnTo>
                  <a:lnTo>
                    <a:pt x="324" y="216"/>
                  </a:lnTo>
                  <a:lnTo>
                    <a:pt x="338" y="214"/>
                  </a:lnTo>
                  <a:lnTo>
                    <a:pt x="348" y="214"/>
                  </a:lnTo>
                  <a:lnTo>
                    <a:pt x="356" y="216"/>
                  </a:lnTo>
                  <a:lnTo>
                    <a:pt x="362" y="222"/>
                  </a:lnTo>
                  <a:lnTo>
                    <a:pt x="368" y="226"/>
                  </a:lnTo>
                  <a:lnTo>
                    <a:pt x="380" y="228"/>
                  </a:lnTo>
                  <a:lnTo>
                    <a:pt x="396" y="226"/>
                  </a:lnTo>
                  <a:lnTo>
                    <a:pt x="412" y="220"/>
                  </a:lnTo>
                  <a:lnTo>
                    <a:pt x="424" y="212"/>
                  </a:lnTo>
                  <a:lnTo>
                    <a:pt x="432" y="208"/>
                  </a:lnTo>
                  <a:lnTo>
                    <a:pt x="440" y="206"/>
                  </a:lnTo>
                  <a:lnTo>
                    <a:pt x="454" y="202"/>
                  </a:lnTo>
                  <a:lnTo>
                    <a:pt x="474" y="198"/>
                  </a:lnTo>
                  <a:lnTo>
                    <a:pt x="494" y="194"/>
                  </a:lnTo>
                  <a:lnTo>
                    <a:pt x="514" y="190"/>
                  </a:lnTo>
                  <a:lnTo>
                    <a:pt x="530" y="186"/>
                  </a:lnTo>
                  <a:lnTo>
                    <a:pt x="542" y="180"/>
                  </a:lnTo>
                  <a:lnTo>
                    <a:pt x="548" y="172"/>
                  </a:lnTo>
                  <a:lnTo>
                    <a:pt x="552" y="164"/>
                  </a:lnTo>
                  <a:lnTo>
                    <a:pt x="552" y="156"/>
                  </a:lnTo>
                  <a:lnTo>
                    <a:pt x="552" y="154"/>
                  </a:lnTo>
                  <a:lnTo>
                    <a:pt x="568" y="146"/>
                  </a:lnTo>
                  <a:lnTo>
                    <a:pt x="584" y="142"/>
                  </a:lnTo>
                  <a:lnTo>
                    <a:pt x="590" y="142"/>
                  </a:lnTo>
                  <a:lnTo>
                    <a:pt x="596" y="140"/>
                  </a:lnTo>
                  <a:lnTo>
                    <a:pt x="604" y="138"/>
                  </a:lnTo>
                  <a:lnTo>
                    <a:pt x="608" y="134"/>
                  </a:lnTo>
                  <a:lnTo>
                    <a:pt x="612" y="130"/>
                  </a:lnTo>
                  <a:lnTo>
                    <a:pt x="612" y="126"/>
                  </a:lnTo>
                  <a:lnTo>
                    <a:pt x="610" y="122"/>
                  </a:lnTo>
                  <a:lnTo>
                    <a:pt x="606" y="118"/>
                  </a:lnTo>
                  <a:lnTo>
                    <a:pt x="600" y="116"/>
                  </a:lnTo>
                  <a:lnTo>
                    <a:pt x="596" y="114"/>
                  </a:lnTo>
                  <a:lnTo>
                    <a:pt x="592" y="114"/>
                  </a:lnTo>
                  <a:lnTo>
                    <a:pt x="590" y="114"/>
                  </a:lnTo>
                  <a:lnTo>
                    <a:pt x="562" y="114"/>
                  </a:lnTo>
                  <a:lnTo>
                    <a:pt x="570" y="76"/>
                  </a:lnTo>
                  <a:lnTo>
                    <a:pt x="588" y="60"/>
                  </a:lnTo>
                  <a:lnTo>
                    <a:pt x="588" y="56"/>
                  </a:lnTo>
                  <a:lnTo>
                    <a:pt x="588" y="46"/>
                  </a:lnTo>
                  <a:lnTo>
                    <a:pt x="590" y="34"/>
                  </a:lnTo>
                  <a:lnTo>
                    <a:pt x="594" y="20"/>
                  </a:lnTo>
                  <a:lnTo>
                    <a:pt x="602" y="8"/>
                  </a:lnTo>
                  <a:lnTo>
                    <a:pt x="614" y="2"/>
                  </a:lnTo>
                  <a:lnTo>
                    <a:pt x="634" y="0"/>
                  </a:lnTo>
                  <a:lnTo>
                    <a:pt x="648" y="2"/>
                  </a:lnTo>
                  <a:lnTo>
                    <a:pt x="658" y="8"/>
                  </a:lnTo>
                  <a:lnTo>
                    <a:pt x="664" y="20"/>
                  </a:lnTo>
                  <a:lnTo>
                    <a:pt x="666" y="22"/>
                  </a:lnTo>
                  <a:lnTo>
                    <a:pt x="666" y="24"/>
                  </a:lnTo>
                  <a:lnTo>
                    <a:pt x="668" y="30"/>
                  </a:lnTo>
                  <a:lnTo>
                    <a:pt x="672" y="36"/>
                  </a:lnTo>
                  <a:lnTo>
                    <a:pt x="674" y="42"/>
                  </a:lnTo>
                  <a:lnTo>
                    <a:pt x="676" y="50"/>
                  </a:lnTo>
                  <a:lnTo>
                    <a:pt x="678" y="52"/>
                  </a:lnTo>
                  <a:lnTo>
                    <a:pt x="686" y="60"/>
                  </a:lnTo>
                  <a:lnTo>
                    <a:pt x="694" y="70"/>
                  </a:lnTo>
                  <a:lnTo>
                    <a:pt x="700" y="80"/>
                  </a:lnTo>
                  <a:lnTo>
                    <a:pt x="702" y="92"/>
                  </a:lnTo>
                  <a:lnTo>
                    <a:pt x="704" y="92"/>
                  </a:lnTo>
                  <a:lnTo>
                    <a:pt x="706" y="92"/>
                  </a:lnTo>
                  <a:lnTo>
                    <a:pt x="708" y="90"/>
                  </a:lnTo>
                  <a:lnTo>
                    <a:pt x="712" y="90"/>
                  </a:lnTo>
                  <a:lnTo>
                    <a:pt x="716" y="90"/>
                  </a:lnTo>
                  <a:lnTo>
                    <a:pt x="722" y="92"/>
                  </a:lnTo>
                  <a:lnTo>
                    <a:pt x="726" y="94"/>
                  </a:lnTo>
                  <a:lnTo>
                    <a:pt x="730" y="98"/>
                  </a:lnTo>
                  <a:lnTo>
                    <a:pt x="732" y="104"/>
                  </a:lnTo>
                  <a:lnTo>
                    <a:pt x="734" y="106"/>
                  </a:lnTo>
                  <a:lnTo>
                    <a:pt x="734" y="108"/>
                  </a:lnTo>
                  <a:lnTo>
                    <a:pt x="736" y="112"/>
                  </a:lnTo>
                  <a:lnTo>
                    <a:pt x="738" y="114"/>
                  </a:lnTo>
                  <a:lnTo>
                    <a:pt x="742" y="114"/>
                  </a:lnTo>
                  <a:lnTo>
                    <a:pt x="746" y="114"/>
                  </a:lnTo>
                  <a:lnTo>
                    <a:pt x="752" y="112"/>
                  </a:lnTo>
                  <a:lnTo>
                    <a:pt x="758" y="108"/>
                  </a:lnTo>
                  <a:lnTo>
                    <a:pt x="760" y="108"/>
                  </a:lnTo>
                  <a:lnTo>
                    <a:pt x="762" y="104"/>
                  </a:lnTo>
                  <a:lnTo>
                    <a:pt x="764" y="100"/>
                  </a:lnTo>
                  <a:lnTo>
                    <a:pt x="768" y="94"/>
                  </a:lnTo>
                  <a:lnTo>
                    <a:pt x="774" y="90"/>
                  </a:lnTo>
                  <a:lnTo>
                    <a:pt x="778" y="84"/>
                  </a:lnTo>
                  <a:lnTo>
                    <a:pt x="784" y="80"/>
                  </a:lnTo>
                  <a:lnTo>
                    <a:pt x="790" y="78"/>
                  </a:lnTo>
                  <a:lnTo>
                    <a:pt x="790" y="80"/>
                  </a:lnTo>
                  <a:lnTo>
                    <a:pt x="790" y="82"/>
                  </a:lnTo>
                  <a:lnTo>
                    <a:pt x="790" y="86"/>
                  </a:lnTo>
                  <a:lnTo>
                    <a:pt x="790" y="90"/>
                  </a:lnTo>
                  <a:lnTo>
                    <a:pt x="788" y="96"/>
                  </a:lnTo>
                  <a:lnTo>
                    <a:pt x="786" y="104"/>
                  </a:lnTo>
                  <a:lnTo>
                    <a:pt x="784" y="108"/>
                  </a:lnTo>
                  <a:lnTo>
                    <a:pt x="778" y="120"/>
                  </a:lnTo>
                  <a:lnTo>
                    <a:pt x="772" y="132"/>
                  </a:lnTo>
                  <a:lnTo>
                    <a:pt x="762" y="144"/>
                  </a:lnTo>
                  <a:lnTo>
                    <a:pt x="752" y="156"/>
                  </a:lnTo>
                  <a:lnTo>
                    <a:pt x="744" y="164"/>
                  </a:lnTo>
                  <a:lnTo>
                    <a:pt x="740" y="174"/>
                  </a:lnTo>
                  <a:lnTo>
                    <a:pt x="720" y="190"/>
                  </a:lnTo>
                  <a:lnTo>
                    <a:pt x="698" y="208"/>
                  </a:lnTo>
                  <a:lnTo>
                    <a:pt x="696" y="210"/>
                  </a:lnTo>
                  <a:lnTo>
                    <a:pt x="694" y="212"/>
                  </a:lnTo>
                  <a:lnTo>
                    <a:pt x="690" y="214"/>
                  </a:lnTo>
                  <a:lnTo>
                    <a:pt x="686" y="216"/>
                  </a:lnTo>
                  <a:lnTo>
                    <a:pt x="680" y="218"/>
                  </a:lnTo>
                  <a:lnTo>
                    <a:pt x="672" y="218"/>
                  </a:lnTo>
                  <a:lnTo>
                    <a:pt x="666" y="218"/>
                  </a:lnTo>
                  <a:lnTo>
                    <a:pt x="660" y="216"/>
                  </a:lnTo>
                  <a:lnTo>
                    <a:pt x="656" y="216"/>
                  </a:lnTo>
                  <a:lnTo>
                    <a:pt x="654" y="216"/>
                  </a:lnTo>
                  <a:lnTo>
                    <a:pt x="652" y="216"/>
                  </a:lnTo>
                  <a:lnTo>
                    <a:pt x="648" y="216"/>
                  </a:lnTo>
                  <a:lnTo>
                    <a:pt x="646" y="218"/>
                  </a:lnTo>
                  <a:lnTo>
                    <a:pt x="644" y="220"/>
                  </a:lnTo>
                  <a:lnTo>
                    <a:pt x="644" y="224"/>
                  </a:lnTo>
                  <a:lnTo>
                    <a:pt x="646" y="228"/>
                  </a:lnTo>
                  <a:lnTo>
                    <a:pt x="646" y="232"/>
                  </a:lnTo>
                  <a:lnTo>
                    <a:pt x="646" y="236"/>
                  </a:lnTo>
                  <a:lnTo>
                    <a:pt x="646" y="238"/>
                  </a:lnTo>
                  <a:lnTo>
                    <a:pt x="644" y="240"/>
                  </a:lnTo>
                  <a:lnTo>
                    <a:pt x="642" y="242"/>
                  </a:lnTo>
                  <a:lnTo>
                    <a:pt x="638" y="242"/>
                  </a:lnTo>
                  <a:lnTo>
                    <a:pt x="636" y="242"/>
                  </a:lnTo>
                  <a:lnTo>
                    <a:pt x="632" y="240"/>
                  </a:lnTo>
                  <a:lnTo>
                    <a:pt x="630" y="240"/>
                  </a:lnTo>
                  <a:lnTo>
                    <a:pt x="628" y="240"/>
                  </a:lnTo>
                  <a:lnTo>
                    <a:pt x="628" y="262"/>
                  </a:lnTo>
                  <a:lnTo>
                    <a:pt x="626" y="264"/>
                  </a:lnTo>
                  <a:lnTo>
                    <a:pt x="622" y="268"/>
                  </a:lnTo>
                  <a:lnTo>
                    <a:pt x="618" y="270"/>
                  </a:lnTo>
                  <a:lnTo>
                    <a:pt x="612" y="274"/>
                  </a:lnTo>
                  <a:lnTo>
                    <a:pt x="608" y="276"/>
                  </a:lnTo>
                  <a:lnTo>
                    <a:pt x="606" y="276"/>
                  </a:lnTo>
                  <a:lnTo>
                    <a:pt x="604" y="276"/>
                  </a:lnTo>
                  <a:lnTo>
                    <a:pt x="602" y="274"/>
                  </a:lnTo>
                  <a:lnTo>
                    <a:pt x="600" y="274"/>
                  </a:lnTo>
                  <a:lnTo>
                    <a:pt x="600" y="272"/>
                  </a:lnTo>
                  <a:lnTo>
                    <a:pt x="600" y="268"/>
                  </a:lnTo>
                  <a:lnTo>
                    <a:pt x="602" y="264"/>
                  </a:lnTo>
                  <a:lnTo>
                    <a:pt x="606" y="262"/>
                  </a:lnTo>
                  <a:lnTo>
                    <a:pt x="608" y="258"/>
                  </a:lnTo>
                  <a:lnTo>
                    <a:pt x="608" y="256"/>
                  </a:lnTo>
                  <a:lnTo>
                    <a:pt x="608" y="254"/>
                  </a:lnTo>
                  <a:lnTo>
                    <a:pt x="604" y="252"/>
                  </a:lnTo>
                  <a:lnTo>
                    <a:pt x="600" y="252"/>
                  </a:lnTo>
                  <a:lnTo>
                    <a:pt x="596" y="254"/>
                  </a:lnTo>
                  <a:lnTo>
                    <a:pt x="592" y="256"/>
                  </a:lnTo>
                  <a:lnTo>
                    <a:pt x="586" y="260"/>
                  </a:lnTo>
                  <a:lnTo>
                    <a:pt x="582" y="264"/>
                  </a:lnTo>
                  <a:lnTo>
                    <a:pt x="574" y="266"/>
                  </a:lnTo>
                  <a:lnTo>
                    <a:pt x="568" y="266"/>
                  </a:lnTo>
                  <a:lnTo>
                    <a:pt x="562" y="266"/>
                  </a:lnTo>
                  <a:lnTo>
                    <a:pt x="558" y="266"/>
                  </a:lnTo>
                  <a:lnTo>
                    <a:pt x="556" y="264"/>
                  </a:lnTo>
                  <a:lnTo>
                    <a:pt x="554" y="264"/>
                  </a:lnTo>
                  <a:lnTo>
                    <a:pt x="552" y="266"/>
                  </a:lnTo>
                  <a:lnTo>
                    <a:pt x="550" y="268"/>
                  </a:lnTo>
                  <a:lnTo>
                    <a:pt x="550" y="270"/>
                  </a:lnTo>
                  <a:lnTo>
                    <a:pt x="552" y="274"/>
                  </a:lnTo>
                  <a:lnTo>
                    <a:pt x="554" y="278"/>
                  </a:lnTo>
                  <a:lnTo>
                    <a:pt x="560" y="282"/>
                  </a:lnTo>
                  <a:lnTo>
                    <a:pt x="566" y="286"/>
                  </a:lnTo>
                  <a:lnTo>
                    <a:pt x="570" y="290"/>
                  </a:lnTo>
                  <a:lnTo>
                    <a:pt x="574" y="294"/>
                  </a:lnTo>
                  <a:lnTo>
                    <a:pt x="578" y="296"/>
                  </a:lnTo>
                  <a:lnTo>
                    <a:pt x="580" y="296"/>
                  </a:lnTo>
                  <a:lnTo>
                    <a:pt x="584" y="294"/>
                  </a:lnTo>
                  <a:lnTo>
                    <a:pt x="590" y="294"/>
                  </a:lnTo>
                  <a:lnTo>
                    <a:pt x="594" y="292"/>
                  </a:lnTo>
                  <a:lnTo>
                    <a:pt x="600" y="292"/>
                  </a:lnTo>
                  <a:lnTo>
                    <a:pt x="604" y="290"/>
                  </a:lnTo>
                  <a:lnTo>
                    <a:pt x="610" y="290"/>
                  </a:lnTo>
                  <a:lnTo>
                    <a:pt x="616" y="292"/>
                  </a:lnTo>
                  <a:lnTo>
                    <a:pt x="620" y="294"/>
                  </a:lnTo>
                  <a:lnTo>
                    <a:pt x="622" y="296"/>
                  </a:lnTo>
                  <a:lnTo>
                    <a:pt x="624" y="298"/>
                  </a:lnTo>
                  <a:lnTo>
                    <a:pt x="624" y="300"/>
                  </a:lnTo>
                  <a:lnTo>
                    <a:pt x="620" y="302"/>
                  </a:lnTo>
                  <a:lnTo>
                    <a:pt x="616" y="304"/>
                  </a:lnTo>
                  <a:lnTo>
                    <a:pt x="610" y="306"/>
                  </a:lnTo>
                  <a:lnTo>
                    <a:pt x="604" y="308"/>
                  </a:lnTo>
                  <a:lnTo>
                    <a:pt x="600" y="312"/>
                  </a:lnTo>
                  <a:lnTo>
                    <a:pt x="596" y="314"/>
                  </a:lnTo>
                  <a:lnTo>
                    <a:pt x="592" y="316"/>
                  </a:lnTo>
                  <a:lnTo>
                    <a:pt x="590" y="316"/>
                  </a:lnTo>
                  <a:lnTo>
                    <a:pt x="588" y="318"/>
                  </a:lnTo>
                  <a:lnTo>
                    <a:pt x="584" y="320"/>
                  </a:lnTo>
                  <a:lnTo>
                    <a:pt x="582" y="324"/>
                  </a:lnTo>
                  <a:lnTo>
                    <a:pt x="580" y="326"/>
                  </a:lnTo>
                  <a:lnTo>
                    <a:pt x="580" y="332"/>
                  </a:lnTo>
                  <a:lnTo>
                    <a:pt x="582" y="336"/>
                  </a:lnTo>
                  <a:lnTo>
                    <a:pt x="586" y="342"/>
                  </a:lnTo>
                  <a:lnTo>
                    <a:pt x="590" y="348"/>
                  </a:lnTo>
                  <a:lnTo>
                    <a:pt x="594" y="352"/>
                  </a:lnTo>
                  <a:lnTo>
                    <a:pt x="596" y="358"/>
                  </a:lnTo>
                  <a:lnTo>
                    <a:pt x="598" y="362"/>
                  </a:lnTo>
                  <a:lnTo>
                    <a:pt x="600" y="364"/>
                  </a:lnTo>
                  <a:lnTo>
                    <a:pt x="600" y="366"/>
                  </a:lnTo>
                  <a:lnTo>
                    <a:pt x="608" y="390"/>
                  </a:lnTo>
                  <a:lnTo>
                    <a:pt x="610" y="390"/>
                  </a:lnTo>
                  <a:lnTo>
                    <a:pt x="610" y="394"/>
                  </a:lnTo>
                  <a:lnTo>
                    <a:pt x="612" y="398"/>
                  </a:lnTo>
                  <a:lnTo>
                    <a:pt x="614" y="402"/>
                  </a:lnTo>
                  <a:lnTo>
                    <a:pt x="614" y="406"/>
                  </a:lnTo>
                  <a:lnTo>
                    <a:pt x="614" y="412"/>
                  </a:lnTo>
                  <a:lnTo>
                    <a:pt x="614" y="416"/>
                  </a:lnTo>
                  <a:lnTo>
                    <a:pt x="614" y="422"/>
                  </a:lnTo>
                  <a:lnTo>
                    <a:pt x="612" y="426"/>
                  </a:lnTo>
                  <a:lnTo>
                    <a:pt x="610" y="430"/>
                  </a:lnTo>
                  <a:lnTo>
                    <a:pt x="606" y="434"/>
                  </a:lnTo>
                  <a:lnTo>
                    <a:pt x="606" y="436"/>
                  </a:lnTo>
                  <a:lnTo>
                    <a:pt x="604" y="438"/>
                  </a:lnTo>
                  <a:lnTo>
                    <a:pt x="592" y="458"/>
                  </a:lnTo>
                  <a:lnTo>
                    <a:pt x="582" y="482"/>
                  </a:lnTo>
                  <a:lnTo>
                    <a:pt x="560" y="502"/>
                  </a:lnTo>
                  <a:lnTo>
                    <a:pt x="544" y="512"/>
                  </a:lnTo>
                  <a:lnTo>
                    <a:pt x="540" y="520"/>
                  </a:lnTo>
                  <a:lnTo>
                    <a:pt x="536" y="520"/>
                  </a:lnTo>
                  <a:lnTo>
                    <a:pt x="526" y="522"/>
                  </a:lnTo>
                  <a:lnTo>
                    <a:pt x="514" y="522"/>
                  </a:lnTo>
                  <a:lnTo>
                    <a:pt x="502" y="520"/>
                  </a:lnTo>
                  <a:lnTo>
                    <a:pt x="494" y="532"/>
                  </a:lnTo>
                  <a:lnTo>
                    <a:pt x="482" y="534"/>
                  </a:lnTo>
                  <a:lnTo>
                    <a:pt x="480" y="534"/>
                  </a:lnTo>
                  <a:lnTo>
                    <a:pt x="478" y="534"/>
                  </a:lnTo>
                  <a:lnTo>
                    <a:pt x="474" y="536"/>
                  </a:lnTo>
                  <a:lnTo>
                    <a:pt x="472" y="536"/>
                  </a:lnTo>
                  <a:lnTo>
                    <a:pt x="470" y="540"/>
                  </a:lnTo>
                  <a:lnTo>
                    <a:pt x="468" y="542"/>
                  </a:lnTo>
                  <a:lnTo>
                    <a:pt x="468" y="546"/>
                  </a:lnTo>
                  <a:lnTo>
                    <a:pt x="470" y="552"/>
                  </a:lnTo>
                  <a:lnTo>
                    <a:pt x="470" y="558"/>
                  </a:lnTo>
                  <a:lnTo>
                    <a:pt x="470" y="564"/>
                  </a:lnTo>
                  <a:lnTo>
                    <a:pt x="470" y="568"/>
                  </a:lnTo>
                  <a:lnTo>
                    <a:pt x="470" y="570"/>
                  </a:lnTo>
                  <a:lnTo>
                    <a:pt x="468" y="572"/>
                  </a:lnTo>
                  <a:lnTo>
                    <a:pt x="456" y="574"/>
                  </a:lnTo>
                  <a:lnTo>
                    <a:pt x="454" y="574"/>
                  </a:lnTo>
                  <a:lnTo>
                    <a:pt x="452" y="572"/>
                  </a:lnTo>
                  <a:lnTo>
                    <a:pt x="450" y="570"/>
                  </a:lnTo>
                  <a:lnTo>
                    <a:pt x="450" y="566"/>
                  </a:lnTo>
                  <a:lnTo>
                    <a:pt x="450" y="564"/>
                  </a:lnTo>
                  <a:lnTo>
                    <a:pt x="452" y="560"/>
                  </a:lnTo>
                  <a:lnTo>
                    <a:pt x="456" y="556"/>
                  </a:lnTo>
                  <a:lnTo>
                    <a:pt x="458" y="552"/>
                  </a:lnTo>
                  <a:lnTo>
                    <a:pt x="460" y="548"/>
                  </a:lnTo>
                  <a:lnTo>
                    <a:pt x="460" y="544"/>
                  </a:lnTo>
                  <a:lnTo>
                    <a:pt x="458" y="540"/>
                  </a:lnTo>
                  <a:lnTo>
                    <a:pt x="456" y="538"/>
                  </a:lnTo>
                  <a:lnTo>
                    <a:pt x="452" y="536"/>
                  </a:lnTo>
                  <a:lnTo>
                    <a:pt x="448" y="536"/>
                  </a:lnTo>
                  <a:lnTo>
                    <a:pt x="444" y="534"/>
                  </a:lnTo>
                  <a:lnTo>
                    <a:pt x="442" y="532"/>
                  </a:lnTo>
                  <a:lnTo>
                    <a:pt x="438" y="534"/>
                  </a:lnTo>
                  <a:lnTo>
                    <a:pt x="434" y="536"/>
                  </a:lnTo>
                  <a:lnTo>
                    <a:pt x="434" y="538"/>
                  </a:lnTo>
                  <a:lnTo>
                    <a:pt x="432" y="538"/>
                  </a:lnTo>
                  <a:lnTo>
                    <a:pt x="430" y="528"/>
                  </a:lnTo>
                  <a:lnTo>
                    <a:pt x="418" y="516"/>
                  </a:lnTo>
                  <a:lnTo>
                    <a:pt x="412" y="514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16"/>
                  </a:lnTo>
                  <a:lnTo>
                    <a:pt x="390" y="516"/>
                  </a:lnTo>
                  <a:lnTo>
                    <a:pt x="386" y="514"/>
                  </a:lnTo>
                  <a:lnTo>
                    <a:pt x="382" y="514"/>
                  </a:lnTo>
                  <a:lnTo>
                    <a:pt x="378" y="514"/>
                  </a:lnTo>
                  <a:lnTo>
                    <a:pt x="372" y="514"/>
                  </a:lnTo>
                  <a:lnTo>
                    <a:pt x="370" y="516"/>
                  </a:lnTo>
                  <a:lnTo>
                    <a:pt x="368" y="516"/>
                  </a:lnTo>
                  <a:lnTo>
                    <a:pt x="364" y="516"/>
                  </a:lnTo>
                  <a:lnTo>
                    <a:pt x="362" y="518"/>
                  </a:lnTo>
                  <a:lnTo>
                    <a:pt x="362" y="520"/>
                  </a:lnTo>
                  <a:lnTo>
                    <a:pt x="362" y="522"/>
                  </a:lnTo>
                  <a:lnTo>
                    <a:pt x="358" y="524"/>
                  </a:lnTo>
                  <a:lnTo>
                    <a:pt x="356" y="526"/>
                  </a:lnTo>
                  <a:lnTo>
                    <a:pt x="356" y="528"/>
                  </a:lnTo>
                  <a:lnTo>
                    <a:pt x="356" y="532"/>
                  </a:lnTo>
                  <a:lnTo>
                    <a:pt x="358" y="538"/>
                  </a:lnTo>
                  <a:lnTo>
                    <a:pt x="356" y="542"/>
                  </a:lnTo>
                  <a:lnTo>
                    <a:pt x="356" y="544"/>
                  </a:lnTo>
                  <a:lnTo>
                    <a:pt x="354" y="544"/>
                  </a:lnTo>
                  <a:lnTo>
                    <a:pt x="352" y="544"/>
                  </a:lnTo>
                  <a:lnTo>
                    <a:pt x="350" y="544"/>
                  </a:lnTo>
                  <a:lnTo>
                    <a:pt x="348" y="544"/>
                  </a:lnTo>
                  <a:lnTo>
                    <a:pt x="342" y="546"/>
                  </a:lnTo>
                  <a:lnTo>
                    <a:pt x="338" y="548"/>
                  </a:lnTo>
                  <a:lnTo>
                    <a:pt x="334" y="548"/>
                  </a:lnTo>
                  <a:lnTo>
                    <a:pt x="332" y="548"/>
                  </a:lnTo>
                  <a:lnTo>
                    <a:pt x="332" y="546"/>
                  </a:lnTo>
                  <a:lnTo>
                    <a:pt x="332" y="542"/>
                  </a:lnTo>
                  <a:lnTo>
                    <a:pt x="334" y="538"/>
                  </a:lnTo>
                  <a:lnTo>
                    <a:pt x="334" y="536"/>
                  </a:lnTo>
                  <a:lnTo>
                    <a:pt x="334" y="534"/>
                  </a:lnTo>
                  <a:lnTo>
                    <a:pt x="326" y="528"/>
                  </a:lnTo>
                  <a:lnTo>
                    <a:pt x="320" y="530"/>
                  </a:lnTo>
                  <a:lnTo>
                    <a:pt x="316" y="530"/>
                  </a:lnTo>
                  <a:lnTo>
                    <a:pt x="312" y="528"/>
                  </a:lnTo>
                  <a:lnTo>
                    <a:pt x="310" y="526"/>
                  </a:lnTo>
                  <a:lnTo>
                    <a:pt x="308" y="524"/>
                  </a:lnTo>
                  <a:lnTo>
                    <a:pt x="308" y="522"/>
                  </a:lnTo>
                  <a:lnTo>
                    <a:pt x="308" y="520"/>
                  </a:lnTo>
                  <a:lnTo>
                    <a:pt x="312" y="498"/>
                  </a:lnTo>
                  <a:lnTo>
                    <a:pt x="316" y="488"/>
                  </a:lnTo>
                  <a:lnTo>
                    <a:pt x="320" y="484"/>
                  </a:lnTo>
                  <a:lnTo>
                    <a:pt x="316" y="470"/>
                  </a:lnTo>
                  <a:lnTo>
                    <a:pt x="310" y="458"/>
                  </a:lnTo>
                  <a:lnTo>
                    <a:pt x="304" y="452"/>
                  </a:lnTo>
                  <a:lnTo>
                    <a:pt x="300" y="450"/>
                  </a:lnTo>
                  <a:lnTo>
                    <a:pt x="300" y="448"/>
                  </a:lnTo>
                  <a:lnTo>
                    <a:pt x="298" y="448"/>
                  </a:lnTo>
                  <a:lnTo>
                    <a:pt x="264" y="452"/>
                  </a:lnTo>
                  <a:lnTo>
                    <a:pt x="252" y="450"/>
                  </a:lnTo>
                  <a:lnTo>
                    <a:pt x="248" y="446"/>
                  </a:lnTo>
                  <a:lnTo>
                    <a:pt x="242" y="442"/>
                  </a:lnTo>
                  <a:lnTo>
                    <a:pt x="232" y="440"/>
                  </a:lnTo>
                  <a:lnTo>
                    <a:pt x="222" y="440"/>
                  </a:lnTo>
                  <a:lnTo>
                    <a:pt x="216" y="438"/>
                  </a:lnTo>
                  <a:lnTo>
                    <a:pt x="208" y="440"/>
                  </a:lnTo>
                  <a:lnTo>
                    <a:pt x="200" y="444"/>
                  </a:lnTo>
                  <a:lnTo>
                    <a:pt x="196" y="446"/>
                  </a:lnTo>
                  <a:lnTo>
                    <a:pt x="192" y="450"/>
                  </a:lnTo>
                  <a:lnTo>
                    <a:pt x="188" y="452"/>
                  </a:lnTo>
                  <a:lnTo>
                    <a:pt x="186" y="454"/>
                  </a:lnTo>
                  <a:lnTo>
                    <a:pt x="186" y="452"/>
                  </a:lnTo>
                  <a:lnTo>
                    <a:pt x="184" y="450"/>
                  </a:lnTo>
                  <a:lnTo>
                    <a:pt x="184" y="448"/>
                  </a:lnTo>
                  <a:lnTo>
                    <a:pt x="182" y="450"/>
                  </a:lnTo>
                  <a:lnTo>
                    <a:pt x="180" y="450"/>
                  </a:lnTo>
                  <a:lnTo>
                    <a:pt x="178" y="450"/>
                  </a:lnTo>
                  <a:lnTo>
                    <a:pt x="178" y="452"/>
                  </a:lnTo>
                  <a:lnTo>
                    <a:pt x="114" y="438"/>
                  </a:lnTo>
                  <a:lnTo>
                    <a:pt x="88" y="416"/>
                  </a:lnTo>
                  <a:lnTo>
                    <a:pt x="82" y="402"/>
                  </a:lnTo>
                  <a:lnTo>
                    <a:pt x="82" y="392"/>
                  </a:lnTo>
                  <a:lnTo>
                    <a:pt x="88" y="384"/>
                  </a:lnTo>
                  <a:lnTo>
                    <a:pt x="92" y="380"/>
                  </a:lnTo>
                  <a:lnTo>
                    <a:pt x="94" y="380"/>
                  </a:lnTo>
                  <a:lnTo>
                    <a:pt x="88" y="366"/>
                  </a:lnTo>
                  <a:lnTo>
                    <a:pt x="96" y="362"/>
                  </a:lnTo>
                  <a:lnTo>
                    <a:pt x="94" y="358"/>
                  </a:lnTo>
                  <a:lnTo>
                    <a:pt x="92" y="354"/>
                  </a:lnTo>
                  <a:lnTo>
                    <a:pt x="92" y="350"/>
                  </a:lnTo>
                  <a:lnTo>
                    <a:pt x="90" y="348"/>
                  </a:lnTo>
                  <a:lnTo>
                    <a:pt x="90" y="346"/>
                  </a:lnTo>
                  <a:lnTo>
                    <a:pt x="88" y="342"/>
                  </a:lnTo>
                  <a:lnTo>
                    <a:pt x="86" y="340"/>
                  </a:lnTo>
                  <a:lnTo>
                    <a:pt x="82" y="338"/>
                  </a:lnTo>
                  <a:lnTo>
                    <a:pt x="76" y="336"/>
                  </a:lnTo>
                  <a:lnTo>
                    <a:pt x="72" y="336"/>
                  </a:lnTo>
                  <a:lnTo>
                    <a:pt x="66" y="334"/>
                  </a:lnTo>
                  <a:lnTo>
                    <a:pt x="62" y="332"/>
                  </a:lnTo>
                  <a:lnTo>
                    <a:pt x="60" y="330"/>
                  </a:lnTo>
                  <a:lnTo>
                    <a:pt x="58" y="328"/>
                  </a:lnTo>
                  <a:lnTo>
                    <a:pt x="50" y="330"/>
                  </a:lnTo>
                  <a:lnTo>
                    <a:pt x="30" y="332"/>
                  </a:lnTo>
                  <a:lnTo>
                    <a:pt x="28" y="314"/>
                  </a:lnTo>
                  <a:lnTo>
                    <a:pt x="26" y="312"/>
                  </a:lnTo>
                  <a:lnTo>
                    <a:pt x="24" y="310"/>
                  </a:lnTo>
                  <a:lnTo>
                    <a:pt x="22" y="308"/>
                  </a:lnTo>
                  <a:lnTo>
                    <a:pt x="20" y="304"/>
                  </a:lnTo>
                  <a:lnTo>
                    <a:pt x="18" y="300"/>
                  </a:lnTo>
                  <a:lnTo>
                    <a:pt x="16" y="294"/>
                  </a:lnTo>
                  <a:lnTo>
                    <a:pt x="16" y="290"/>
                  </a:lnTo>
                  <a:lnTo>
                    <a:pt x="14" y="286"/>
                  </a:lnTo>
                  <a:lnTo>
                    <a:pt x="12" y="284"/>
                  </a:lnTo>
                  <a:lnTo>
                    <a:pt x="10" y="282"/>
                  </a:lnTo>
                  <a:lnTo>
                    <a:pt x="6" y="282"/>
                  </a:lnTo>
                  <a:lnTo>
                    <a:pt x="4" y="280"/>
                  </a:lnTo>
                  <a:lnTo>
                    <a:pt x="2" y="280"/>
                  </a:lnTo>
                  <a:lnTo>
                    <a:pt x="0" y="276"/>
                  </a:lnTo>
                  <a:lnTo>
                    <a:pt x="0" y="272"/>
                  </a:lnTo>
                  <a:lnTo>
                    <a:pt x="0" y="270"/>
                  </a:lnTo>
                  <a:lnTo>
                    <a:pt x="0" y="266"/>
                  </a:lnTo>
                  <a:lnTo>
                    <a:pt x="0" y="264"/>
                  </a:lnTo>
                  <a:lnTo>
                    <a:pt x="2" y="260"/>
                  </a:lnTo>
                  <a:lnTo>
                    <a:pt x="4" y="256"/>
                  </a:lnTo>
                  <a:lnTo>
                    <a:pt x="8" y="254"/>
                  </a:lnTo>
                  <a:lnTo>
                    <a:pt x="12" y="252"/>
                  </a:lnTo>
                  <a:lnTo>
                    <a:pt x="18" y="252"/>
                  </a:lnTo>
                  <a:lnTo>
                    <a:pt x="28" y="254"/>
                  </a:lnTo>
                  <a:lnTo>
                    <a:pt x="40" y="246"/>
                  </a:lnTo>
                  <a:lnTo>
                    <a:pt x="42" y="244"/>
                  </a:lnTo>
                  <a:lnTo>
                    <a:pt x="44" y="242"/>
                  </a:lnTo>
                  <a:lnTo>
                    <a:pt x="48" y="242"/>
                  </a:lnTo>
                  <a:lnTo>
                    <a:pt x="54" y="240"/>
                  </a:lnTo>
                  <a:lnTo>
                    <a:pt x="56" y="240"/>
                  </a:lnTo>
                  <a:lnTo>
                    <a:pt x="60" y="240"/>
                  </a:lnTo>
                  <a:lnTo>
                    <a:pt x="64" y="238"/>
                  </a:lnTo>
                  <a:lnTo>
                    <a:pt x="70" y="236"/>
                  </a:lnTo>
                  <a:lnTo>
                    <a:pt x="74" y="232"/>
                  </a:lnTo>
                  <a:lnTo>
                    <a:pt x="78" y="226"/>
                  </a:lnTo>
                  <a:lnTo>
                    <a:pt x="80" y="220"/>
                  </a:lnTo>
                  <a:lnTo>
                    <a:pt x="82" y="218"/>
                  </a:lnTo>
                  <a:lnTo>
                    <a:pt x="82" y="216"/>
                  </a:lnTo>
                  <a:lnTo>
                    <a:pt x="84" y="212"/>
                  </a:lnTo>
                  <a:lnTo>
                    <a:pt x="84" y="208"/>
                  </a:lnTo>
                  <a:lnTo>
                    <a:pt x="84" y="206"/>
                  </a:lnTo>
                  <a:lnTo>
                    <a:pt x="84" y="202"/>
                  </a:lnTo>
                  <a:lnTo>
                    <a:pt x="80" y="202"/>
                  </a:lnTo>
                  <a:lnTo>
                    <a:pt x="78" y="198"/>
                  </a:lnTo>
                  <a:lnTo>
                    <a:pt x="76" y="196"/>
                  </a:lnTo>
                  <a:lnTo>
                    <a:pt x="74" y="192"/>
                  </a:lnTo>
                  <a:lnTo>
                    <a:pt x="74" y="188"/>
                  </a:lnTo>
                  <a:lnTo>
                    <a:pt x="74" y="186"/>
                  </a:lnTo>
                  <a:lnTo>
                    <a:pt x="80" y="184"/>
                  </a:lnTo>
                  <a:lnTo>
                    <a:pt x="84" y="182"/>
                  </a:lnTo>
                  <a:lnTo>
                    <a:pt x="86" y="182"/>
                  </a:lnTo>
                  <a:lnTo>
                    <a:pt x="88" y="180"/>
                  </a:lnTo>
                  <a:lnTo>
                    <a:pt x="90" y="178"/>
                  </a:lnTo>
                  <a:lnTo>
                    <a:pt x="90" y="176"/>
                  </a:lnTo>
                  <a:lnTo>
                    <a:pt x="90" y="174"/>
                  </a:lnTo>
                  <a:lnTo>
                    <a:pt x="90" y="172"/>
                  </a:lnTo>
                  <a:lnTo>
                    <a:pt x="94" y="172"/>
                  </a:lnTo>
                  <a:lnTo>
                    <a:pt x="98" y="170"/>
                  </a:lnTo>
                  <a:lnTo>
                    <a:pt x="102" y="170"/>
                  </a:lnTo>
                  <a:lnTo>
                    <a:pt x="106" y="168"/>
                  </a:lnTo>
                  <a:lnTo>
                    <a:pt x="110" y="164"/>
                  </a:lnTo>
                  <a:lnTo>
                    <a:pt x="112" y="158"/>
                  </a:lnTo>
                  <a:lnTo>
                    <a:pt x="116" y="152"/>
                  </a:lnTo>
                  <a:lnTo>
                    <a:pt x="116" y="146"/>
                  </a:lnTo>
                  <a:lnTo>
                    <a:pt x="116" y="142"/>
                  </a:lnTo>
                  <a:lnTo>
                    <a:pt x="120" y="136"/>
                  </a:lnTo>
                  <a:lnTo>
                    <a:pt x="124" y="134"/>
                  </a:lnTo>
                  <a:lnTo>
                    <a:pt x="128" y="132"/>
                  </a:lnTo>
                  <a:lnTo>
                    <a:pt x="134" y="130"/>
                  </a:lnTo>
                  <a:lnTo>
                    <a:pt x="140" y="130"/>
                  </a:lnTo>
                  <a:lnTo>
                    <a:pt x="144" y="128"/>
                  </a:lnTo>
                  <a:lnTo>
                    <a:pt x="146" y="124"/>
                  </a:lnTo>
                  <a:lnTo>
                    <a:pt x="148" y="120"/>
                  </a:lnTo>
                  <a:lnTo>
                    <a:pt x="150" y="114"/>
                  </a:lnTo>
                  <a:lnTo>
                    <a:pt x="154" y="110"/>
                  </a:lnTo>
                  <a:lnTo>
                    <a:pt x="158" y="104"/>
                  </a:lnTo>
                  <a:lnTo>
                    <a:pt x="164" y="102"/>
                  </a:lnTo>
                  <a:lnTo>
                    <a:pt x="172" y="100"/>
                  </a:lnTo>
                  <a:lnTo>
                    <a:pt x="176" y="100"/>
                  </a:lnTo>
                  <a:lnTo>
                    <a:pt x="178" y="98"/>
                  </a:lnTo>
                  <a:lnTo>
                    <a:pt x="180" y="96"/>
                  </a:lnTo>
                  <a:lnTo>
                    <a:pt x="180" y="94"/>
                  </a:lnTo>
                  <a:lnTo>
                    <a:pt x="180" y="92"/>
                  </a:lnTo>
                  <a:lnTo>
                    <a:pt x="180" y="90"/>
                  </a:lnTo>
                  <a:lnTo>
                    <a:pt x="180" y="86"/>
                  </a:lnTo>
                  <a:lnTo>
                    <a:pt x="182" y="82"/>
                  </a:lnTo>
                  <a:lnTo>
                    <a:pt x="186" y="80"/>
                  </a:lnTo>
                  <a:lnTo>
                    <a:pt x="190" y="76"/>
                  </a:lnTo>
                  <a:lnTo>
                    <a:pt x="194" y="74"/>
                  </a:lnTo>
                  <a:lnTo>
                    <a:pt x="216" y="74"/>
                  </a:lnTo>
                  <a:lnTo>
                    <a:pt x="194" y="8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5" name="Freeform 212"/>
            <p:cNvSpPr>
              <a:spLocks/>
            </p:cNvSpPr>
            <p:nvPr/>
          </p:nvSpPr>
          <p:spPr bwMode="gray">
            <a:xfrm>
              <a:off x="2932837" y="4505794"/>
              <a:ext cx="125768" cy="94099"/>
            </a:xfrm>
            <a:custGeom>
              <a:avLst/>
              <a:gdLst>
                <a:gd name="T0" fmla="*/ 7516190 w 68"/>
                <a:gd name="T1" fmla="*/ 117896936 h 56"/>
                <a:gd name="T2" fmla="*/ 7516190 w 68"/>
                <a:gd name="T3" fmla="*/ 104798486 h 56"/>
                <a:gd name="T4" fmla="*/ 0 w 68"/>
                <a:gd name="T5" fmla="*/ 72048742 h 56"/>
                <a:gd name="T6" fmla="*/ 7516190 w 68"/>
                <a:gd name="T7" fmla="*/ 32749758 h 56"/>
                <a:gd name="T8" fmla="*/ 37584834 w 68"/>
                <a:gd name="T9" fmla="*/ 13100263 h 56"/>
                <a:gd name="T10" fmla="*/ 37584834 w 68"/>
                <a:gd name="T11" fmla="*/ 6549227 h 56"/>
                <a:gd name="T12" fmla="*/ 45101022 w 68"/>
                <a:gd name="T13" fmla="*/ 6549227 h 56"/>
                <a:gd name="T14" fmla="*/ 52617210 w 68"/>
                <a:gd name="T15" fmla="*/ 6549227 h 56"/>
                <a:gd name="T16" fmla="*/ 60135337 w 68"/>
                <a:gd name="T17" fmla="*/ 0 h 56"/>
                <a:gd name="T18" fmla="*/ 82685856 w 68"/>
                <a:gd name="T19" fmla="*/ 0 h 56"/>
                <a:gd name="T20" fmla="*/ 105236360 w 68"/>
                <a:gd name="T21" fmla="*/ 6549227 h 56"/>
                <a:gd name="T22" fmla="*/ 127786893 w 68"/>
                <a:gd name="T23" fmla="*/ 13100263 h 56"/>
                <a:gd name="T24" fmla="*/ 157853585 w 68"/>
                <a:gd name="T25" fmla="*/ 32749758 h 56"/>
                <a:gd name="T26" fmla="*/ 165369774 w 68"/>
                <a:gd name="T27" fmla="*/ 26198717 h 56"/>
                <a:gd name="T28" fmla="*/ 172885962 w 68"/>
                <a:gd name="T29" fmla="*/ 26198717 h 56"/>
                <a:gd name="T30" fmla="*/ 187920277 w 68"/>
                <a:gd name="T31" fmla="*/ 26198717 h 56"/>
                <a:gd name="T32" fmla="*/ 202954592 w 68"/>
                <a:gd name="T33" fmla="*/ 26198717 h 56"/>
                <a:gd name="T34" fmla="*/ 217986969 w 68"/>
                <a:gd name="T35" fmla="*/ 26198717 h 56"/>
                <a:gd name="T36" fmla="*/ 225505096 w 68"/>
                <a:gd name="T37" fmla="*/ 26198717 h 56"/>
                <a:gd name="T38" fmla="*/ 240537472 w 68"/>
                <a:gd name="T39" fmla="*/ 32749758 h 56"/>
                <a:gd name="T40" fmla="*/ 248055599 w 68"/>
                <a:gd name="T41" fmla="*/ 39298983 h 56"/>
                <a:gd name="T42" fmla="*/ 255571848 w 68"/>
                <a:gd name="T43" fmla="*/ 52399243 h 56"/>
                <a:gd name="T44" fmla="*/ 255571848 w 68"/>
                <a:gd name="T45" fmla="*/ 58948468 h 56"/>
                <a:gd name="T46" fmla="*/ 248055599 w 68"/>
                <a:gd name="T47" fmla="*/ 72048742 h 56"/>
                <a:gd name="T48" fmla="*/ 248055599 w 68"/>
                <a:gd name="T49" fmla="*/ 85149001 h 56"/>
                <a:gd name="T50" fmla="*/ 240537472 w 68"/>
                <a:gd name="T51" fmla="*/ 98247451 h 56"/>
                <a:gd name="T52" fmla="*/ 240537472 w 68"/>
                <a:gd name="T53" fmla="*/ 104798486 h 56"/>
                <a:gd name="T54" fmla="*/ 240537472 w 68"/>
                <a:gd name="T55" fmla="*/ 111347711 h 56"/>
                <a:gd name="T56" fmla="*/ 202954592 w 68"/>
                <a:gd name="T57" fmla="*/ 124447999 h 56"/>
                <a:gd name="T58" fmla="*/ 187920277 w 68"/>
                <a:gd name="T59" fmla="*/ 137548258 h 56"/>
                <a:gd name="T60" fmla="*/ 172885962 w 68"/>
                <a:gd name="T61" fmla="*/ 137548258 h 56"/>
                <a:gd name="T62" fmla="*/ 157853585 w 68"/>
                <a:gd name="T63" fmla="*/ 170296193 h 56"/>
                <a:gd name="T64" fmla="*/ 90202044 w 68"/>
                <a:gd name="T65" fmla="*/ 183396452 h 56"/>
                <a:gd name="T66" fmla="*/ 7516190 w 68"/>
                <a:gd name="T67" fmla="*/ 117896936 h 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8"/>
                <a:gd name="T103" fmla="*/ 0 h 56"/>
                <a:gd name="T104" fmla="*/ 68 w 68"/>
                <a:gd name="T105" fmla="*/ 56 h 5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8" h="56">
                  <a:moveTo>
                    <a:pt x="2" y="36"/>
                  </a:moveTo>
                  <a:lnTo>
                    <a:pt x="2" y="32"/>
                  </a:lnTo>
                  <a:lnTo>
                    <a:pt x="0" y="22"/>
                  </a:lnTo>
                  <a:lnTo>
                    <a:pt x="2" y="10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4" y="4"/>
                  </a:lnTo>
                  <a:lnTo>
                    <a:pt x="42" y="10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4" y="8"/>
                  </a:lnTo>
                  <a:lnTo>
                    <a:pt x="58" y="8"/>
                  </a:lnTo>
                  <a:lnTo>
                    <a:pt x="60" y="8"/>
                  </a:lnTo>
                  <a:lnTo>
                    <a:pt x="64" y="10"/>
                  </a:lnTo>
                  <a:lnTo>
                    <a:pt x="66" y="12"/>
                  </a:lnTo>
                  <a:lnTo>
                    <a:pt x="68" y="16"/>
                  </a:lnTo>
                  <a:lnTo>
                    <a:pt x="68" y="18"/>
                  </a:lnTo>
                  <a:lnTo>
                    <a:pt x="66" y="22"/>
                  </a:lnTo>
                  <a:lnTo>
                    <a:pt x="66" y="26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4" y="34"/>
                  </a:lnTo>
                  <a:lnTo>
                    <a:pt x="54" y="38"/>
                  </a:lnTo>
                  <a:lnTo>
                    <a:pt x="50" y="42"/>
                  </a:lnTo>
                  <a:lnTo>
                    <a:pt x="46" y="42"/>
                  </a:lnTo>
                  <a:lnTo>
                    <a:pt x="42" y="52"/>
                  </a:lnTo>
                  <a:lnTo>
                    <a:pt x="24" y="56"/>
                  </a:lnTo>
                  <a:lnTo>
                    <a:pt x="2" y="3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6" name="Freeform 213"/>
            <p:cNvSpPr>
              <a:spLocks/>
            </p:cNvSpPr>
            <p:nvPr/>
          </p:nvSpPr>
          <p:spPr bwMode="gray">
            <a:xfrm>
              <a:off x="3590815" y="4050003"/>
              <a:ext cx="65950" cy="73515"/>
            </a:xfrm>
            <a:custGeom>
              <a:avLst/>
              <a:gdLst>
                <a:gd name="T0" fmla="*/ 22550569 w 36"/>
                <a:gd name="T1" fmla="*/ 0 h 44"/>
                <a:gd name="T2" fmla="*/ 22550569 w 36"/>
                <a:gd name="T3" fmla="*/ 6549238 h 44"/>
                <a:gd name="T4" fmla="*/ 7516209 w 36"/>
                <a:gd name="T5" fmla="*/ 13100286 h 44"/>
                <a:gd name="T6" fmla="*/ 0 w 36"/>
                <a:gd name="T7" fmla="*/ 19649525 h 44"/>
                <a:gd name="T8" fmla="*/ 0 w 36"/>
                <a:gd name="T9" fmla="*/ 32749815 h 44"/>
                <a:gd name="T10" fmla="*/ 7516209 w 36"/>
                <a:gd name="T11" fmla="*/ 39299051 h 44"/>
                <a:gd name="T12" fmla="*/ 15034357 w 36"/>
                <a:gd name="T13" fmla="*/ 52399333 h 44"/>
                <a:gd name="T14" fmla="*/ 30066776 w 36"/>
                <a:gd name="T15" fmla="*/ 65499629 h 44"/>
                <a:gd name="T16" fmla="*/ 37584930 w 36"/>
                <a:gd name="T17" fmla="*/ 78598102 h 44"/>
                <a:gd name="T18" fmla="*/ 52617345 w 36"/>
                <a:gd name="T19" fmla="*/ 91698384 h 44"/>
                <a:gd name="T20" fmla="*/ 60135491 w 36"/>
                <a:gd name="T21" fmla="*/ 104798666 h 44"/>
                <a:gd name="T22" fmla="*/ 60135491 w 36"/>
                <a:gd name="T23" fmla="*/ 104798666 h 44"/>
                <a:gd name="T24" fmla="*/ 60135491 w 36"/>
                <a:gd name="T25" fmla="*/ 111347902 h 44"/>
                <a:gd name="T26" fmla="*/ 60135491 w 36"/>
                <a:gd name="T27" fmla="*/ 117898948 h 44"/>
                <a:gd name="T28" fmla="*/ 60135491 w 36"/>
                <a:gd name="T29" fmla="*/ 124448213 h 44"/>
                <a:gd name="T30" fmla="*/ 67651714 w 36"/>
                <a:gd name="T31" fmla="*/ 130997449 h 44"/>
                <a:gd name="T32" fmla="*/ 67651714 w 36"/>
                <a:gd name="T33" fmla="*/ 137548495 h 44"/>
                <a:gd name="T34" fmla="*/ 82686067 w 36"/>
                <a:gd name="T35" fmla="*/ 144097731 h 44"/>
                <a:gd name="T36" fmla="*/ 97718482 w 36"/>
                <a:gd name="T37" fmla="*/ 144097731 h 44"/>
                <a:gd name="T38" fmla="*/ 112752836 w 36"/>
                <a:gd name="T39" fmla="*/ 137548495 h 44"/>
                <a:gd name="T40" fmla="*/ 127787220 w 36"/>
                <a:gd name="T41" fmla="*/ 124448213 h 44"/>
                <a:gd name="T42" fmla="*/ 127787220 w 36"/>
                <a:gd name="T43" fmla="*/ 111347902 h 44"/>
                <a:gd name="T44" fmla="*/ 127787220 w 36"/>
                <a:gd name="T45" fmla="*/ 98247620 h 44"/>
                <a:gd name="T46" fmla="*/ 127787220 w 36"/>
                <a:gd name="T47" fmla="*/ 85149148 h 44"/>
                <a:gd name="T48" fmla="*/ 127787220 w 36"/>
                <a:gd name="T49" fmla="*/ 72048866 h 44"/>
                <a:gd name="T50" fmla="*/ 127787220 w 36"/>
                <a:gd name="T51" fmla="*/ 58948569 h 44"/>
                <a:gd name="T52" fmla="*/ 127787220 w 36"/>
                <a:gd name="T53" fmla="*/ 52399333 h 44"/>
                <a:gd name="T54" fmla="*/ 135303427 w 36"/>
                <a:gd name="T55" fmla="*/ 45850097 h 44"/>
                <a:gd name="T56" fmla="*/ 127787220 w 36"/>
                <a:gd name="T57" fmla="*/ 45850097 h 44"/>
                <a:gd name="T58" fmla="*/ 120269043 w 36"/>
                <a:gd name="T59" fmla="*/ 39299051 h 44"/>
                <a:gd name="T60" fmla="*/ 105236628 w 36"/>
                <a:gd name="T61" fmla="*/ 32749815 h 44"/>
                <a:gd name="T62" fmla="*/ 90202275 w 36"/>
                <a:gd name="T63" fmla="*/ 19649525 h 44"/>
                <a:gd name="T64" fmla="*/ 75167921 w 36"/>
                <a:gd name="T65" fmla="*/ 13100286 h 44"/>
                <a:gd name="T66" fmla="*/ 67651714 w 36"/>
                <a:gd name="T67" fmla="*/ 13100286 h 44"/>
                <a:gd name="T68" fmla="*/ 45101137 w 36"/>
                <a:gd name="T69" fmla="*/ 13100286 h 44"/>
                <a:gd name="T70" fmla="*/ 37584930 w 36"/>
                <a:gd name="T71" fmla="*/ 6549238 h 44"/>
                <a:gd name="T72" fmla="*/ 30066776 w 36"/>
                <a:gd name="T73" fmla="*/ 6549238 h 44"/>
                <a:gd name="T74" fmla="*/ 22550569 w 36"/>
                <a:gd name="T75" fmla="*/ 0 h 4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"/>
                <a:gd name="T115" fmla="*/ 0 h 44"/>
                <a:gd name="T116" fmla="*/ 36 w 36"/>
                <a:gd name="T117" fmla="*/ 44 h 4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" h="44">
                  <a:moveTo>
                    <a:pt x="6" y="0"/>
                  </a:moveTo>
                  <a:lnTo>
                    <a:pt x="6" y="2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8" y="20"/>
                  </a:lnTo>
                  <a:lnTo>
                    <a:pt x="10" y="24"/>
                  </a:lnTo>
                  <a:lnTo>
                    <a:pt x="14" y="28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6" y="38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22" y="44"/>
                  </a:lnTo>
                  <a:lnTo>
                    <a:pt x="26" y="44"/>
                  </a:lnTo>
                  <a:lnTo>
                    <a:pt x="30" y="42"/>
                  </a:lnTo>
                  <a:lnTo>
                    <a:pt x="34" y="38"/>
                  </a:lnTo>
                  <a:lnTo>
                    <a:pt x="34" y="34"/>
                  </a:lnTo>
                  <a:lnTo>
                    <a:pt x="34" y="30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4" y="16"/>
                  </a:lnTo>
                  <a:lnTo>
                    <a:pt x="36" y="14"/>
                  </a:lnTo>
                  <a:lnTo>
                    <a:pt x="34" y="14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4" y="6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7" name="Freeform 214"/>
            <p:cNvSpPr>
              <a:spLocks/>
            </p:cNvSpPr>
            <p:nvPr/>
          </p:nvSpPr>
          <p:spPr bwMode="gray">
            <a:xfrm>
              <a:off x="3612287" y="3847102"/>
              <a:ext cx="266872" cy="202900"/>
            </a:xfrm>
            <a:custGeom>
              <a:avLst/>
              <a:gdLst>
                <a:gd name="T0" fmla="*/ 0 w 144"/>
                <a:gd name="T1" fmla="*/ 373340809 h 122"/>
                <a:gd name="T2" fmla="*/ 82686067 w 144"/>
                <a:gd name="T3" fmla="*/ 373340809 h 122"/>
                <a:gd name="T4" fmla="*/ 217989464 w 144"/>
                <a:gd name="T5" fmla="*/ 347140383 h 122"/>
                <a:gd name="T6" fmla="*/ 233021879 w 144"/>
                <a:gd name="T7" fmla="*/ 386439213 h 122"/>
                <a:gd name="T8" fmla="*/ 248056233 w 144"/>
                <a:gd name="T9" fmla="*/ 392990224 h 122"/>
                <a:gd name="T10" fmla="*/ 278123062 w 144"/>
                <a:gd name="T11" fmla="*/ 392990224 h 122"/>
                <a:gd name="T12" fmla="*/ 308191769 w 144"/>
                <a:gd name="T13" fmla="*/ 373340809 h 122"/>
                <a:gd name="T14" fmla="*/ 323224184 w 144"/>
                <a:gd name="T15" fmla="*/ 360240596 h 122"/>
                <a:gd name="T16" fmla="*/ 383359660 w 144"/>
                <a:gd name="T17" fmla="*/ 340591181 h 122"/>
                <a:gd name="T18" fmla="*/ 398394014 w 144"/>
                <a:gd name="T19" fmla="*/ 327490968 h 122"/>
                <a:gd name="T20" fmla="*/ 435976990 w 144"/>
                <a:gd name="T21" fmla="*/ 307841553 h 122"/>
                <a:gd name="T22" fmla="*/ 466045697 w 144"/>
                <a:gd name="T23" fmla="*/ 288192138 h 122"/>
                <a:gd name="T24" fmla="*/ 481078112 w 144"/>
                <a:gd name="T25" fmla="*/ 268542722 h 122"/>
                <a:gd name="T26" fmla="*/ 496112466 w 144"/>
                <a:gd name="T27" fmla="*/ 248893307 h 122"/>
                <a:gd name="T28" fmla="*/ 511146940 w 144"/>
                <a:gd name="T29" fmla="*/ 222694634 h 122"/>
                <a:gd name="T30" fmla="*/ 518663148 w 144"/>
                <a:gd name="T31" fmla="*/ 196494207 h 122"/>
                <a:gd name="T32" fmla="*/ 518663148 w 144"/>
                <a:gd name="T33" fmla="*/ 170295591 h 122"/>
                <a:gd name="T34" fmla="*/ 511146940 w 144"/>
                <a:gd name="T35" fmla="*/ 144096974 h 122"/>
                <a:gd name="T36" fmla="*/ 511146940 w 144"/>
                <a:gd name="T37" fmla="*/ 137545962 h 122"/>
                <a:gd name="T38" fmla="*/ 526179355 w 144"/>
                <a:gd name="T39" fmla="*/ 124447559 h 122"/>
                <a:gd name="T40" fmla="*/ 541213709 w 144"/>
                <a:gd name="T41" fmla="*/ 98247104 h 122"/>
                <a:gd name="T42" fmla="*/ 541213709 w 144"/>
                <a:gd name="T43" fmla="*/ 65497475 h 122"/>
                <a:gd name="T44" fmla="*/ 533697501 w 144"/>
                <a:gd name="T45" fmla="*/ 26198624 h 122"/>
                <a:gd name="T46" fmla="*/ 526179355 w 144"/>
                <a:gd name="T47" fmla="*/ 0 h 122"/>
                <a:gd name="T48" fmla="*/ 518663148 w 144"/>
                <a:gd name="T49" fmla="*/ 0 h 122"/>
                <a:gd name="T50" fmla="*/ 496112466 w 144"/>
                <a:gd name="T51" fmla="*/ 6549204 h 122"/>
                <a:gd name="T52" fmla="*/ 458527551 w 144"/>
                <a:gd name="T53" fmla="*/ 26198624 h 122"/>
                <a:gd name="T54" fmla="*/ 435976990 w 144"/>
                <a:gd name="T55" fmla="*/ 58948259 h 122"/>
                <a:gd name="T56" fmla="*/ 428460782 w 144"/>
                <a:gd name="T57" fmla="*/ 104798115 h 122"/>
                <a:gd name="T58" fmla="*/ 420944575 w 144"/>
                <a:gd name="T59" fmla="*/ 144096974 h 122"/>
                <a:gd name="T60" fmla="*/ 405910221 w 144"/>
                <a:gd name="T61" fmla="*/ 157195377 h 122"/>
                <a:gd name="T62" fmla="*/ 383359660 w 144"/>
                <a:gd name="T63" fmla="*/ 189945006 h 122"/>
                <a:gd name="T64" fmla="*/ 353292891 w 144"/>
                <a:gd name="T65" fmla="*/ 222694634 h 122"/>
                <a:gd name="T66" fmla="*/ 308191769 w 144"/>
                <a:gd name="T67" fmla="*/ 248893307 h 122"/>
                <a:gd name="T68" fmla="*/ 270606854 w 144"/>
                <a:gd name="T69" fmla="*/ 275091924 h 122"/>
                <a:gd name="T70" fmla="*/ 240540025 w 144"/>
                <a:gd name="T71" fmla="*/ 294743149 h 122"/>
                <a:gd name="T72" fmla="*/ 150337781 w 144"/>
                <a:gd name="T73" fmla="*/ 294743149 h 122"/>
                <a:gd name="T74" fmla="*/ 22550569 w 144"/>
                <a:gd name="T75" fmla="*/ 347140383 h 1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4"/>
                <a:gd name="T115" fmla="*/ 0 h 122"/>
                <a:gd name="T116" fmla="*/ 144 w 144"/>
                <a:gd name="T117" fmla="*/ 122 h 12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4" h="122">
                  <a:moveTo>
                    <a:pt x="6" y="106"/>
                  </a:moveTo>
                  <a:lnTo>
                    <a:pt x="0" y="114"/>
                  </a:lnTo>
                  <a:lnTo>
                    <a:pt x="14" y="118"/>
                  </a:lnTo>
                  <a:lnTo>
                    <a:pt x="22" y="114"/>
                  </a:lnTo>
                  <a:lnTo>
                    <a:pt x="38" y="110"/>
                  </a:lnTo>
                  <a:lnTo>
                    <a:pt x="58" y="106"/>
                  </a:lnTo>
                  <a:lnTo>
                    <a:pt x="62" y="118"/>
                  </a:lnTo>
                  <a:lnTo>
                    <a:pt x="62" y="120"/>
                  </a:lnTo>
                  <a:lnTo>
                    <a:pt x="66" y="120"/>
                  </a:lnTo>
                  <a:lnTo>
                    <a:pt x="68" y="122"/>
                  </a:lnTo>
                  <a:lnTo>
                    <a:pt x="74" y="120"/>
                  </a:lnTo>
                  <a:lnTo>
                    <a:pt x="78" y="116"/>
                  </a:lnTo>
                  <a:lnTo>
                    <a:pt x="82" y="114"/>
                  </a:lnTo>
                  <a:lnTo>
                    <a:pt x="84" y="110"/>
                  </a:lnTo>
                  <a:lnTo>
                    <a:pt x="86" y="110"/>
                  </a:lnTo>
                  <a:lnTo>
                    <a:pt x="100" y="106"/>
                  </a:lnTo>
                  <a:lnTo>
                    <a:pt x="102" y="104"/>
                  </a:lnTo>
                  <a:lnTo>
                    <a:pt x="104" y="104"/>
                  </a:lnTo>
                  <a:lnTo>
                    <a:pt x="106" y="100"/>
                  </a:lnTo>
                  <a:lnTo>
                    <a:pt x="112" y="98"/>
                  </a:lnTo>
                  <a:lnTo>
                    <a:pt x="116" y="94"/>
                  </a:lnTo>
                  <a:lnTo>
                    <a:pt x="120" y="90"/>
                  </a:lnTo>
                  <a:lnTo>
                    <a:pt x="124" y="88"/>
                  </a:lnTo>
                  <a:lnTo>
                    <a:pt x="126" y="84"/>
                  </a:lnTo>
                  <a:lnTo>
                    <a:pt x="128" y="82"/>
                  </a:lnTo>
                  <a:lnTo>
                    <a:pt x="130" y="80"/>
                  </a:lnTo>
                  <a:lnTo>
                    <a:pt x="132" y="76"/>
                  </a:lnTo>
                  <a:lnTo>
                    <a:pt x="134" y="72"/>
                  </a:lnTo>
                  <a:lnTo>
                    <a:pt x="136" y="68"/>
                  </a:lnTo>
                  <a:lnTo>
                    <a:pt x="138" y="64"/>
                  </a:lnTo>
                  <a:lnTo>
                    <a:pt x="138" y="60"/>
                  </a:lnTo>
                  <a:lnTo>
                    <a:pt x="138" y="58"/>
                  </a:lnTo>
                  <a:lnTo>
                    <a:pt x="138" y="52"/>
                  </a:lnTo>
                  <a:lnTo>
                    <a:pt x="136" y="48"/>
                  </a:lnTo>
                  <a:lnTo>
                    <a:pt x="136" y="44"/>
                  </a:lnTo>
                  <a:lnTo>
                    <a:pt x="136" y="42"/>
                  </a:lnTo>
                  <a:lnTo>
                    <a:pt x="138" y="40"/>
                  </a:lnTo>
                  <a:lnTo>
                    <a:pt x="140" y="38"/>
                  </a:lnTo>
                  <a:lnTo>
                    <a:pt x="142" y="34"/>
                  </a:lnTo>
                  <a:lnTo>
                    <a:pt x="144" y="30"/>
                  </a:lnTo>
                  <a:lnTo>
                    <a:pt x="144" y="26"/>
                  </a:lnTo>
                  <a:lnTo>
                    <a:pt x="144" y="20"/>
                  </a:lnTo>
                  <a:lnTo>
                    <a:pt x="142" y="14"/>
                  </a:lnTo>
                  <a:lnTo>
                    <a:pt x="142" y="8"/>
                  </a:lnTo>
                  <a:lnTo>
                    <a:pt x="140" y="4"/>
                  </a:lnTo>
                  <a:lnTo>
                    <a:pt x="140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2" y="2"/>
                  </a:lnTo>
                  <a:lnTo>
                    <a:pt x="126" y="4"/>
                  </a:lnTo>
                  <a:lnTo>
                    <a:pt x="122" y="8"/>
                  </a:lnTo>
                  <a:lnTo>
                    <a:pt x="118" y="12"/>
                  </a:lnTo>
                  <a:lnTo>
                    <a:pt x="116" y="18"/>
                  </a:lnTo>
                  <a:lnTo>
                    <a:pt x="114" y="26"/>
                  </a:lnTo>
                  <a:lnTo>
                    <a:pt x="114" y="32"/>
                  </a:lnTo>
                  <a:lnTo>
                    <a:pt x="112" y="38"/>
                  </a:lnTo>
                  <a:lnTo>
                    <a:pt x="112" y="44"/>
                  </a:lnTo>
                  <a:lnTo>
                    <a:pt x="110" y="46"/>
                  </a:lnTo>
                  <a:lnTo>
                    <a:pt x="108" y="48"/>
                  </a:lnTo>
                  <a:lnTo>
                    <a:pt x="106" y="52"/>
                  </a:lnTo>
                  <a:lnTo>
                    <a:pt x="102" y="58"/>
                  </a:lnTo>
                  <a:lnTo>
                    <a:pt x="98" y="62"/>
                  </a:lnTo>
                  <a:lnTo>
                    <a:pt x="94" y="68"/>
                  </a:lnTo>
                  <a:lnTo>
                    <a:pt x="88" y="72"/>
                  </a:lnTo>
                  <a:lnTo>
                    <a:pt x="82" y="76"/>
                  </a:lnTo>
                  <a:lnTo>
                    <a:pt x="76" y="80"/>
                  </a:lnTo>
                  <a:lnTo>
                    <a:pt x="72" y="84"/>
                  </a:lnTo>
                  <a:lnTo>
                    <a:pt x="68" y="88"/>
                  </a:lnTo>
                  <a:lnTo>
                    <a:pt x="64" y="90"/>
                  </a:lnTo>
                  <a:lnTo>
                    <a:pt x="40" y="90"/>
                  </a:lnTo>
                  <a:lnTo>
                    <a:pt x="22" y="96"/>
                  </a:lnTo>
                  <a:lnTo>
                    <a:pt x="6" y="10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8" name="Freeform 215"/>
            <p:cNvSpPr>
              <a:spLocks/>
            </p:cNvSpPr>
            <p:nvPr/>
          </p:nvSpPr>
          <p:spPr bwMode="gray">
            <a:xfrm>
              <a:off x="3650631" y="4039710"/>
              <a:ext cx="44479" cy="26466"/>
            </a:xfrm>
            <a:custGeom>
              <a:avLst/>
              <a:gdLst>
                <a:gd name="T0" fmla="*/ 30066779 w 24"/>
                <a:gd name="T1" fmla="*/ 0 h 16"/>
                <a:gd name="T2" fmla="*/ 0 w 24"/>
                <a:gd name="T3" fmla="*/ 32749913 h 16"/>
                <a:gd name="T4" fmla="*/ 30066779 w 24"/>
                <a:gd name="T5" fmla="*/ 52399491 h 16"/>
                <a:gd name="T6" fmla="*/ 67651721 w 24"/>
                <a:gd name="T7" fmla="*/ 26200650 h 16"/>
                <a:gd name="T8" fmla="*/ 90202284 w 24"/>
                <a:gd name="T9" fmla="*/ 6549258 h 16"/>
                <a:gd name="T10" fmla="*/ 30066779 w 24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6"/>
                <a:gd name="T20" fmla="*/ 24 w 24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6">
                  <a:moveTo>
                    <a:pt x="8" y="0"/>
                  </a:moveTo>
                  <a:lnTo>
                    <a:pt x="0" y="10"/>
                  </a:lnTo>
                  <a:lnTo>
                    <a:pt x="8" y="16"/>
                  </a:lnTo>
                  <a:lnTo>
                    <a:pt x="18" y="8"/>
                  </a:lnTo>
                  <a:lnTo>
                    <a:pt x="24" y="2"/>
                  </a:lnTo>
                  <a:lnTo>
                    <a:pt x="8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69" name="Freeform 217"/>
            <p:cNvSpPr>
              <a:spLocks/>
            </p:cNvSpPr>
            <p:nvPr/>
          </p:nvSpPr>
          <p:spPr bwMode="gray">
            <a:xfrm>
              <a:off x="2273326" y="4005894"/>
              <a:ext cx="147239" cy="57341"/>
            </a:xfrm>
            <a:custGeom>
              <a:avLst/>
              <a:gdLst>
                <a:gd name="T0" fmla="*/ 217987066 w 80"/>
                <a:gd name="T1" fmla="*/ 0 h 34"/>
                <a:gd name="T2" fmla="*/ 195436553 w 80"/>
                <a:gd name="T3" fmla="*/ 6549218 h 34"/>
                <a:gd name="T4" fmla="*/ 142819334 w 80"/>
                <a:gd name="T5" fmla="*/ 6549218 h 34"/>
                <a:gd name="T6" fmla="*/ 90202085 w 80"/>
                <a:gd name="T7" fmla="*/ 6549218 h 34"/>
                <a:gd name="T8" fmla="*/ 60135364 w 80"/>
                <a:gd name="T9" fmla="*/ 6549218 h 34"/>
                <a:gd name="T10" fmla="*/ 0 w 80"/>
                <a:gd name="T11" fmla="*/ 52399173 h 34"/>
                <a:gd name="T12" fmla="*/ 0 w 80"/>
                <a:gd name="T13" fmla="*/ 72048645 h 34"/>
                <a:gd name="T14" fmla="*/ 0 w 80"/>
                <a:gd name="T15" fmla="*/ 72048645 h 34"/>
                <a:gd name="T16" fmla="*/ 7516194 w 80"/>
                <a:gd name="T17" fmla="*/ 78597861 h 34"/>
                <a:gd name="T18" fmla="*/ 7516194 w 80"/>
                <a:gd name="T19" fmla="*/ 91698104 h 34"/>
                <a:gd name="T20" fmla="*/ 15034326 w 80"/>
                <a:gd name="T21" fmla="*/ 98247320 h 34"/>
                <a:gd name="T22" fmla="*/ 22550521 w 80"/>
                <a:gd name="T23" fmla="*/ 98247320 h 34"/>
                <a:gd name="T24" fmla="*/ 30066713 w 80"/>
                <a:gd name="T25" fmla="*/ 98247320 h 34"/>
                <a:gd name="T26" fmla="*/ 45101042 w 80"/>
                <a:gd name="T27" fmla="*/ 91698104 h 34"/>
                <a:gd name="T28" fmla="*/ 60135364 w 80"/>
                <a:gd name="T29" fmla="*/ 91698104 h 34"/>
                <a:gd name="T30" fmla="*/ 75167763 w 80"/>
                <a:gd name="T31" fmla="*/ 98247320 h 34"/>
                <a:gd name="T32" fmla="*/ 97718276 w 80"/>
                <a:gd name="T33" fmla="*/ 111347562 h 34"/>
                <a:gd name="T34" fmla="*/ 97718276 w 80"/>
                <a:gd name="T35" fmla="*/ 104798346 h 34"/>
                <a:gd name="T36" fmla="*/ 112752598 w 80"/>
                <a:gd name="T37" fmla="*/ 91698104 h 34"/>
                <a:gd name="T38" fmla="*/ 150337464 w 80"/>
                <a:gd name="T39" fmla="*/ 85148887 h 34"/>
                <a:gd name="T40" fmla="*/ 217987066 w 80"/>
                <a:gd name="T41" fmla="*/ 78597861 h 34"/>
                <a:gd name="T42" fmla="*/ 217987066 w 80"/>
                <a:gd name="T43" fmla="*/ 78597861 h 34"/>
                <a:gd name="T44" fmla="*/ 217987066 w 80"/>
                <a:gd name="T45" fmla="*/ 72048645 h 34"/>
                <a:gd name="T46" fmla="*/ 217987066 w 80"/>
                <a:gd name="T47" fmla="*/ 65499429 h 34"/>
                <a:gd name="T48" fmla="*/ 225505197 w 80"/>
                <a:gd name="T49" fmla="*/ 52399173 h 34"/>
                <a:gd name="T50" fmla="*/ 233021388 w 80"/>
                <a:gd name="T51" fmla="*/ 45848147 h 34"/>
                <a:gd name="T52" fmla="*/ 248055710 w 80"/>
                <a:gd name="T53" fmla="*/ 39298931 h 34"/>
                <a:gd name="T54" fmla="*/ 270606284 w 80"/>
                <a:gd name="T55" fmla="*/ 32749715 h 34"/>
                <a:gd name="T56" fmla="*/ 300672990 w 80"/>
                <a:gd name="T57" fmla="*/ 32749715 h 34"/>
                <a:gd name="T58" fmla="*/ 293156798 w 80"/>
                <a:gd name="T59" fmla="*/ 26198682 h 34"/>
                <a:gd name="T60" fmla="*/ 285638668 w 80"/>
                <a:gd name="T61" fmla="*/ 26198682 h 34"/>
                <a:gd name="T62" fmla="*/ 263088154 w 80"/>
                <a:gd name="T63" fmla="*/ 26198682 h 34"/>
                <a:gd name="T64" fmla="*/ 240537580 w 80"/>
                <a:gd name="T65" fmla="*/ 19649465 h 34"/>
                <a:gd name="T66" fmla="*/ 225505197 w 80"/>
                <a:gd name="T67" fmla="*/ 13100246 h 34"/>
                <a:gd name="T68" fmla="*/ 217987066 w 80"/>
                <a:gd name="T69" fmla="*/ 0 h 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0"/>
                <a:gd name="T106" fmla="*/ 0 h 34"/>
                <a:gd name="T107" fmla="*/ 80 w 80"/>
                <a:gd name="T108" fmla="*/ 34 h 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0" h="34">
                  <a:moveTo>
                    <a:pt x="58" y="0"/>
                  </a:moveTo>
                  <a:lnTo>
                    <a:pt x="52" y="2"/>
                  </a:lnTo>
                  <a:lnTo>
                    <a:pt x="38" y="2"/>
                  </a:lnTo>
                  <a:lnTo>
                    <a:pt x="24" y="2"/>
                  </a:lnTo>
                  <a:lnTo>
                    <a:pt x="16" y="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8" y="30"/>
                  </a:lnTo>
                  <a:lnTo>
                    <a:pt x="12" y="28"/>
                  </a:lnTo>
                  <a:lnTo>
                    <a:pt x="16" y="28"/>
                  </a:lnTo>
                  <a:lnTo>
                    <a:pt x="20" y="30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30" y="28"/>
                  </a:lnTo>
                  <a:lnTo>
                    <a:pt x="40" y="26"/>
                  </a:lnTo>
                  <a:lnTo>
                    <a:pt x="58" y="24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60" y="16"/>
                  </a:lnTo>
                  <a:lnTo>
                    <a:pt x="62" y="14"/>
                  </a:lnTo>
                  <a:lnTo>
                    <a:pt x="66" y="12"/>
                  </a:lnTo>
                  <a:lnTo>
                    <a:pt x="72" y="10"/>
                  </a:lnTo>
                  <a:lnTo>
                    <a:pt x="80" y="10"/>
                  </a:lnTo>
                  <a:lnTo>
                    <a:pt x="78" y="8"/>
                  </a:lnTo>
                  <a:lnTo>
                    <a:pt x="76" y="8"/>
                  </a:lnTo>
                  <a:lnTo>
                    <a:pt x="70" y="8"/>
                  </a:lnTo>
                  <a:lnTo>
                    <a:pt x="64" y="6"/>
                  </a:lnTo>
                  <a:lnTo>
                    <a:pt x="60" y="4"/>
                  </a:lnTo>
                  <a:lnTo>
                    <a:pt x="58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0" name="Freeform 218"/>
            <p:cNvSpPr>
              <a:spLocks/>
            </p:cNvSpPr>
            <p:nvPr/>
          </p:nvSpPr>
          <p:spPr bwMode="gray">
            <a:xfrm>
              <a:off x="2273326" y="4005894"/>
              <a:ext cx="147239" cy="57341"/>
            </a:xfrm>
            <a:custGeom>
              <a:avLst/>
              <a:gdLst>
                <a:gd name="T0" fmla="*/ 210470875 w 80"/>
                <a:gd name="T1" fmla="*/ 0 h 34"/>
                <a:gd name="T2" fmla="*/ 187920361 w 80"/>
                <a:gd name="T3" fmla="*/ 6549218 h 34"/>
                <a:gd name="T4" fmla="*/ 142819334 w 80"/>
                <a:gd name="T5" fmla="*/ 6549218 h 34"/>
                <a:gd name="T6" fmla="*/ 90202085 w 80"/>
                <a:gd name="T7" fmla="*/ 6549218 h 34"/>
                <a:gd name="T8" fmla="*/ 60135364 w 80"/>
                <a:gd name="T9" fmla="*/ 6549218 h 34"/>
                <a:gd name="T10" fmla="*/ 0 w 80"/>
                <a:gd name="T11" fmla="*/ 52399173 h 34"/>
                <a:gd name="T12" fmla="*/ 0 w 80"/>
                <a:gd name="T13" fmla="*/ 72048645 h 34"/>
                <a:gd name="T14" fmla="*/ 0 w 80"/>
                <a:gd name="T15" fmla="*/ 72048645 h 34"/>
                <a:gd name="T16" fmla="*/ 7516194 w 80"/>
                <a:gd name="T17" fmla="*/ 78597861 h 34"/>
                <a:gd name="T18" fmla="*/ 7516194 w 80"/>
                <a:gd name="T19" fmla="*/ 91698104 h 34"/>
                <a:gd name="T20" fmla="*/ 15034326 w 80"/>
                <a:gd name="T21" fmla="*/ 98247320 h 34"/>
                <a:gd name="T22" fmla="*/ 22550521 w 80"/>
                <a:gd name="T23" fmla="*/ 98247320 h 34"/>
                <a:gd name="T24" fmla="*/ 30066713 w 80"/>
                <a:gd name="T25" fmla="*/ 98247320 h 34"/>
                <a:gd name="T26" fmla="*/ 45101042 w 80"/>
                <a:gd name="T27" fmla="*/ 91698104 h 34"/>
                <a:gd name="T28" fmla="*/ 60135364 w 80"/>
                <a:gd name="T29" fmla="*/ 91698104 h 34"/>
                <a:gd name="T30" fmla="*/ 75167763 w 80"/>
                <a:gd name="T31" fmla="*/ 98247320 h 34"/>
                <a:gd name="T32" fmla="*/ 97718276 w 80"/>
                <a:gd name="T33" fmla="*/ 111347562 h 34"/>
                <a:gd name="T34" fmla="*/ 97718276 w 80"/>
                <a:gd name="T35" fmla="*/ 104798346 h 34"/>
                <a:gd name="T36" fmla="*/ 112752598 w 80"/>
                <a:gd name="T37" fmla="*/ 91698104 h 34"/>
                <a:gd name="T38" fmla="*/ 150337464 w 80"/>
                <a:gd name="T39" fmla="*/ 85148887 h 34"/>
                <a:gd name="T40" fmla="*/ 217987066 w 80"/>
                <a:gd name="T41" fmla="*/ 78597861 h 34"/>
                <a:gd name="T42" fmla="*/ 217987066 w 80"/>
                <a:gd name="T43" fmla="*/ 78597861 h 34"/>
                <a:gd name="T44" fmla="*/ 217987066 w 80"/>
                <a:gd name="T45" fmla="*/ 72048645 h 34"/>
                <a:gd name="T46" fmla="*/ 217987066 w 80"/>
                <a:gd name="T47" fmla="*/ 65499429 h 34"/>
                <a:gd name="T48" fmla="*/ 225505197 w 80"/>
                <a:gd name="T49" fmla="*/ 52399173 h 34"/>
                <a:gd name="T50" fmla="*/ 233021388 w 80"/>
                <a:gd name="T51" fmla="*/ 45848147 h 34"/>
                <a:gd name="T52" fmla="*/ 248055710 w 80"/>
                <a:gd name="T53" fmla="*/ 39298931 h 34"/>
                <a:gd name="T54" fmla="*/ 270606284 w 80"/>
                <a:gd name="T55" fmla="*/ 32749715 h 34"/>
                <a:gd name="T56" fmla="*/ 300672990 w 80"/>
                <a:gd name="T57" fmla="*/ 32749715 h 34"/>
                <a:gd name="T58" fmla="*/ 293156798 w 80"/>
                <a:gd name="T59" fmla="*/ 26198682 h 34"/>
                <a:gd name="T60" fmla="*/ 278122476 w 80"/>
                <a:gd name="T61" fmla="*/ 26198682 h 34"/>
                <a:gd name="T62" fmla="*/ 263088154 w 80"/>
                <a:gd name="T63" fmla="*/ 26198682 h 34"/>
                <a:gd name="T64" fmla="*/ 240537580 w 80"/>
                <a:gd name="T65" fmla="*/ 19649465 h 34"/>
                <a:gd name="T66" fmla="*/ 225505197 w 80"/>
                <a:gd name="T67" fmla="*/ 13100246 h 34"/>
                <a:gd name="T68" fmla="*/ 210470875 w 80"/>
                <a:gd name="T69" fmla="*/ 0 h 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0"/>
                <a:gd name="T106" fmla="*/ 0 h 34"/>
                <a:gd name="T107" fmla="*/ 80 w 80"/>
                <a:gd name="T108" fmla="*/ 34 h 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0" h="34">
                  <a:moveTo>
                    <a:pt x="56" y="0"/>
                  </a:moveTo>
                  <a:lnTo>
                    <a:pt x="50" y="2"/>
                  </a:lnTo>
                  <a:lnTo>
                    <a:pt x="38" y="2"/>
                  </a:lnTo>
                  <a:lnTo>
                    <a:pt x="24" y="2"/>
                  </a:lnTo>
                  <a:lnTo>
                    <a:pt x="16" y="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8" y="30"/>
                  </a:lnTo>
                  <a:lnTo>
                    <a:pt x="12" y="28"/>
                  </a:lnTo>
                  <a:lnTo>
                    <a:pt x="16" y="28"/>
                  </a:lnTo>
                  <a:lnTo>
                    <a:pt x="20" y="30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30" y="28"/>
                  </a:lnTo>
                  <a:lnTo>
                    <a:pt x="40" y="26"/>
                  </a:lnTo>
                  <a:lnTo>
                    <a:pt x="58" y="24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60" y="16"/>
                  </a:lnTo>
                  <a:lnTo>
                    <a:pt x="62" y="14"/>
                  </a:lnTo>
                  <a:lnTo>
                    <a:pt x="66" y="12"/>
                  </a:lnTo>
                  <a:lnTo>
                    <a:pt x="72" y="10"/>
                  </a:lnTo>
                  <a:lnTo>
                    <a:pt x="80" y="10"/>
                  </a:lnTo>
                  <a:lnTo>
                    <a:pt x="78" y="8"/>
                  </a:lnTo>
                  <a:lnTo>
                    <a:pt x="74" y="8"/>
                  </a:lnTo>
                  <a:lnTo>
                    <a:pt x="70" y="8"/>
                  </a:lnTo>
                  <a:lnTo>
                    <a:pt x="64" y="6"/>
                  </a:lnTo>
                  <a:lnTo>
                    <a:pt x="60" y="4"/>
                  </a:lnTo>
                  <a:lnTo>
                    <a:pt x="5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1" name="Freeform 219"/>
            <p:cNvSpPr>
              <a:spLocks/>
            </p:cNvSpPr>
            <p:nvPr/>
          </p:nvSpPr>
          <p:spPr bwMode="gray">
            <a:xfrm>
              <a:off x="690499" y="2600291"/>
              <a:ext cx="622701" cy="686627"/>
            </a:xfrm>
            <a:custGeom>
              <a:avLst/>
              <a:gdLst>
                <a:gd name="T0" fmla="*/ 1135044816 w 336"/>
                <a:gd name="T1" fmla="*/ 144097176 h 412"/>
                <a:gd name="T2" fmla="*/ 1180145941 w 336"/>
                <a:gd name="T3" fmla="*/ 137546155 h 412"/>
                <a:gd name="T4" fmla="*/ 1172629733 w 336"/>
                <a:gd name="T5" fmla="*/ 137546155 h 412"/>
                <a:gd name="T6" fmla="*/ 1225247066 w 336"/>
                <a:gd name="T7" fmla="*/ 124447733 h 412"/>
                <a:gd name="T8" fmla="*/ 1240281421 w 336"/>
                <a:gd name="T9" fmla="*/ 72048588 h 412"/>
                <a:gd name="T10" fmla="*/ 1135044816 w 336"/>
                <a:gd name="T11" fmla="*/ 13100235 h 412"/>
                <a:gd name="T12" fmla="*/ 939607658 w 336"/>
                <a:gd name="T13" fmla="*/ 26198661 h 412"/>
                <a:gd name="T14" fmla="*/ 864437824 w 336"/>
                <a:gd name="T15" fmla="*/ 45848111 h 412"/>
                <a:gd name="T16" fmla="*/ 819336699 w 336"/>
                <a:gd name="T17" fmla="*/ 65497567 h 412"/>
                <a:gd name="T18" fmla="*/ 804304283 w 336"/>
                <a:gd name="T19" fmla="*/ 85148820 h 412"/>
                <a:gd name="T20" fmla="*/ 766719366 w 336"/>
                <a:gd name="T21" fmla="*/ 117896684 h 412"/>
                <a:gd name="T22" fmla="*/ 729134449 w 336"/>
                <a:gd name="T23" fmla="*/ 111347473 h 412"/>
                <a:gd name="T24" fmla="*/ 699067679 w 336"/>
                <a:gd name="T25" fmla="*/ 111347473 h 412"/>
                <a:gd name="T26" fmla="*/ 661482762 w 336"/>
                <a:gd name="T27" fmla="*/ 157195598 h 412"/>
                <a:gd name="T28" fmla="*/ 593831075 w 336"/>
                <a:gd name="T29" fmla="*/ 189945272 h 412"/>
                <a:gd name="T30" fmla="*/ 556248096 w 336"/>
                <a:gd name="T31" fmla="*/ 248893657 h 412"/>
                <a:gd name="T32" fmla="*/ 511146971 w 336"/>
                <a:gd name="T33" fmla="*/ 373341334 h 412"/>
                <a:gd name="T34" fmla="*/ 398394038 w 336"/>
                <a:gd name="T35" fmla="*/ 556737452 h 412"/>
                <a:gd name="T36" fmla="*/ 353292913 w 336"/>
                <a:gd name="T37" fmla="*/ 654984665 h 412"/>
                <a:gd name="T38" fmla="*/ 270606871 w 336"/>
                <a:gd name="T39" fmla="*/ 753231879 h 412"/>
                <a:gd name="T40" fmla="*/ 97718488 w 336"/>
                <a:gd name="T41" fmla="*/ 910429230 h 412"/>
                <a:gd name="T42" fmla="*/ 60135495 w 336"/>
                <a:gd name="T43" fmla="*/ 930078673 h 412"/>
                <a:gd name="T44" fmla="*/ 30066778 w 336"/>
                <a:gd name="T45" fmla="*/ 982476206 h 412"/>
                <a:gd name="T46" fmla="*/ 15034358 w 336"/>
                <a:gd name="T47" fmla="*/ 1093823652 h 412"/>
                <a:gd name="T48" fmla="*/ 37584932 w 336"/>
                <a:gd name="T49" fmla="*/ 1126573326 h 412"/>
                <a:gd name="T50" fmla="*/ 22550570 w 336"/>
                <a:gd name="T51" fmla="*/ 1152773789 h 412"/>
                <a:gd name="T52" fmla="*/ 7516210 w 336"/>
                <a:gd name="T53" fmla="*/ 1192072675 h 412"/>
                <a:gd name="T54" fmla="*/ 15034358 w 336"/>
                <a:gd name="T55" fmla="*/ 1257570214 h 412"/>
                <a:gd name="T56" fmla="*/ 37584932 w 336"/>
                <a:gd name="T57" fmla="*/ 1309969331 h 412"/>
                <a:gd name="T58" fmla="*/ 105236635 w 336"/>
                <a:gd name="T59" fmla="*/ 1349268216 h 412"/>
                <a:gd name="T60" fmla="*/ 172888352 w 336"/>
                <a:gd name="T61" fmla="*/ 1316518542 h 412"/>
                <a:gd name="T62" fmla="*/ 202955123 w 336"/>
                <a:gd name="T63" fmla="*/ 1277219656 h 412"/>
                <a:gd name="T64" fmla="*/ 217989477 w 336"/>
                <a:gd name="T65" fmla="*/ 1231371560 h 412"/>
                <a:gd name="T66" fmla="*/ 255572516 w 336"/>
                <a:gd name="T67" fmla="*/ 1211722117 h 412"/>
                <a:gd name="T68" fmla="*/ 285641225 w 336"/>
                <a:gd name="T69" fmla="*/ 1172423232 h 412"/>
                <a:gd name="T70" fmla="*/ 300673641 w 336"/>
                <a:gd name="T71" fmla="*/ 1120024115 h 412"/>
                <a:gd name="T72" fmla="*/ 345774766 w 336"/>
                <a:gd name="T73" fmla="*/ 1159323000 h 412"/>
                <a:gd name="T74" fmla="*/ 375843475 w 336"/>
                <a:gd name="T75" fmla="*/ 1041426344 h 412"/>
                <a:gd name="T76" fmla="*/ 383359683 w 336"/>
                <a:gd name="T77" fmla="*/ 851480902 h 412"/>
                <a:gd name="T78" fmla="*/ 496112496 w 336"/>
                <a:gd name="T79" fmla="*/ 648435454 h 412"/>
                <a:gd name="T80" fmla="*/ 526179387 w 336"/>
                <a:gd name="T81" fmla="*/ 582936106 h 412"/>
                <a:gd name="T82" fmla="*/ 578798659 w 336"/>
                <a:gd name="T83" fmla="*/ 530536989 h 412"/>
                <a:gd name="T84" fmla="*/ 608865429 w 336"/>
                <a:gd name="T85" fmla="*/ 438838873 h 412"/>
                <a:gd name="T86" fmla="*/ 638932200 w 336"/>
                <a:gd name="T87" fmla="*/ 366792123 h 412"/>
                <a:gd name="T88" fmla="*/ 841887262 w 336"/>
                <a:gd name="T89" fmla="*/ 209594715 h 412"/>
                <a:gd name="T90" fmla="*/ 894506533 w 336"/>
                <a:gd name="T91" fmla="*/ 216145736 h 412"/>
                <a:gd name="T92" fmla="*/ 992224991 w 336"/>
                <a:gd name="T93" fmla="*/ 229244158 h 412"/>
                <a:gd name="T94" fmla="*/ 1037326358 w 336"/>
                <a:gd name="T95" fmla="*/ 209594715 h 412"/>
                <a:gd name="T96" fmla="*/ 1044842566 w 336"/>
                <a:gd name="T97" fmla="*/ 183396061 h 412"/>
                <a:gd name="T98" fmla="*/ 1104978046 w 336"/>
                <a:gd name="T99" fmla="*/ 163746619 h 412"/>
                <a:gd name="T100" fmla="*/ 1232765213 w 336"/>
                <a:gd name="T101" fmla="*/ 209594715 h 412"/>
                <a:gd name="T102" fmla="*/ 1225247066 w 336"/>
                <a:gd name="T103" fmla="*/ 170295830 h 41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6"/>
                <a:gd name="T157" fmla="*/ 0 h 412"/>
                <a:gd name="T158" fmla="*/ 336 w 336"/>
                <a:gd name="T159" fmla="*/ 412 h 41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6" h="412">
                  <a:moveTo>
                    <a:pt x="326" y="52"/>
                  </a:moveTo>
                  <a:lnTo>
                    <a:pt x="314" y="48"/>
                  </a:lnTo>
                  <a:lnTo>
                    <a:pt x="308" y="46"/>
                  </a:lnTo>
                  <a:lnTo>
                    <a:pt x="302" y="44"/>
                  </a:lnTo>
                  <a:lnTo>
                    <a:pt x="300" y="44"/>
                  </a:lnTo>
                  <a:lnTo>
                    <a:pt x="298" y="44"/>
                  </a:lnTo>
                  <a:lnTo>
                    <a:pt x="314" y="42"/>
                  </a:lnTo>
                  <a:lnTo>
                    <a:pt x="312" y="42"/>
                  </a:lnTo>
                  <a:lnTo>
                    <a:pt x="314" y="42"/>
                  </a:lnTo>
                  <a:lnTo>
                    <a:pt x="318" y="42"/>
                  </a:lnTo>
                  <a:lnTo>
                    <a:pt x="322" y="40"/>
                  </a:lnTo>
                  <a:lnTo>
                    <a:pt x="326" y="38"/>
                  </a:lnTo>
                  <a:lnTo>
                    <a:pt x="328" y="34"/>
                  </a:lnTo>
                  <a:lnTo>
                    <a:pt x="328" y="30"/>
                  </a:lnTo>
                  <a:lnTo>
                    <a:pt x="330" y="26"/>
                  </a:lnTo>
                  <a:lnTo>
                    <a:pt x="330" y="22"/>
                  </a:lnTo>
                  <a:lnTo>
                    <a:pt x="314" y="20"/>
                  </a:lnTo>
                  <a:lnTo>
                    <a:pt x="310" y="10"/>
                  </a:lnTo>
                  <a:lnTo>
                    <a:pt x="302" y="4"/>
                  </a:lnTo>
                  <a:lnTo>
                    <a:pt x="282" y="6"/>
                  </a:lnTo>
                  <a:lnTo>
                    <a:pt x="258" y="0"/>
                  </a:lnTo>
                  <a:lnTo>
                    <a:pt x="256" y="4"/>
                  </a:lnTo>
                  <a:lnTo>
                    <a:pt x="250" y="8"/>
                  </a:lnTo>
                  <a:lnTo>
                    <a:pt x="246" y="12"/>
                  </a:lnTo>
                  <a:lnTo>
                    <a:pt x="240" y="12"/>
                  </a:lnTo>
                  <a:lnTo>
                    <a:pt x="234" y="14"/>
                  </a:lnTo>
                  <a:lnTo>
                    <a:pt x="230" y="14"/>
                  </a:lnTo>
                  <a:lnTo>
                    <a:pt x="224" y="16"/>
                  </a:lnTo>
                  <a:lnTo>
                    <a:pt x="220" y="18"/>
                  </a:lnTo>
                  <a:lnTo>
                    <a:pt x="218" y="20"/>
                  </a:lnTo>
                  <a:lnTo>
                    <a:pt x="216" y="22"/>
                  </a:lnTo>
                  <a:lnTo>
                    <a:pt x="214" y="26"/>
                  </a:lnTo>
                  <a:lnTo>
                    <a:pt x="214" y="28"/>
                  </a:lnTo>
                  <a:lnTo>
                    <a:pt x="212" y="32"/>
                  </a:lnTo>
                  <a:lnTo>
                    <a:pt x="208" y="36"/>
                  </a:lnTo>
                  <a:lnTo>
                    <a:pt x="204" y="36"/>
                  </a:lnTo>
                  <a:lnTo>
                    <a:pt x="200" y="36"/>
                  </a:lnTo>
                  <a:lnTo>
                    <a:pt x="196" y="36"/>
                  </a:lnTo>
                  <a:lnTo>
                    <a:pt x="196" y="34"/>
                  </a:lnTo>
                  <a:lnTo>
                    <a:pt x="194" y="34"/>
                  </a:lnTo>
                  <a:lnTo>
                    <a:pt x="194" y="32"/>
                  </a:lnTo>
                  <a:lnTo>
                    <a:pt x="190" y="32"/>
                  </a:lnTo>
                  <a:lnTo>
                    <a:pt x="186" y="34"/>
                  </a:lnTo>
                  <a:lnTo>
                    <a:pt x="182" y="38"/>
                  </a:lnTo>
                  <a:lnTo>
                    <a:pt x="178" y="42"/>
                  </a:lnTo>
                  <a:lnTo>
                    <a:pt x="176" y="46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68" y="54"/>
                  </a:lnTo>
                  <a:lnTo>
                    <a:pt x="162" y="56"/>
                  </a:lnTo>
                  <a:lnTo>
                    <a:pt x="158" y="58"/>
                  </a:lnTo>
                  <a:lnTo>
                    <a:pt x="154" y="62"/>
                  </a:lnTo>
                  <a:lnTo>
                    <a:pt x="152" y="66"/>
                  </a:lnTo>
                  <a:lnTo>
                    <a:pt x="150" y="70"/>
                  </a:lnTo>
                  <a:lnTo>
                    <a:pt x="148" y="76"/>
                  </a:lnTo>
                  <a:lnTo>
                    <a:pt x="148" y="80"/>
                  </a:lnTo>
                  <a:lnTo>
                    <a:pt x="148" y="82"/>
                  </a:lnTo>
                  <a:lnTo>
                    <a:pt x="136" y="114"/>
                  </a:lnTo>
                  <a:lnTo>
                    <a:pt x="116" y="150"/>
                  </a:lnTo>
                  <a:lnTo>
                    <a:pt x="114" y="152"/>
                  </a:lnTo>
                  <a:lnTo>
                    <a:pt x="110" y="160"/>
                  </a:lnTo>
                  <a:lnTo>
                    <a:pt x="106" y="170"/>
                  </a:lnTo>
                  <a:lnTo>
                    <a:pt x="102" y="180"/>
                  </a:lnTo>
                  <a:lnTo>
                    <a:pt x="100" y="184"/>
                  </a:lnTo>
                  <a:lnTo>
                    <a:pt x="98" y="190"/>
                  </a:lnTo>
                  <a:lnTo>
                    <a:pt x="94" y="200"/>
                  </a:lnTo>
                  <a:lnTo>
                    <a:pt x="88" y="212"/>
                  </a:lnTo>
                  <a:lnTo>
                    <a:pt x="84" y="220"/>
                  </a:lnTo>
                  <a:lnTo>
                    <a:pt x="82" y="224"/>
                  </a:lnTo>
                  <a:lnTo>
                    <a:pt x="72" y="230"/>
                  </a:lnTo>
                  <a:lnTo>
                    <a:pt x="54" y="254"/>
                  </a:lnTo>
                  <a:lnTo>
                    <a:pt x="32" y="268"/>
                  </a:lnTo>
                  <a:lnTo>
                    <a:pt x="30" y="274"/>
                  </a:lnTo>
                  <a:lnTo>
                    <a:pt x="26" y="278"/>
                  </a:lnTo>
                  <a:lnTo>
                    <a:pt x="22" y="280"/>
                  </a:lnTo>
                  <a:lnTo>
                    <a:pt x="20" y="282"/>
                  </a:lnTo>
                  <a:lnTo>
                    <a:pt x="16" y="284"/>
                  </a:lnTo>
                  <a:lnTo>
                    <a:pt x="14" y="290"/>
                  </a:lnTo>
                  <a:lnTo>
                    <a:pt x="12" y="294"/>
                  </a:lnTo>
                  <a:lnTo>
                    <a:pt x="10" y="298"/>
                  </a:lnTo>
                  <a:lnTo>
                    <a:pt x="8" y="300"/>
                  </a:lnTo>
                  <a:lnTo>
                    <a:pt x="2" y="312"/>
                  </a:lnTo>
                  <a:lnTo>
                    <a:pt x="0" y="324"/>
                  </a:lnTo>
                  <a:lnTo>
                    <a:pt x="4" y="334"/>
                  </a:lnTo>
                  <a:lnTo>
                    <a:pt x="8" y="338"/>
                  </a:lnTo>
                  <a:lnTo>
                    <a:pt x="10" y="340"/>
                  </a:lnTo>
                  <a:lnTo>
                    <a:pt x="10" y="342"/>
                  </a:lnTo>
                  <a:lnTo>
                    <a:pt x="10" y="344"/>
                  </a:lnTo>
                  <a:lnTo>
                    <a:pt x="8" y="344"/>
                  </a:lnTo>
                  <a:lnTo>
                    <a:pt x="8" y="346"/>
                  </a:lnTo>
                  <a:lnTo>
                    <a:pt x="6" y="348"/>
                  </a:lnTo>
                  <a:lnTo>
                    <a:pt x="6" y="352"/>
                  </a:lnTo>
                  <a:lnTo>
                    <a:pt x="6" y="356"/>
                  </a:lnTo>
                  <a:lnTo>
                    <a:pt x="6" y="358"/>
                  </a:lnTo>
                  <a:lnTo>
                    <a:pt x="2" y="364"/>
                  </a:lnTo>
                  <a:lnTo>
                    <a:pt x="2" y="370"/>
                  </a:lnTo>
                  <a:lnTo>
                    <a:pt x="2" y="376"/>
                  </a:lnTo>
                  <a:lnTo>
                    <a:pt x="2" y="380"/>
                  </a:lnTo>
                  <a:lnTo>
                    <a:pt x="4" y="384"/>
                  </a:lnTo>
                  <a:lnTo>
                    <a:pt x="4" y="386"/>
                  </a:lnTo>
                  <a:lnTo>
                    <a:pt x="4" y="388"/>
                  </a:lnTo>
                  <a:lnTo>
                    <a:pt x="8" y="394"/>
                  </a:lnTo>
                  <a:lnTo>
                    <a:pt x="10" y="400"/>
                  </a:lnTo>
                  <a:lnTo>
                    <a:pt x="16" y="404"/>
                  </a:lnTo>
                  <a:lnTo>
                    <a:pt x="20" y="408"/>
                  </a:lnTo>
                  <a:lnTo>
                    <a:pt x="24" y="410"/>
                  </a:lnTo>
                  <a:lnTo>
                    <a:pt x="28" y="412"/>
                  </a:lnTo>
                  <a:lnTo>
                    <a:pt x="30" y="412"/>
                  </a:lnTo>
                  <a:lnTo>
                    <a:pt x="36" y="410"/>
                  </a:lnTo>
                  <a:lnTo>
                    <a:pt x="42" y="406"/>
                  </a:lnTo>
                  <a:lnTo>
                    <a:pt x="46" y="402"/>
                  </a:lnTo>
                  <a:lnTo>
                    <a:pt x="50" y="398"/>
                  </a:lnTo>
                  <a:lnTo>
                    <a:pt x="52" y="394"/>
                  </a:lnTo>
                  <a:lnTo>
                    <a:pt x="54" y="392"/>
                  </a:lnTo>
                  <a:lnTo>
                    <a:pt x="54" y="390"/>
                  </a:lnTo>
                  <a:lnTo>
                    <a:pt x="54" y="384"/>
                  </a:lnTo>
                  <a:lnTo>
                    <a:pt x="56" y="380"/>
                  </a:lnTo>
                  <a:lnTo>
                    <a:pt x="56" y="376"/>
                  </a:lnTo>
                  <a:lnTo>
                    <a:pt x="58" y="376"/>
                  </a:lnTo>
                  <a:lnTo>
                    <a:pt x="58" y="374"/>
                  </a:lnTo>
                  <a:lnTo>
                    <a:pt x="62" y="374"/>
                  </a:lnTo>
                  <a:lnTo>
                    <a:pt x="64" y="372"/>
                  </a:lnTo>
                  <a:lnTo>
                    <a:pt x="68" y="370"/>
                  </a:lnTo>
                  <a:lnTo>
                    <a:pt x="70" y="368"/>
                  </a:lnTo>
                  <a:lnTo>
                    <a:pt x="70" y="366"/>
                  </a:lnTo>
                  <a:lnTo>
                    <a:pt x="72" y="364"/>
                  </a:lnTo>
                  <a:lnTo>
                    <a:pt x="76" y="358"/>
                  </a:lnTo>
                  <a:lnTo>
                    <a:pt x="78" y="352"/>
                  </a:lnTo>
                  <a:lnTo>
                    <a:pt x="80" y="346"/>
                  </a:lnTo>
                  <a:lnTo>
                    <a:pt x="80" y="344"/>
                  </a:lnTo>
                  <a:lnTo>
                    <a:pt x="80" y="342"/>
                  </a:lnTo>
                  <a:lnTo>
                    <a:pt x="80" y="340"/>
                  </a:lnTo>
                  <a:lnTo>
                    <a:pt x="86" y="356"/>
                  </a:lnTo>
                  <a:lnTo>
                    <a:pt x="88" y="356"/>
                  </a:lnTo>
                  <a:lnTo>
                    <a:pt x="92" y="354"/>
                  </a:lnTo>
                  <a:lnTo>
                    <a:pt x="96" y="350"/>
                  </a:lnTo>
                  <a:lnTo>
                    <a:pt x="100" y="340"/>
                  </a:lnTo>
                  <a:lnTo>
                    <a:pt x="100" y="324"/>
                  </a:lnTo>
                  <a:lnTo>
                    <a:pt x="100" y="318"/>
                  </a:lnTo>
                  <a:lnTo>
                    <a:pt x="100" y="306"/>
                  </a:lnTo>
                  <a:lnTo>
                    <a:pt x="102" y="290"/>
                  </a:lnTo>
                  <a:lnTo>
                    <a:pt x="102" y="274"/>
                  </a:lnTo>
                  <a:lnTo>
                    <a:pt x="102" y="260"/>
                  </a:lnTo>
                  <a:lnTo>
                    <a:pt x="98" y="254"/>
                  </a:lnTo>
                  <a:lnTo>
                    <a:pt x="120" y="240"/>
                  </a:lnTo>
                  <a:lnTo>
                    <a:pt x="122" y="216"/>
                  </a:lnTo>
                  <a:lnTo>
                    <a:pt x="132" y="198"/>
                  </a:lnTo>
                  <a:lnTo>
                    <a:pt x="134" y="182"/>
                  </a:lnTo>
                  <a:lnTo>
                    <a:pt x="136" y="182"/>
                  </a:lnTo>
                  <a:lnTo>
                    <a:pt x="138" y="182"/>
                  </a:lnTo>
                  <a:lnTo>
                    <a:pt x="140" y="178"/>
                  </a:lnTo>
                  <a:lnTo>
                    <a:pt x="144" y="174"/>
                  </a:lnTo>
                  <a:lnTo>
                    <a:pt x="148" y="170"/>
                  </a:lnTo>
                  <a:lnTo>
                    <a:pt x="152" y="166"/>
                  </a:lnTo>
                  <a:lnTo>
                    <a:pt x="154" y="162"/>
                  </a:lnTo>
                  <a:lnTo>
                    <a:pt x="158" y="158"/>
                  </a:lnTo>
                  <a:lnTo>
                    <a:pt x="158" y="136"/>
                  </a:lnTo>
                  <a:lnTo>
                    <a:pt x="160" y="134"/>
                  </a:lnTo>
                  <a:lnTo>
                    <a:pt x="162" y="134"/>
                  </a:lnTo>
                  <a:lnTo>
                    <a:pt x="164" y="130"/>
                  </a:lnTo>
                  <a:lnTo>
                    <a:pt x="166" y="124"/>
                  </a:lnTo>
                  <a:lnTo>
                    <a:pt x="166" y="122"/>
                  </a:lnTo>
                  <a:lnTo>
                    <a:pt x="170" y="112"/>
                  </a:lnTo>
                  <a:lnTo>
                    <a:pt x="178" y="98"/>
                  </a:lnTo>
                  <a:lnTo>
                    <a:pt x="196" y="82"/>
                  </a:lnTo>
                  <a:lnTo>
                    <a:pt x="224" y="64"/>
                  </a:lnTo>
                  <a:lnTo>
                    <a:pt x="226" y="64"/>
                  </a:lnTo>
                  <a:lnTo>
                    <a:pt x="230" y="64"/>
                  </a:lnTo>
                  <a:lnTo>
                    <a:pt x="234" y="64"/>
                  </a:lnTo>
                  <a:lnTo>
                    <a:pt x="238" y="66"/>
                  </a:lnTo>
                  <a:lnTo>
                    <a:pt x="242" y="70"/>
                  </a:lnTo>
                  <a:lnTo>
                    <a:pt x="260" y="72"/>
                  </a:lnTo>
                  <a:lnTo>
                    <a:pt x="264" y="70"/>
                  </a:lnTo>
                  <a:lnTo>
                    <a:pt x="266" y="70"/>
                  </a:lnTo>
                  <a:lnTo>
                    <a:pt x="270" y="68"/>
                  </a:lnTo>
                  <a:lnTo>
                    <a:pt x="272" y="66"/>
                  </a:lnTo>
                  <a:lnTo>
                    <a:pt x="276" y="64"/>
                  </a:lnTo>
                  <a:lnTo>
                    <a:pt x="276" y="60"/>
                  </a:lnTo>
                  <a:lnTo>
                    <a:pt x="276" y="58"/>
                  </a:lnTo>
                  <a:lnTo>
                    <a:pt x="278" y="56"/>
                  </a:lnTo>
                  <a:lnTo>
                    <a:pt x="280" y="52"/>
                  </a:lnTo>
                  <a:lnTo>
                    <a:pt x="284" y="50"/>
                  </a:lnTo>
                  <a:lnTo>
                    <a:pt x="288" y="50"/>
                  </a:lnTo>
                  <a:lnTo>
                    <a:pt x="294" y="50"/>
                  </a:lnTo>
                  <a:lnTo>
                    <a:pt x="326" y="66"/>
                  </a:lnTo>
                  <a:lnTo>
                    <a:pt x="328" y="64"/>
                  </a:lnTo>
                  <a:lnTo>
                    <a:pt x="328" y="62"/>
                  </a:lnTo>
                  <a:lnTo>
                    <a:pt x="328" y="56"/>
                  </a:lnTo>
                  <a:lnTo>
                    <a:pt x="336" y="56"/>
                  </a:lnTo>
                  <a:lnTo>
                    <a:pt x="326" y="5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2" name="Freeform 220"/>
            <p:cNvSpPr>
              <a:spLocks/>
            </p:cNvSpPr>
            <p:nvPr/>
          </p:nvSpPr>
          <p:spPr bwMode="gray">
            <a:xfrm>
              <a:off x="345406" y="3763295"/>
              <a:ext cx="292946" cy="219074"/>
            </a:xfrm>
            <a:custGeom>
              <a:avLst/>
              <a:gdLst>
                <a:gd name="T0" fmla="*/ 578796077 w 158"/>
                <a:gd name="T1" fmla="*/ 150646319 h 132"/>
                <a:gd name="T2" fmla="*/ 548729340 w 158"/>
                <a:gd name="T3" fmla="*/ 150646319 h 132"/>
                <a:gd name="T4" fmla="*/ 511144465 w 158"/>
                <a:gd name="T5" fmla="*/ 157195527 h 132"/>
                <a:gd name="T6" fmla="*/ 496111944 w 158"/>
                <a:gd name="T7" fmla="*/ 176844961 h 132"/>
                <a:gd name="T8" fmla="*/ 473561407 w 158"/>
                <a:gd name="T9" fmla="*/ 189945187 h 132"/>
                <a:gd name="T10" fmla="*/ 451010869 w 158"/>
                <a:gd name="T11" fmla="*/ 216145638 h 132"/>
                <a:gd name="T12" fmla="*/ 451010869 w 158"/>
                <a:gd name="T13" fmla="*/ 242344337 h 132"/>
                <a:gd name="T14" fmla="*/ 451010869 w 158"/>
                <a:gd name="T15" fmla="*/ 255444563 h 132"/>
                <a:gd name="T16" fmla="*/ 435976532 w 158"/>
                <a:gd name="T17" fmla="*/ 275093997 h 132"/>
                <a:gd name="T18" fmla="*/ 413425994 w 158"/>
                <a:gd name="T19" fmla="*/ 301292638 h 132"/>
                <a:gd name="T20" fmla="*/ 360808720 w 158"/>
                <a:gd name="T21" fmla="*/ 386441391 h 132"/>
                <a:gd name="T22" fmla="*/ 345774382 w 158"/>
                <a:gd name="T23" fmla="*/ 386441391 h 132"/>
                <a:gd name="T24" fmla="*/ 293157108 w 158"/>
                <a:gd name="T25" fmla="*/ 386441391 h 132"/>
                <a:gd name="T26" fmla="*/ 255572232 w 158"/>
                <a:gd name="T27" fmla="*/ 379890374 h 132"/>
                <a:gd name="T28" fmla="*/ 225505435 w 158"/>
                <a:gd name="T29" fmla="*/ 386441391 h 132"/>
                <a:gd name="T30" fmla="*/ 195438698 w 158"/>
                <a:gd name="T31" fmla="*/ 392990600 h 132"/>
                <a:gd name="T32" fmla="*/ 187920559 w 158"/>
                <a:gd name="T33" fmla="*/ 399539808 h 132"/>
                <a:gd name="T34" fmla="*/ 165370022 w 158"/>
                <a:gd name="T35" fmla="*/ 392990600 h 132"/>
                <a:gd name="T36" fmla="*/ 142819485 w 158"/>
                <a:gd name="T37" fmla="*/ 392990600 h 132"/>
                <a:gd name="T38" fmla="*/ 120268917 w 158"/>
                <a:gd name="T39" fmla="*/ 406090825 h 132"/>
                <a:gd name="T40" fmla="*/ 112752717 w 158"/>
                <a:gd name="T41" fmla="*/ 432289467 h 132"/>
                <a:gd name="T42" fmla="*/ 97718380 w 158"/>
                <a:gd name="T43" fmla="*/ 432289467 h 132"/>
                <a:gd name="T44" fmla="*/ 75167842 w 158"/>
                <a:gd name="T45" fmla="*/ 419189241 h 132"/>
                <a:gd name="T46" fmla="*/ 67651643 w 158"/>
                <a:gd name="T47" fmla="*/ 399539808 h 132"/>
                <a:gd name="T48" fmla="*/ 60135428 w 158"/>
                <a:gd name="T49" fmla="*/ 392990600 h 132"/>
                <a:gd name="T50" fmla="*/ 60135428 w 158"/>
                <a:gd name="T51" fmla="*/ 386441391 h 132"/>
                <a:gd name="T52" fmla="*/ 60135428 w 158"/>
                <a:gd name="T53" fmla="*/ 386441391 h 132"/>
                <a:gd name="T54" fmla="*/ 60135428 w 158"/>
                <a:gd name="T55" fmla="*/ 373341166 h 132"/>
                <a:gd name="T56" fmla="*/ 75167842 w 158"/>
                <a:gd name="T57" fmla="*/ 340591506 h 132"/>
                <a:gd name="T58" fmla="*/ 90202180 w 158"/>
                <a:gd name="T59" fmla="*/ 334042298 h 132"/>
                <a:gd name="T60" fmla="*/ 112752717 w 158"/>
                <a:gd name="T61" fmla="*/ 320942072 h 132"/>
                <a:gd name="T62" fmla="*/ 105236518 w 158"/>
                <a:gd name="T63" fmla="*/ 288192413 h 132"/>
                <a:gd name="T64" fmla="*/ 112752717 w 158"/>
                <a:gd name="T65" fmla="*/ 229244055 h 132"/>
                <a:gd name="T66" fmla="*/ 112752717 w 158"/>
                <a:gd name="T67" fmla="*/ 163746545 h 132"/>
                <a:gd name="T68" fmla="*/ 120268917 w 158"/>
                <a:gd name="T69" fmla="*/ 137546093 h 132"/>
                <a:gd name="T70" fmla="*/ 142819485 w 158"/>
                <a:gd name="T71" fmla="*/ 124447677 h 132"/>
                <a:gd name="T72" fmla="*/ 142819485 w 158"/>
                <a:gd name="T73" fmla="*/ 111347423 h 132"/>
                <a:gd name="T74" fmla="*/ 135303285 w 158"/>
                <a:gd name="T75" fmla="*/ 104798215 h 132"/>
                <a:gd name="T76" fmla="*/ 105236518 w 158"/>
                <a:gd name="T77" fmla="*/ 91697989 h 132"/>
                <a:gd name="T78" fmla="*/ 97718380 w 158"/>
                <a:gd name="T79" fmla="*/ 91697989 h 132"/>
                <a:gd name="T80" fmla="*/ 90202180 w 158"/>
                <a:gd name="T81" fmla="*/ 91697989 h 132"/>
                <a:gd name="T82" fmla="*/ 37584890 w 158"/>
                <a:gd name="T83" fmla="*/ 98247197 h 132"/>
                <a:gd name="T84" fmla="*/ 15034342 w 158"/>
                <a:gd name="T85" fmla="*/ 78597764 h 132"/>
                <a:gd name="T86" fmla="*/ 15034342 w 158"/>
                <a:gd name="T87" fmla="*/ 65497538 h 132"/>
                <a:gd name="T88" fmla="*/ 0 w 158"/>
                <a:gd name="T89" fmla="*/ 45848090 h 132"/>
                <a:gd name="T90" fmla="*/ 7516201 w 158"/>
                <a:gd name="T91" fmla="*/ 39298882 h 132"/>
                <a:gd name="T92" fmla="*/ 15034342 w 158"/>
                <a:gd name="T93" fmla="*/ 32749674 h 132"/>
                <a:gd name="T94" fmla="*/ 67651643 w 158"/>
                <a:gd name="T95" fmla="*/ 0 h 132"/>
                <a:gd name="T96" fmla="*/ 82685980 w 158"/>
                <a:gd name="T97" fmla="*/ 0 h 132"/>
                <a:gd name="T98" fmla="*/ 97718380 w 158"/>
                <a:gd name="T99" fmla="*/ 6549210 h 132"/>
                <a:gd name="T100" fmla="*/ 217989235 w 158"/>
                <a:gd name="T101" fmla="*/ 19649441 h 132"/>
                <a:gd name="T102" fmla="*/ 315707645 w 158"/>
                <a:gd name="T103" fmla="*/ 26198649 h 132"/>
                <a:gd name="T104" fmla="*/ 368324919 w 158"/>
                <a:gd name="T105" fmla="*/ 19649441 h 132"/>
                <a:gd name="T106" fmla="*/ 383359257 w 158"/>
                <a:gd name="T107" fmla="*/ 26198649 h 132"/>
                <a:gd name="T108" fmla="*/ 383359257 w 158"/>
                <a:gd name="T109" fmla="*/ 39298882 h 132"/>
                <a:gd name="T110" fmla="*/ 398391656 w 158"/>
                <a:gd name="T111" fmla="*/ 45848090 h 132"/>
                <a:gd name="T112" fmla="*/ 420942194 w 158"/>
                <a:gd name="T113" fmla="*/ 58948316 h 132"/>
                <a:gd name="T114" fmla="*/ 428460332 w 158"/>
                <a:gd name="T115" fmla="*/ 58948316 h 132"/>
                <a:gd name="T116" fmla="*/ 451010869 w 158"/>
                <a:gd name="T117" fmla="*/ 72048556 h 132"/>
                <a:gd name="T118" fmla="*/ 473561407 w 158"/>
                <a:gd name="T119" fmla="*/ 91697989 h 132"/>
                <a:gd name="T120" fmla="*/ 503628144 w 158"/>
                <a:gd name="T121" fmla="*/ 117896631 h 132"/>
                <a:gd name="T122" fmla="*/ 571279877 w 158"/>
                <a:gd name="T123" fmla="*/ 137546093 h 132"/>
                <a:gd name="T124" fmla="*/ 578796077 w 158"/>
                <a:gd name="T125" fmla="*/ 150646319 h 1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8"/>
                <a:gd name="T190" fmla="*/ 0 h 132"/>
                <a:gd name="T191" fmla="*/ 158 w 158"/>
                <a:gd name="T192" fmla="*/ 132 h 13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8" h="132">
                  <a:moveTo>
                    <a:pt x="154" y="46"/>
                  </a:moveTo>
                  <a:lnTo>
                    <a:pt x="154" y="46"/>
                  </a:lnTo>
                  <a:lnTo>
                    <a:pt x="150" y="46"/>
                  </a:lnTo>
                  <a:lnTo>
                    <a:pt x="146" y="46"/>
                  </a:lnTo>
                  <a:lnTo>
                    <a:pt x="142" y="46"/>
                  </a:lnTo>
                  <a:lnTo>
                    <a:pt x="136" y="48"/>
                  </a:lnTo>
                  <a:lnTo>
                    <a:pt x="132" y="52"/>
                  </a:lnTo>
                  <a:lnTo>
                    <a:pt x="132" y="54"/>
                  </a:lnTo>
                  <a:lnTo>
                    <a:pt x="130" y="54"/>
                  </a:lnTo>
                  <a:lnTo>
                    <a:pt x="126" y="58"/>
                  </a:lnTo>
                  <a:lnTo>
                    <a:pt x="122" y="62"/>
                  </a:lnTo>
                  <a:lnTo>
                    <a:pt x="120" y="66"/>
                  </a:lnTo>
                  <a:lnTo>
                    <a:pt x="118" y="70"/>
                  </a:lnTo>
                  <a:lnTo>
                    <a:pt x="120" y="74"/>
                  </a:lnTo>
                  <a:lnTo>
                    <a:pt x="122" y="78"/>
                  </a:lnTo>
                  <a:lnTo>
                    <a:pt x="120" y="78"/>
                  </a:lnTo>
                  <a:lnTo>
                    <a:pt x="118" y="80"/>
                  </a:lnTo>
                  <a:lnTo>
                    <a:pt x="116" y="84"/>
                  </a:lnTo>
                  <a:lnTo>
                    <a:pt x="112" y="88"/>
                  </a:lnTo>
                  <a:lnTo>
                    <a:pt x="110" y="92"/>
                  </a:lnTo>
                  <a:lnTo>
                    <a:pt x="106" y="96"/>
                  </a:lnTo>
                  <a:lnTo>
                    <a:pt x="96" y="118"/>
                  </a:lnTo>
                  <a:lnTo>
                    <a:pt x="94" y="118"/>
                  </a:lnTo>
                  <a:lnTo>
                    <a:pt x="92" y="118"/>
                  </a:lnTo>
                  <a:lnTo>
                    <a:pt x="86" y="118"/>
                  </a:lnTo>
                  <a:lnTo>
                    <a:pt x="78" y="118"/>
                  </a:lnTo>
                  <a:lnTo>
                    <a:pt x="68" y="116"/>
                  </a:lnTo>
                  <a:lnTo>
                    <a:pt x="64" y="116"/>
                  </a:lnTo>
                  <a:lnTo>
                    <a:pt x="60" y="118"/>
                  </a:lnTo>
                  <a:lnTo>
                    <a:pt x="56" y="118"/>
                  </a:lnTo>
                  <a:lnTo>
                    <a:pt x="52" y="120"/>
                  </a:lnTo>
                  <a:lnTo>
                    <a:pt x="50" y="122"/>
                  </a:lnTo>
                  <a:lnTo>
                    <a:pt x="48" y="120"/>
                  </a:lnTo>
                  <a:lnTo>
                    <a:pt x="44" y="120"/>
                  </a:lnTo>
                  <a:lnTo>
                    <a:pt x="40" y="120"/>
                  </a:lnTo>
                  <a:lnTo>
                    <a:pt x="38" y="120"/>
                  </a:lnTo>
                  <a:lnTo>
                    <a:pt x="34" y="122"/>
                  </a:lnTo>
                  <a:lnTo>
                    <a:pt x="32" y="124"/>
                  </a:lnTo>
                  <a:lnTo>
                    <a:pt x="30" y="128"/>
                  </a:lnTo>
                  <a:lnTo>
                    <a:pt x="30" y="132"/>
                  </a:lnTo>
                  <a:lnTo>
                    <a:pt x="28" y="132"/>
                  </a:lnTo>
                  <a:lnTo>
                    <a:pt x="26" y="132"/>
                  </a:lnTo>
                  <a:lnTo>
                    <a:pt x="24" y="130"/>
                  </a:lnTo>
                  <a:lnTo>
                    <a:pt x="20" y="128"/>
                  </a:lnTo>
                  <a:lnTo>
                    <a:pt x="18" y="126"/>
                  </a:lnTo>
                  <a:lnTo>
                    <a:pt x="18" y="122"/>
                  </a:lnTo>
                  <a:lnTo>
                    <a:pt x="16" y="122"/>
                  </a:lnTo>
                  <a:lnTo>
                    <a:pt x="16" y="120"/>
                  </a:lnTo>
                  <a:lnTo>
                    <a:pt x="16" y="118"/>
                  </a:lnTo>
                  <a:lnTo>
                    <a:pt x="16" y="116"/>
                  </a:lnTo>
                  <a:lnTo>
                    <a:pt x="16" y="114"/>
                  </a:lnTo>
                  <a:lnTo>
                    <a:pt x="18" y="108"/>
                  </a:lnTo>
                  <a:lnTo>
                    <a:pt x="20" y="104"/>
                  </a:lnTo>
                  <a:lnTo>
                    <a:pt x="22" y="102"/>
                  </a:lnTo>
                  <a:lnTo>
                    <a:pt x="24" y="102"/>
                  </a:lnTo>
                  <a:lnTo>
                    <a:pt x="26" y="102"/>
                  </a:lnTo>
                  <a:lnTo>
                    <a:pt x="30" y="98"/>
                  </a:lnTo>
                  <a:lnTo>
                    <a:pt x="24" y="92"/>
                  </a:lnTo>
                  <a:lnTo>
                    <a:pt x="28" y="88"/>
                  </a:lnTo>
                  <a:lnTo>
                    <a:pt x="30" y="80"/>
                  </a:lnTo>
                  <a:lnTo>
                    <a:pt x="30" y="70"/>
                  </a:lnTo>
                  <a:lnTo>
                    <a:pt x="26" y="60"/>
                  </a:lnTo>
                  <a:lnTo>
                    <a:pt x="30" y="50"/>
                  </a:lnTo>
                  <a:lnTo>
                    <a:pt x="32" y="42"/>
                  </a:lnTo>
                  <a:lnTo>
                    <a:pt x="36" y="40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4"/>
                  </a:lnTo>
                  <a:lnTo>
                    <a:pt x="36" y="32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4" y="28"/>
                  </a:lnTo>
                  <a:lnTo>
                    <a:pt x="26" y="28"/>
                  </a:lnTo>
                  <a:lnTo>
                    <a:pt x="10" y="30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8" y="1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54" y="6"/>
                  </a:lnTo>
                  <a:lnTo>
                    <a:pt x="58" y="6"/>
                  </a:lnTo>
                  <a:lnTo>
                    <a:pt x="72" y="6"/>
                  </a:lnTo>
                  <a:lnTo>
                    <a:pt x="84" y="8"/>
                  </a:lnTo>
                  <a:lnTo>
                    <a:pt x="98" y="4"/>
                  </a:lnTo>
                  <a:lnTo>
                    <a:pt x="98" y="6"/>
                  </a:lnTo>
                  <a:lnTo>
                    <a:pt x="100" y="6"/>
                  </a:lnTo>
                  <a:lnTo>
                    <a:pt x="102" y="8"/>
                  </a:lnTo>
                  <a:lnTo>
                    <a:pt x="102" y="10"/>
                  </a:lnTo>
                  <a:lnTo>
                    <a:pt x="102" y="12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8" y="16"/>
                  </a:lnTo>
                  <a:lnTo>
                    <a:pt x="112" y="18"/>
                  </a:lnTo>
                  <a:lnTo>
                    <a:pt x="114" y="18"/>
                  </a:lnTo>
                  <a:lnTo>
                    <a:pt x="116" y="20"/>
                  </a:lnTo>
                  <a:lnTo>
                    <a:pt x="120" y="22"/>
                  </a:lnTo>
                  <a:lnTo>
                    <a:pt x="122" y="24"/>
                  </a:lnTo>
                  <a:lnTo>
                    <a:pt x="126" y="28"/>
                  </a:lnTo>
                  <a:lnTo>
                    <a:pt x="126" y="26"/>
                  </a:lnTo>
                  <a:lnTo>
                    <a:pt x="134" y="36"/>
                  </a:lnTo>
                  <a:lnTo>
                    <a:pt x="152" y="42"/>
                  </a:lnTo>
                  <a:lnTo>
                    <a:pt x="158" y="44"/>
                  </a:lnTo>
                  <a:lnTo>
                    <a:pt x="154" y="4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3" name="Freeform 221"/>
            <p:cNvSpPr>
              <a:spLocks/>
            </p:cNvSpPr>
            <p:nvPr/>
          </p:nvSpPr>
          <p:spPr bwMode="gray">
            <a:xfrm>
              <a:off x="716573" y="3700072"/>
              <a:ext cx="289878" cy="244069"/>
            </a:xfrm>
            <a:custGeom>
              <a:avLst/>
              <a:gdLst>
                <a:gd name="T0" fmla="*/ 353292903 w 156"/>
                <a:gd name="T1" fmla="*/ 45848189 h 146"/>
                <a:gd name="T2" fmla="*/ 345774757 w 156"/>
                <a:gd name="T3" fmla="*/ 52399221 h 146"/>
                <a:gd name="T4" fmla="*/ 345774757 w 156"/>
                <a:gd name="T5" fmla="*/ 52399221 h 146"/>
                <a:gd name="T6" fmla="*/ 353292903 w 156"/>
                <a:gd name="T7" fmla="*/ 58948443 h 146"/>
                <a:gd name="T8" fmla="*/ 353292903 w 156"/>
                <a:gd name="T9" fmla="*/ 65499489 h 146"/>
                <a:gd name="T10" fmla="*/ 285641217 w 156"/>
                <a:gd name="T11" fmla="*/ 91698188 h 146"/>
                <a:gd name="T12" fmla="*/ 293157425 w 156"/>
                <a:gd name="T13" fmla="*/ 104798442 h 146"/>
                <a:gd name="T14" fmla="*/ 315707987 w 156"/>
                <a:gd name="T15" fmla="*/ 124447947 h 146"/>
                <a:gd name="T16" fmla="*/ 353292903 w 156"/>
                <a:gd name="T17" fmla="*/ 150646646 h 146"/>
                <a:gd name="T18" fmla="*/ 390875880 w 156"/>
                <a:gd name="T19" fmla="*/ 170296122 h 146"/>
                <a:gd name="T20" fmla="*/ 383359673 w 156"/>
                <a:gd name="T21" fmla="*/ 183396376 h 146"/>
                <a:gd name="T22" fmla="*/ 390875880 w 156"/>
                <a:gd name="T23" fmla="*/ 203045852 h 146"/>
                <a:gd name="T24" fmla="*/ 518663165 w 156"/>
                <a:gd name="T25" fmla="*/ 294744069 h 146"/>
                <a:gd name="T26" fmla="*/ 586314850 w 156"/>
                <a:gd name="T27" fmla="*/ 392991451 h 146"/>
                <a:gd name="T28" fmla="*/ 541213727 w 156"/>
                <a:gd name="T29" fmla="*/ 386442229 h 146"/>
                <a:gd name="T30" fmla="*/ 503628689 w 156"/>
                <a:gd name="T31" fmla="*/ 399542483 h 146"/>
                <a:gd name="T32" fmla="*/ 488596274 w 156"/>
                <a:gd name="T33" fmla="*/ 438841436 h 146"/>
                <a:gd name="T34" fmla="*/ 466045712 w 156"/>
                <a:gd name="T35" fmla="*/ 478140501 h 146"/>
                <a:gd name="T36" fmla="*/ 451011358 w 156"/>
                <a:gd name="T37" fmla="*/ 438841436 h 146"/>
                <a:gd name="T38" fmla="*/ 443495150 w 156"/>
                <a:gd name="T39" fmla="*/ 432292213 h 146"/>
                <a:gd name="T40" fmla="*/ 435977004 w 156"/>
                <a:gd name="T41" fmla="*/ 425741181 h 146"/>
                <a:gd name="T42" fmla="*/ 443495150 w 156"/>
                <a:gd name="T43" fmla="*/ 419191959 h 146"/>
                <a:gd name="T44" fmla="*/ 458527566 w 156"/>
                <a:gd name="T45" fmla="*/ 366792752 h 146"/>
                <a:gd name="T46" fmla="*/ 413426442 w 156"/>
                <a:gd name="T47" fmla="*/ 347143276 h 146"/>
                <a:gd name="T48" fmla="*/ 300673633 w 156"/>
                <a:gd name="T49" fmla="*/ 275094592 h 146"/>
                <a:gd name="T50" fmla="*/ 187920763 w 156"/>
                <a:gd name="T51" fmla="*/ 176847154 h 146"/>
                <a:gd name="T52" fmla="*/ 187920763 w 156"/>
                <a:gd name="T53" fmla="*/ 163746900 h 146"/>
                <a:gd name="T54" fmla="*/ 180404555 w 156"/>
                <a:gd name="T55" fmla="*/ 144097423 h 146"/>
                <a:gd name="T56" fmla="*/ 165370201 w 156"/>
                <a:gd name="T57" fmla="*/ 130997169 h 146"/>
                <a:gd name="T58" fmla="*/ 67651716 w 156"/>
                <a:gd name="T59" fmla="*/ 157197677 h 146"/>
                <a:gd name="T60" fmla="*/ 45101139 w 156"/>
                <a:gd name="T61" fmla="*/ 157197677 h 146"/>
                <a:gd name="T62" fmla="*/ 15034358 w 156"/>
                <a:gd name="T63" fmla="*/ 111347664 h 146"/>
                <a:gd name="T64" fmla="*/ 7516210 w 156"/>
                <a:gd name="T65" fmla="*/ 104798442 h 146"/>
                <a:gd name="T66" fmla="*/ 0 w 156"/>
                <a:gd name="T67" fmla="*/ 72048712 h 146"/>
                <a:gd name="T68" fmla="*/ 45101139 w 156"/>
                <a:gd name="T69" fmla="*/ 72048712 h 146"/>
                <a:gd name="T70" fmla="*/ 60135493 w 156"/>
                <a:gd name="T71" fmla="*/ 78597934 h 146"/>
                <a:gd name="T72" fmla="*/ 90202278 w 156"/>
                <a:gd name="T73" fmla="*/ 39298967 h 146"/>
                <a:gd name="T74" fmla="*/ 112752840 w 156"/>
                <a:gd name="T75" fmla="*/ 32749745 h 146"/>
                <a:gd name="T76" fmla="*/ 112752840 w 156"/>
                <a:gd name="T77" fmla="*/ 45848189 h 146"/>
                <a:gd name="T78" fmla="*/ 120269047 w 156"/>
                <a:gd name="T79" fmla="*/ 52399221 h 146"/>
                <a:gd name="T80" fmla="*/ 135303432 w 156"/>
                <a:gd name="T81" fmla="*/ 45848189 h 146"/>
                <a:gd name="T82" fmla="*/ 150337786 w 156"/>
                <a:gd name="T83" fmla="*/ 39298967 h 146"/>
                <a:gd name="T84" fmla="*/ 157853993 w 156"/>
                <a:gd name="T85" fmla="*/ 32749745 h 146"/>
                <a:gd name="T86" fmla="*/ 165370201 w 156"/>
                <a:gd name="T87" fmla="*/ 26198706 h 146"/>
                <a:gd name="T88" fmla="*/ 165370201 w 156"/>
                <a:gd name="T89" fmla="*/ 32749745 h 146"/>
                <a:gd name="T90" fmla="*/ 172888348 w 156"/>
                <a:gd name="T91" fmla="*/ 39298967 h 146"/>
                <a:gd name="T92" fmla="*/ 180404555 w 156"/>
                <a:gd name="T93" fmla="*/ 32749745 h 146"/>
                <a:gd name="T94" fmla="*/ 180404555 w 156"/>
                <a:gd name="T95" fmla="*/ 26198706 h 146"/>
                <a:gd name="T96" fmla="*/ 172888348 w 156"/>
                <a:gd name="T97" fmla="*/ 13100258 h 146"/>
                <a:gd name="T98" fmla="*/ 180404555 w 156"/>
                <a:gd name="T99" fmla="*/ 13100258 h 146"/>
                <a:gd name="T100" fmla="*/ 187920763 w 156"/>
                <a:gd name="T101" fmla="*/ 6549224 h 146"/>
                <a:gd name="T102" fmla="*/ 202955117 w 156"/>
                <a:gd name="T103" fmla="*/ 0 h 146"/>
                <a:gd name="T104" fmla="*/ 217989471 w 156"/>
                <a:gd name="T105" fmla="*/ 0 h 146"/>
                <a:gd name="T106" fmla="*/ 233021887 w 156"/>
                <a:gd name="T107" fmla="*/ 0 h 146"/>
                <a:gd name="T108" fmla="*/ 248056241 w 156"/>
                <a:gd name="T109" fmla="*/ 0 h 146"/>
                <a:gd name="T110" fmla="*/ 270606863 w 156"/>
                <a:gd name="T111" fmla="*/ 0 h 146"/>
                <a:gd name="T112" fmla="*/ 278123071 w 156"/>
                <a:gd name="T113" fmla="*/ 13100258 h 146"/>
                <a:gd name="T114" fmla="*/ 300673633 w 156"/>
                <a:gd name="T115" fmla="*/ 26198706 h 146"/>
                <a:gd name="T116" fmla="*/ 330742341 w 156"/>
                <a:gd name="T117" fmla="*/ 39298967 h 146"/>
                <a:gd name="T118" fmla="*/ 353292903 w 156"/>
                <a:gd name="T119" fmla="*/ 45848189 h 14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56"/>
                <a:gd name="T181" fmla="*/ 0 h 146"/>
                <a:gd name="T182" fmla="*/ 156 w 156"/>
                <a:gd name="T183" fmla="*/ 146 h 14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56" h="146">
                  <a:moveTo>
                    <a:pt x="94" y="14"/>
                  </a:moveTo>
                  <a:lnTo>
                    <a:pt x="94" y="14"/>
                  </a:lnTo>
                  <a:lnTo>
                    <a:pt x="92" y="16"/>
                  </a:lnTo>
                  <a:lnTo>
                    <a:pt x="94" y="18"/>
                  </a:lnTo>
                  <a:lnTo>
                    <a:pt x="94" y="20"/>
                  </a:lnTo>
                  <a:lnTo>
                    <a:pt x="84" y="24"/>
                  </a:lnTo>
                  <a:lnTo>
                    <a:pt x="76" y="28"/>
                  </a:lnTo>
                  <a:lnTo>
                    <a:pt x="78" y="32"/>
                  </a:lnTo>
                  <a:lnTo>
                    <a:pt x="82" y="34"/>
                  </a:lnTo>
                  <a:lnTo>
                    <a:pt x="84" y="38"/>
                  </a:lnTo>
                  <a:lnTo>
                    <a:pt x="88" y="42"/>
                  </a:lnTo>
                  <a:lnTo>
                    <a:pt x="94" y="46"/>
                  </a:lnTo>
                  <a:lnTo>
                    <a:pt x="98" y="50"/>
                  </a:lnTo>
                  <a:lnTo>
                    <a:pt x="104" y="52"/>
                  </a:lnTo>
                  <a:lnTo>
                    <a:pt x="102" y="56"/>
                  </a:lnTo>
                  <a:lnTo>
                    <a:pt x="104" y="58"/>
                  </a:lnTo>
                  <a:lnTo>
                    <a:pt x="104" y="62"/>
                  </a:lnTo>
                  <a:lnTo>
                    <a:pt x="108" y="64"/>
                  </a:lnTo>
                  <a:lnTo>
                    <a:pt x="138" y="90"/>
                  </a:lnTo>
                  <a:lnTo>
                    <a:pt x="148" y="102"/>
                  </a:lnTo>
                  <a:lnTo>
                    <a:pt x="156" y="120"/>
                  </a:lnTo>
                  <a:lnTo>
                    <a:pt x="152" y="126"/>
                  </a:lnTo>
                  <a:lnTo>
                    <a:pt x="144" y="118"/>
                  </a:lnTo>
                  <a:lnTo>
                    <a:pt x="138" y="118"/>
                  </a:lnTo>
                  <a:lnTo>
                    <a:pt x="134" y="122"/>
                  </a:lnTo>
                  <a:lnTo>
                    <a:pt x="138" y="132"/>
                  </a:lnTo>
                  <a:lnTo>
                    <a:pt x="130" y="134"/>
                  </a:lnTo>
                  <a:lnTo>
                    <a:pt x="130" y="142"/>
                  </a:lnTo>
                  <a:lnTo>
                    <a:pt x="124" y="146"/>
                  </a:lnTo>
                  <a:lnTo>
                    <a:pt x="118" y="142"/>
                  </a:lnTo>
                  <a:lnTo>
                    <a:pt x="120" y="134"/>
                  </a:lnTo>
                  <a:lnTo>
                    <a:pt x="118" y="132"/>
                  </a:lnTo>
                  <a:lnTo>
                    <a:pt x="116" y="130"/>
                  </a:lnTo>
                  <a:lnTo>
                    <a:pt x="116" y="128"/>
                  </a:lnTo>
                  <a:lnTo>
                    <a:pt x="118" y="128"/>
                  </a:lnTo>
                  <a:lnTo>
                    <a:pt x="122" y="128"/>
                  </a:lnTo>
                  <a:lnTo>
                    <a:pt x="122" y="112"/>
                  </a:lnTo>
                  <a:lnTo>
                    <a:pt x="114" y="110"/>
                  </a:lnTo>
                  <a:lnTo>
                    <a:pt x="110" y="106"/>
                  </a:lnTo>
                  <a:lnTo>
                    <a:pt x="88" y="92"/>
                  </a:lnTo>
                  <a:lnTo>
                    <a:pt x="80" y="84"/>
                  </a:lnTo>
                  <a:lnTo>
                    <a:pt x="74" y="74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50" y="50"/>
                  </a:lnTo>
                  <a:lnTo>
                    <a:pt x="50" y="48"/>
                  </a:lnTo>
                  <a:lnTo>
                    <a:pt x="48" y="44"/>
                  </a:lnTo>
                  <a:lnTo>
                    <a:pt x="46" y="42"/>
                  </a:lnTo>
                  <a:lnTo>
                    <a:pt x="44" y="40"/>
                  </a:lnTo>
                  <a:lnTo>
                    <a:pt x="38" y="38"/>
                  </a:lnTo>
                  <a:lnTo>
                    <a:pt x="18" y="48"/>
                  </a:lnTo>
                  <a:lnTo>
                    <a:pt x="12" y="48"/>
                  </a:lnTo>
                  <a:lnTo>
                    <a:pt x="12" y="42"/>
                  </a:lnTo>
                  <a:lnTo>
                    <a:pt x="4" y="34"/>
                  </a:lnTo>
                  <a:lnTo>
                    <a:pt x="2" y="32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28" y="16"/>
                  </a:lnTo>
                  <a:lnTo>
                    <a:pt x="24" y="12"/>
                  </a:lnTo>
                  <a:lnTo>
                    <a:pt x="30" y="10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32" y="16"/>
                  </a:lnTo>
                  <a:lnTo>
                    <a:pt x="34" y="14"/>
                  </a:lnTo>
                  <a:lnTo>
                    <a:pt x="36" y="14"/>
                  </a:lnTo>
                  <a:lnTo>
                    <a:pt x="40" y="12"/>
                  </a:lnTo>
                  <a:lnTo>
                    <a:pt x="40" y="10"/>
                  </a:lnTo>
                  <a:lnTo>
                    <a:pt x="42" y="10"/>
                  </a:lnTo>
                  <a:lnTo>
                    <a:pt x="46" y="6"/>
                  </a:lnTo>
                  <a:lnTo>
                    <a:pt x="44" y="8"/>
                  </a:lnTo>
                  <a:lnTo>
                    <a:pt x="44" y="10"/>
                  </a:lnTo>
                  <a:lnTo>
                    <a:pt x="46" y="12"/>
                  </a:lnTo>
                  <a:lnTo>
                    <a:pt x="48" y="12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48" y="6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70" y="0"/>
                  </a:lnTo>
                  <a:lnTo>
                    <a:pt x="72" y="0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80" y="8"/>
                  </a:lnTo>
                  <a:lnTo>
                    <a:pt x="84" y="10"/>
                  </a:lnTo>
                  <a:lnTo>
                    <a:pt x="88" y="12"/>
                  </a:lnTo>
                  <a:lnTo>
                    <a:pt x="92" y="12"/>
                  </a:lnTo>
                  <a:lnTo>
                    <a:pt x="94" y="1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4" name="Freeform 222"/>
            <p:cNvSpPr>
              <a:spLocks/>
            </p:cNvSpPr>
            <p:nvPr/>
          </p:nvSpPr>
          <p:spPr bwMode="gray">
            <a:xfrm>
              <a:off x="854610" y="3926498"/>
              <a:ext cx="76687" cy="41168"/>
            </a:xfrm>
            <a:custGeom>
              <a:avLst/>
              <a:gdLst>
                <a:gd name="T0" fmla="*/ 22550570 w 42"/>
                <a:gd name="T1" fmla="*/ 13100176 h 24"/>
                <a:gd name="T2" fmla="*/ 0 w 42"/>
                <a:gd name="T3" fmla="*/ 19649361 h 24"/>
                <a:gd name="T4" fmla="*/ 0 w 42"/>
                <a:gd name="T5" fmla="*/ 19649361 h 24"/>
                <a:gd name="T6" fmla="*/ 0 w 42"/>
                <a:gd name="T7" fmla="*/ 19649361 h 24"/>
                <a:gd name="T8" fmla="*/ 0 w 42"/>
                <a:gd name="T9" fmla="*/ 26198543 h 24"/>
                <a:gd name="T10" fmla="*/ 7516210 w 42"/>
                <a:gd name="T11" fmla="*/ 32749541 h 24"/>
                <a:gd name="T12" fmla="*/ 82686072 w 42"/>
                <a:gd name="T13" fmla="*/ 52398896 h 24"/>
                <a:gd name="T14" fmla="*/ 82686072 w 42"/>
                <a:gd name="T15" fmla="*/ 52398896 h 24"/>
                <a:gd name="T16" fmla="*/ 90202280 w 42"/>
                <a:gd name="T17" fmla="*/ 65497273 h 24"/>
                <a:gd name="T18" fmla="*/ 97718488 w 42"/>
                <a:gd name="T19" fmla="*/ 72048264 h 24"/>
                <a:gd name="T20" fmla="*/ 105236635 w 42"/>
                <a:gd name="T21" fmla="*/ 78597446 h 24"/>
                <a:gd name="T22" fmla="*/ 112752843 w 42"/>
                <a:gd name="T23" fmla="*/ 72048264 h 24"/>
                <a:gd name="T24" fmla="*/ 127787227 w 42"/>
                <a:gd name="T25" fmla="*/ 65497273 h 24"/>
                <a:gd name="T26" fmla="*/ 142819643 w 42"/>
                <a:gd name="T27" fmla="*/ 58948077 h 24"/>
                <a:gd name="T28" fmla="*/ 142819643 w 42"/>
                <a:gd name="T29" fmla="*/ 58948077 h 24"/>
                <a:gd name="T30" fmla="*/ 142819643 w 42"/>
                <a:gd name="T31" fmla="*/ 52398896 h 24"/>
                <a:gd name="T32" fmla="*/ 142819643 w 42"/>
                <a:gd name="T33" fmla="*/ 45847905 h 24"/>
                <a:gd name="T34" fmla="*/ 142819643 w 42"/>
                <a:gd name="T35" fmla="*/ 39298723 h 24"/>
                <a:gd name="T36" fmla="*/ 135303435 w 42"/>
                <a:gd name="T37" fmla="*/ 39298723 h 24"/>
                <a:gd name="T38" fmla="*/ 150337790 w 42"/>
                <a:gd name="T39" fmla="*/ 13100176 h 24"/>
                <a:gd name="T40" fmla="*/ 150337790 w 42"/>
                <a:gd name="T41" fmla="*/ 13100176 h 24"/>
                <a:gd name="T42" fmla="*/ 157853998 w 42"/>
                <a:gd name="T43" fmla="*/ 6549183 h 24"/>
                <a:gd name="T44" fmla="*/ 157853998 w 42"/>
                <a:gd name="T45" fmla="*/ 6549183 h 24"/>
                <a:gd name="T46" fmla="*/ 150337790 w 42"/>
                <a:gd name="T47" fmla="*/ 0 h 24"/>
                <a:gd name="T48" fmla="*/ 142819643 w 42"/>
                <a:gd name="T49" fmla="*/ 0 h 24"/>
                <a:gd name="T50" fmla="*/ 135303435 w 42"/>
                <a:gd name="T51" fmla="*/ 0 h 24"/>
                <a:gd name="T52" fmla="*/ 127787227 w 42"/>
                <a:gd name="T53" fmla="*/ 6549183 h 24"/>
                <a:gd name="T54" fmla="*/ 120269051 w 42"/>
                <a:gd name="T55" fmla="*/ 6549183 h 24"/>
                <a:gd name="T56" fmla="*/ 105236635 w 42"/>
                <a:gd name="T57" fmla="*/ 13100176 h 24"/>
                <a:gd name="T58" fmla="*/ 97718488 w 42"/>
                <a:gd name="T59" fmla="*/ 13100176 h 24"/>
                <a:gd name="T60" fmla="*/ 82686072 w 42"/>
                <a:gd name="T61" fmla="*/ 13100176 h 24"/>
                <a:gd name="T62" fmla="*/ 67651718 w 42"/>
                <a:gd name="T63" fmla="*/ 13100176 h 24"/>
                <a:gd name="T64" fmla="*/ 45101140 w 42"/>
                <a:gd name="T65" fmla="*/ 13100176 h 24"/>
                <a:gd name="T66" fmla="*/ 30066778 w 42"/>
                <a:gd name="T67" fmla="*/ 13100176 h 24"/>
                <a:gd name="T68" fmla="*/ 22550570 w 42"/>
                <a:gd name="T69" fmla="*/ 13100176 h 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2"/>
                <a:gd name="T106" fmla="*/ 0 h 24"/>
                <a:gd name="T107" fmla="*/ 42 w 42"/>
                <a:gd name="T108" fmla="*/ 24 h 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2" h="24">
                  <a:moveTo>
                    <a:pt x="6" y="4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2" y="16"/>
                  </a:lnTo>
                  <a:lnTo>
                    <a:pt x="24" y="20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30" y="22"/>
                  </a:lnTo>
                  <a:lnTo>
                    <a:pt x="34" y="20"/>
                  </a:lnTo>
                  <a:lnTo>
                    <a:pt x="38" y="18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8" y="12"/>
                  </a:lnTo>
                  <a:lnTo>
                    <a:pt x="36" y="12"/>
                  </a:lnTo>
                  <a:lnTo>
                    <a:pt x="40" y="4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18" y="4"/>
                  </a:lnTo>
                  <a:lnTo>
                    <a:pt x="12" y="4"/>
                  </a:lnTo>
                  <a:lnTo>
                    <a:pt x="8" y="4"/>
                  </a:lnTo>
                  <a:lnTo>
                    <a:pt x="6" y="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5" name="Freeform 223"/>
            <p:cNvSpPr>
              <a:spLocks/>
            </p:cNvSpPr>
            <p:nvPr/>
          </p:nvSpPr>
          <p:spPr bwMode="gray">
            <a:xfrm>
              <a:off x="761052" y="3839750"/>
              <a:ext cx="36810" cy="70574"/>
            </a:xfrm>
            <a:custGeom>
              <a:avLst/>
              <a:gdLst>
                <a:gd name="T0" fmla="*/ 52616895 w 20"/>
                <a:gd name="T1" fmla="*/ 0 h 42"/>
                <a:gd name="T2" fmla="*/ 52616895 w 20"/>
                <a:gd name="T3" fmla="*/ 6549183 h 42"/>
                <a:gd name="T4" fmla="*/ 45100752 w 20"/>
                <a:gd name="T5" fmla="*/ 6549183 h 42"/>
                <a:gd name="T6" fmla="*/ 37584608 w 20"/>
                <a:gd name="T7" fmla="*/ 13100176 h 42"/>
                <a:gd name="T8" fmla="*/ 30066519 w 20"/>
                <a:gd name="T9" fmla="*/ 19649361 h 42"/>
                <a:gd name="T10" fmla="*/ 15034229 w 20"/>
                <a:gd name="T11" fmla="*/ 19649361 h 42"/>
                <a:gd name="T12" fmla="*/ 7516145 w 20"/>
                <a:gd name="T13" fmla="*/ 19649361 h 42"/>
                <a:gd name="T14" fmla="*/ 7516145 w 20"/>
                <a:gd name="T15" fmla="*/ 13100176 h 42"/>
                <a:gd name="T16" fmla="*/ 0 w 20"/>
                <a:gd name="T17" fmla="*/ 13100176 h 42"/>
                <a:gd name="T18" fmla="*/ 0 w 20"/>
                <a:gd name="T19" fmla="*/ 13100176 h 42"/>
                <a:gd name="T20" fmla="*/ 7516145 w 20"/>
                <a:gd name="T21" fmla="*/ 26198542 h 42"/>
                <a:gd name="T22" fmla="*/ 7516145 w 20"/>
                <a:gd name="T23" fmla="*/ 39298721 h 42"/>
                <a:gd name="T24" fmla="*/ 7516145 w 20"/>
                <a:gd name="T25" fmla="*/ 52398893 h 42"/>
                <a:gd name="T26" fmla="*/ 0 w 20"/>
                <a:gd name="T27" fmla="*/ 65497270 h 42"/>
                <a:gd name="T28" fmla="*/ 0 w 20"/>
                <a:gd name="T29" fmla="*/ 124445359 h 42"/>
                <a:gd name="T30" fmla="*/ 0 w 20"/>
                <a:gd name="T31" fmla="*/ 124445359 h 42"/>
                <a:gd name="T32" fmla="*/ 15034229 w 20"/>
                <a:gd name="T33" fmla="*/ 130996350 h 42"/>
                <a:gd name="T34" fmla="*/ 30066519 w 20"/>
                <a:gd name="T35" fmla="*/ 130996350 h 42"/>
                <a:gd name="T36" fmla="*/ 45100752 w 20"/>
                <a:gd name="T37" fmla="*/ 137545531 h 42"/>
                <a:gd name="T38" fmla="*/ 45100752 w 20"/>
                <a:gd name="T39" fmla="*/ 124445359 h 42"/>
                <a:gd name="T40" fmla="*/ 45100752 w 20"/>
                <a:gd name="T41" fmla="*/ 117896149 h 42"/>
                <a:gd name="T42" fmla="*/ 52616895 w 20"/>
                <a:gd name="T43" fmla="*/ 117896149 h 42"/>
                <a:gd name="T44" fmla="*/ 60133038 w 20"/>
                <a:gd name="T45" fmla="*/ 111346968 h 42"/>
                <a:gd name="T46" fmla="*/ 67651135 w 20"/>
                <a:gd name="T47" fmla="*/ 111346968 h 42"/>
                <a:gd name="T48" fmla="*/ 67651135 w 20"/>
                <a:gd name="T49" fmla="*/ 65497270 h 42"/>
                <a:gd name="T50" fmla="*/ 67651135 w 20"/>
                <a:gd name="T51" fmla="*/ 58948075 h 42"/>
                <a:gd name="T52" fmla="*/ 75167278 w 20"/>
                <a:gd name="T53" fmla="*/ 52398893 h 42"/>
                <a:gd name="T54" fmla="*/ 75167278 w 20"/>
                <a:gd name="T55" fmla="*/ 52398893 h 42"/>
                <a:gd name="T56" fmla="*/ 75167278 w 20"/>
                <a:gd name="T57" fmla="*/ 45847902 h 42"/>
                <a:gd name="T58" fmla="*/ 75167278 w 20"/>
                <a:gd name="T59" fmla="*/ 32749540 h 42"/>
                <a:gd name="T60" fmla="*/ 75167278 w 20"/>
                <a:gd name="T61" fmla="*/ 19649361 h 42"/>
                <a:gd name="T62" fmla="*/ 67651135 w 20"/>
                <a:gd name="T63" fmla="*/ 13100176 h 42"/>
                <a:gd name="T64" fmla="*/ 52616895 w 20"/>
                <a:gd name="T65" fmla="*/ 0 h 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"/>
                <a:gd name="T100" fmla="*/ 0 h 42"/>
                <a:gd name="T101" fmla="*/ 20 w 20"/>
                <a:gd name="T102" fmla="*/ 42 h 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" h="42">
                  <a:moveTo>
                    <a:pt x="14" y="0"/>
                  </a:moveTo>
                  <a:lnTo>
                    <a:pt x="14" y="2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8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8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0" y="20"/>
                  </a:lnTo>
                  <a:lnTo>
                    <a:pt x="0" y="38"/>
                  </a:lnTo>
                  <a:lnTo>
                    <a:pt x="4" y="40"/>
                  </a:lnTo>
                  <a:lnTo>
                    <a:pt x="8" y="40"/>
                  </a:lnTo>
                  <a:lnTo>
                    <a:pt x="12" y="42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4" y="36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18" y="20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4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6" name="Freeform 224"/>
            <p:cNvSpPr>
              <a:spLocks/>
            </p:cNvSpPr>
            <p:nvPr/>
          </p:nvSpPr>
          <p:spPr bwMode="gray">
            <a:xfrm>
              <a:off x="767186" y="3786819"/>
              <a:ext cx="33742" cy="45579"/>
            </a:xfrm>
            <a:custGeom>
              <a:avLst/>
              <a:gdLst>
                <a:gd name="T0" fmla="*/ 30066776 w 18"/>
                <a:gd name="T1" fmla="*/ 13100263 h 28"/>
                <a:gd name="T2" fmla="*/ 22550569 w 18"/>
                <a:gd name="T3" fmla="*/ 13100263 h 28"/>
                <a:gd name="T4" fmla="*/ 22550569 w 18"/>
                <a:gd name="T5" fmla="*/ 13100263 h 28"/>
                <a:gd name="T6" fmla="*/ 15034357 w 18"/>
                <a:gd name="T7" fmla="*/ 13100263 h 28"/>
                <a:gd name="T8" fmla="*/ 7516209 w 18"/>
                <a:gd name="T9" fmla="*/ 19649492 h 28"/>
                <a:gd name="T10" fmla="*/ 0 w 18"/>
                <a:gd name="T11" fmla="*/ 26198717 h 28"/>
                <a:gd name="T12" fmla="*/ 7516209 w 18"/>
                <a:gd name="T13" fmla="*/ 32749758 h 28"/>
                <a:gd name="T14" fmla="*/ 7516209 w 18"/>
                <a:gd name="T15" fmla="*/ 39298983 h 28"/>
                <a:gd name="T16" fmla="*/ 7516209 w 18"/>
                <a:gd name="T17" fmla="*/ 52399243 h 28"/>
                <a:gd name="T18" fmla="*/ 15034357 w 18"/>
                <a:gd name="T19" fmla="*/ 65499517 h 28"/>
                <a:gd name="T20" fmla="*/ 22550569 w 18"/>
                <a:gd name="T21" fmla="*/ 72048742 h 28"/>
                <a:gd name="T22" fmla="*/ 45101137 w 18"/>
                <a:gd name="T23" fmla="*/ 91698226 h 28"/>
                <a:gd name="T24" fmla="*/ 45101137 w 18"/>
                <a:gd name="T25" fmla="*/ 91698226 h 28"/>
                <a:gd name="T26" fmla="*/ 52617345 w 18"/>
                <a:gd name="T27" fmla="*/ 78597967 h 28"/>
                <a:gd name="T28" fmla="*/ 52617345 w 18"/>
                <a:gd name="T29" fmla="*/ 72048742 h 28"/>
                <a:gd name="T30" fmla="*/ 60135491 w 18"/>
                <a:gd name="T31" fmla="*/ 58948468 h 28"/>
                <a:gd name="T32" fmla="*/ 67651714 w 18"/>
                <a:gd name="T33" fmla="*/ 58948468 h 28"/>
                <a:gd name="T34" fmla="*/ 67651714 w 18"/>
                <a:gd name="T35" fmla="*/ 52399243 h 28"/>
                <a:gd name="T36" fmla="*/ 67651714 w 18"/>
                <a:gd name="T37" fmla="*/ 45850018 h 28"/>
                <a:gd name="T38" fmla="*/ 60135491 w 18"/>
                <a:gd name="T39" fmla="*/ 32749758 h 28"/>
                <a:gd name="T40" fmla="*/ 60135491 w 18"/>
                <a:gd name="T41" fmla="*/ 19649492 h 28"/>
                <a:gd name="T42" fmla="*/ 52617345 w 18"/>
                <a:gd name="T43" fmla="*/ 13100263 h 28"/>
                <a:gd name="T44" fmla="*/ 37584930 w 18"/>
                <a:gd name="T45" fmla="*/ 0 h 28"/>
                <a:gd name="T46" fmla="*/ 30066776 w 18"/>
                <a:gd name="T47" fmla="*/ 13100263 h 2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8"/>
                <a:gd name="T73" fmla="*/ 0 h 28"/>
                <a:gd name="T74" fmla="*/ 18 w 18"/>
                <a:gd name="T75" fmla="*/ 28 h 2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8" h="28">
                  <a:moveTo>
                    <a:pt x="8" y="4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12" y="28"/>
                  </a:lnTo>
                  <a:lnTo>
                    <a:pt x="14" y="24"/>
                  </a:lnTo>
                  <a:lnTo>
                    <a:pt x="14" y="22"/>
                  </a:lnTo>
                  <a:lnTo>
                    <a:pt x="16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6" y="10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0" y="0"/>
                  </a:lnTo>
                  <a:lnTo>
                    <a:pt x="8" y="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7" name="Freeform 225"/>
            <p:cNvSpPr>
              <a:spLocks/>
            </p:cNvSpPr>
            <p:nvPr/>
          </p:nvSpPr>
          <p:spPr bwMode="gray">
            <a:xfrm>
              <a:off x="787126" y="3605974"/>
              <a:ext cx="188651" cy="99980"/>
            </a:xfrm>
            <a:custGeom>
              <a:avLst/>
              <a:gdLst>
                <a:gd name="T0" fmla="*/ 127787236 w 102"/>
                <a:gd name="T1" fmla="*/ 189947990 h 60"/>
                <a:gd name="T2" fmla="*/ 120269058 w 102"/>
                <a:gd name="T3" fmla="*/ 183396938 h 60"/>
                <a:gd name="T4" fmla="*/ 105236641 w 102"/>
                <a:gd name="T5" fmla="*/ 183396938 h 60"/>
                <a:gd name="T6" fmla="*/ 75167930 w 102"/>
                <a:gd name="T7" fmla="*/ 183396938 h 60"/>
                <a:gd name="T8" fmla="*/ 60135498 w 102"/>
                <a:gd name="T9" fmla="*/ 183396938 h 60"/>
                <a:gd name="T10" fmla="*/ 45101143 w 102"/>
                <a:gd name="T11" fmla="*/ 189947990 h 60"/>
                <a:gd name="T12" fmla="*/ 37584935 w 102"/>
                <a:gd name="T13" fmla="*/ 196497233 h 60"/>
                <a:gd name="T14" fmla="*/ 37584935 w 102"/>
                <a:gd name="T15" fmla="*/ 183396938 h 60"/>
                <a:gd name="T16" fmla="*/ 30066780 w 102"/>
                <a:gd name="T17" fmla="*/ 183396938 h 60"/>
                <a:gd name="T18" fmla="*/ 30066780 w 102"/>
                <a:gd name="T19" fmla="*/ 170298454 h 60"/>
                <a:gd name="T20" fmla="*/ 30066780 w 102"/>
                <a:gd name="T21" fmla="*/ 124448328 h 60"/>
                <a:gd name="T22" fmla="*/ 105236641 w 102"/>
                <a:gd name="T23" fmla="*/ 111348006 h 60"/>
                <a:gd name="T24" fmla="*/ 105236641 w 102"/>
                <a:gd name="T25" fmla="*/ 85149227 h 60"/>
                <a:gd name="T26" fmla="*/ 142819653 w 102"/>
                <a:gd name="T27" fmla="*/ 39299087 h 60"/>
                <a:gd name="T28" fmla="*/ 187920780 w 102"/>
                <a:gd name="T29" fmla="*/ 13100298 h 60"/>
                <a:gd name="T30" fmla="*/ 195438927 w 102"/>
                <a:gd name="T31" fmla="*/ 0 h 60"/>
                <a:gd name="T32" fmla="*/ 202955136 w 102"/>
                <a:gd name="T33" fmla="*/ 0 h 60"/>
                <a:gd name="T34" fmla="*/ 217989491 w 102"/>
                <a:gd name="T35" fmla="*/ 13100298 h 60"/>
                <a:gd name="T36" fmla="*/ 225505700 w 102"/>
                <a:gd name="T37" fmla="*/ 13100298 h 60"/>
                <a:gd name="T38" fmla="*/ 255572533 w 102"/>
                <a:gd name="T39" fmla="*/ 13100298 h 60"/>
                <a:gd name="T40" fmla="*/ 270606888 w 102"/>
                <a:gd name="T41" fmla="*/ 0 h 60"/>
                <a:gd name="T42" fmla="*/ 300673661 w 102"/>
                <a:gd name="T43" fmla="*/ 6549244 h 60"/>
                <a:gd name="T44" fmla="*/ 300673661 w 102"/>
                <a:gd name="T45" fmla="*/ 13100298 h 60"/>
                <a:gd name="T46" fmla="*/ 323224224 w 102"/>
                <a:gd name="T47" fmla="*/ 26198786 h 60"/>
                <a:gd name="T48" fmla="*/ 345774788 w 102"/>
                <a:gd name="T49" fmla="*/ 26198786 h 60"/>
                <a:gd name="T50" fmla="*/ 360809144 w 102"/>
                <a:gd name="T51" fmla="*/ 26198786 h 60"/>
                <a:gd name="T52" fmla="*/ 383359708 w 102"/>
                <a:gd name="T53" fmla="*/ 58948624 h 60"/>
                <a:gd name="T54" fmla="*/ 368325352 w 102"/>
                <a:gd name="T55" fmla="*/ 65499690 h 60"/>
                <a:gd name="T56" fmla="*/ 360809144 w 102"/>
                <a:gd name="T57" fmla="*/ 91698469 h 60"/>
                <a:gd name="T58" fmla="*/ 360809144 w 102"/>
                <a:gd name="T59" fmla="*/ 111348006 h 60"/>
                <a:gd name="T60" fmla="*/ 345774788 w 102"/>
                <a:gd name="T61" fmla="*/ 124448328 h 60"/>
                <a:gd name="T62" fmla="*/ 345774788 w 102"/>
                <a:gd name="T63" fmla="*/ 144097865 h 60"/>
                <a:gd name="T64" fmla="*/ 165370216 w 102"/>
                <a:gd name="T65" fmla="*/ 183396938 h 60"/>
                <a:gd name="T66" fmla="*/ 135303444 w 102"/>
                <a:gd name="T67" fmla="*/ 196497233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2"/>
                <a:gd name="T103" fmla="*/ 0 h 60"/>
                <a:gd name="T104" fmla="*/ 102 w 102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2" h="60">
                  <a:moveTo>
                    <a:pt x="36" y="60"/>
                  </a:moveTo>
                  <a:lnTo>
                    <a:pt x="34" y="58"/>
                  </a:lnTo>
                  <a:lnTo>
                    <a:pt x="34" y="56"/>
                  </a:lnTo>
                  <a:lnTo>
                    <a:pt x="32" y="56"/>
                  </a:lnTo>
                  <a:lnTo>
                    <a:pt x="28" y="56"/>
                  </a:lnTo>
                  <a:lnTo>
                    <a:pt x="24" y="56"/>
                  </a:lnTo>
                  <a:lnTo>
                    <a:pt x="20" y="56"/>
                  </a:lnTo>
                  <a:lnTo>
                    <a:pt x="16" y="56"/>
                  </a:lnTo>
                  <a:lnTo>
                    <a:pt x="14" y="58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6"/>
                  </a:lnTo>
                  <a:lnTo>
                    <a:pt x="8" y="56"/>
                  </a:lnTo>
                  <a:lnTo>
                    <a:pt x="6" y="56"/>
                  </a:lnTo>
                  <a:lnTo>
                    <a:pt x="8" y="52"/>
                  </a:lnTo>
                  <a:lnTo>
                    <a:pt x="0" y="38"/>
                  </a:lnTo>
                  <a:lnTo>
                    <a:pt x="8" y="38"/>
                  </a:lnTo>
                  <a:lnTo>
                    <a:pt x="20" y="30"/>
                  </a:lnTo>
                  <a:lnTo>
                    <a:pt x="28" y="34"/>
                  </a:lnTo>
                  <a:lnTo>
                    <a:pt x="30" y="30"/>
                  </a:lnTo>
                  <a:lnTo>
                    <a:pt x="28" y="26"/>
                  </a:lnTo>
                  <a:lnTo>
                    <a:pt x="28" y="16"/>
                  </a:lnTo>
                  <a:lnTo>
                    <a:pt x="38" y="12"/>
                  </a:lnTo>
                  <a:lnTo>
                    <a:pt x="44" y="8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58" y="4"/>
                  </a:lnTo>
                  <a:lnTo>
                    <a:pt x="60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0" y="4"/>
                  </a:lnTo>
                  <a:lnTo>
                    <a:pt x="72" y="0"/>
                  </a:lnTo>
                  <a:lnTo>
                    <a:pt x="80" y="0"/>
                  </a:lnTo>
                  <a:lnTo>
                    <a:pt x="80" y="2"/>
                  </a:lnTo>
                  <a:lnTo>
                    <a:pt x="80" y="4"/>
                  </a:lnTo>
                  <a:lnTo>
                    <a:pt x="82" y="6"/>
                  </a:lnTo>
                  <a:lnTo>
                    <a:pt x="86" y="8"/>
                  </a:lnTo>
                  <a:lnTo>
                    <a:pt x="88" y="8"/>
                  </a:lnTo>
                  <a:lnTo>
                    <a:pt x="92" y="8"/>
                  </a:lnTo>
                  <a:lnTo>
                    <a:pt x="96" y="8"/>
                  </a:lnTo>
                  <a:lnTo>
                    <a:pt x="102" y="16"/>
                  </a:lnTo>
                  <a:lnTo>
                    <a:pt x="102" y="18"/>
                  </a:lnTo>
                  <a:lnTo>
                    <a:pt x="100" y="18"/>
                  </a:lnTo>
                  <a:lnTo>
                    <a:pt x="98" y="20"/>
                  </a:lnTo>
                  <a:lnTo>
                    <a:pt x="96" y="24"/>
                  </a:lnTo>
                  <a:lnTo>
                    <a:pt x="96" y="28"/>
                  </a:lnTo>
                  <a:lnTo>
                    <a:pt x="96" y="32"/>
                  </a:lnTo>
                  <a:lnTo>
                    <a:pt x="96" y="34"/>
                  </a:lnTo>
                  <a:lnTo>
                    <a:pt x="94" y="36"/>
                  </a:lnTo>
                  <a:lnTo>
                    <a:pt x="92" y="38"/>
                  </a:lnTo>
                  <a:lnTo>
                    <a:pt x="90" y="40"/>
                  </a:lnTo>
                  <a:lnTo>
                    <a:pt x="92" y="44"/>
                  </a:lnTo>
                  <a:lnTo>
                    <a:pt x="68" y="46"/>
                  </a:lnTo>
                  <a:lnTo>
                    <a:pt x="44" y="56"/>
                  </a:lnTo>
                  <a:lnTo>
                    <a:pt x="40" y="58"/>
                  </a:lnTo>
                  <a:lnTo>
                    <a:pt x="36" y="6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8" name="Freeform 226"/>
            <p:cNvSpPr>
              <a:spLocks/>
            </p:cNvSpPr>
            <p:nvPr/>
          </p:nvSpPr>
          <p:spPr bwMode="gray">
            <a:xfrm>
              <a:off x="705836" y="3670667"/>
              <a:ext cx="99694" cy="69103"/>
            </a:xfrm>
            <a:custGeom>
              <a:avLst/>
              <a:gdLst>
                <a:gd name="T0" fmla="*/ 112752852 w 54"/>
                <a:gd name="T1" fmla="*/ 19649361 h 42"/>
                <a:gd name="T2" fmla="*/ 75167932 w 54"/>
                <a:gd name="T3" fmla="*/ 26198542 h 42"/>
                <a:gd name="T4" fmla="*/ 30066780 w 54"/>
                <a:gd name="T5" fmla="*/ 52398893 h 42"/>
                <a:gd name="T6" fmla="*/ 0 w 54"/>
                <a:gd name="T7" fmla="*/ 98246796 h 42"/>
                <a:gd name="T8" fmla="*/ 7516210 w 54"/>
                <a:gd name="T9" fmla="*/ 98246796 h 42"/>
                <a:gd name="T10" fmla="*/ 7516210 w 54"/>
                <a:gd name="T11" fmla="*/ 91697615 h 42"/>
                <a:gd name="T12" fmla="*/ 15034360 w 54"/>
                <a:gd name="T13" fmla="*/ 91697615 h 42"/>
                <a:gd name="T14" fmla="*/ 22550572 w 54"/>
                <a:gd name="T15" fmla="*/ 91697615 h 42"/>
                <a:gd name="T16" fmla="*/ 22550572 w 54"/>
                <a:gd name="T17" fmla="*/ 91697615 h 42"/>
                <a:gd name="T18" fmla="*/ 30066780 w 54"/>
                <a:gd name="T19" fmla="*/ 98246796 h 42"/>
                <a:gd name="T20" fmla="*/ 30066780 w 54"/>
                <a:gd name="T21" fmla="*/ 111346968 h 42"/>
                <a:gd name="T22" fmla="*/ 22550572 w 54"/>
                <a:gd name="T23" fmla="*/ 130996350 h 42"/>
                <a:gd name="T24" fmla="*/ 30066780 w 54"/>
                <a:gd name="T25" fmla="*/ 130996350 h 42"/>
                <a:gd name="T26" fmla="*/ 45101144 w 54"/>
                <a:gd name="T27" fmla="*/ 130996350 h 42"/>
                <a:gd name="T28" fmla="*/ 60135499 w 54"/>
                <a:gd name="T29" fmla="*/ 130996350 h 42"/>
                <a:gd name="T30" fmla="*/ 75167932 w 54"/>
                <a:gd name="T31" fmla="*/ 137545531 h 42"/>
                <a:gd name="T32" fmla="*/ 82686079 w 54"/>
                <a:gd name="T33" fmla="*/ 137545531 h 42"/>
                <a:gd name="T34" fmla="*/ 127787238 w 54"/>
                <a:gd name="T35" fmla="*/ 111346968 h 42"/>
                <a:gd name="T36" fmla="*/ 112752852 w 54"/>
                <a:gd name="T37" fmla="*/ 98246796 h 42"/>
                <a:gd name="T38" fmla="*/ 135303446 w 54"/>
                <a:gd name="T39" fmla="*/ 91697615 h 42"/>
                <a:gd name="T40" fmla="*/ 135303446 w 54"/>
                <a:gd name="T41" fmla="*/ 91697615 h 42"/>
                <a:gd name="T42" fmla="*/ 135303446 w 54"/>
                <a:gd name="T43" fmla="*/ 98246796 h 42"/>
                <a:gd name="T44" fmla="*/ 135303446 w 54"/>
                <a:gd name="T45" fmla="*/ 104795977 h 42"/>
                <a:gd name="T46" fmla="*/ 135303446 w 54"/>
                <a:gd name="T47" fmla="*/ 104795977 h 42"/>
                <a:gd name="T48" fmla="*/ 142819655 w 54"/>
                <a:gd name="T49" fmla="*/ 111346968 h 42"/>
                <a:gd name="T50" fmla="*/ 150337802 w 54"/>
                <a:gd name="T51" fmla="*/ 104795977 h 42"/>
                <a:gd name="T52" fmla="*/ 157854011 w 54"/>
                <a:gd name="T53" fmla="*/ 104795977 h 42"/>
                <a:gd name="T54" fmla="*/ 165370219 w 54"/>
                <a:gd name="T55" fmla="*/ 104795977 h 42"/>
                <a:gd name="T56" fmla="*/ 172888366 w 54"/>
                <a:gd name="T57" fmla="*/ 98246796 h 42"/>
                <a:gd name="T58" fmla="*/ 180404575 w 54"/>
                <a:gd name="T59" fmla="*/ 91697615 h 42"/>
                <a:gd name="T60" fmla="*/ 195438931 w 54"/>
                <a:gd name="T61" fmla="*/ 78597442 h 42"/>
                <a:gd name="T62" fmla="*/ 187920783 w 54"/>
                <a:gd name="T63" fmla="*/ 85146624 h 42"/>
                <a:gd name="T64" fmla="*/ 187920783 w 54"/>
                <a:gd name="T65" fmla="*/ 85146624 h 42"/>
                <a:gd name="T66" fmla="*/ 187920783 w 54"/>
                <a:gd name="T67" fmla="*/ 91697615 h 42"/>
                <a:gd name="T68" fmla="*/ 195438931 w 54"/>
                <a:gd name="T69" fmla="*/ 98246796 h 42"/>
                <a:gd name="T70" fmla="*/ 195438931 w 54"/>
                <a:gd name="T71" fmla="*/ 98246796 h 42"/>
                <a:gd name="T72" fmla="*/ 202955139 w 54"/>
                <a:gd name="T73" fmla="*/ 98246796 h 42"/>
                <a:gd name="T74" fmla="*/ 202955139 w 54"/>
                <a:gd name="T75" fmla="*/ 85146624 h 42"/>
                <a:gd name="T76" fmla="*/ 202955139 w 54"/>
                <a:gd name="T77" fmla="*/ 85146624 h 42"/>
                <a:gd name="T78" fmla="*/ 202955139 w 54"/>
                <a:gd name="T79" fmla="*/ 78597442 h 42"/>
                <a:gd name="T80" fmla="*/ 195438931 w 54"/>
                <a:gd name="T81" fmla="*/ 78597442 h 42"/>
                <a:gd name="T82" fmla="*/ 202955139 w 54"/>
                <a:gd name="T83" fmla="*/ 72048261 h 42"/>
                <a:gd name="T84" fmla="*/ 202955139 w 54"/>
                <a:gd name="T85" fmla="*/ 72048261 h 42"/>
                <a:gd name="T86" fmla="*/ 202955139 w 54"/>
                <a:gd name="T87" fmla="*/ 65497270 h 42"/>
                <a:gd name="T88" fmla="*/ 202955139 w 54"/>
                <a:gd name="T89" fmla="*/ 65497270 h 42"/>
                <a:gd name="T90" fmla="*/ 202955139 w 54"/>
                <a:gd name="T91" fmla="*/ 58948075 h 42"/>
                <a:gd name="T92" fmla="*/ 195438931 w 54"/>
                <a:gd name="T93" fmla="*/ 58948075 h 42"/>
                <a:gd name="T94" fmla="*/ 187920783 w 54"/>
                <a:gd name="T95" fmla="*/ 58948075 h 42"/>
                <a:gd name="T96" fmla="*/ 187920783 w 54"/>
                <a:gd name="T97" fmla="*/ 58948075 h 42"/>
                <a:gd name="T98" fmla="*/ 187920783 w 54"/>
                <a:gd name="T99" fmla="*/ 58948075 h 42"/>
                <a:gd name="T100" fmla="*/ 187920783 w 54"/>
                <a:gd name="T101" fmla="*/ 58948075 h 42"/>
                <a:gd name="T102" fmla="*/ 195438931 w 54"/>
                <a:gd name="T103" fmla="*/ 45847902 h 42"/>
                <a:gd name="T104" fmla="*/ 165370219 w 54"/>
                <a:gd name="T105" fmla="*/ 0 h 42"/>
                <a:gd name="T106" fmla="*/ 142819655 w 54"/>
                <a:gd name="T107" fmla="*/ 13100176 h 42"/>
                <a:gd name="T108" fmla="*/ 112752852 w 54"/>
                <a:gd name="T109" fmla="*/ 19649361 h 4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4"/>
                <a:gd name="T166" fmla="*/ 0 h 42"/>
                <a:gd name="T167" fmla="*/ 54 w 54"/>
                <a:gd name="T168" fmla="*/ 42 h 4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4" h="42">
                  <a:moveTo>
                    <a:pt x="30" y="6"/>
                  </a:moveTo>
                  <a:lnTo>
                    <a:pt x="20" y="8"/>
                  </a:lnTo>
                  <a:lnTo>
                    <a:pt x="8" y="16"/>
                  </a:lnTo>
                  <a:lnTo>
                    <a:pt x="0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30"/>
                  </a:lnTo>
                  <a:lnTo>
                    <a:pt x="8" y="34"/>
                  </a:lnTo>
                  <a:lnTo>
                    <a:pt x="6" y="40"/>
                  </a:lnTo>
                  <a:lnTo>
                    <a:pt x="8" y="40"/>
                  </a:lnTo>
                  <a:lnTo>
                    <a:pt x="12" y="40"/>
                  </a:lnTo>
                  <a:lnTo>
                    <a:pt x="16" y="40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34" y="34"/>
                  </a:lnTo>
                  <a:lnTo>
                    <a:pt x="30" y="30"/>
                  </a:lnTo>
                  <a:lnTo>
                    <a:pt x="36" y="28"/>
                  </a:lnTo>
                  <a:lnTo>
                    <a:pt x="36" y="30"/>
                  </a:lnTo>
                  <a:lnTo>
                    <a:pt x="36" y="32"/>
                  </a:lnTo>
                  <a:lnTo>
                    <a:pt x="38" y="34"/>
                  </a:lnTo>
                  <a:lnTo>
                    <a:pt x="40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50" y="28"/>
                  </a:lnTo>
                  <a:lnTo>
                    <a:pt x="52" y="30"/>
                  </a:lnTo>
                  <a:lnTo>
                    <a:pt x="54" y="30"/>
                  </a:lnTo>
                  <a:lnTo>
                    <a:pt x="54" y="26"/>
                  </a:lnTo>
                  <a:lnTo>
                    <a:pt x="54" y="24"/>
                  </a:lnTo>
                  <a:lnTo>
                    <a:pt x="52" y="24"/>
                  </a:lnTo>
                  <a:lnTo>
                    <a:pt x="54" y="22"/>
                  </a:lnTo>
                  <a:lnTo>
                    <a:pt x="54" y="20"/>
                  </a:lnTo>
                  <a:lnTo>
                    <a:pt x="54" y="18"/>
                  </a:lnTo>
                  <a:lnTo>
                    <a:pt x="52" y="18"/>
                  </a:lnTo>
                  <a:lnTo>
                    <a:pt x="50" y="18"/>
                  </a:lnTo>
                  <a:lnTo>
                    <a:pt x="52" y="14"/>
                  </a:lnTo>
                  <a:lnTo>
                    <a:pt x="44" y="0"/>
                  </a:lnTo>
                  <a:lnTo>
                    <a:pt x="38" y="4"/>
                  </a:lnTo>
                  <a:lnTo>
                    <a:pt x="30" y="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79" name="Freeform 227"/>
            <p:cNvSpPr>
              <a:spLocks/>
            </p:cNvSpPr>
            <p:nvPr/>
          </p:nvSpPr>
          <p:spPr bwMode="gray">
            <a:xfrm>
              <a:off x="460437" y="3532458"/>
              <a:ext cx="292946" cy="304351"/>
            </a:xfrm>
            <a:custGeom>
              <a:avLst/>
              <a:gdLst>
                <a:gd name="T0" fmla="*/ 518662603 w 158"/>
                <a:gd name="T1" fmla="*/ 392990993 h 182"/>
                <a:gd name="T2" fmla="*/ 526178802 w 158"/>
                <a:gd name="T3" fmla="*/ 425740685 h 182"/>
                <a:gd name="T4" fmla="*/ 563763678 w 158"/>
                <a:gd name="T5" fmla="*/ 471588807 h 182"/>
                <a:gd name="T6" fmla="*/ 518662603 w 158"/>
                <a:gd name="T7" fmla="*/ 510887827 h 182"/>
                <a:gd name="T8" fmla="*/ 458527069 w 158"/>
                <a:gd name="T9" fmla="*/ 510887827 h 182"/>
                <a:gd name="T10" fmla="*/ 383359257 w 158"/>
                <a:gd name="T11" fmla="*/ 517438851 h 182"/>
                <a:gd name="T12" fmla="*/ 375841119 w 158"/>
                <a:gd name="T13" fmla="*/ 556737758 h 182"/>
                <a:gd name="T14" fmla="*/ 338258182 w 158"/>
                <a:gd name="T15" fmla="*/ 589487451 h 182"/>
                <a:gd name="T16" fmla="*/ 240539773 w 158"/>
                <a:gd name="T17" fmla="*/ 537088305 h 182"/>
                <a:gd name="T18" fmla="*/ 217989235 w 158"/>
                <a:gd name="T19" fmla="*/ 523988066 h 182"/>
                <a:gd name="T20" fmla="*/ 195438698 w 158"/>
                <a:gd name="T21" fmla="*/ 517438851 h 182"/>
                <a:gd name="T22" fmla="*/ 165370022 w 158"/>
                <a:gd name="T23" fmla="*/ 497789398 h 182"/>
                <a:gd name="T24" fmla="*/ 150337623 w 158"/>
                <a:gd name="T25" fmla="*/ 484689159 h 182"/>
                <a:gd name="T26" fmla="*/ 135303285 w 158"/>
                <a:gd name="T27" fmla="*/ 471588807 h 182"/>
                <a:gd name="T28" fmla="*/ 150337623 w 158"/>
                <a:gd name="T29" fmla="*/ 307843964 h 182"/>
                <a:gd name="T30" fmla="*/ 142819485 w 158"/>
                <a:gd name="T31" fmla="*/ 281643487 h 182"/>
                <a:gd name="T32" fmla="*/ 120268917 w 158"/>
                <a:gd name="T33" fmla="*/ 255444818 h 182"/>
                <a:gd name="T34" fmla="*/ 7516201 w 158"/>
                <a:gd name="T35" fmla="*/ 196496401 h 182"/>
                <a:gd name="T36" fmla="*/ 0 w 158"/>
                <a:gd name="T37" fmla="*/ 183396162 h 182"/>
                <a:gd name="T38" fmla="*/ 15034342 w 158"/>
                <a:gd name="T39" fmla="*/ 157195685 h 182"/>
                <a:gd name="T40" fmla="*/ 82685980 w 158"/>
                <a:gd name="T41" fmla="*/ 117896749 h 182"/>
                <a:gd name="T42" fmla="*/ 112752717 w 158"/>
                <a:gd name="T43" fmla="*/ 117896749 h 182"/>
                <a:gd name="T44" fmla="*/ 165370022 w 158"/>
                <a:gd name="T45" fmla="*/ 104798320 h 182"/>
                <a:gd name="T46" fmla="*/ 202954897 w 158"/>
                <a:gd name="T47" fmla="*/ 91698081 h 182"/>
                <a:gd name="T48" fmla="*/ 263090371 w 158"/>
                <a:gd name="T49" fmla="*/ 52399160 h 182"/>
                <a:gd name="T50" fmla="*/ 300673307 w 158"/>
                <a:gd name="T51" fmla="*/ 39298921 h 182"/>
                <a:gd name="T52" fmla="*/ 345774382 w 158"/>
                <a:gd name="T53" fmla="*/ 13100242 h 182"/>
                <a:gd name="T54" fmla="*/ 368324919 w 158"/>
                <a:gd name="T55" fmla="*/ 13100242 h 182"/>
                <a:gd name="T56" fmla="*/ 398391656 w 158"/>
                <a:gd name="T57" fmla="*/ 45848136 h 182"/>
                <a:gd name="T58" fmla="*/ 413425994 w 158"/>
                <a:gd name="T59" fmla="*/ 58948375 h 182"/>
                <a:gd name="T60" fmla="*/ 413425994 w 158"/>
                <a:gd name="T61" fmla="*/ 85148867 h 182"/>
                <a:gd name="T62" fmla="*/ 443492731 w 158"/>
                <a:gd name="T63" fmla="*/ 104798320 h 182"/>
                <a:gd name="T64" fmla="*/ 458527069 w 158"/>
                <a:gd name="T65" fmla="*/ 130997017 h 182"/>
                <a:gd name="T66" fmla="*/ 473561407 w 158"/>
                <a:gd name="T67" fmla="*/ 150646470 h 182"/>
                <a:gd name="T68" fmla="*/ 503628144 w 158"/>
                <a:gd name="T69" fmla="*/ 170295924 h 182"/>
                <a:gd name="T70" fmla="*/ 533695002 w 158"/>
                <a:gd name="T71" fmla="*/ 183396162 h 182"/>
                <a:gd name="T72" fmla="*/ 586314215 w 158"/>
                <a:gd name="T73" fmla="*/ 203045616 h 182"/>
                <a:gd name="T74" fmla="*/ 593830415 w 158"/>
                <a:gd name="T75" fmla="*/ 209594831 h 182"/>
                <a:gd name="T76" fmla="*/ 578796077 w 158"/>
                <a:gd name="T77" fmla="*/ 255444818 h 182"/>
                <a:gd name="T78" fmla="*/ 526178802 w 158"/>
                <a:gd name="T79" fmla="*/ 327493418 h 182"/>
                <a:gd name="T80" fmla="*/ 503628144 w 158"/>
                <a:gd name="T81" fmla="*/ 366792325 h 182"/>
                <a:gd name="T82" fmla="*/ 518662603 w 158"/>
                <a:gd name="T83" fmla="*/ 360241301 h 18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8"/>
                <a:gd name="T127" fmla="*/ 0 h 182"/>
                <a:gd name="T128" fmla="*/ 158 w 158"/>
                <a:gd name="T129" fmla="*/ 182 h 18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8" h="182">
                  <a:moveTo>
                    <a:pt x="140" y="116"/>
                  </a:moveTo>
                  <a:lnTo>
                    <a:pt x="138" y="118"/>
                  </a:lnTo>
                  <a:lnTo>
                    <a:pt x="138" y="120"/>
                  </a:lnTo>
                  <a:lnTo>
                    <a:pt x="138" y="124"/>
                  </a:lnTo>
                  <a:lnTo>
                    <a:pt x="138" y="130"/>
                  </a:lnTo>
                  <a:lnTo>
                    <a:pt x="140" y="130"/>
                  </a:lnTo>
                  <a:lnTo>
                    <a:pt x="140" y="134"/>
                  </a:lnTo>
                  <a:lnTo>
                    <a:pt x="142" y="136"/>
                  </a:lnTo>
                  <a:lnTo>
                    <a:pt x="150" y="144"/>
                  </a:lnTo>
                  <a:lnTo>
                    <a:pt x="150" y="150"/>
                  </a:lnTo>
                  <a:lnTo>
                    <a:pt x="140" y="156"/>
                  </a:lnTo>
                  <a:lnTo>
                    <a:pt x="138" y="156"/>
                  </a:lnTo>
                  <a:lnTo>
                    <a:pt x="134" y="156"/>
                  </a:lnTo>
                  <a:lnTo>
                    <a:pt x="128" y="156"/>
                  </a:lnTo>
                  <a:lnTo>
                    <a:pt x="122" y="156"/>
                  </a:lnTo>
                  <a:lnTo>
                    <a:pt x="114" y="154"/>
                  </a:lnTo>
                  <a:lnTo>
                    <a:pt x="110" y="154"/>
                  </a:lnTo>
                  <a:lnTo>
                    <a:pt x="102" y="158"/>
                  </a:lnTo>
                  <a:lnTo>
                    <a:pt x="100" y="166"/>
                  </a:lnTo>
                  <a:lnTo>
                    <a:pt x="100" y="168"/>
                  </a:lnTo>
                  <a:lnTo>
                    <a:pt x="100" y="170"/>
                  </a:lnTo>
                  <a:lnTo>
                    <a:pt x="102" y="174"/>
                  </a:lnTo>
                  <a:lnTo>
                    <a:pt x="96" y="182"/>
                  </a:lnTo>
                  <a:lnTo>
                    <a:pt x="90" y="180"/>
                  </a:lnTo>
                  <a:lnTo>
                    <a:pt x="72" y="174"/>
                  </a:lnTo>
                  <a:lnTo>
                    <a:pt x="64" y="164"/>
                  </a:lnTo>
                  <a:lnTo>
                    <a:pt x="64" y="166"/>
                  </a:lnTo>
                  <a:lnTo>
                    <a:pt x="60" y="162"/>
                  </a:lnTo>
                  <a:lnTo>
                    <a:pt x="58" y="160"/>
                  </a:lnTo>
                  <a:lnTo>
                    <a:pt x="54" y="158"/>
                  </a:lnTo>
                  <a:lnTo>
                    <a:pt x="52" y="158"/>
                  </a:lnTo>
                  <a:lnTo>
                    <a:pt x="50" y="156"/>
                  </a:lnTo>
                  <a:lnTo>
                    <a:pt x="46" y="154"/>
                  </a:lnTo>
                  <a:lnTo>
                    <a:pt x="44" y="152"/>
                  </a:lnTo>
                  <a:lnTo>
                    <a:pt x="42" y="150"/>
                  </a:lnTo>
                  <a:lnTo>
                    <a:pt x="40" y="150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38" y="144"/>
                  </a:lnTo>
                  <a:lnTo>
                    <a:pt x="36" y="144"/>
                  </a:lnTo>
                  <a:lnTo>
                    <a:pt x="40" y="140"/>
                  </a:lnTo>
                  <a:lnTo>
                    <a:pt x="40" y="94"/>
                  </a:lnTo>
                  <a:lnTo>
                    <a:pt x="40" y="92"/>
                  </a:lnTo>
                  <a:lnTo>
                    <a:pt x="38" y="90"/>
                  </a:lnTo>
                  <a:lnTo>
                    <a:pt x="38" y="86"/>
                  </a:lnTo>
                  <a:lnTo>
                    <a:pt x="36" y="82"/>
                  </a:lnTo>
                  <a:lnTo>
                    <a:pt x="34" y="80"/>
                  </a:lnTo>
                  <a:lnTo>
                    <a:pt x="32" y="78"/>
                  </a:lnTo>
                  <a:lnTo>
                    <a:pt x="22" y="72"/>
                  </a:lnTo>
                  <a:lnTo>
                    <a:pt x="22" y="68"/>
                  </a:lnTo>
                  <a:lnTo>
                    <a:pt x="2" y="60"/>
                  </a:lnTo>
                  <a:lnTo>
                    <a:pt x="2" y="58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4" y="48"/>
                  </a:lnTo>
                  <a:lnTo>
                    <a:pt x="14" y="50"/>
                  </a:lnTo>
                  <a:lnTo>
                    <a:pt x="14" y="38"/>
                  </a:lnTo>
                  <a:lnTo>
                    <a:pt x="22" y="36"/>
                  </a:lnTo>
                  <a:lnTo>
                    <a:pt x="26" y="36"/>
                  </a:lnTo>
                  <a:lnTo>
                    <a:pt x="30" y="36"/>
                  </a:lnTo>
                  <a:lnTo>
                    <a:pt x="36" y="34"/>
                  </a:lnTo>
                  <a:lnTo>
                    <a:pt x="44" y="32"/>
                  </a:lnTo>
                  <a:lnTo>
                    <a:pt x="46" y="30"/>
                  </a:lnTo>
                  <a:lnTo>
                    <a:pt x="50" y="28"/>
                  </a:lnTo>
                  <a:lnTo>
                    <a:pt x="54" y="28"/>
                  </a:lnTo>
                  <a:lnTo>
                    <a:pt x="58" y="26"/>
                  </a:lnTo>
                  <a:lnTo>
                    <a:pt x="64" y="28"/>
                  </a:lnTo>
                  <a:lnTo>
                    <a:pt x="70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80" y="12"/>
                  </a:lnTo>
                  <a:lnTo>
                    <a:pt x="84" y="8"/>
                  </a:lnTo>
                  <a:lnTo>
                    <a:pt x="88" y="6"/>
                  </a:lnTo>
                  <a:lnTo>
                    <a:pt x="92" y="4"/>
                  </a:lnTo>
                  <a:lnTo>
                    <a:pt x="94" y="0"/>
                  </a:lnTo>
                  <a:lnTo>
                    <a:pt x="96" y="2"/>
                  </a:lnTo>
                  <a:lnTo>
                    <a:pt x="98" y="4"/>
                  </a:lnTo>
                  <a:lnTo>
                    <a:pt x="100" y="8"/>
                  </a:lnTo>
                  <a:lnTo>
                    <a:pt x="104" y="10"/>
                  </a:lnTo>
                  <a:lnTo>
                    <a:pt x="106" y="14"/>
                  </a:lnTo>
                  <a:lnTo>
                    <a:pt x="108" y="16"/>
                  </a:lnTo>
                  <a:lnTo>
                    <a:pt x="110" y="16"/>
                  </a:lnTo>
                  <a:lnTo>
                    <a:pt x="110" y="18"/>
                  </a:lnTo>
                  <a:lnTo>
                    <a:pt x="108" y="20"/>
                  </a:lnTo>
                  <a:lnTo>
                    <a:pt x="108" y="24"/>
                  </a:lnTo>
                  <a:lnTo>
                    <a:pt x="110" y="26"/>
                  </a:lnTo>
                  <a:lnTo>
                    <a:pt x="110" y="30"/>
                  </a:lnTo>
                  <a:lnTo>
                    <a:pt x="114" y="32"/>
                  </a:lnTo>
                  <a:lnTo>
                    <a:pt x="118" y="32"/>
                  </a:lnTo>
                  <a:lnTo>
                    <a:pt x="120" y="34"/>
                  </a:lnTo>
                  <a:lnTo>
                    <a:pt x="122" y="38"/>
                  </a:lnTo>
                  <a:lnTo>
                    <a:pt x="122" y="40"/>
                  </a:lnTo>
                  <a:lnTo>
                    <a:pt x="124" y="44"/>
                  </a:lnTo>
                  <a:lnTo>
                    <a:pt x="126" y="46"/>
                  </a:lnTo>
                  <a:lnTo>
                    <a:pt x="128" y="50"/>
                  </a:lnTo>
                  <a:lnTo>
                    <a:pt x="132" y="52"/>
                  </a:lnTo>
                  <a:lnTo>
                    <a:pt x="134" y="52"/>
                  </a:lnTo>
                  <a:lnTo>
                    <a:pt x="136" y="54"/>
                  </a:lnTo>
                  <a:lnTo>
                    <a:pt x="138" y="54"/>
                  </a:lnTo>
                  <a:lnTo>
                    <a:pt x="142" y="56"/>
                  </a:lnTo>
                  <a:lnTo>
                    <a:pt x="146" y="58"/>
                  </a:lnTo>
                  <a:lnTo>
                    <a:pt x="152" y="60"/>
                  </a:lnTo>
                  <a:lnTo>
                    <a:pt x="156" y="62"/>
                  </a:lnTo>
                  <a:lnTo>
                    <a:pt x="158" y="62"/>
                  </a:lnTo>
                  <a:lnTo>
                    <a:pt x="158" y="64"/>
                  </a:lnTo>
                  <a:lnTo>
                    <a:pt x="156" y="68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2" y="90"/>
                  </a:lnTo>
                  <a:lnTo>
                    <a:pt x="140" y="100"/>
                  </a:lnTo>
                  <a:lnTo>
                    <a:pt x="132" y="112"/>
                  </a:lnTo>
                  <a:lnTo>
                    <a:pt x="134" y="112"/>
                  </a:lnTo>
                  <a:lnTo>
                    <a:pt x="136" y="110"/>
                  </a:lnTo>
                  <a:lnTo>
                    <a:pt x="138" y="110"/>
                  </a:lnTo>
                  <a:lnTo>
                    <a:pt x="140" y="112"/>
                  </a:lnTo>
                  <a:lnTo>
                    <a:pt x="140" y="11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0" name="Freeform 228"/>
            <p:cNvSpPr>
              <a:spLocks/>
            </p:cNvSpPr>
            <p:nvPr/>
          </p:nvSpPr>
          <p:spPr bwMode="gray">
            <a:xfrm>
              <a:off x="342340" y="3810344"/>
              <a:ext cx="72086" cy="149970"/>
            </a:xfrm>
            <a:custGeom>
              <a:avLst/>
              <a:gdLst>
                <a:gd name="T0" fmla="*/ 22550667 w 40"/>
                <a:gd name="T1" fmla="*/ 0 h 90"/>
                <a:gd name="T2" fmla="*/ 22550667 w 40"/>
                <a:gd name="T3" fmla="*/ 104798433 h 90"/>
                <a:gd name="T4" fmla="*/ 15034423 w 40"/>
                <a:gd name="T5" fmla="*/ 130997157 h 90"/>
                <a:gd name="T6" fmla="*/ 15034423 w 40"/>
                <a:gd name="T7" fmla="*/ 150646632 h 90"/>
                <a:gd name="T8" fmla="*/ 7516242 w 40"/>
                <a:gd name="T9" fmla="*/ 170296107 h 90"/>
                <a:gd name="T10" fmla="*/ 0 w 40"/>
                <a:gd name="T11" fmla="*/ 176847138 h 90"/>
                <a:gd name="T12" fmla="*/ 0 w 40"/>
                <a:gd name="T13" fmla="*/ 183396360 h 90"/>
                <a:gd name="T14" fmla="*/ 0 w 40"/>
                <a:gd name="T15" fmla="*/ 196496613 h 90"/>
                <a:gd name="T16" fmla="*/ 0 w 40"/>
                <a:gd name="T17" fmla="*/ 209595056 h 90"/>
                <a:gd name="T18" fmla="*/ 7516242 w 40"/>
                <a:gd name="T19" fmla="*/ 216146087 h 90"/>
                <a:gd name="T20" fmla="*/ 15034423 w 40"/>
                <a:gd name="T21" fmla="*/ 222695309 h 90"/>
                <a:gd name="T22" fmla="*/ 15034423 w 40"/>
                <a:gd name="T23" fmla="*/ 222695309 h 90"/>
                <a:gd name="T24" fmla="*/ 15034423 w 40"/>
                <a:gd name="T25" fmla="*/ 275094568 h 90"/>
                <a:gd name="T26" fmla="*/ 37585093 w 40"/>
                <a:gd name="T27" fmla="*/ 288194821 h 90"/>
                <a:gd name="T28" fmla="*/ 45101333 w 40"/>
                <a:gd name="T29" fmla="*/ 288194821 h 90"/>
                <a:gd name="T30" fmla="*/ 52617573 w 40"/>
                <a:gd name="T31" fmla="*/ 281643790 h 90"/>
                <a:gd name="T32" fmla="*/ 52617573 w 40"/>
                <a:gd name="T33" fmla="*/ 281643790 h 90"/>
                <a:gd name="T34" fmla="*/ 60135752 w 40"/>
                <a:gd name="T35" fmla="*/ 281643790 h 90"/>
                <a:gd name="T36" fmla="*/ 60135752 w 40"/>
                <a:gd name="T37" fmla="*/ 288194821 h 90"/>
                <a:gd name="T38" fmla="*/ 67652007 w 40"/>
                <a:gd name="T39" fmla="*/ 294744043 h 90"/>
                <a:gd name="T40" fmla="*/ 67652007 w 40"/>
                <a:gd name="T41" fmla="*/ 288194821 h 90"/>
                <a:gd name="T42" fmla="*/ 67652007 w 40"/>
                <a:gd name="T43" fmla="*/ 281643790 h 90"/>
                <a:gd name="T44" fmla="*/ 75170186 w 40"/>
                <a:gd name="T45" fmla="*/ 268545346 h 90"/>
                <a:gd name="T46" fmla="*/ 82686426 w 40"/>
                <a:gd name="T47" fmla="*/ 255445093 h 90"/>
                <a:gd name="T48" fmla="*/ 90202666 w 40"/>
                <a:gd name="T49" fmla="*/ 242344840 h 90"/>
                <a:gd name="T50" fmla="*/ 105237085 w 40"/>
                <a:gd name="T51" fmla="*/ 242344840 h 90"/>
                <a:gd name="T52" fmla="*/ 120271504 w 40"/>
                <a:gd name="T53" fmla="*/ 229244531 h 90"/>
                <a:gd name="T54" fmla="*/ 97720845 w 40"/>
                <a:gd name="T55" fmla="*/ 209595056 h 90"/>
                <a:gd name="T56" fmla="*/ 112753325 w 40"/>
                <a:gd name="T57" fmla="*/ 196496613 h 90"/>
                <a:gd name="T58" fmla="*/ 120271504 w 40"/>
                <a:gd name="T59" fmla="*/ 170296107 h 90"/>
                <a:gd name="T60" fmla="*/ 120271504 w 40"/>
                <a:gd name="T61" fmla="*/ 137546379 h 90"/>
                <a:gd name="T62" fmla="*/ 105237085 w 40"/>
                <a:gd name="T63" fmla="*/ 104798433 h 90"/>
                <a:gd name="T64" fmla="*/ 120271504 w 40"/>
                <a:gd name="T65" fmla="*/ 72048705 h 90"/>
                <a:gd name="T66" fmla="*/ 127787774 w 40"/>
                <a:gd name="T67" fmla="*/ 45848185 h 90"/>
                <a:gd name="T68" fmla="*/ 127787774 w 40"/>
                <a:gd name="T69" fmla="*/ 45848185 h 90"/>
                <a:gd name="T70" fmla="*/ 135304015 w 40"/>
                <a:gd name="T71" fmla="*/ 39298963 h 90"/>
                <a:gd name="T72" fmla="*/ 142822193 w 40"/>
                <a:gd name="T73" fmla="*/ 32749742 h 90"/>
                <a:gd name="T74" fmla="*/ 150338433 w 40"/>
                <a:gd name="T75" fmla="*/ 26198703 h 90"/>
                <a:gd name="T76" fmla="*/ 150338433 w 40"/>
                <a:gd name="T77" fmla="*/ 19649482 h 90"/>
                <a:gd name="T78" fmla="*/ 150338433 w 40"/>
                <a:gd name="T79" fmla="*/ 13100257 h 90"/>
                <a:gd name="T80" fmla="*/ 127787774 w 40"/>
                <a:gd name="T81" fmla="*/ 6549223 h 90"/>
                <a:gd name="T82" fmla="*/ 112753325 w 40"/>
                <a:gd name="T83" fmla="*/ 0 h 90"/>
                <a:gd name="T84" fmla="*/ 105237085 w 40"/>
                <a:gd name="T85" fmla="*/ 0 h 90"/>
                <a:gd name="T86" fmla="*/ 45101333 w 40"/>
                <a:gd name="T87" fmla="*/ 6549223 h 90"/>
                <a:gd name="T88" fmla="*/ 22550667 w 40"/>
                <a:gd name="T89" fmla="*/ 0 h 9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0"/>
                <a:gd name="T136" fmla="*/ 0 h 90"/>
                <a:gd name="T137" fmla="*/ 40 w 40"/>
                <a:gd name="T138" fmla="*/ 90 h 9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0" h="90">
                  <a:moveTo>
                    <a:pt x="6" y="0"/>
                  </a:moveTo>
                  <a:lnTo>
                    <a:pt x="6" y="32"/>
                  </a:lnTo>
                  <a:lnTo>
                    <a:pt x="4" y="40"/>
                  </a:lnTo>
                  <a:lnTo>
                    <a:pt x="4" y="46"/>
                  </a:lnTo>
                  <a:lnTo>
                    <a:pt x="2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4" y="84"/>
                  </a:lnTo>
                  <a:lnTo>
                    <a:pt x="10" y="88"/>
                  </a:lnTo>
                  <a:lnTo>
                    <a:pt x="12" y="88"/>
                  </a:lnTo>
                  <a:lnTo>
                    <a:pt x="14" y="86"/>
                  </a:lnTo>
                  <a:lnTo>
                    <a:pt x="16" y="86"/>
                  </a:lnTo>
                  <a:lnTo>
                    <a:pt x="16" y="88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18" y="86"/>
                  </a:lnTo>
                  <a:lnTo>
                    <a:pt x="20" y="82"/>
                  </a:lnTo>
                  <a:lnTo>
                    <a:pt x="22" y="78"/>
                  </a:lnTo>
                  <a:lnTo>
                    <a:pt x="24" y="74"/>
                  </a:lnTo>
                  <a:lnTo>
                    <a:pt x="28" y="74"/>
                  </a:lnTo>
                  <a:lnTo>
                    <a:pt x="32" y="70"/>
                  </a:lnTo>
                  <a:lnTo>
                    <a:pt x="26" y="64"/>
                  </a:lnTo>
                  <a:lnTo>
                    <a:pt x="30" y="60"/>
                  </a:lnTo>
                  <a:lnTo>
                    <a:pt x="32" y="52"/>
                  </a:lnTo>
                  <a:lnTo>
                    <a:pt x="32" y="42"/>
                  </a:lnTo>
                  <a:lnTo>
                    <a:pt x="28" y="32"/>
                  </a:lnTo>
                  <a:lnTo>
                    <a:pt x="32" y="22"/>
                  </a:lnTo>
                  <a:lnTo>
                    <a:pt x="34" y="14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40" y="8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12" y="2"/>
                  </a:lnTo>
                  <a:lnTo>
                    <a:pt x="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1" name="Freeform 229"/>
            <p:cNvSpPr>
              <a:spLocks/>
            </p:cNvSpPr>
            <p:nvPr/>
          </p:nvSpPr>
          <p:spPr bwMode="gray">
            <a:xfrm>
              <a:off x="695100" y="3386899"/>
              <a:ext cx="193252" cy="297000"/>
            </a:xfrm>
            <a:custGeom>
              <a:avLst/>
              <a:gdLst>
                <a:gd name="T0" fmla="*/ 105236468 w 104"/>
                <a:gd name="T1" fmla="*/ 484688709 h 178"/>
                <a:gd name="T2" fmla="*/ 60135399 w 104"/>
                <a:gd name="T3" fmla="*/ 471588369 h 178"/>
                <a:gd name="T4" fmla="*/ 22550534 w 104"/>
                <a:gd name="T5" fmla="*/ 379890401 h 178"/>
                <a:gd name="T6" fmla="*/ 22550534 w 104"/>
                <a:gd name="T7" fmla="*/ 366790175 h 178"/>
                <a:gd name="T8" fmla="*/ 7516198 w 104"/>
                <a:gd name="T9" fmla="*/ 347140739 h 178"/>
                <a:gd name="T10" fmla="*/ 37584873 w 104"/>
                <a:gd name="T11" fmla="*/ 288192434 h 178"/>
                <a:gd name="T12" fmla="*/ 22550534 w 104"/>
                <a:gd name="T13" fmla="*/ 281643225 h 178"/>
                <a:gd name="T14" fmla="*/ 45101069 w 104"/>
                <a:gd name="T15" fmla="*/ 248893563 h 178"/>
                <a:gd name="T16" fmla="*/ 67651611 w 104"/>
                <a:gd name="T17" fmla="*/ 242344354 h 178"/>
                <a:gd name="T18" fmla="*/ 67651611 w 104"/>
                <a:gd name="T19" fmla="*/ 216145654 h 178"/>
                <a:gd name="T20" fmla="*/ 60135399 w 104"/>
                <a:gd name="T21" fmla="*/ 196494409 h 178"/>
                <a:gd name="T22" fmla="*/ 67651611 w 104"/>
                <a:gd name="T23" fmla="*/ 189945201 h 178"/>
                <a:gd name="T24" fmla="*/ 75167807 w 104"/>
                <a:gd name="T25" fmla="*/ 176844974 h 178"/>
                <a:gd name="T26" fmla="*/ 75167807 w 104"/>
                <a:gd name="T27" fmla="*/ 144097122 h 178"/>
                <a:gd name="T28" fmla="*/ 112752664 w 104"/>
                <a:gd name="T29" fmla="*/ 104798223 h 178"/>
                <a:gd name="T30" fmla="*/ 165369944 w 104"/>
                <a:gd name="T31" fmla="*/ 85148788 h 178"/>
                <a:gd name="T32" fmla="*/ 233021524 w 104"/>
                <a:gd name="T33" fmla="*/ 19649442 h 178"/>
                <a:gd name="T34" fmla="*/ 285638834 w 104"/>
                <a:gd name="T35" fmla="*/ 65497543 h 178"/>
                <a:gd name="T36" fmla="*/ 270606442 w 104"/>
                <a:gd name="T37" fmla="*/ 78597769 h 178"/>
                <a:gd name="T38" fmla="*/ 270606442 w 104"/>
                <a:gd name="T39" fmla="*/ 98247205 h 178"/>
                <a:gd name="T40" fmla="*/ 270606442 w 104"/>
                <a:gd name="T41" fmla="*/ 130996895 h 178"/>
                <a:gd name="T42" fmla="*/ 293156969 w 104"/>
                <a:gd name="T43" fmla="*/ 130996895 h 178"/>
                <a:gd name="T44" fmla="*/ 308189361 w 104"/>
                <a:gd name="T45" fmla="*/ 137546103 h 178"/>
                <a:gd name="T46" fmla="*/ 278122638 w 104"/>
                <a:gd name="T47" fmla="*/ 137546103 h 178"/>
                <a:gd name="T48" fmla="*/ 293156969 w 104"/>
                <a:gd name="T49" fmla="*/ 163746557 h 178"/>
                <a:gd name="T50" fmla="*/ 285638834 w 104"/>
                <a:gd name="T51" fmla="*/ 183395992 h 178"/>
                <a:gd name="T52" fmla="*/ 270606442 w 104"/>
                <a:gd name="T53" fmla="*/ 196494409 h 178"/>
                <a:gd name="T54" fmla="*/ 270606442 w 104"/>
                <a:gd name="T55" fmla="*/ 216145654 h 178"/>
                <a:gd name="T56" fmla="*/ 270606442 w 104"/>
                <a:gd name="T57" fmla="*/ 229244071 h 178"/>
                <a:gd name="T58" fmla="*/ 248055855 w 104"/>
                <a:gd name="T59" fmla="*/ 255444581 h 178"/>
                <a:gd name="T60" fmla="*/ 240537720 w 104"/>
                <a:gd name="T61" fmla="*/ 288192434 h 178"/>
                <a:gd name="T62" fmla="*/ 240537720 w 104"/>
                <a:gd name="T63" fmla="*/ 307841869 h 178"/>
                <a:gd name="T64" fmla="*/ 300673165 w 104"/>
                <a:gd name="T65" fmla="*/ 307841869 h 178"/>
                <a:gd name="T66" fmla="*/ 360808549 w 104"/>
                <a:gd name="T67" fmla="*/ 360240966 h 178"/>
                <a:gd name="T68" fmla="*/ 383359076 w 104"/>
                <a:gd name="T69" fmla="*/ 432289499 h 178"/>
                <a:gd name="T70" fmla="*/ 360808549 w 104"/>
                <a:gd name="T71" fmla="*/ 451938934 h 178"/>
                <a:gd name="T72" fmla="*/ 293156969 w 104"/>
                <a:gd name="T73" fmla="*/ 517438371 h 178"/>
                <a:gd name="T74" fmla="*/ 300673165 w 104"/>
                <a:gd name="T75" fmla="*/ 523987579 h 178"/>
                <a:gd name="T76" fmla="*/ 293156969 w 104"/>
                <a:gd name="T77" fmla="*/ 537087806 h 178"/>
                <a:gd name="T78" fmla="*/ 217987194 w 104"/>
                <a:gd name="T79" fmla="*/ 556737241 h 178"/>
                <a:gd name="T80" fmla="*/ 97718333 w 104"/>
                <a:gd name="T81" fmla="*/ 582935885 h 178"/>
                <a:gd name="T82" fmla="*/ 105236468 w 104"/>
                <a:gd name="T83" fmla="*/ 550186223 h 178"/>
                <a:gd name="T84" fmla="*/ 120268860 w 104"/>
                <a:gd name="T85" fmla="*/ 491237917 h 17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4"/>
                <a:gd name="T130" fmla="*/ 0 h 178"/>
                <a:gd name="T131" fmla="*/ 104 w 104"/>
                <a:gd name="T132" fmla="*/ 178 h 17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4" h="178">
                  <a:moveTo>
                    <a:pt x="32" y="150"/>
                  </a:moveTo>
                  <a:lnTo>
                    <a:pt x="30" y="150"/>
                  </a:lnTo>
                  <a:lnTo>
                    <a:pt x="28" y="148"/>
                  </a:lnTo>
                  <a:lnTo>
                    <a:pt x="24" y="148"/>
                  </a:lnTo>
                  <a:lnTo>
                    <a:pt x="20" y="146"/>
                  </a:lnTo>
                  <a:lnTo>
                    <a:pt x="16" y="144"/>
                  </a:lnTo>
                  <a:lnTo>
                    <a:pt x="12" y="144"/>
                  </a:lnTo>
                  <a:lnTo>
                    <a:pt x="12" y="142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6" y="112"/>
                  </a:lnTo>
                  <a:lnTo>
                    <a:pt x="4" y="108"/>
                  </a:lnTo>
                  <a:lnTo>
                    <a:pt x="2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4"/>
                  </a:lnTo>
                  <a:lnTo>
                    <a:pt x="12" y="76"/>
                  </a:lnTo>
                  <a:lnTo>
                    <a:pt x="16" y="76"/>
                  </a:lnTo>
                  <a:lnTo>
                    <a:pt x="18" y="76"/>
                  </a:lnTo>
                  <a:lnTo>
                    <a:pt x="18" y="74"/>
                  </a:lnTo>
                  <a:lnTo>
                    <a:pt x="18" y="70"/>
                  </a:lnTo>
                  <a:lnTo>
                    <a:pt x="18" y="66"/>
                  </a:lnTo>
                  <a:lnTo>
                    <a:pt x="18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20" y="56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2" y="48"/>
                  </a:lnTo>
                  <a:lnTo>
                    <a:pt x="20" y="44"/>
                  </a:lnTo>
                  <a:lnTo>
                    <a:pt x="18" y="38"/>
                  </a:lnTo>
                  <a:lnTo>
                    <a:pt x="24" y="34"/>
                  </a:lnTo>
                  <a:lnTo>
                    <a:pt x="30" y="32"/>
                  </a:lnTo>
                  <a:lnTo>
                    <a:pt x="36" y="28"/>
                  </a:lnTo>
                  <a:lnTo>
                    <a:pt x="40" y="32"/>
                  </a:lnTo>
                  <a:lnTo>
                    <a:pt x="44" y="26"/>
                  </a:lnTo>
                  <a:lnTo>
                    <a:pt x="44" y="4"/>
                  </a:lnTo>
                  <a:lnTo>
                    <a:pt x="64" y="0"/>
                  </a:lnTo>
                  <a:lnTo>
                    <a:pt x="62" y="6"/>
                  </a:lnTo>
                  <a:lnTo>
                    <a:pt x="66" y="12"/>
                  </a:lnTo>
                  <a:lnTo>
                    <a:pt x="74" y="14"/>
                  </a:lnTo>
                  <a:lnTo>
                    <a:pt x="76" y="20"/>
                  </a:lnTo>
                  <a:lnTo>
                    <a:pt x="74" y="22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32"/>
                  </a:lnTo>
                  <a:lnTo>
                    <a:pt x="72" y="36"/>
                  </a:lnTo>
                  <a:lnTo>
                    <a:pt x="72" y="40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78" y="40"/>
                  </a:lnTo>
                  <a:lnTo>
                    <a:pt x="82" y="42"/>
                  </a:lnTo>
                  <a:lnTo>
                    <a:pt x="84" y="42"/>
                  </a:lnTo>
                  <a:lnTo>
                    <a:pt x="82" y="42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4" y="42"/>
                  </a:lnTo>
                  <a:lnTo>
                    <a:pt x="74" y="44"/>
                  </a:lnTo>
                  <a:lnTo>
                    <a:pt x="78" y="50"/>
                  </a:lnTo>
                  <a:lnTo>
                    <a:pt x="78" y="52"/>
                  </a:lnTo>
                  <a:lnTo>
                    <a:pt x="78" y="54"/>
                  </a:lnTo>
                  <a:lnTo>
                    <a:pt x="76" y="56"/>
                  </a:lnTo>
                  <a:lnTo>
                    <a:pt x="74" y="58"/>
                  </a:lnTo>
                  <a:lnTo>
                    <a:pt x="72" y="58"/>
                  </a:lnTo>
                  <a:lnTo>
                    <a:pt x="72" y="60"/>
                  </a:lnTo>
                  <a:lnTo>
                    <a:pt x="72" y="62"/>
                  </a:lnTo>
                  <a:lnTo>
                    <a:pt x="72" y="66"/>
                  </a:lnTo>
                  <a:lnTo>
                    <a:pt x="76" y="68"/>
                  </a:lnTo>
                  <a:lnTo>
                    <a:pt x="74" y="68"/>
                  </a:lnTo>
                  <a:lnTo>
                    <a:pt x="72" y="70"/>
                  </a:lnTo>
                  <a:lnTo>
                    <a:pt x="70" y="72"/>
                  </a:lnTo>
                  <a:lnTo>
                    <a:pt x="66" y="76"/>
                  </a:lnTo>
                  <a:lnTo>
                    <a:pt x="66" y="78"/>
                  </a:lnTo>
                  <a:lnTo>
                    <a:pt x="66" y="86"/>
                  </a:lnTo>
                  <a:lnTo>
                    <a:pt x="64" y="88"/>
                  </a:lnTo>
                  <a:lnTo>
                    <a:pt x="64" y="90"/>
                  </a:lnTo>
                  <a:lnTo>
                    <a:pt x="62" y="92"/>
                  </a:lnTo>
                  <a:lnTo>
                    <a:pt x="64" y="94"/>
                  </a:lnTo>
                  <a:lnTo>
                    <a:pt x="66" y="96"/>
                  </a:lnTo>
                  <a:lnTo>
                    <a:pt x="74" y="94"/>
                  </a:lnTo>
                  <a:lnTo>
                    <a:pt x="80" y="94"/>
                  </a:lnTo>
                  <a:lnTo>
                    <a:pt x="88" y="98"/>
                  </a:lnTo>
                  <a:lnTo>
                    <a:pt x="88" y="108"/>
                  </a:lnTo>
                  <a:lnTo>
                    <a:pt x="96" y="110"/>
                  </a:lnTo>
                  <a:lnTo>
                    <a:pt x="100" y="116"/>
                  </a:lnTo>
                  <a:lnTo>
                    <a:pt x="104" y="132"/>
                  </a:lnTo>
                  <a:lnTo>
                    <a:pt x="102" y="132"/>
                  </a:lnTo>
                  <a:lnTo>
                    <a:pt x="102" y="134"/>
                  </a:lnTo>
                  <a:lnTo>
                    <a:pt x="100" y="138"/>
                  </a:lnTo>
                  <a:lnTo>
                    <a:pt x="96" y="138"/>
                  </a:lnTo>
                  <a:lnTo>
                    <a:pt x="88" y="144"/>
                  </a:lnTo>
                  <a:lnTo>
                    <a:pt x="78" y="148"/>
                  </a:lnTo>
                  <a:lnTo>
                    <a:pt x="78" y="158"/>
                  </a:lnTo>
                  <a:lnTo>
                    <a:pt x="80" y="158"/>
                  </a:lnTo>
                  <a:lnTo>
                    <a:pt x="80" y="160"/>
                  </a:lnTo>
                  <a:lnTo>
                    <a:pt x="80" y="162"/>
                  </a:lnTo>
                  <a:lnTo>
                    <a:pt x="80" y="164"/>
                  </a:lnTo>
                  <a:lnTo>
                    <a:pt x="78" y="164"/>
                  </a:lnTo>
                  <a:lnTo>
                    <a:pt x="76" y="164"/>
                  </a:lnTo>
                  <a:lnTo>
                    <a:pt x="70" y="162"/>
                  </a:lnTo>
                  <a:lnTo>
                    <a:pt x="58" y="170"/>
                  </a:lnTo>
                  <a:lnTo>
                    <a:pt x="48" y="172"/>
                  </a:lnTo>
                  <a:lnTo>
                    <a:pt x="36" y="176"/>
                  </a:lnTo>
                  <a:lnTo>
                    <a:pt x="26" y="178"/>
                  </a:lnTo>
                  <a:lnTo>
                    <a:pt x="26" y="176"/>
                  </a:lnTo>
                  <a:lnTo>
                    <a:pt x="26" y="174"/>
                  </a:lnTo>
                  <a:lnTo>
                    <a:pt x="28" y="168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32" y="15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2" name="Freeform 237"/>
            <p:cNvSpPr>
              <a:spLocks/>
            </p:cNvSpPr>
            <p:nvPr/>
          </p:nvSpPr>
          <p:spPr bwMode="gray">
            <a:xfrm>
              <a:off x="850009" y="2726737"/>
              <a:ext cx="311352" cy="649871"/>
            </a:xfrm>
            <a:custGeom>
              <a:avLst/>
              <a:gdLst>
                <a:gd name="T0" fmla="*/ 0 w 168"/>
                <a:gd name="T1" fmla="*/ 936627662 h 390"/>
                <a:gd name="T2" fmla="*/ 0 w 168"/>
                <a:gd name="T3" fmla="*/ 982475974 h 390"/>
                <a:gd name="T4" fmla="*/ 0 w 168"/>
                <a:gd name="T5" fmla="*/ 1021774850 h 390"/>
                <a:gd name="T6" fmla="*/ 0 w 168"/>
                <a:gd name="T7" fmla="*/ 1054524516 h 390"/>
                <a:gd name="T8" fmla="*/ 60135495 w 168"/>
                <a:gd name="T9" fmla="*/ 1270670145 h 390"/>
                <a:gd name="T10" fmla="*/ 142819643 w 168"/>
                <a:gd name="T11" fmla="*/ 1251020707 h 390"/>
                <a:gd name="T12" fmla="*/ 187920768 w 168"/>
                <a:gd name="T13" fmla="*/ 1218271040 h 390"/>
                <a:gd name="T14" fmla="*/ 225505685 w 168"/>
                <a:gd name="T15" fmla="*/ 1178972164 h 390"/>
                <a:gd name="T16" fmla="*/ 248056248 w 168"/>
                <a:gd name="T17" fmla="*/ 1074173954 h 390"/>
                <a:gd name="T18" fmla="*/ 330742350 w 168"/>
                <a:gd name="T19" fmla="*/ 969377555 h 390"/>
                <a:gd name="T20" fmla="*/ 353292913 w 168"/>
                <a:gd name="T21" fmla="*/ 923527433 h 390"/>
                <a:gd name="T22" fmla="*/ 345774766 w 168"/>
                <a:gd name="T23" fmla="*/ 890777767 h 390"/>
                <a:gd name="T24" fmla="*/ 308191788 w 168"/>
                <a:gd name="T25" fmla="*/ 864579119 h 390"/>
                <a:gd name="T26" fmla="*/ 285641225 w 168"/>
                <a:gd name="T27" fmla="*/ 858029910 h 390"/>
                <a:gd name="T28" fmla="*/ 293157433 w 168"/>
                <a:gd name="T29" fmla="*/ 753231701 h 390"/>
                <a:gd name="T30" fmla="*/ 293157433 w 168"/>
                <a:gd name="T31" fmla="*/ 759780910 h 390"/>
                <a:gd name="T32" fmla="*/ 300673641 w 168"/>
                <a:gd name="T33" fmla="*/ 713932824 h 390"/>
                <a:gd name="T34" fmla="*/ 323224204 w 168"/>
                <a:gd name="T35" fmla="*/ 668084739 h 390"/>
                <a:gd name="T36" fmla="*/ 353292913 w 168"/>
                <a:gd name="T37" fmla="*/ 635335072 h 390"/>
                <a:gd name="T38" fmla="*/ 398394038 w 168"/>
                <a:gd name="T39" fmla="*/ 602585406 h 390"/>
                <a:gd name="T40" fmla="*/ 435977016 w 168"/>
                <a:gd name="T41" fmla="*/ 576386758 h 390"/>
                <a:gd name="T42" fmla="*/ 458527579 w 168"/>
                <a:gd name="T43" fmla="*/ 517438444 h 390"/>
                <a:gd name="T44" fmla="*/ 458527579 w 168"/>
                <a:gd name="T45" fmla="*/ 458488207 h 390"/>
                <a:gd name="T46" fmla="*/ 586314867 w 168"/>
                <a:gd name="T47" fmla="*/ 386441474 h 390"/>
                <a:gd name="T48" fmla="*/ 631415992 w 168"/>
                <a:gd name="T49" fmla="*/ 386441474 h 390"/>
                <a:gd name="T50" fmla="*/ 608865429 w 168"/>
                <a:gd name="T51" fmla="*/ 347140788 h 390"/>
                <a:gd name="T52" fmla="*/ 571280512 w 168"/>
                <a:gd name="T53" fmla="*/ 261993827 h 390"/>
                <a:gd name="T54" fmla="*/ 571280512 w 168"/>
                <a:gd name="T55" fmla="*/ 235795123 h 390"/>
                <a:gd name="T56" fmla="*/ 586314867 w 168"/>
                <a:gd name="T57" fmla="*/ 222694894 h 390"/>
                <a:gd name="T58" fmla="*/ 586314867 w 168"/>
                <a:gd name="T59" fmla="*/ 183396018 h 390"/>
                <a:gd name="T60" fmla="*/ 526179387 w 168"/>
                <a:gd name="T61" fmla="*/ 124447704 h 390"/>
                <a:gd name="T62" fmla="*/ 488596288 w 168"/>
                <a:gd name="T63" fmla="*/ 78597780 h 390"/>
                <a:gd name="T64" fmla="*/ 458527579 w 168"/>
                <a:gd name="T65" fmla="*/ 65497552 h 390"/>
                <a:gd name="T66" fmla="*/ 428460808 w 168"/>
                <a:gd name="T67" fmla="*/ 13100232 h 390"/>
                <a:gd name="T68" fmla="*/ 383359683 w 168"/>
                <a:gd name="T69" fmla="*/ 45848100 h 390"/>
                <a:gd name="T70" fmla="*/ 345774766 w 168"/>
                <a:gd name="T71" fmla="*/ 78597780 h 390"/>
                <a:gd name="T72" fmla="*/ 323224204 w 168"/>
                <a:gd name="T73" fmla="*/ 104798238 h 390"/>
                <a:gd name="T74" fmla="*/ 300673641 w 168"/>
                <a:gd name="T75" fmla="*/ 144097142 h 390"/>
                <a:gd name="T76" fmla="*/ 285641225 w 168"/>
                <a:gd name="T77" fmla="*/ 183396018 h 390"/>
                <a:gd name="T78" fmla="*/ 263090663 w 168"/>
                <a:gd name="T79" fmla="*/ 268543036 h 390"/>
                <a:gd name="T80" fmla="*/ 240540040 w 168"/>
                <a:gd name="T81" fmla="*/ 301292703 h 390"/>
                <a:gd name="T82" fmla="*/ 202955123 w 168"/>
                <a:gd name="T83" fmla="*/ 340591579 h 390"/>
                <a:gd name="T84" fmla="*/ 172888352 w 168"/>
                <a:gd name="T85" fmla="*/ 399539893 h 390"/>
                <a:gd name="T86" fmla="*/ 45101140 w 168"/>
                <a:gd name="T87" fmla="*/ 582935968 h 390"/>
                <a:gd name="T88" fmla="*/ 52617348 w 168"/>
                <a:gd name="T89" fmla="*/ 851478891 h 390"/>
                <a:gd name="T90" fmla="*/ 52617348 w 168"/>
                <a:gd name="T91" fmla="*/ 871128329 h 390"/>
                <a:gd name="T92" fmla="*/ 30066778 w 168"/>
                <a:gd name="T93" fmla="*/ 910429015 h 3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68"/>
                <a:gd name="T142" fmla="*/ 0 h 390"/>
                <a:gd name="T143" fmla="*/ 168 w 168"/>
                <a:gd name="T144" fmla="*/ 390 h 3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68" h="390">
                  <a:moveTo>
                    <a:pt x="0" y="280"/>
                  </a:moveTo>
                  <a:lnTo>
                    <a:pt x="0" y="282"/>
                  </a:lnTo>
                  <a:lnTo>
                    <a:pt x="0" y="286"/>
                  </a:lnTo>
                  <a:lnTo>
                    <a:pt x="0" y="292"/>
                  </a:lnTo>
                  <a:lnTo>
                    <a:pt x="0" y="296"/>
                  </a:lnTo>
                  <a:lnTo>
                    <a:pt x="0" y="300"/>
                  </a:lnTo>
                  <a:lnTo>
                    <a:pt x="0" y="302"/>
                  </a:lnTo>
                  <a:lnTo>
                    <a:pt x="0" y="308"/>
                  </a:lnTo>
                  <a:lnTo>
                    <a:pt x="0" y="312"/>
                  </a:lnTo>
                  <a:lnTo>
                    <a:pt x="0" y="318"/>
                  </a:lnTo>
                  <a:lnTo>
                    <a:pt x="0" y="322"/>
                  </a:lnTo>
                  <a:lnTo>
                    <a:pt x="0" y="350"/>
                  </a:lnTo>
                  <a:lnTo>
                    <a:pt x="12" y="368"/>
                  </a:lnTo>
                  <a:lnTo>
                    <a:pt x="16" y="388"/>
                  </a:lnTo>
                  <a:lnTo>
                    <a:pt x="24" y="390"/>
                  </a:lnTo>
                  <a:lnTo>
                    <a:pt x="36" y="386"/>
                  </a:lnTo>
                  <a:lnTo>
                    <a:pt x="38" y="382"/>
                  </a:lnTo>
                  <a:lnTo>
                    <a:pt x="42" y="378"/>
                  </a:lnTo>
                  <a:lnTo>
                    <a:pt x="46" y="374"/>
                  </a:lnTo>
                  <a:lnTo>
                    <a:pt x="50" y="372"/>
                  </a:lnTo>
                  <a:lnTo>
                    <a:pt x="54" y="372"/>
                  </a:lnTo>
                  <a:lnTo>
                    <a:pt x="54" y="370"/>
                  </a:lnTo>
                  <a:lnTo>
                    <a:pt x="60" y="360"/>
                  </a:lnTo>
                  <a:lnTo>
                    <a:pt x="64" y="346"/>
                  </a:lnTo>
                  <a:lnTo>
                    <a:pt x="66" y="334"/>
                  </a:lnTo>
                  <a:lnTo>
                    <a:pt x="66" y="328"/>
                  </a:lnTo>
                  <a:lnTo>
                    <a:pt x="66" y="320"/>
                  </a:lnTo>
                  <a:lnTo>
                    <a:pt x="84" y="300"/>
                  </a:lnTo>
                  <a:lnTo>
                    <a:pt x="88" y="296"/>
                  </a:lnTo>
                  <a:lnTo>
                    <a:pt x="92" y="290"/>
                  </a:lnTo>
                  <a:lnTo>
                    <a:pt x="92" y="286"/>
                  </a:lnTo>
                  <a:lnTo>
                    <a:pt x="94" y="282"/>
                  </a:lnTo>
                  <a:lnTo>
                    <a:pt x="94" y="278"/>
                  </a:lnTo>
                  <a:lnTo>
                    <a:pt x="92" y="278"/>
                  </a:lnTo>
                  <a:lnTo>
                    <a:pt x="92" y="272"/>
                  </a:lnTo>
                  <a:lnTo>
                    <a:pt x="90" y="268"/>
                  </a:lnTo>
                  <a:lnTo>
                    <a:pt x="86" y="266"/>
                  </a:lnTo>
                  <a:lnTo>
                    <a:pt x="82" y="264"/>
                  </a:lnTo>
                  <a:lnTo>
                    <a:pt x="80" y="264"/>
                  </a:lnTo>
                  <a:lnTo>
                    <a:pt x="78" y="262"/>
                  </a:lnTo>
                  <a:lnTo>
                    <a:pt x="76" y="262"/>
                  </a:lnTo>
                  <a:lnTo>
                    <a:pt x="78" y="228"/>
                  </a:lnTo>
                  <a:lnTo>
                    <a:pt x="78" y="230"/>
                  </a:lnTo>
                  <a:lnTo>
                    <a:pt x="78" y="232"/>
                  </a:lnTo>
                  <a:lnTo>
                    <a:pt x="78" y="230"/>
                  </a:lnTo>
                  <a:lnTo>
                    <a:pt x="80" y="226"/>
                  </a:lnTo>
                  <a:lnTo>
                    <a:pt x="80" y="218"/>
                  </a:lnTo>
                  <a:lnTo>
                    <a:pt x="82" y="212"/>
                  </a:lnTo>
                  <a:lnTo>
                    <a:pt x="84" y="208"/>
                  </a:lnTo>
                  <a:lnTo>
                    <a:pt x="86" y="204"/>
                  </a:lnTo>
                  <a:lnTo>
                    <a:pt x="88" y="200"/>
                  </a:lnTo>
                  <a:lnTo>
                    <a:pt x="90" y="196"/>
                  </a:lnTo>
                  <a:lnTo>
                    <a:pt x="94" y="194"/>
                  </a:lnTo>
                  <a:lnTo>
                    <a:pt x="98" y="190"/>
                  </a:lnTo>
                  <a:lnTo>
                    <a:pt x="104" y="188"/>
                  </a:lnTo>
                  <a:lnTo>
                    <a:pt x="106" y="184"/>
                  </a:lnTo>
                  <a:lnTo>
                    <a:pt x="110" y="184"/>
                  </a:lnTo>
                  <a:lnTo>
                    <a:pt x="110" y="182"/>
                  </a:lnTo>
                  <a:lnTo>
                    <a:pt x="116" y="176"/>
                  </a:lnTo>
                  <a:lnTo>
                    <a:pt x="120" y="170"/>
                  </a:lnTo>
                  <a:lnTo>
                    <a:pt x="122" y="164"/>
                  </a:lnTo>
                  <a:lnTo>
                    <a:pt x="122" y="158"/>
                  </a:lnTo>
                  <a:lnTo>
                    <a:pt x="122" y="156"/>
                  </a:lnTo>
                  <a:lnTo>
                    <a:pt x="122" y="154"/>
                  </a:lnTo>
                  <a:lnTo>
                    <a:pt x="122" y="140"/>
                  </a:lnTo>
                  <a:lnTo>
                    <a:pt x="134" y="130"/>
                  </a:lnTo>
                  <a:lnTo>
                    <a:pt x="144" y="120"/>
                  </a:lnTo>
                  <a:lnTo>
                    <a:pt x="156" y="118"/>
                  </a:lnTo>
                  <a:lnTo>
                    <a:pt x="166" y="120"/>
                  </a:lnTo>
                  <a:lnTo>
                    <a:pt x="168" y="118"/>
                  </a:lnTo>
                  <a:lnTo>
                    <a:pt x="168" y="116"/>
                  </a:lnTo>
                  <a:lnTo>
                    <a:pt x="166" y="114"/>
                  </a:lnTo>
                  <a:lnTo>
                    <a:pt x="162" y="106"/>
                  </a:lnTo>
                  <a:lnTo>
                    <a:pt x="158" y="96"/>
                  </a:lnTo>
                  <a:lnTo>
                    <a:pt x="154" y="86"/>
                  </a:lnTo>
                  <a:lnTo>
                    <a:pt x="152" y="80"/>
                  </a:lnTo>
                  <a:lnTo>
                    <a:pt x="152" y="78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4" y="70"/>
                  </a:lnTo>
                  <a:lnTo>
                    <a:pt x="156" y="68"/>
                  </a:lnTo>
                  <a:lnTo>
                    <a:pt x="158" y="64"/>
                  </a:lnTo>
                  <a:lnTo>
                    <a:pt x="158" y="60"/>
                  </a:lnTo>
                  <a:lnTo>
                    <a:pt x="156" y="56"/>
                  </a:lnTo>
                  <a:lnTo>
                    <a:pt x="152" y="50"/>
                  </a:lnTo>
                  <a:lnTo>
                    <a:pt x="142" y="42"/>
                  </a:lnTo>
                  <a:lnTo>
                    <a:pt x="140" y="38"/>
                  </a:lnTo>
                  <a:lnTo>
                    <a:pt x="136" y="32"/>
                  </a:lnTo>
                  <a:lnTo>
                    <a:pt x="132" y="28"/>
                  </a:lnTo>
                  <a:lnTo>
                    <a:pt x="130" y="24"/>
                  </a:lnTo>
                  <a:lnTo>
                    <a:pt x="126" y="22"/>
                  </a:lnTo>
                  <a:lnTo>
                    <a:pt x="124" y="20"/>
                  </a:lnTo>
                  <a:lnTo>
                    <a:pt x="122" y="20"/>
                  </a:lnTo>
                  <a:lnTo>
                    <a:pt x="118" y="0"/>
                  </a:lnTo>
                  <a:lnTo>
                    <a:pt x="116" y="2"/>
                  </a:lnTo>
                  <a:lnTo>
                    <a:pt x="114" y="4"/>
                  </a:lnTo>
                  <a:lnTo>
                    <a:pt x="110" y="6"/>
                  </a:lnTo>
                  <a:lnTo>
                    <a:pt x="106" y="10"/>
                  </a:lnTo>
                  <a:lnTo>
                    <a:pt x="102" y="14"/>
                  </a:lnTo>
                  <a:lnTo>
                    <a:pt x="98" y="18"/>
                  </a:lnTo>
                  <a:lnTo>
                    <a:pt x="94" y="22"/>
                  </a:lnTo>
                  <a:lnTo>
                    <a:pt x="92" y="24"/>
                  </a:lnTo>
                  <a:lnTo>
                    <a:pt x="90" y="26"/>
                  </a:lnTo>
                  <a:lnTo>
                    <a:pt x="88" y="28"/>
                  </a:lnTo>
                  <a:lnTo>
                    <a:pt x="86" y="32"/>
                  </a:lnTo>
                  <a:lnTo>
                    <a:pt x="84" y="36"/>
                  </a:lnTo>
                  <a:lnTo>
                    <a:pt x="82" y="40"/>
                  </a:lnTo>
                  <a:lnTo>
                    <a:pt x="80" y="44"/>
                  </a:lnTo>
                  <a:lnTo>
                    <a:pt x="78" y="48"/>
                  </a:lnTo>
                  <a:lnTo>
                    <a:pt x="78" y="52"/>
                  </a:lnTo>
                  <a:lnTo>
                    <a:pt x="76" y="56"/>
                  </a:lnTo>
                  <a:lnTo>
                    <a:pt x="72" y="60"/>
                  </a:lnTo>
                  <a:lnTo>
                    <a:pt x="72" y="82"/>
                  </a:lnTo>
                  <a:lnTo>
                    <a:pt x="70" y="82"/>
                  </a:lnTo>
                  <a:lnTo>
                    <a:pt x="70" y="84"/>
                  </a:lnTo>
                  <a:lnTo>
                    <a:pt x="66" y="88"/>
                  </a:lnTo>
                  <a:lnTo>
                    <a:pt x="64" y="92"/>
                  </a:lnTo>
                  <a:lnTo>
                    <a:pt x="60" y="96"/>
                  </a:lnTo>
                  <a:lnTo>
                    <a:pt x="56" y="100"/>
                  </a:lnTo>
                  <a:lnTo>
                    <a:pt x="54" y="104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6" y="122"/>
                  </a:lnTo>
                  <a:lnTo>
                    <a:pt x="36" y="140"/>
                  </a:lnTo>
                  <a:lnTo>
                    <a:pt x="34" y="164"/>
                  </a:lnTo>
                  <a:lnTo>
                    <a:pt x="12" y="178"/>
                  </a:lnTo>
                  <a:lnTo>
                    <a:pt x="16" y="184"/>
                  </a:lnTo>
                  <a:lnTo>
                    <a:pt x="16" y="234"/>
                  </a:lnTo>
                  <a:lnTo>
                    <a:pt x="14" y="260"/>
                  </a:lnTo>
                  <a:lnTo>
                    <a:pt x="14" y="262"/>
                  </a:lnTo>
                  <a:lnTo>
                    <a:pt x="14" y="264"/>
                  </a:lnTo>
                  <a:lnTo>
                    <a:pt x="14" y="266"/>
                  </a:lnTo>
                  <a:lnTo>
                    <a:pt x="12" y="270"/>
                  </a:lnTo>
                  <a:lnTo>
                    <a:pt x="12" y="274"/>
                  </a:lnTo>
                  <a:lnTo>
                    <a:pt x="8" y="278"/>
                  </a:lnTo>
                  <a:lnTo>
                    <a:pt x="4" y="280"/>
                  </a:lnTo>
                  <a:lnTo>
                    <a:pt x="0" y="28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3" name="Freeform 238"/>
            <p:cNvSpPr>
              <a:spLocks/>
            </p:cNvSpPr>
            <p:nvPr/>
          </p:nvSpPr>
          <p:spPr bwMode="gray">
            <a:xfrm>
              <a:off x="1069335" y="2679687"/>
              <a:ext cx="230062" cy="516073"/>
            </a:xfrm>
            <a:custGeom>
              <a:avLst/>
              <a:gdLst>
                <a:gd name="T0" fmla="*/ 383360260 w 124"/>
                <a:gd name="T1" fmla="*/ 203045421 h 310"/>
                <a:gd name="T2" fmla="*/ 458530207 w 124"/>
                <a:gd name="T3" fmla="*/ 366790163 h 310"/>
                <a:gd name="T4" fmla="*/ 420945233 w 124"/>
                <a:gd name="T5" fmla="*/ 419189259 h 310"/>
                <a:gd name="T6" fmla="*/ 428461452 w 124"/>
                <a:gd name="T7" fmla="*/ 438838694 h 310"/>
                <a:gd name="T8" fmla="*/ 443495830 w 124"/>
                <a:gd name="T9" fmla="*/ 471588355 h 310"/>
                <a:gd name="T10" fmla="*/ 443495830 w 124"/>
                <a:gd name="T11" fmla="*/ 497787111 h 310"/>
                <a:gd name="T12" fmla="*/ 428461452 w 124"/>
                <a:gd name="T13" fmla="*/ 596036094 h 310"/>
                <a:gd name="T14" fmla="*/ 428461452 w 124"/>
                <a:gd name="T15" fmla="*/ 694283267 h 310"/>
                <a:gd name="T16" fmla="*/ 458530207 w 124"/>
                <a:gd name="T17" fmla="*/ 727032928 h 310"/>
                <a:gd name="T18" fmla="*/ 466046426 w 124"/>
                <a:gd name="T19" fmla="*/ 831829309 h 310"/>
                <a:gd name="T20" fmla="*/ 466046426 w 124"/>
                <a:gd name="T21" fmla="*/ 851478744 h 310"/>
                <a:gd name="T22" fmla="*/ 338259067 w 124"/>
                <a:gd name="T23" fmla="*/ 956277162 h 310"/>
                <a:gd name="T24" fmla="*/ 345777225 w 124"/>
                <a:gd name="T25" fmla="*/ 962826370 h 310"/>
                <a:gd name="T26" fmla="*/ 330742848 w 124"/>
                <a:gd name="T27" fmla="*/ 962826370 h 310"/>
                <a:gd name="T28" fmla="*/ 300676032 w 124"/>
                <a:gd name="T29" fmla="*/ 956277162 h 310"/>
                <a:gd name="T30" fmla="*/ 270607278 w 124"/>
                <a:gd name="T31" fmla="*/ 969377388 h 310"/>
                <a:gd name="T32" fmla="*/ 202955428 w 124"/>
                <a:gd name="T33" fmla="*/ 989026823 h 310"/>
                <a:gd name="T34" fmla="*/ 180404832 w 124"/>
                <a:gd name="T35" fmla="*/ 995576031 h 310"/>
                <a:gd name="T36" fmla="*/ 142819858 w 124"/>
                <a:gd name="T37" fmla="*/ 1002125239 h 310"/>
                <a:gd name="T38" fmla="*/ 90202416 w 124"/>
                <a:gd name="T39" fmla="*/ 1002125239 h 310"/>
                <a:gd name="T40" fmla="*/ 75168039 w 124"/>
                <a:gd name="T41" fmla="*/ 995576031 h 310"/>
                <a:gd name="T42" fmla="*/ 45101208 w 124"/>
                <a:gd name="T43" fmla="*/ 975926596 h 310"/>
                <a:gd name="T44" fmla="*/ 22550604 w 124"/>
                <a:gd name="T45" fmla="*/ 956277162 h 310"/>
                <a:gd name="T46" fmla="*/ 15034381 w 124"/>
                <a:gd name="T47" fmla="*/ 936627501 h 310"/>
                <a:gd name="T48" fmla="*/ 15034381 w 124"/>
                <a:gd name="T49" fmla="*/ 910427048 h 310"/>
                <a:gd name="T50" fmla="*/ 15034381 w 124"/>
                <a:gd name="T51" fmla="*/ 877679197 h 310"/>
                <a:gd name="T52" fmla="*/ 15034381 w 124"/>
                <a:gd name="T53" fmla="*/ 753231571 h 310"/>
                <a:gd name="T54" fmla="*/ 22550604 w 124"/>
                <a:gd name="T55" fmla="*/ 733582136 h 310"/>
                <a:gd name="T56" fmla="*/ 45101208 w 124"/>
                <a:gd name="T57" fmla="*/ 694283267 h 310"/>
                <a:gd name="T58" fmla="*/ 157854235 w 124"/>
                <a:gd name="T59" fmla="*/ 609134510 h 310"/>
                <a:gd name="T60" fmla="*/ 187921051 w 124"/>
                <a:gd name="T61" fmla="*/ 582935867 h 310"/>
                <a:gd name="T62" fmla="*/ 210471647 w 124"/>
                <a:gd name="T63" fmla="*/ 517438355 h 310"/>
                <a:gd name="T64" fmla="*/ 180404832 w 124"/>
                <a:gd name="T65" fmla="*/ 484688694 h 310"/>
                <a:gd name="T66" fmla="*/ 187921051 w 124"/>
                <a:gd name="T67" fmla="*/ 478137676 h 310"/>
                <a:gd name="T68" fmla="*/ 180404832 w 124"/>
                <a:gd name="T69" fmla="*/ 465039146 h 310"/>
                <a:gd name="T70" fmla="*/ 142819858 w 124"/>
                <a:gd name="T71" fmla="*/ 399539824 h 310"/>
                <a:gd name="T72" fmla="*/ 127787420 w 124"/>
                <a:gd name="T73" fmla="*/ 327491294 h 310"/>
                <a:gd name="T74" fmla="*/ 135303639 w 124"/>
                <a:gd name="T75" fmla="*/ 320942086 h 310"/>
                <a:gd name="T76" fmla="*/ 150338016 w 124"/>
                <a:gd name="T77" fmla="*/ 307841859 h 310"/>
                <a:gd name="T78" fmla="*/ 142819858 w 124"/>
                <a:gd name="T79" fmla="*/ 281643216 h 310"/>
                <a:gd name="T80" fmla="*/ 120269231 w 124"/>
                <a:gd name="T81" fmla="*/ 248893555 h 310"/>
                <a:gd name="T82" fmla="*/ 82686197 w 124"/>
                <a:gd name="T83" fmla="*/ 222694856 h 310"/>
                <a:gd name="T84" fmla="*/ 67651819 w 124"/>
                <a:gd name="T85" fmla="*/ 203045421 h 310"/>
                <a:gd name="T86" fmla="*/ 37584989 w 124"/>
                <a:gd name="T87" fmla="*/ 170295760 h 310"/>
                <a:gd name="T88" fmla="*/ 0 w 124"/>
                <a:gd name="T89" fmla="*/ 91697993 h 310"/>
                <a:gd name="T90" fmla="*/ 37584989 w 124"/>
                <a:gd name="T91" fmla="*/ 65497541 h 310"/>
                <a:gd name="T92" fmla="*/ 105236793 w 124"/>
                <a:gd name="T93" fmla="*/ 52399110 h 310"/>
                <a:gd name="T94" fmla="*/ 150338016 w 124"/>
                <a:gd name="T95" fmla="*/ 78597767 h 310"/>
                <a:gd name="T96" fmla="*/ 217989805 w 124"/>
                <a:gd name="T97" fmla="*/ 72048559 h 310"/>
                <a:gd name="T98" fmla="*/ 270607278 w 124"/>
                <a:gd name="T99" fmla="*/ 45848092 h 310"/>
                <a:gd name="T100" fmla="*/ 270607278 w 124"/>
                <a:gd name="T101" fmla="*/ 39298883 h 310"/>
                <a:gd name="T102" fmla="*/ 285641655 w 124"/>
                <a:gd name="T103" fmla="*/ 19649442 h 310"/>
                <a:gd name="T104" fmla="*/ 308192251 w 124"/>
                <a:gd name="T105" fmla="*/ 6549210 h 310"/>
                <a:gd name="T106" fmla="*/ 345777225 w 124"/>
                <a:gd name="T107" fmla="*/ 6549210 h 310"/>
                <a:gd name="T108" fmla="*/ 451012049 w 124"/>
                <a:gd name="T109" fmla="*/ 65497541 h 310"/>
                <a:gd name="T110" fmla="*/ 435979610 w 124"/>
                <a:gd name="T111" fmla="*/ 85148785 h 310"/>
                <a:gd name="T112" fmla="*/ 383360260 w 124"/>
                <a:gd name="T113" fmla="*/ 150646325 h 3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4"/>
                <a:gd name="T172" fmla="*/ 0 h 310"/>
                <a:gd name="T173" fmla="*/ 124 w 124"/>
                <a:gd name="T174" fmla="*/ 310 h 3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4" h="310">
                  <a:moveTo>
                    <a:pt x="102" y="46"/>
                  </a:moveTo>
                  <a:lnTo>
                    <a:pt x="102" y="62"/>
                  </a:lnTo>
                  <a:lnTo>
                    <a:pt x="122" y="82"/>
                  </a:lnTo>
                  <a:lnTo>
                    <a:pt x="122" y="112"/>
                  </a:lnTo>
                  <a:lnTo>
                    <a:pt x="110" y="126"/>
                  </a:lnTo>
                  <a:lnTo>
                    <a:pt x="112" y="128"/>
                  </a:lnTo>
                  <a:lnTo>
                    <a:pt x="112" y="130"/>
                  </a:lnTo>
                  <a:lnTo>
                    <a:pt x="114" y="134"/>
                  </a:lnTo>
                  <a:lnTo>
                    <a:pt x="116" y="140"/>
                  </a:lnTo>
                  <a:lnTo>
                    <a:pt x="118" y="144"/>
                  </a:lnTo>
                  <a:lnTo>
                    <a:pt x="118" y="146"/>
                  </a:lnTo>
                  <a:lnTo>
                    <a:pt x="118" y="152"/>
                  </a:lnTo>
                  <a:lnTo>
                    <a:pt x="116" y="164"/>
                  </a:lnTo>
                  <a:lnTo>
                    <a:pt x="114" y="182"/>
                  </a:lnTo>
                  <a:lnTo>
                    <a:pt x="114" y="200"/>
                  </a:lnTo>
                  <a:lnTo>
                    <a:pt x="114" y="212"/>
                  </a:lnTo>
                  <a:lnTo>
                    <a:pt x="118" y="218"/>
                  </a:lnTo>
                  <a:lnTo>
                    <a:pt x="122" y="222"/>
                  </a:lnTo>
                  <a:lnTo>
                    <a:pt x="124" y="234"/>
                  </a:lnTo>
                  <a:lnTo>
                    <a:pt x="124" y="254"/>
                  </a:lnTo>
                  <a:lnTo>
                    <a:pt x="124" y="258"/>
                  </a:lnTo>
                  <a:lnTo>
                    <a:pt x="124" y="260"/>
                  </a:lnTo>
                  <a:lnTo>
                    <a:pt x="122" y="260"/>
                  </a:lnTo>
                  <a:lnTo>
                    <a:pt x="90" y="292"/>
                  </a:lnTo>
                  <a:lnTo>
                    <a:pt x="90" y="294"/>
                  </a:lnTo>
                  <a:lnTo>
                    <a:pt x="92" y="294"/>
                  </a:lnTo>
                  <a:lnTo>
                    <a:pt x="90" y="294"/>
                  </a:lnTo>
                  <a:lnTo>
                    <a:pt x="88" y="294"/>
                  </a:lnTo>
                  <a:lnTo>
                    <a:pt x="84" y="292"/>
                  </a:lnTo>
                  <a:lnTo>
                    <a:pt x="80" y="292"/>
                  </a:lnTo>
                  <a:lnTo>
                    <a:pt x="76" y="294"/>
                  </a:lnTo>
                  <a:lnTo>
                    <a:pt x="72" y="296"/>
                  </a:lnTo>
                  <a:lnTo>
                    <a:pt x="68" y="298"/>
                  </a:lnTo>
                  <a:lnTo>
                    <a:pt x="54" y="302"/>
                  </a:lnTo>
                  <a:lnTo>
                    <a:pt x="52" y="302"/>
                  </a:lnTo>
                  <a:lnTo>
                    <a:pt x="48" y="304"/>
                  </a:lnTo>
                  <a:lnTo>
                    <a:pt x="44" y="304"/>
                  </a:lnTo>
                  <a:lnTo>
                    <a:pt x="38" y="306"/>
                  </a:lnTo>
                  <a:lnTo>
                    <a:pt x="34" y="310"/>
                  </a:lnTo>
                  <a:lnTo>
                    <a:pt x="24" y="306"/>
                  </a:lnTo>
                  <a:lnTo>
                    <a:pt x="22" y="304"/>
                  </a:lnTo>
                  <a:lnTo>
                    <a:pt x="20" y="304"/>
                  </a:lnTo>
                  <a:lnTo>
                    <a:pt x="16" y="300"/>
                  </a:lnTo>
                  <a:lnTo>
                    <a:pt x="12" y="298"/>
                  </a:lnTo>
                  <a:lnTo>
                    <a:pt x="8" y="294"/>
                  </a:lnTo>
                  <a:lnTo>
                    <a:pt x="6" y="292"/>
                  </a:lnTo>
                  <a:lnTo>
                    <a:pt x="4" y="288"/>
                  </a:lnTo>
                  <a:lnTo>
                    <a:pt x="4" y="286"/>
                  </a:lnTo>
                  <a:lnTo>
                    <a:pt x="4" y="284"/>
                  </a:lnTo>
                  <a:lnTo>
                    <a:pt x="4" y="278"/>
                  </a:lnTo>
                  <a:lnTo>
                    <a:pt x="4" y="272"/>
                  </a:lnTo>
                  <a:lnTo>
                    <a:pt x="4" y="268"/>
                  </a:lnTo>
                  <a:lnTo>
                    <a:pt x="4" y="262"/>
                  </a:lnTo>
                  <a:lnTo>
                    <a:pt x="4" y="230"/>
                  </a:lnTo>
                  <a:lnTo>
                    <a:pt x="4" y="228"/>
                  </a:lnTo>
                  <a:lnTo>
                    <a:pt x="6" y="224"/>
                  </a:lnTo>
                  <a:lnTo>
                    <a:pt x="8" y="218"/>
                  </a:lnTo>
                  <a:lnTo>
                    <a:pt x="12" y="212"/>
                  </a:lnTo>
                  <a:lnTo>
                    <a:pt x="20" y="206"/>
                  </a:lnTo>
                  <a:lnTo>
                    <a:pt x="42" y="186"/>
                  </a:lnTo>
                  <a:lnTo>
                    <a:pt x="46" y="184"/>
                  </a:lnTo>
                  <a:lnTo>
                    <a:pt x="50" y="178"/>
                  </a:lnTo>
                  <a:lnTo>
                    <a:pt x="56" y="170"/>
                  </a:lnTo>
                  <a:lnTo>
                    <a:pt x="56" y="158"/>
                  </a:lnTo>
                  <a:lnTo>
                    <a:pt x="48" y="148"/>
                  </a:lnTo>
                  <a:lnTo>
                    <a:pt x="50" y="146"/>
                  </a:lnTo>
                  <a:lnTo>
                    <a:pt x="50" y="144"/>
                  </a:lnTo>
                  <a:lnTo>
                    <a:pt x="48" y="142"/>
                  </a:lnTo>
                  <a:lnTo>
                    <a:pt x="42" y="132"/>
                  </a:lnTo>
                  <a:lnTo>
                    <a:pt x="38" y="122"/>
                  </a:lnTo>
                  <a:lnTo>
                    <a:pt x="34" y="110"/>
                  </a:lnTo>
                  <a:lnTo>
                    <a:pt x="34" y="100"/>
                  </a:lnTo>
                  <a:lnTo>
                    <a:pt x="36" y="98"/>
                  </a:lnTo>
                  <a:lnTo>
                    <a:pt x="38" y="96"/>
                  </a:lnTo>
                  <a:lnTo>
                    <a:pt x="40" y="94"/>
                  </a:lnTo>
                  <a:lnTo>
                    <a:pt x="40" y="90"/>
                  </a:lnTo>
                  <a:lnTo>
                    <a:pt x="38" y="86"/>
                  </a:lnTo>
                  <a:lnTo>
                    <a:pt x="36" y="82"/>
                  </a:lnTo>
                  <a:lnTo>
                    <a:pt x="32" y="76"/>
                  </a:lnTo>
                  <a:lnTo>
                    <a:pt x="24" y="70"/>
                  </a:lnTo>
                  <a:lnTo>
                    <a:pt x="22" y="68"/>
                  </a:lnTo>
                  <a:lnTo>
                    <a:pt x="22" y="66"/>
                  </a:lnTo>
                  <a:lnTo>
                    <a:pt x="18" y="62"/>
                  </a:lnTo>
                  <a:lnTo>
                    <a:pt x="16" y="56"/>
                  </a:lnTo>
                  <a:lnTo>
                    <a:pt x="10" y="52"/>
                  </a:lnTo>
                  <a:lnTo>
                    <a:pt x="4" y="48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10" y="20"/>
                  </a:lnTo>
                  <a:lnTo>
                    <a:pt x="18" y="16"/>
                  </a:lnTo>
                  <a:lnTo>
                    <a:pt x="28" y="16"/>
                  </a:lnTo>
                  <a:lnTo>
                    <a:pt x="38" y="22"/>
                  </a:lnTo>
                  <a:lnTo>
                    <a:pt x="40" y="24"/>
                  </a:lnTo>
                  <a:lnTo>
                    <a:pt x="48" y="24"/>
                  </a:lnTo>
                  <a:lnTo>
                    <a:pt x="58" y="22"/>
                  </a:lnTo>
                  <a:lnTo>
                    <a:pt x="66" y="20"/>
                  </a:lnTo>
                  <a:lnTo>
                    <a:pt x="72" y="14"/>
                  </a:lnTo>
                  <a:lnTo>
                    <a:pt x="72" y="12"/>
                  </a:lnTo>
                  <a:lnTo>
                    <a:pt x="74" y="8"/>
                  </a:lnTo>
                  <a:lnTo>
                    <a:pt x="76" y="6"/>
                  </a:lnTo>
                  <a:lnTo>
                    <a:pt x="78" y="2"/>
                  </a:lnTo>
                  <a:lnTo>
                    <a:pt x="82" y="2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22" y="18"/>
                  </a:lnTo>
                  <a:lnTo>
                    <a:pt x="120" y="20"/>
                  </a:lnTo>
                  <a:lnTo>
                    <a:pt x="120" y="22"/>
                  </a:lnTo>
                  <a:lnTo>
                    <a:pt x="116" y="26"/>
                  </a:lnTo>
                  <a:lnTo>
                    <a:pt x="110" y="28"/>
                  </a:lnTo>
                  <a:lnTo>
                    <a:pt x="102" y="4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4" name="Freeform 240"/>
            <p:cNvSpPr>
              <a:spLocks/>
            </p:cNvSpPr>
            <p:nvPr/>
          </p:nvSpPr>
          <p:spPr bwMode="gray">
            <a:xfrm>
              <a:off x="1184366" y="3813285"/>
              <a:ext cx="415646" cy="182317"/>
            </a:xfrm>
            <a:custGeom>
              <a:avLst/>
              <a:gdLst>
                <a:gd name="T0" fmla="*/ 729133956 w 224"/>
                <a:gd name="T1" fmla="*/ 111347351 h 110"/>
                <a:gd name="T2" fmla="*/ 766718848 w 224"/>
                <a:gd name="T3" fmla="*/ 130996800 h 110"/>
                <a:gd name="T4" fmla="*/ 811819942 w 224"/>
                <a:gd name="T5" fmla="*/ 189945063 h 110"/>
                <a:gd name="T6" fmla="*/ 841886692 w 224"/>
                <a:gd name="T7" fmla="*/ 261993600 h 110"/>
                <a:gd name="T8" fmla="*/ 826852348 w 224"/>
                <a:gd name="T9" fmla="*/ 268542804 h 110"/>
                <a:gd name="T10" fmla="*/ 781751253 w 224"/>
                <a:gd name="T11" fmla="*/ 261993600 h 110"/>
                <a:gd name="T12" fmla="*/ 729133956 w 224"/>
                <a:gd name="T13" fmla="*/ 268542804 h 110"/>
                <a:gd name="T14" fmla="*/ 684032862 w 224"/>
                <a:gd name="T15" fmla="*/ 288192225 h 110"/>
                <a:gd name="T16" fmla="*/ 653966111 w 224"/>
                <a:gd name="T17" fmla="*/ 301292442 h 110"/>
                <a:gd name="T18" fmla="*/ 631415564 w 224"/>
                <a:gd name="T19" fmla="*/ 301292442 h 110"/>
                <a:gd name="T20" fmla="*/ 608865017 w 224"/>
                <a:gd name="T21" fmla="*/ 320941863 h 110"/>
                <a:gd name="T22" fmla="*/ 571280125 w 224"/>
                <a:gd name="T23" fmla="*/ 334042080 h 110"/>
                <a:gd name="T24" fmla="*/ 511146625 w 224"/>
                <a:gd name="T25" fmla="*/ 334042080 h 110"/>
                <a:gd name="T26" fmla="*/ 481077815 w 224"/>
                <a:gd name="T27" fmla="*/ 320941863 h 110"/>
                <a:gd name="T28" fmla="*/ 466043471 w 224"/>
                <a:gd name="T29" fmla="*/ 334042080 h 110"/>
                <a:gd name="T30" fmla="*/ 443492924 w 224"/>
                <a:gd name="T31" fmla="*/ 360240705 h 110"/>
                <a:gd name="T32" fmla="*/ 428460518 w 224"/>
                <a:gd name="T33" fmla="*/ 360240705 h 110"/>
                <a:gd name="T34" fmla="*/ 428460518 w 224"/>
                <a:gd name="T35" fmla="*/ 347140488 h 110"/>
                <a:gd name="T36" fmla="*/ 435976721 w 224"/>
                <a:gd name="T37" fmla="*/ 340591284 h 110"/>
                <a:gd name="T38" fmla="*/ 435976721 w 224"/>
                <a:gd name="T39" fmla="*/ 327491067 h 110"/>
                <a:gd name="T40" fmla="*/ 368325079 w 224"/>
                <a:gd name="T41" fmla="*/ 340591284 h 110"/>
                <a:gd name="T42" fmla="*/ 345774532 w 224"/>
                <a:gd name="T43" fmla="*/ 347140488 h 110"/>
                <a:gd name="T44" fmla="*/ 308191579 w 224"/>
                <a:gd name="T45" fmla="*/ 353691501 h 110"/>
                <a:gd name="T46" fmla="*/ 263090485 w 224"/>
                <a:gd name="T47" fmla="*/ 340591284 h 110"/>
                <a:gd name="T48" fmla="*/ 217989330 w 224"/>
                <a:gd name="T49" fmla="*/ 340591284 h 110"/>
                <a:gd name="T50" fmla="*/ 195438783 w 224"/>
                <a:gd name="T51" fmla="*/ 360240705 h 110"/>
                <a:gd name="T52" fmla="*/ 172888235 w 224"/>
                <a:gd name="T53" fmla="*/ 360240705 h 110"/>
                <a:gd name="T54" fmla="*/ 127787141 w 224"/>
                <a:gd name="T55" fmla="*/ 347140488 h 110"/>
                <a:gd name="T56" fmla="*/ 97718422 w 224"/>
                <a:gd name="T57" fmla="*/ 334042080 h 110"/>
                <a:gd name="T58" fmla="*/ 52617312 w 224"/>
                <a:gd name="T59" fmla="*/ 307841646 h 110"/>
                <a:gd name="T60" fmla="*/ 45101110 w 224"/>
                <a:gd name="T61" fmla="*/ 281643021 h 110"/>
                <a:gd name="T62" fmla="*/ 30066758 w 224"/>
                <a:gd name="T63" fmla="*/ 248893383 h 110"/>
                <a:gd name="T64" fmla="*/ 7516205 w 224"/>
                <a:gd name="T65" fmla="*/ 216143688 h 110"/>
                <a:gd name="T66" fmla="*/ 0 w 224"/>
                <a:gd name="T67" fmla="*/ 176844846 h 110"/>
                <a:gd name="T68" fmla="*/ 15034348 w 224"/>
                <a:gd name="T69" fmla="*/ 163746438 h 110"/>
                <a:gd name="T70" fmla="*/ 52617312 w 224"/>
                <a:gd name="T71" fmla="*/ 144097017 h 110"/>
                <a:gd name="T72" fmla="*/ 75167875 w 224"/>
                <a:gd name="T73" fmla="*/ 150646221 h 110"/>
                <a:gd name="T74" fmla="*/ 112752766 w 224"/>
                <a:gd name="T75" fmla="*/ 144097017 h 110"/>
                <a:gd name="T76" fmla="*/ 142819547 w 224"/>
                <a:gd name="T77" fmla="*/ 130996800 h 110"/>
                <a:gd name="T78" fmla="*/ 187920641 w 224"/>
                <a:gd name="T79" fmla="*/ 130996800 h 110"/>
                <a:gd name="T80" fmla="*/ 150337688 w 224"/>
                <a:gd name="T81" fmla="*/ 117896554 h 110"/>
                <a:gd name="T82" fmla="*/ 142819547 w 224"/>
                <a:gd name="T83" fmla="*/ 104798147 h 110"/>
                <a:gd name="T84" fmla="*/ 157853891 w 224"/>
                <a:gd name="T85" fmla="*/ 65497495 h 110"/>
                <a:gd name="T86" fmla="*/ 195438783 w 224"/>
                <a:gd name="T87" fmla="*/ 52399073 h 110"/>
                <a:gd name="T88" fmla="*/ 233021736 w 224"/>
                <a:gd name="T89" fmla="*/ 52399073 h 110"/>
                <a:gd name="T90" fmla="*/ 270606688 w 224"/>
                <a:gd name="T91" fmla="*/ 45848060 h 110"/>
                <a:gd name="T92" fmla="*/ 323223985 w 224"/>
                <a:gd name="T93" fmla="*/ 13100221 h 110"/>
                <a:gd name="T94" fmla="*/ 330742127 w 224"/>
                <a:gd name="T95" fmla="*/ 6549206 h 110"/>
                <a:gd name="T96" fmla="*/ 368325079 w 224"/>
                <a:gd name="T97" fmla="*/ 0 h 110"/>
                <a:gd name="T98" fmla="*/ 420944315 w 224"/>
                <a:gd name="T99" fmla="*/ 13100221 h 110"/>
                <a:gd name="T100" fmla="*/ 458527268 w 224"/>
                <a:gd name="T101" fmla="*/ 39298856 h 110"/>
                <a:gd name="T102" fmla="*/ 496112160 w 224"/>
                <a:gd name="T103" fmla="*/ 45848060 h 110"/>
                <a:gd name="T104" fmla="*/ 526179031 w 224"/>
                <a:gd name="T105" fmla="*/ 39298856 h 110"/>
                <a:gd name="T106" fmla="*/ 571280125 w 224"/>
                <a:gd name="T107" fmla="*/ 39298856 h 110"/>
                <a:gd name="T108" fmla="*/ 593830673 w 224"/>
                <a:gd name="T109" fmla="*/ 52399073 h 110"/>
                <a:gd name="T110" fmla="*/ 638931767 w 224"/>
                <a:gd name="T111" fmla="*/ 78597712 h 110"/>
                <a:gd name="T112" fmla="*/ 684032862 w 224"/>
                <a:gd name="T113" fmla="*/ 91697930 h 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110"/>
                <a:gd name="T173" fmla="*/ 224 w 224"/>
                <a:gd name="T174" fmla="*/ 110 h 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110">
                  <a:moveTo>
                    <a:pt x="188" y="30"/>
                  </a:moveTo>
                  <a:lnTo>
                    <a:pt x="192" y="32"/>
                  </a:lnTo>
                  <a:lnTo>
                    <a:pt x="194" y="34"/>
                  </a:lnTo>
                  <a:lnTo>
                    <a:pt x="198" y="36"/>
                  </a:lnTo>
                  <a:lnTo>
                    <a:pt x="202" y="38"/>
                  </a:lnTo>
                  <a:lnTo>
                    <a:pt x="204" y="40"/>
                  </a:lnTo>
                  <a:lnTo>
                    <a:pt x="210" y="46"/>
                  </a:lnTo>
                  <a:lnTo>
                    <a:pt x="216" y="58"/>
                  </a:lnTo>
                  <a:lnTo>
                    <a:pt x="220" y="70"/>
                  </a:lnTo>
                  <a:lnTo>
                    <a:pt x="224" y="78"/>
                  </a:lnTo>
                  <a:lnTo>
                    <a:pt x="224" y="80"/>
                  </a:lnTo>
                  <a:lnTo>
                    <a:pt x="222" y="82"/>
                  </a:lnTo>
                  <a:lnTo>
                    <a:pt x="220" y="82"/>
                  </a:lnTo>
                  <a:lnTo>
                    <a:pt x="218" y="78"/>
                  </a:lnTo>
                  <a:lnTo>
                    <a:pt x="208" y="80"/>
                  </a:lnTo>
                  <a:lnTo>
                    <a:pt x="204" y="80"/>
                  </a:lnTo>
                  <a:lnTo>
                    <a:pt x="200" y="80"/>
                  </a:lnTo>
                  <a:lnTo>
                    <a:pt x="194" y="82"/>
                  </a:lnTo>
                  <a:lnTo>
                    <a:pt x="190" y="84"/>
                  </a:lnTo>
                  <a:lnTo>
                    <a:pt x="184" y="86"/>
                  </a:lnTo>
                  <a:lnTo>
                    <a:pt x="182" y="88"/>
                  </a:lnTo>
                  <a:lnTo>
                    <a:pt x="180" y="88"/>
                  </a:lnTo>
                  <a:lnTo>
                    <a:pt x="178" y="90"/>
                  </a:lnTo>
                  <a:lnTo>
                    <a:pt x="174" y="92"/>
                  </a:lnTo>
                  <a:lnTo>
                    <a:pt x="172" y="92"/>
                  </a:lnTo>
                  <a:lnTo>
                    <a:pt x="170" y="92"/>
                  </a:lnTo>
                  <a:lnTo>
                    <a:pt x="168" y="92"/>
                  </a:lnTo>
                  <a:lnTo>
                    <a:pt x="166" y="94"/>
                  </a:lnTo>
                  <a:lnTo>
                    <a:pt x="164" y="96"/>
                  </a:lnTo>
                  <a:lnTo>
                    <a:pt x="162" y="98"/>
                  </a:lnTo>
                  <a:lnTo>
                    <a:pt x="158" y="100"/>
                  </a:lnTo>
                  <a:lnTo>
                    <a:pt x="152" y="102"/>
                  </a:lnTo>
                  <a:lnTo>
                    <a:pt x="146" y="102"/>
                  </a:lnTo>
                  <a:lnTo>
                    <a:pt x="140" y="102"/>
                  </a:lnTo>
                  <a:lnTo>
                    <a:pt x="136" y="102"/>
                  </a:lnTo>
                  <a:lnTo>
                    <a:pt x="132" y="100"/>
                  </a:lnTo>
                  <a:lnTo>
                    <a:pt x="128" y="98"/>
                  </a:lnTo>
                  <a:lnTo>
                    <a:pt x="126" y="98"/>
                  </a:lnTo>
                  <a:lnTo>
                    <a:pt x="124" y="100"/>
                  </a:lnTo>
                  <a:lnTo>
                    <a:pt x="124" y="102"/>
                  </a:lnTo>
                  <a:lnTo>
                    <a:pt x="120" y="108"/>
                  </a:lnTo>
                  <a:lnTo>
                    <a:pt x="118" y="110"/>
                  </a:lnTo>
                  <a:lnTo>
                    <a:pt x="116" y="110"/>
                  </a:lnTo>
                  <a:lnTo>
                    <a:pt x="114" y="110"/>
                  </a:lnTo>
                  <a:lnTo>
                    <a:pt x="112" y="108"/>
                  </a:lnTo>
                  <a:lnTo>
                    <a:pt x="114" y="106"/>
                  </a:lnTo>
                  <a:lnTo>
                    <a:pt x="116" y="104"/>
                  </a:lnTo>
                  <a:lnTo>
                    <a:pt x="116" y="102"/>
                  </a:lnTo>
                  <a:lnTo>
                    <a:pt x="116" y="100"/>
                  </a:lnTo>
                  <a:lnTo>
                    <a:pt x="108" y="102"/>
                  </a:lnTo>
                  <a:lnTo>
                    <a:pt x="102" y="106"/>
                  </a:lnTo>
                  <a:lnTo>
                    <a:pt x="98" y="104"/>
                  </a:lnTo>
                  <a:lnTo>
                    <a:pt x="96" y="104"/>
                  </a:lnTo>
                  <a:lnTo>
                    <a:pt x="94" y="104"/>
                  </a:lnTo>
                  <a:lnTo>
                    <a:pt x="92" y="106"/>
                  </a:lnTo>
                  <a:lnTo>
                    <a:pt x="88" y="108"/>
                  </a:lnTo>
                  <a:lnTo>
                    <a:pt x="84" y="108"/>
                  </a:lnTo>
                  <a:lnTo>
                    <a:pt x="82" y="108"/>
                  </a:lnTo>
                  <a:lnTo>
                    <a:pt x="80" y="106"/>
                  </a:lnTo>
                  <a:lnTo>
                    <a:pt x="76" y="104"/>
                  </a:lnTo>
                  <a:lnTo>
                    <a:pt x="70" y="104"/>
                  </a:lnTo>
                  <a:lnTo>
                    <a:pt x="64" y="102"/>
                  </a:lnTo>
                  <a:lnTo>
                    <a:pt x="60" y="102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4" y="108"/>
                  </a:lnTo>
                  <a:lnTo>
                    <a:pt x="52" y="110"/>
                  </a:lnTo>
                  <a:lnTo>
                    <a:pt x="48" y="110"/>
                  </a:lnTo>
                  <a:lnTo>
                    <a:pt x="46" y="110"/>
                  </a:lnTo>
                  <a:lnTo>
                    <a:pt x="42" y="108"/>
                  </a:lnTo>
                  <a:lnTo>
                    <a:pt x="38" y="106"/>
                  </a:lnTo>
                  <a:lnTo>
                    <a:pt x="34" y="106"/>
                  </a:lnTo>
                  <a:lnTo>
                    <a:pt x="32" y="106"/>
                  </a:lnTo>
                  <a:lnTo>
                    <a:pt x="30" y="104"/>
                  </a:lnTo>
                  <a:lnTo>
                    <a:pt x="26" y="102"/>
                  </a:lnTo>
                  <a:lnTo>
                    <a:pt x="22" y="100"/>
                  </a:lnTo>
                  <a:lnTo>
                    <a:pt x="18" y="96"/>
                  </a:lnTo>
                  <a:lnTo>
                    <a:pt x="14" y="94"/>
                  </a:lnTo>
                  <a:lnTo>
                    <a:pt x="12" y="90"/>
                  </a:lnTo>
                  <a:lnTo>
                    <a:pt x="12" y="86"/>
                  </a:lnTo>
                  <a:lnTo>
                    <a:pt x="10" y="82"/>
                  </a:lnTo>
                  <a:lnTo>
                    <a:pt x="10" y="78"/>
                  </a:lnTo>
                  <a:lnTo>
                    <a:pt x="8" y="76"/>
                  </a:lnTo>
                  <a:lnTo>
                    <a:pt x="2" y="70"/>
                  </a:lnTo>
                  <a:lnTo>
                    <a:pt x="2" y="68"/>
                  </a:lnTo>
                  <a:lnTo>
                    <a:pt x="2" y="66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4" y="50"/>
                  </a:lnTo>
                  <a:lnTo>
                    <a:pt x="6" y="48"/>
                  </a:lnTo>
                  <a:lnTo>
                    <a:pt x="8" y="44"/>
                  </a:lnTo>
                  <a:lnTo>
                    <a:pt x="14" y="44"/>
                  </a:lnTo>
                  <a:lnTo>
                    <a:pt x="18" y="44"/>
                  </a:lnTo>
                  <a:lnTo>
                    <a:pt x="20" y="46"/>
                  </a:lnTo>
                  <a:lnTo>
                    <a:pt x="26" y="46"/>
                  </a:lnTo>
                  <a:lnTo>
                    <a:pt x="30" y="44"/>
                  </a:lnTo>
                  <a:lnTo>
                    <a:pt x="32" y="42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42" y="40"/>
                  </a:lnTo>
                  <a:lnTo>
                    <a:pt x="50" y="40"/>
                  </a:lnTo>
                  <a:lnTo>
                    <a:pt x="46" y="38"/>
                  </a:lnTo>
                  <a:lnTo>
                    <a:pt x="42" y="38"/>
                  </a:lnTo>
                  <a:lnTo>
                    <a:pt x="40" y="36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8" y="28"/>
                  </a:lnTo>
                  <a:lnTo>
                    <a:pt x="40" y="24"/>
                  </a:lnTo>
                  <a:lnTo>
                    <a:pt x="42" y="20"/>
                  </a:lnTo>
                  <a:lnTo>
                    <a:pt x="48" y="16"/>
                  </a:lnTo>
                  <a:lnTo>
                    <a:pt x="50" y="16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6"/>
                  </a:lnTo>
                  <a:lnTo>
                    <a:pt x="66" y="16"/>
                  </a:lnTo>
                  <a:lnTo>
                    <a:pt x="72" y="14"/>
                  </a:lnTo>
                  <a:lnTo>
                    <a:pt x="76" y="10"/>
                  </a:lnTo>
                  <a:lnTo>
                    <a:pt x="82" y="8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8" y="0"/>
                  </a:lnTo>
                  <a:lnTo>
                    <a:pt x="104" y="2"/>
                  </a:lnTo>
                  <a:lnTo>
                    <a:pt x="112" y="4"/>
                  </a:lnTo>
                  <a:lnTo>
                    <a:pt x="114" y="6"/>
                  </a:lnTo>
                  <a:lnTo>
                    <a:pt x="118" y="8"/>
                  </a:lnTo>
                  <a:lnTo>
                    <a:pt x="122" y="12"/>
                  </a:lnTo>
                  <a:lnTo>
                    <a:pt x="128" y="16"/>
                  </a:lnTo>
                  <a:lnTo>
                    <a:pt x="128" y="14"/>
                  </a:lnTo>
                  <a:lnTo>
                    <a:pt x="132" y="14"/>
                  </a:lnTo>
                  <a:lnTo>
                    <a:pt x="136" y="14"/>
                  </a:lnTo>
                  <a:lnTo>
                    <a:pt x="138" y="12"/>
                  </a:lnTo>
                  <a:lnTo>
                    <a:pt x="140" y="12"/>
                  </a:lnTo>
                  <a:lnTo>
                    <a:pt x="142" y="12"/>
                  </a:lnTo>
                  <a:lnTo>
                    <a:pt x="146" y="12"/>
                  </a:lnTo>
                  <a:lnTo>
                    <a:pt x="152" y="12"/>
                  </a:lnTo>
                  <a:lnTo>
                    <a:pt x="156" y="14"/>
                  </a:lnTo>
                  <a:lnTo>
                    <a:pt x="158" y="16"/>
                  </a:lnTo>
                  <a:lnTo>
                    <a:pt x="162" y="18"/>
                  </a:lnTo>
                  <a:lnTo>
                    <a:pt x="166" y="22"/>
                  </a:lnTo>
                  <a:lnTo>
                    <a:pt x="170" y="24"/>
                  </a:lnTo>
                  <a:lnTo>
                    <a:pt x="180" y="26"/>
                  </a:lnTo>
                  <a:lnTo>
                    <a:pt x="182" y="28"/>
                  </a:lnTo>
                  <a:lnTo>
                    <a:pt x="186" y="28"/>
                  </a:lnTo>
                  <a:lnTo>
                    <a:pt x="188" y="3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5" name="Freeform 241"/>
            <p:cNvSpPr>
              <a:spLocks/>
            </p:cNvSpPr>
            <p:nvPr/>
          </p:nvSpPr>
          <p:spPr bwMode="gray">
            <a:xfrm>
              <a:off x="1050930" y="3697131"/>
              <a:ext cx="202455" cy="149970"/>
            </a:xfrm>
            <a:custGeom>
              <a:avLst/>
              <a:gdLst>
                <a:gd name="T0" fmla="*/ 105236479 w 110"/>
                <a:gd name="T1" fmla="*/ 242344840 h 90"/>
                <a:gd name="T2" fmla="*/ 112752676 w 110"/>
                <a:gd name="T3" fmla="*/ 196496613 h 90"/>
                <a:gd name="T4" fmla="*/ 120268873 w 110"/>
                <a:gd name="T5" fmla="*/ 189945581 h 90"/>
                <a:gd name="T6" fmla="*/ 120268873 w 110"/>
                <a:gd name="T7" fmla="*/ 176847138 h 90"/>
                <a:gd name="T8" fmla="*/ 112752676 w 110"/>
                <a:gd name="T9" fmla="*/ 163746885 h 90"/>
                <a:gd name="T10" fmla="*/ 97718344 w 110"/>
                <a:gd name="T11" fmla="*/ 144097410 h 90"/>
                <a:gd name="T12" fmla="*/ 82685950 w 110"/>
                <a:gd name="T13" fmla="*/ 117896876 h 90"/>
                <a:gd name="T14" fmla="*/ 67651618 w 110"/>
                <a:gd name="T15" fmla="*/ 78597927 h 90"/>
                <a:gd name="T16" fmla="*/ 52617270 w 110"/>
                <a:gd name="T17" fmla="*/ 72048705 h 90"/>
                <a:gd name="T18" fmla="*/ 15034336 w 110"/>
                <a:gd name="T19" fmla="*/ 39298963 h 90"/>
                <a:gd name="T20" fmla="*/ 15034336 w 110"/>
                <a:gd name="T21" fmla="*/ 19649482 h 90"/>
                <a:gd name="T22" fmla="*/ 0 w 110"/>
                <a:gd name="T23" fmla="*/ 0 h 90"/>
                <a:gd name="T24" fmla="*/ 7516199 w 110"/>
                <a:gd name="T25" fmla="*/ 0 h 90"/>
                <a:gd name="T26" fmla="*/ 37584877 w 110"/>
                <a:gd name="T27" fmla="*/ 0 h 90"/>
                <a:gd name="T28" fmla="*/ 67651618 w 110"/>
                <a:gd name="T29" fmla="*/ 13100257 h 90"/>
                <a:gd name="T30" fmla="*/ 90202147 w 110"/>
                <a:gd name="T31" fmla="*/ 32749742 h 90"/>
                <a:gd name="T32" fmla="*/ 120268873 w 110"/>
                <a:gd name="T33" fmla="*/ 52399216 h 90"/>
                <a:gd name="T34" fmla="*/ 165369962 w 110"/>
                <a:gd name="T35" fmla="*/ 58948438 h 90"/>
                <a:gd name="T36" fmla="*/ 217987217 w 110"/>
                <a:gd name="T37" fmla="*/ 39298963 h 90"/>
                <a:gd name="T38" fmla="*/ 315707529 w 110"/>
                <a:gd name="T39" fmla="*/ 58948438 h 90"/>
                <a:gd name="T40" fmla="*/ 375840981 w 110"/>
                <a:gd name="T41" fmla="*/ 78597927 h 90"/>
                <a:gd name="T42" fmla="*/ 390875314 w 110"/>
                <a:gd name="T43" fmla="*/ 85148958 h 90"/>
                <a:gd name="T44" fmla="*/ 413425843 w 110"/>
                <a:gd name="T45" fmla="*/ 98247402 h 90"/>
                <a:gd name="T46" fmla="*/ 413425843 w 110"/>
                <a:gd name="T47" fmla="*/ 111347655 h 90"/>
                <a:gd name="T48" fmla="*/ 405909646 w 110"/>
                <a:gd name="T49" fmla="*/ 137546379 h 90"/>
                <a:gd name="T50" fmla="*/ 398391511 w 110"/>
                <a:gd name="T51" fmla="*/ 150646632 h 90"/>
                <a:gd name="T52" fmla="*/ 390875314 w 110"/>
                <a:gd name="T53" fmla="*/ 170296107 h 90"/>
                <a:gd name="T54" fmla="*/ 375840981 w 110"/>
                <a:gd name="T55" fmla="*/ 183396360 h 90"/>
                <a:gd name="T56" fmla="*/ 368324785 w 110"/>
                <a:gd name="T57" fmla="*/ 189945581 h 90"/>
                <a:gd name="T58" fmla="*/ 353290452 w 110"/>
                <a:gd name="T59" fmla="*/ 216146087 h 90"/>
                <a:gd name="T60" fmla="*/ 353290452 w 110"/>
                <a:gd name="T61" fmla="*/ 222695309 h 90"/>
                <a:gd name="T62" fmla="*/ 338258059 w 110"/>
                <a:gd name="T63" fmla="*/ 229244531 h 90"/>
                <a:gd name="T64" fmla="*/ 308189394 w 110"/>
                <a:gd name="T65" fmla="*/ 235795562 h 90"/>
                <a:gd name="T66" fmla="*/ 278122668 w 110"/>
                <a:gd name="T67" fmla="*/ 268545346 h 90"/>
                <a:gd name="T68" fmla="*/ 263088336 w 110"/>
                <a:gd name="T69" fmla="*/ 288194821 h 90"/>
                <a:gd name="T70" fmla="*/ 233021549 w 110"/>
                <a:gd name="T71" fmla="*/ 288194821 h 90"/>
                <a:gd name="T72" fmla="*/ 210471020 w 110"/>
                <a:gd name="T73" fmla="*/ 288194821 h 90"/>
                <a:gd name="T74" fmla="*/ 135303236 w 110"/>
                <a:gd name="T75" fmla="*/ 294744043 h 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0"/>
                <a:gd name="T115" fmla="*/ 0 h 90"/>
                <a:gd name="T116" fmla="*/ 110 w 110"/>
                <a:gd name="T117" fmla="*/ 90 h 9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0" h="90">
                  <a:moveTo>
                    <a:pt x="36" y="90"/>
                  </a:moveTo>
                  <a:lnTo>
                    <a:pt x="28" y="74"/>
                  </a:lnTo>
                  <a:lnTo>
                    <a:pt x="24" y="66"/>
                  </a:lnTo>
                  <a:lnTo>
                    <a:pt x="30" y="60"/>
                  </a:lnTo>
                  <a:lnTo>
                    <a:pt x="32" y="58"/>
                  </a:lnTo>
                  <a:lnTo>
                    <a:pt x="32" y="56"/>
                  </a:lnTo>
                  <a:lnTo>
                    <a:pt x="32" y="54"/>
                  </a:lnTo>
                  <a:lnTo>
                    <a:pt x="30" y="50"/>
                  </a:lnTo>
                  <a:lnTo>
                    <a:pt x="28" y="48"/>
                  </a:lnTo>
                  <a:lnTo>
                    <a:pt x="26" y="44"/>
                  </a:lnTo>
                  <a:lnTo>
                    <a:pt x="24" y="40"/>
                  </a:lnTo>
                  <a:lnTo>
                    <a:pt x="22" y="36"/>
                  </a:lnTo>
                  <a:lnTo>
                    <a:pt x="22" y="30"/>
                  </a:lnTo>
                  <a:lnTo>
                    <a:pt x="18" y="24"/>
                  </a:lnTo>
                  <a:lnTo>
                    <a:pt x="18" y="20"/>
                  </a:lnTo>
                  <a:lnTo>
                    <a:pt x="14" y="22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4" y="10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8" y="18"/>
                  </a:lnTo>
                  <a:lnTo>
                    <a:pt x="44" y="18"/>
                  </a:lnTo>
                  <a:lnTo>
                    <a:pt x="48" y="16"/>
                  </a:lnTo>
                  <a:lnTo>
                    <a:pt x="58" y="12"/>
                  </a:lnTo>
                  <a:lnTo>
                    <a:pt x="70" y="12"/>
                  </a:lnTo>
                  <a:lnTo>
                    <a:pt x="84" y="18"/>
                  </a:lnTo>
                  <a:lnTo>
                    <a:pt x="98" y="22"/>
                  </a:lnTo>
                  <a:lnTo>
                    <a:pt x="100" y="24"/>
                  </a:lnTo>
                  <a:lnTo>
                    <a:pt x="102" y="24"/>
                  </a:lnTo>
                  <a:lnTo>
                    <a:pt x="104" y="26"/>
                  </a:lnTo>
                  <a:lnTo>
                    <a:pt x="108" y="28"/>
                  </a:lnTo>
                  <a:lnTo>
                    <a:pt x="110" y="30"/>
                  </a:lnTo>
                  <a:lnTo>
                    <a:pt x="110" y="32"/>
                  </a:lnTo>
                  <a:lnTo>
                    <a:pt x="110" y="34"/>
                  </a:lnTo>
                  <a:lnTo>
                    <a:pt x="108" y="36"/>
                  </a:lnTo>
                  <a:lnTo>
                    <a:pt x="108" y="42"/>
                  </a:lnTo>
                  <a:lnTo>
                    <a:pt x="106" y="46"/>
                  </a:lnTo>
                  <a:lnTo>
                    <a:pt x="104" y="48"/>
                  </a:lnTo>
                  <a:lnTo>
                    <a:pt x="104" y="52"/>
                  </a:lnTo>
                  <a:lnTo>
                    <a:pt x="102" y="54"/>
                  </a:lnTo>
                  <a:lnTo>
                    <a:pt x="100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6" y="62"/>
                  </a:lnTo>
                  <a:lnTo>
                    <a:pt x="94" y="66"/>
                  </a:lnTo>
                  <a:lnTo>
                    <a:pt x="96" y="68"/>
                  </a:lnTo>
                  <a:lnTo>
                    <a:pt x="94" y="68"/>
                  </a:lnTo>
                  <a:lnTo>
                    <a:pt x="92" y="68"/>
                  </a:lnTo>
                  <a:lnTo>
                    <a:pt x="90" y="70"/>
                  </a:lnTo>
                  <a:lnTo>
                    <a:pt x="86" y="70"/>
                  </a:lnTo>
                  <a:lnTo>
                    <a:pt x="82" y="72"/>
                  </a:lnTo>
                  <a:lnTo>
                    <a:pt x="78" y="76"/>
                  </a:lnTo>
                  <a:lnTo>
                    <a:pt x="74" y="82"/>
                  </a:lnTo>
                  <a:lnTo>
                    <a:pt x="72" y="88"/>
                  </a:lnTo>
                  <a:lnTo>
                    <a:pt x="70" y="88"/>
                  </a:lnTo>
                  <a:lnTo>
                    <a:pt x="68" y="88"/>
                  </a:lnTo>
                  <a:lnTo>
                    <a:pt x="62" y="88"/>
                  </a:lnTo>
                  <a:lnTo>
                    <a:pt x="58" y="88"/>
                  </a:lnTo>
                  <a:lnTo>
                    <a:pt x="56" y="88"/>
                  </a:lnTo>
                  <a:lnTo>
                    <a:pt x="54" y="86"/>
                  </a:lnTo>
                  <a:lnTo>
                    <a:pt x="36" y="9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6" name="Freeform 242"/>
            <p:cNvSpPr>
              <a:spLocks/>
            </p:cNvSpPr>
            <p:nvPr/>
          </p:nvSpPr>
          <p:spPr bwMode="gray">
            <a:xfrm>
              <a:off x="1027923" y="3839750"/>
              <a:ext cx="156442" cy="139678"/>
            </a:xfrm>
            <a:custGeom>
              <a:avLst/>
              <a:gdLst>
                <a:gd name="T0" fmla="*/ 315707996 w 84"/>
                <a:gd name="T1" fmla="*/ 6549226 h 84"/>
                <a:gd name="T2" fmla="*/ 270606871 w 84"/>
                <a:gd name="T3" fmla="*/ 13100262 h 84"/>
                <a:gd name="T4" fmla="*/ 270606871 w 84"/>
                <a:gd name="T5" fmla="*/ 13100262 h 84"/>
                <a:gd name="T6" fmla="*/ 263090663 w 84"/>
                <a:gd name="T7" fmla="*/ 13100262 h 84"/>
                <a:gd name="T8" fmla="*/ 255572516 w 84"/>
                <a:gd name="T9" fmla="*/ 6549226 h 84"/>
                <a:gd name="T10" fmla="*/ 248056248 w 84"/>
                <a:gd name="T11" fmla="*/ 0 h 84"/>
                <a:gd name="T12" fmla="*/ 180404560 w 84"/>
                <a:gd name="T13" fmla="*/ 13100262 h 84"/>
                <a:gd name="T14" fmla="*/ 127787227 w 84"/>
                <a:gd name="T15" fmla="*/ 19649490 h 84"/>
                <a:gd name="T16" fmla="*/ 75167926 w 84"/>
                <a:gd name="T17" fmla="*/ 26198714 h 84"/>
                <a:gd name="T18" fmla="*/ 75167926 w 84"/>
                <a:gd name="T19" fmla="*/ 32749755 h 84"/>
                <a:gd name="T20" fmla="*/ 67651718 w 84"/>
                <a:gd name="T21" fmla="*/ 39298980 h 84"/>
                <a:gd name="T22" fmla="*/ 67651718 w 84"/>
                <a:gd name="T23" fmla="*/ 52399238 h 84"/>
                <a:gd name="T24" fmla="*/ 67651718 w 84"/>
                <a:gd name="T25" fmla="*/ 52399238 h 84"/>
                <a:gd name="T26" fmla="*/ 60135495 w 84"/>
                <a:gd name="T27" fmla="*/ 58948463 h 84"/>
                <a:gd name="T28" fmla="*/ 45101140 w 84"/>
                <a:gd name="T29" fmla="*/ 65499511 h 84"/>
                <a:gd name="T30" fmla="*/ 30066778 w 84"/>
                <a:gd name="T31" fmla="*/ 72048735 h 84"/>
                <a:gd name="T32" fmla="*/ 22550570 w 84"/>
                <a:gd name="T33" fmla="*/ 85148993 h 84"/>
                <a:gd name="T34" fmla="*/ 7516210 w 84"/>
                <a:gd name="T35" fmla="*/ 98247442 h 84"/>
                <a:gd name="T36" fmla="*/ 0 w 84"/>
                <a:gd name="T37" fmla="*/ 117896925 h 84"/>
                <a:gd name="T38" fmla="*/ 0 w 84"/>
                <a:gd name="T39" fmla="*/ 117896925 h 84"/>
                <a:gd name="T40" fmla="*/ 0 w 84"/>
                <a:gd name="T41" fmla="*/ 124447987 h 84"/>
                <a:gd name="T42" fmla="*/ 0 w 84"/>
                <a:gd name="T43" fmla="*/ 130997212 h 84"/>
                <a:gd name="T44" fmla="*/ 7516210 w 84"/>
                <a:gd name="T45" fmla="*/ 144097470 h 84"/>
                <a:gd name="T46" fmla="*/ 15034358 w 84"/>
                <a:gd name="T47" fmla="*/ 157197729 h 84"/>
                <a:gd name="T48" fmla="*/ 37584932 w 84"/>
                <a:gd name="T49" fmla="*/ 183396436 h 84"/>
                <a:gd name="T50" fmla="*/ 67651718 w 84"/>
                <a:gd name="T51" fmla="*/ 216146177 h 84"/>
                <a:gd name="T52" fmla="*/ 97718488 w 84"/>
                <a:gd name="T53" fmla="*/ 248895975 h 84"/>
                <a:gd name="T54" fmla="*/ 112752843 w 84"/>
                <a:gd name="T55" fmla="*/ 275094682 h 84"/>
                <a:gd name="T56" fmla="*/ 157853998 w 84"/>
                <a:gd name="T57" fmla="*/ 275094682 h 84"/>
                <a:gd name="T58" fmla="*/ 165370206 w 84"/>
                <a:gd name="T59" fmla="*/ 216146177 h 84"/>
                <a:gd name="T60" fmla="*/ 172888352 w 84"/>
                <a:gd name="T61" fmla="*/ 216146177 h 84"/>
                <a:gd name="T62" fmla="*/ 180404560 w 84"/>
                <a:gd name="T63" fmla="*/ 209595143 h 84"/>
                <a:gd name="T64" fmla="*/ 187920768 w 84"/>
                <a:gd name="T65" fmla="*/ 203045918 h 84"/>
                <a:gd name="T66" fmla="*/ 202955123 w 84"/>
                <a:gd name="T67" fmla="*/ 183396436 h 84"/>
                <a:gd name="T68" fmla="*/ 225505685 w 84"/>
                <a:gd name="T69" fmla="*/ 157197729 h 84"/>
                <a:gd name="T70" fmla="*/ 217989477 w 84"/>
                <a:gd name="T71" fmla="*/ 157197729 h 84"/>
                <a:gd name="T72" fmla="*/ 217989477 w 84"/>
                <a:gd name="T73" fmla="*/ 150646695 h 84"/>
                <a:gd name="T74" fmla="*/ 217989477 w 84"/>
                <a:gd name="T75" fmla="*/ 137548246 h 84"/>
                <a:gd name="T76" fmla="*/ 217989477 w 84"/>
                <a:gd name="T77" fmla="*/ 124447987 h 84"/>
                <a:gd name="T78" fmla="*/ 225505685 w 84"/>
                <a:gd name="T79" fmla="*/ 104798476 h 84"/>
                <a:gd name="T80" fmla="*/ 240540040 w 84"/>
                <a:gd name="T81" fmla="*/ 85148993 h 84"/>
                <a:gd name="T82" fmla="*/ 240540040 w 84"/>
                <a:gd name="T83" fmla="*/ 78597959 h 84"/>
                <a:gd name="T84" fmla="*/ 240540040 w 84"/>
                <a:gd name="T85" fmla="*/ 72048735 h 84"/>
                <a:gd name="T86" fmla="*/ 255572516 w 84"/>
                <a:gd name="T87" fmla="*/ 65499511 h 84"/>
                <a:gd name="T88" fmla="*/ 263090663 w 84"/>
                <a:gd name="T89" fmla="*/ 58948463 h 84"/>
                <a:gd name="T90" fmla="*/ 278123079 w 84"/>
                <a:gd name="T91" fmla="*/ 52399238 h 84"/>
                <a:gd name="T92" fmla="*/ 293157433 w 84"/>
                <a:gd name="T93" fmla="*/ 52399238 h 84"/>
                <a:gd name="T94" fmla="*/ 315707996 w 84"/>
                <a:gd name="T95" fmla="*/ 58948463 h 84"/>
                <a:gd name="T96" fmla="*/ 315707996 w 84"/>
                <a:gd name="T97" fmla="*/ 6549226 h 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"/>
                <a:gd name="T148" fmla="*/ 0 h 84"/>
                <a:gd name="T149" fmla="*/ 84 w 84"/>
                <a:gd name="T150" fmla="*/ 84 h 8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" h="84">
                  <a:moveTo>
                    <a:pt x="84" y="2"/>
                  </a:moveTo>
                  <a:lnTo>
                    <a:pt x="72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66" y="0"/>
                  </a:lnTo>
                  <a:lnTo>
                    <a:pt x="48" y="4"/>
                  </a:lnTo>
                  <a:lnTo>
                    <a:pt x="34" y="6"/>
                  </a:lnTo>
                  <a:lnTo>
                    <a:pt x="20" y="8"/>
                  </a:lnTo>
                  <a:lnTo>
                    <a:pt x="20" y="10"/>
                  </a:lnTo>
                  <a:lnTo>
                    <a:pt x="18" y="12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2" y="20"/>
                  </a:lnTo>
                  <a:lnTo>
                    <a:pt x="8" y="22"/>
                  </a:lnTo>
                  <a:lnTo>
                    <a:pt x="6" y="26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2" y="44"/>
                  </a:lnTo>
                  <a:lnTo>
                    <a:pt x="4" y="48"/>
                  </a:lnTo>
                  <a:lnTo>
                    <a:pt x="10" y="56"/>
                  </a:lnTo>
                  <a:lnTo>
                    <a:pt x="18" y="66"/>
                  </a:lnTo>
                  <a:lnTo>
                    <a:pt x="26" y="76"/>
                  </a:lnTo>
                  <a:lnTo>
                    <a:pt x="30" y="84"/>
                  </a:lnTo>
                  <a:lnTo>
                    <a:pt x="42" y="84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8" y="64"/>
                  </a:lnTo>
                  <a:lnTo>
                    <a:pt x="50" y="62"/>
                  </a:lnTo>
                  <a:lnTo>
                    <a:pt x="54" y="56"/>
                  </a:lnTo>
                  <a:lnTo>
                    <a:pt x="60" y="48"/>
                  </a:lnTo>
                  <a:lnTo>
                    <a:pt x="58" y="48"/>
                  </a:lnTo>
                  <a:lnTo>
                    <a:pt x="58" y="46"/>
                  </a:lnTo>
                  <a:lnTo>
                    <a:pt x="58" y="42"/>
                  </a:lnTo>
                  <a:lnTo>
                    <a:pt x="58" y="38"/>
                  </a:lnTo>
                  <a:lnTo>
                    <a:pt x="60" y="32"/>
                  </a:lnTo>
                  <a:lnTo>
                    <a:pt x="64" y="26"/>
                  </a:lnTo>
                  <a:lnTo>
                    <a:pt x="64" y="24"/>
                  </a:lnTo>
                  <a:lnTo>
                    <a:pt x="64" y="22"/>
                  </a:lnTo>
                  <a:lnTo>
                    <a:pt x="68" y="20"/>
                  </a:lnTo>
                  <a:lnTo>
                    <a:pt x="70" y="18"/>
                  </a:lnTo>
                  <a:lnTo>
                    <a:pt x="74" y="16"/>
                  </a:lnTo>
                  <a:lnTo>
                    <a:pt x="78" y="16"/>
                  </a:lnTo>
                  <a:lnTo>
                    <a:pt x="84" y="18"/>
                  </a:lnTo>
                  <a:lnTo>
                    <a:pt x="84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7" name="Freeform 243"/>
            <p:cNvSpPr>
              <a:spLocks/>
            </p:cNvSpPr>
            <p:nvPr/>
          </p:nvSpPr>
          <p:spPr bwMode="gray">
            <a:xfrm>
              <a:off x="1014120" y="3792700"/>
              <a:ext cx="52147" cy="107332"/>
            </a:xfrm>
            <a:custGeom>
              <a:avLst/>
              <a:gdLst>
                <a:gd name="T0" fmla="*/ 0 w 28"/>
                <a:gd name="T1" fmla="*/ 65497451 h 64"/>
                <a:gd name="T2" fmla="*/ 30066965 w 28"/>
                <a:gd name="T3" fmla="*/ 91697868 h 64"/>
                <a:gd name="T4" fmla="*/ 37585166 w 28"/>
                <a:gd name="T5" fmla="*/ 91697868 h 64"/>
                <a:gd name="T6" fmla="*/ 37585166 w 28"/>
                <a:gd name="T7" fmla="*/ 104798077 h 64"/>
                <a:gd name="T8" fmla="*/ 45101421 w 28"/>
                <a:gd name="T9" fmla="*/ 117896475 h 64"/>
                <a:gd name="T10" fmla="*/ 45101421 w 28"/>
                <a:gd name="T11" fmla="*/ 130996712 h 64"/>
                <a:gd name="T12" fmla="*/ 37585166 w 28"/>
                <a:gd name="T13" fmla="*/ 130996712 h 64"/>
                <a:gd name="T14" fmla="*/ 37585166 w 28"/>
                <a:gd name="T15" fmla="*/ 130996712 h 64"/>
                <a:gd name="T16" fmla="*/ 37585166 w 28"/>
                <a:gd name="T17" fmla="*/ 144096921 h 64"/>
                <a:gd name="T18" fmla="*/ 30066965 w 28"/>
                <a:gd name="T19" fmla="*/ 157195319 h 64"/>
                <a:gd name="T20" fmla="*/ 30066965 w 28"/>
                <a:gd name="T21" fmla="*/ 176844727 h 64"/>
                <a:gd name="T22" fmla="*/ 30066965 w 28"/>
                <a:gd name="T23" fmla="*/ 176844727 h 64"/>
                <a:gd name="T24" fmla="*/ 30066965 w 28"/>
                <a:gd name="T25" fmla="*/ 189944936 h 64"/>
                <a:gd name="T26" fmla="*/ 30066965 w 28"/>
                <a:gd name="T27" fmla="*/ 196494135 h 64"/>
                <a:gd name="T28" fmla="*/ 30066965 w 28"/>
                <a:gd name="T29" fmla="*/ 209594344 h 64"/>
                <a:gd name="T30" fmla="*/ 30066965 w 28"/>
                <a:gd name="T31" fmla="*/ 203045144 h 64"/>
                <a:gd name="T32" fmla="*/ 30066965 w 28"/>
                <a:gd name="T33" fmla="*/ 196494135 h 64"/>
                <a:gd name="T34" fmla="*/ 37585166 w 28"/>
                <a:gd name="T35" fmla="*/ 189944936 h 64"/>
                <a:gd name="T36" fmla="*/ 52619615 w 28"/>
                <a:gd name="T37" fmla="*/ 176844727 h 64"/>
                <a:gd name="T38" fmla="*/ 67652139 w 28"/>
                <a:gd name="T39" fmla="*/ 163746328 h 64"/>
                <a:gd name="T40" fmla="*/ 97721036 w 28"/>
                <a:gd name="T41" fmla="*/ 144096921 h 64"/>
                <a:gd name="T42" fmla="*/ 97721036 w 28"/>
                <a:gd name="T43" fmla="*/ 137545911 h 64"/>
                <a:gd name="T44" fmla="*/ 97721036 w 28"/>
                <a:gd name="T45" fmla="*/ 130996712 h 64"/>
                <a:gd name="T46" fmla="*/ 105237291 w 28"/>
                <a:gd name="T47" fmla="*/ 124447513 h 64"/>
                <a:gd name="T48" fmla="*/ 105237291 w 28"/>
                <a:gd name="T49" fmla="*/ 117896475 h 64"/>
                <a:gd name="T50" fmla="*/ 105237291 w 28"/>
                <a:gd name="T51" fmla="*/ 117896475 h 64"/>
                <a:gd name="T52" fmla="*/ 97721036 w 28"/>
                <a:gd name="T53" fmla="*/ 111347276 h 64"/>
                <a:gd name="T54" fmla="*/ 97721036 w 28"/>
                <a:gd name="T55" fmla="*/ 104798077 h 64"/>
                <a:gd name="T56" fmla="*/ 97721036 w 28"/>
                <a:gd name="T57" fmla="*/ 91697868 h 64"/>
                <a:gd name="T58" fmla="*/ 97721036 w 28"/>
                <a:gd name="T59" fmla="*/ 78597660 h 64"/>
                <a:gd name="T60" fmla="*/ 97721036 w 28"/>
                <a:gd name="T61" fmla="*/ 72048460 h 64"/>
                <a:gd name="T62" fmla="*/ 97721036 w 28"/>
                <a:gd name="T63" fmla="*/ 58948238 h 64"/>
                <a:gd name="T64" fmla="*/ 90202842 w 28"/>
                <a:gd name="T65" fmla="*/ 45848029 h 64"/>
                <a:gd name="T66" fmla="*/ 82686588 w 28"/>
                <a:gd name="T67" fmla="*/ 26198614 h 64"/>
                <a:gd name="T68" fmla="*/ 75170333 w 28"/>
                <a:gd name="T69" fmla="*/ 13100212 h 64"/>
                <a:gd name="T70" fmla="*/ 75170333 w 28"/>
                <a:gd name="T71" fmla="*/ 13100212 h 64"/>
                <a:gd name="T72" fmla="*/ 67652139 w 28"/>
                <a:gd name="T73" fmla="*/ 6549201 h 64"/>
                <a:gd name="T74" fmla="*/ 60135869 w 28"/>
                <a:gd name="T75" fmla="*/ 0 h 64"/>
                <a:gd name="T76" fmla="*/ 45101421 w 28"/>
                <a:gd name="T77" fmla="*/ 0 h 64"/>
                <a:gd name="T78" fmla="*/ 30066965 w 28"/>
                <a:gd name="T79" fmla="*/ 0 h 64"/>
                <a:gd name="T80" fmla="*/ 30066965 w 28"/>
                <a:gd name="T81" fmla="*/ 0 h 64"/>
                <a:gd name="T82" fmla="*/ 22550711 w 28"/>
                <a:gd name="T83" fmla="*/ 6549201 h 64"/>
                <a:gd name="T84" fmla="*/ 22550711 w 28"/>
                <a:gd name="T85" fmla="*/ 6549201 h 64"/>
                <a:gd name="T86" fmla="*/ 0 w 28"/>
                <a:gd name="T87" fmla="*/ 65497451 h 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8"/>
                <a:gd name="T133" fmla="*/ 0 h 64"/>
                <a:gd name="T134" fmla="*/ 28 w 28"/>
                <a:gd name="T135" fmla="*/ 64 h 6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8" h="64">
                  <a:moveTo>
                    <a:pt x="0" y="20"/>
                  </a:moveTo>
                  <a:lnTo>
                    <a:pt x="8" y="28"/>
                  </a:lnTo>
                  <a:lnTo>
                    <a:pt x="10" y="28"/>
                  </a:lnTo>
                  <a:lnTo>
                    <a:pt x="10" y="32"/>
                  </a:lnTo>
                  <a:lnTo>
                    <a:pt x="12" y="36"/>
                  </a:lnTo>
                  <a:lnTo>
                    <a:pt x="12" y="40"/>
                  </a:lnTo>
                  <a:lnTo>
                    <a:pt x="10" y="40"/>
                  </a:lnTo>
                  <a:lnTo>
                    <a:pt x="10" y="44"/>
                  </a:lnTo>
                  <a:lnTo>
                    <a:pt x="8" y="48"/>
                  </a:lnTo>
                  <a:lnTo>
                    <a:pt x="8" y="54"/>
                  </a:lnTo>
                  <a:lnTo>
                    <a:pt x="8" y="58"/>
                  </a:lnTo>
                  <a:lnTo>
                    <a:pt x="8" y="60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10" y="58"/>
                  </a:lnTo>
                  <a:lnTo>
                    <a:pt x="14" y="54"/>
                  </a:lnTo>
                  <a:lnTo>
                    <a:pt x="18" y="50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26" y="28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6" y="18"/>
                  </a:lnTo>
                  <a:lnTo>
                    <a:pt x="24" y="14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0" y="2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8" name="Freeform 244"/>
            <p:cNvSpPr>
              <a:spLocks/>
            </p:cNvSpPr>
            <p:nvPr/>
          </p:nvSpPr>
          <p:spPr bwMode="gray">
            <a:xfrm>
              <a:off x="854610" y="3663315"/>
              <a:ext cx="262270" cy="189669"/>
            </a:xfrm>
            <a:custGeom>
              <a:avLst/>
              <a:gdLst>
                <a:gd name="T0" fmla="*/ 75168012 w 142"/>
                <a:gd name="T1" fmla="*/ 137546211 h 114"/>
                <a:gd name="T2" fmla="*/ 75168012 w 142"/>
                <a:gd name="T3" fmla="*/ 130996997 h 114"/>
                <a:gd name="T4" fmla="*/ 67651795 w 142"/>
                <a:gd name="T5" fmla="*/ 124447784 h 114"/>
                <a:gd name="T6" fmla="*/ 75168012 w 142"/>
                <a:gd name="T7" fmla="*/ 117896732 h 114"/>
                <a:gd name="T8" fmla="*/ 52617408 w 142"/>
                <a:gd name="T9" fmla="*/ 111347519 h 114"/>
                <a:gd name="T10" fmla="*/ 22550596 w 142"/>
                <a:gd name="T11" fmla="*/ 98247282 h 114"/>
                <a:gd name="T12" fmla="*/ 0 w 142"/>
                <a:gd name="T13" fmla="*/ 85148854 h 114"/>
                <a:gd name="T14" fmla="*/ 7516218 w 142"/>
                <a:gd name="T15" fmla="*/ 78597831 h 114"/>
                <a:gd name="T16" fmla="*/ 75168012 w 142"/>
                <a:gd name="T17" fmla="*/ 52399152 h 114"/>
                <a:gd name="T18" fmla="*/ 120269188 w 142"/>
                <a:gd name="T19" fmla="*/ 39298915 h 114"/>
                <a:gd name="T20" fmla="*/ 202955355 w 142"/>
                <a:gd name="T21" fmla="*/ 19649458 h 114"/>
                <a:gd name="T22" fmla="*/ 217989727 w 142"/>
                <a:gd name="T23" fmla="*/ 6549215 h 114"/>
                <a:gd name="T24" fmla="*/ 225505943 w 142"/>
                <a:gd name="T25" fmla="*/ 0 h 114"/>
                <a:gd name="T26" fmla="*/ 255572809 w 142"/>
                <a:gd name="T27" fmla="*/ 78597831 h 114"/>
                <a:gd name="T28" fmla="*/ 323226512 w 142"/>
                <a:gd name="T29" fmla="*/ 78597831 h 114"/>
                <a:gd name="T30" fmla="*/ 345777101 w 142"/>
                <a:gd name="T31" fmla="*/ 72048617 h 114"/>
                <a:gd name="T32" fmla="*/ 383360122 w 142"/>
                <a:gd name="T33" fmla="*/ 58948366 h 114"/>
                <a:gd name="T34" fmla="*/ 405910710 w 142"/>
                <a:gd name="T35" fmla="*/ 65499404 h 114"/>
                <a:gd name="T36" fmla="*/ 413428865 w 142"/>
                <a:gd name="T37" fmla="*/ 85148854 h 114"/>
                <a:gd name="T38" fmla="*/ 413428865 w 142"/>
                <a:gd name="T39" fmla="*/ 104798305 h 114"/>
                <a:gd name="T40" fmla="*/ 451011887 w 142"/>
                <a:gd name="T41" fmla="*/ 137546211 h 114"/>
                <a:gd name="T42" fmla="*/ 466046258 w 142"/>
                <a:gd name="T43" fmla="*/ 144097234 h 114"/>
                <a:gd name="T44" fmla="*/ 481080630 w 142"/>
                <a:gd name="T45" fmla="*/ 183396136 h 114"/>
                <a:gd name="T46" fmla="*/ 496113063 w 142"/>
                <a:gd name="T47" fmla="*/ 209594800 h 114"/>
                <a:gd name="T48" fmla="*/ 511147556 w 142"/>
                <a:gd name="T49" fmla="*/ 229244251 h 114"/>
                <a:gd name="T50" fmla="*/ 518663773 w 142"/>
                <a:gd name="T51" fmla="*/ 242344544 h 114"/>
                <a:gd name="T52" fmla="*/ 518663773 w 142"/>
                <a:gd name="T53" fmla="*/ 255444781 h 114"/>
                <a:gd name="T54" fmla="*/ 511147556 w 142"/>
                <a:gd name="T55" fmla="*/ 261993995 h 114"/>
                <a:gd name="T56" fmla="*/ 503631219 w 142"/>
                <a:gd name="T57" fmla="*/ 307843920 h 114"/>
                <a:gd name="T58" fmla="*/ 481080630 w 142"/>
                <a:gd name="T59" fmla="*/ 366792272 h 114"/>
                <a:gd name="T60" fmla="*/ 420945082 w 142"/>
                <a:gd name="T61" fmla="*/ 360241248 h 114"/>
                <a:gd name="T62" fmla="*/ 420945082 w 142"/>
                <a:gd name="T63" fmla="*/ 340591798 h 114"/>
                <a:gd name="T64" fmla="*/ 420945082 w 142"/>
                <a:gd name="T65" fmla="*/ 334042584 h 114"/>
                <a:gd name="T66" fmla="*/ 413428865 w 142"/>
                <a:gd name="T67" fmla="*/ 301292896 h 114"/>
                <a:gd name="T68" fmla="*/ 405910710 w 142"/>
                <a:gd name="T69" fmla="*/ 281643446 h 114"/>
                <a:gd name="T70" fmla="*/ 398394494 w 142"/>
                <a:gd name="T71" fmla="*/ 268543209 h 114"/>
                <a:gd name="T72" fmla="*/ 368327689 w 142"/>
                <a:gd name="T73" fmla="*/ 255444781 h 114"/>
                <a:gd name="T74" fmla="*/ 353293317 w 142"/>
                <a:gd name="T75" fmla="*/ 261993995 h 114"/>
                <a:gd name="T76" fmla="*/ 345777101 w 142"/>
                <a:gd name="T77" fmla="*/ 261993995 h 114"/>
                <a:gd name="T78" fmla="*/ 240540315 w 142"/>
                <a:gd name="T79" fmla="*/ 248893758 h 114"/>
                <a:gd name="T80" fmla="*/ 217989727 w 142"/>
                <a:gd name="T81" fmla="*/ 242344544 h 114"/>
                <a:gd name="T82" fmla="*/ 195439139 w 142"/>
                <a:gd name="T83" fmla="*/ 229244251 h 114"/>
                <a:gd name="T84" fmla="*/ 172888550 w 142"/>
                <a:gd name="T85" fmla="*/ 196496373 h 114"/>
                <a:gd name="T86" fmla="*/ 142819807 w 142"/>
                <a:gd name="T87" fmla="*/ 196496373 h 1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2"/>
                <a:gd name="T133" fmla="*/ 0 h 114"/>
                <a:gd name="T134" fmla="*/ 142 w 142"/>
                <a:gd name="T135" fmla="*/ 114 h 1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2" h="114">
                  <a:moveTo>
                    <a:pt x="26" y="52"/>
                  </a:moveTo>
                  <a:lnTo>
                    <a:pt x="20" y="42"/>
                  </a:lnTo>
                  <a:lnTo>
                    <a:pt x="20" y="40"/>
                  </a:lnTo>
                  <a:lnTo>
                    <a:pt x="18" y="38"/>
                  </a:lnTo>
                  <a:lnTo>
                    <a:pt x="20" y="36"/>
                  </a:lnTo>
                  <a:lnTo>
                    <a:pt x="18" y="34"/>
                  </a:lnTo>
                  <a:lnTo>
                    <a:pt x="14" y="34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10" y="20"/>
                  </a:lnTo>
                  <a:lnTo>
                    <a:pt x="20" y="16"/>
                  </a:lnTo>
                  <a:lnTo>
                    <a:pt x="28" y="14"/>
                  </a:lnTo>
                  <a:lnTo>
                    <a:pt x="32" y="12"/>
                  </a:lnTo>
                  <a:lnTo>
                    <a:pt x="56" y="10"/>
                  </a:lnTo>
                  <a:lnTo>
                    <a:pt x="54" y="6"/>
                  </a:lnTo>
                  <a:lnTo>
                    <a:pt x="56" y="4"/>
                  </a:lnTo>
                  <a:lnTo>
                    <a:pt x="58" y="2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2" y="10"/>
                  </a:lnTo>
                  <a:lnTo>
                    <a:pt x="68" y="24"/>
                  </a:lnTo>
                  <a:lnTo>
                    <a:pt x="84" y="24"/>
                  </a:lnTo>
                  <a:lnTo>
                    <a:pt x="86" y="24"/>
                  </a:lnTo>
                  <a:lnTo>
                    <a:pt x="88" y="22"/>
                  </a:lnTo>
                  <a:lnTo>
                    <a:pt x="92" y="22"/>
                  </a:lnTo>
                  <a:lnTo>
                    <a:pt x="96" y="20"/>
                  </a:lnTo>
                  <a:lnTo>
                    <a:pt x="102" y="18"/>
                  </a:lnTo>
                  <a:lnTo>
                    <a:pt x="106" y="18"/>
                  </a:lnTo>
                  <a:lnTo>
                    <a:pt x="108" y="20"/>
                  </a:lnTo>
                  <a:lnTo>
                    <a:pt x="110" y="24"/>
                  </a:lnTo>
                  <a:lnTo>
                    <a:pt x="110" y="26"/>
                  </a:lnTo>
                  <a:lnTo>
                    <a:pt x="110" y="30"/>
                  </a:lnTo>
                  <a:lnTo>
                    <a:pt x="110" y="32"/>
                  </a:lnTo>
                  <a:lnTo>
                    <a:pt x="110" y="34"/>
                  </a:lnTo>
                  <a:lnTo>
                    <a:pt x="120" y="42"/>
                  </a:lnTo>
                  <a:lnTo>
                    <a:pt x="124" y="40"/>
                  </a:lnTo>
                  <a:lnTo>
                    <a:pt x="124" y="44"/>
                  </a:lnTo>
                  <a:lnTo>
                    <a:pt x="128" y="50"/>
                  </a:lnTo>
                  <a:lnTo>
                    <a:pt x="128" y="56"/>
                  </a:lnTo>
                  <a:lnTo>
                    <a:pt x="130" y="60"/>
                  </a:lnTo>
                  <a:lnTo>
                    <a:pt x="132" y="64"/>
                  </a:lnTo>
                  <a:lnTo>
                    <a:pt x="134" y="68"/>
                  </a:lnTo>
                  <a:lnTo>
                    <a:pt x="136" y="70"/>
                  </a:lnTo>
                  <a:lnTo>
                    <a:pt x="138" y="74"/>
                  </a:lnTo>
                  <a:lnTo>
                    <a:pt x="138" y="76"/>
                  </a:lnTo>
                  <a:lnTo>
                    <a:pt x="138" y="78"/>
                  </a:lnTo>
                  <a:lnTo>
                    <a:pt x="136" y="80"/>
                  </a:lnTo>
                  <a:lnTo>
                    <a:pt x="130" y="86"/>
                  </a:lnTo>
                  <a:lnTo>
                    <a:pt x="134" y="94"/>
                  </a:lnTo>
                  <a:lnTo>
                    <a:pt x="142" y="110"/>
                  </a:lnTo>
                  <a:lnTo>
                    <a:pt x="128" y="112"/>
                  </a:lnTo>
                  <a:lnTo>
                    <a:pt x="114" y="114"/>
                  </a:lnTo>
                  <a:lnTo>
                    <a:pt x="112" y="110"/>
                  </a:lnTo>
                  <a:lnTo>
                    <a:pt x="112" y="108"/>
                  </a:lnTo>
                  <a:lnTo>
                    <a:pt x="112" y="104"/>
                  </a:lnTo>
                  <a:lnTo>
                    <a:pt x="112" y="102"/>
                  </a:lnTo>
                  <a:lnTo>
                    <a:pt x="112" y="98"/>
                  </a:lnTo>
                  <a:lnTo>
                    <a:pt x="110" y="92"/>
                  </a:lnTo>
                  <a:lnTo>
                    <a:pt x="110" y="88"/>
                  </a:lnTo>
                  <a:lnTo>
                    <a:pt x="108" y="86"/>
                  </a:lnTo>
                  <a:lnTo>
                    <a:pt x="106" y="82"/>
                  </a:lnTo>
                  <a:lnTo>
                    <a:pt x="102" y="78"/>
                  </a:lnTo>
                  <a:lnTo>
                    <a:pt x="98" y="78"/>
                  </a:lnTo>
                  <a:lnTo>
                    <a:pt x="96" y="78"/>
                  </a:lnTo>
                  <a:lnTo>
                    <a:pt x="94" y="80"/>
                  </a:lnTo>
                  <a:lnTo>
                    <a:pt x="92" y="80"/>
                  </a:lnTo>
                  <a:lnTo>
                    <a:pt x="86" y="98"/>
                  </a:lnTo>
                  <a:lnTo>
                    <a:pt x="64" y="76"/>
                  </a:lnTo>
                  <a:lnTo>
                    <a:pt x="58" y="76"/>
                  </a:lnTo>
                  <a:lnTo>
                    <a:pt x="58" y="74"/>
                  </a:lnTo>
                  <a:lnTo>
                    <a:pt x="54" y="72"/>
                  </a:lnTo>
                  <a:lnTo>
                    <a:pt x="52" y="70"/>
                  </a:lnTo>
                  <a:lnTo>
                    <a:pt x="48" y="66"/>
                  </a:lnTo>
                  <a:lnTo>
                    <a:pt x="46" y="60"/>
                  </a:lnTo>
                  <a:lnTo>
                    <a:pt x="44" y="56"/>
                  </a:lnTo>
                  <a:lnTo>
                    <a:pt x="38" y="60"/>
                  </a:lnTo>
                  <a:lnTo>
                    <a:pt x="26" y="5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89" name="Freeform 245"/>
            <p:cNvSpPr>
              <a:spLocks/>
            </p:cNvSpPr>
            <p:nvPr/>
          </p:nvSpPr>
          <p:spPr bwMode="gray">
            <a:xfrm>
              <a:off x="965041" y="3605974"/>
              <a:ext cx="141105" cy="97040"/>
            </a:xfrm>
            <a:custGeom>
              <a:avLst/>
              <a:gdLst>
                <a:gd name="T0" fmla="*/ 150338124 w 76"/>
                <a:gd name="T1" fmla="*/ 58948268 h 58"/>
                <a:gd name="T2" fmla="*/ 127787512 w 76"/>
                <a:gd name="T3" fmla="*/ 65497485 h 58"/>
                <a:gd name="T4" fmla="*/ 105236869 w 76"/>
                <a:gd name="T5" fmla="*/ 72048497 h 58"/>
                <a:gd name="T6" fmla="*/ 97718705 w 76"/>
                <a:gd name="T7" fmla="*/ 72048497 h 58"/>
                <a:gd name="T8" fmla="*/ 45101240 w 76"/>
                <a:gd name="T9" fmla="*/ 72048497 h 58"/>
                <a:gd name="T10" fmla="*/ 37585016 w 76"/>
                <a:gd name="T11" fmla="*/ 65497485 h 58"/>
                <a:gd name="T12" fmla="*/ 22550620 w 76"/>
                <a:gd name="T13" fmla="*/ 52399065 h 58"/>
                <a:gd name="T14" fmla="*/ 15034392 w 76"/>
                <a:gd name="T15" fmla="*/ 58948268 h 58"/>
                <a:gd name="T16" fmla="*/ 0 w 76"/>
                <a:gd name="T17" fmla="*/ 78597700 h 58"/>
                <a:gd name="T18" fmla="*/ 0 w 76"/>
                <a:gd name="T19" fmla="*/ 104798130 h 58"/>
                <a:gd name="T20" fmla="*/ 0 w 76"/>
                <a:gd name="T21" fmla="*/ 111347333 h 58"/>
                <a:gd name="T22" fmla="*/ 7516227 w 76"/>
                <a:gd name="T23" fmla="*/ 137545982 h 58"/>
                <a:gd name="T24" fmla="*/ 15034392 w 76"/>
                <a:gd name="T25" fmla="*/ 170295615 h 58"/>
                <a:gd name="T26" fmla="*/ 30066845 w 76"/>
                <a:gd name="T27" fmla="*/ 189945033 h 58"/>
                <a:gd name="T28" fmla="*/ 97718705 w 76"/>
                <a:gd name="T29" fmla="*/ 189945033 h 58"/>
                <a:gd name="T30" fmla="*/ 120269318 w 76"/>
                <a:gd name="T31" fmla="*/ 183395830 h 58"/>
                <a:gd name="T32" fmla="*/ 142821900 w 76"/>
                <a:gd name="T33" fmla="*/ 176844818 h 58"/>
                <a:gd name="T34" fmla="*/ 172888737 w 76"/>
                <a:gd name="T35" fmla="*/ 170295615 h 58"/>
                <a:gd name="T36" fmla="*/ 195439350 w 76"/>
                <a:gd name="T37" fmla="*/ 176844818 h 58"/>
                <a:gd name="T38" fmla="*/ 210473738 w 76"/>
                <a:gd name="T39" fmla="*/ 176844818 h 58"/>
                <a:gd name="T40" fmla="*/ 217989962 w 76"/>
                <a:gd name="T41" fmla="*/ 170295615 h 58"/>
                <a:gd name="T42" fmla="*/ 233024350 w 76"/>
                <a:gd name="T43" fmla="*/ 157195400 h 58"/>
                <a:gd name="T44" fmla="*/ 255575023 w 76"/>
                <a:gd name="T45" fmla="*/ 137545982 h 58"/>
                <a:gd name="T46" fmla="*/ 270607473 w 76"/>
                <a:gd name="T47" fmla="*/ 98247118 h 58"/>
                <a:gd name="T48" fmla="*/ 270607473 w 76"/>
                <a:gd name="T49" fmla="*/ 78597700 h 58"/>
                <a:gd name="T50" fmla="*/ 278125636 w 76"/>
                <a:gd name="T51" fmla="*/ 52399065 h 58"/>
                <a:gd name="T52" fmla="*/ 285641861 w 76"/>
                <a:gd name="T53" fmla="*/ 32749647 h 58"/>
                <a:gd name="T54" fmla="*/ 263091248 w 76"/>
                <a:gd name="T55" fmla="*/ 0 h 58"/>
                <a:gd name="T56" fmla="*/ 248056800 w 76"/>
                <a:gd name="T57" fmla="*/ 6549205 h 58"/>
                <a:gd name="T58" fmla="*/ 210473738 w 76"/>
                <a:gd name="T59" fmla="*/ 6549205 h 58"/>
                <a:gd name="T60" fmla="*/ 202955574 w 76"/>
                <a:gd name="T61" fmla="*/ 13100219 h 58"/>
                <a:gd name="T62" fmla="*/ 172888737 w 76"/>
                <a:gd name="T63" fmla="*/ 26198628 h 58"/>
                <a:gd name="T64" fmla="*/ 172888737 w 76"/>
                <a:gd name="T65" fmla="*/ 39298850 h 58"/>
                <a:gd name="T66" fmla="*/ 165372512 w 76"/>
                <a:gd name="T67" fmla="*/ 52399065 h 58"/>
                <a:gd name="T68" fmla="*/ 157854349 w 76"/>
                <a:gd name="T69" fmla="*/ 58948268 h 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6"/>
                <a:gd name="T106" fmla="*/ 0 h 58"/>
                <a:gd name="T107" fmla="*/ 76 w 76"/>
                <a:gd name="T108" fmla="*/ 58 h 5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6" h="58">
                  <a:moveTo>
                    <a:pt x="42" y="18"/>
                  </a:moveTo>
                  <a:lnTo>
                    <a:pt x="40" y="18"/>
                  </a:lnTo>
                  <a:lnTo>
                    <a:pt x="36" y="18"/>
                  </a:lnTo>
                  <a:lnTo>
                    <a:pt x="34" y="20"/>
                  </a:lnTo>
                  <a:lnTo>
                    <a:pt x="30" y="22"/>
                  </a:lnTo>
                  <a:lnTo>
                    <a:pt x="28" y="22"/>
                  </a:lnTo>
                  <a:lnTo>
                    <a:pt x="26" y="22"/>
                  </a:lnTo>
                  <a:lnTo>
                    <a:pt x="20" y="24"/>
                  </a:lnTo>
                  <a:lnTo>
                    <a:pt x="12" y="22"/>
                  </a:lnTo>
                  <a:lnTo>
                    <a:pt x="10" y="20"/>
                  </a:lnTo>
                  <a:lnTo>
                    <a:pt x="8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2"/>
                  </a:lnTo>
                  <a:lnTo>
                    <a:pt x="4" y="48"/>
                  </a:lnTo>
                  <a:lnTo>
                    <a:pt x="4" y="52"/>
                  </a:lnTo>
                  <a:lnTo>
                    <a:pt x="6" y="56"/>
                  </a:lnTo>
                  <a:lnTo>
                    <a:pt x="8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8" y="58"/>
                  </a:lnTo>
                  <a:lnTo>
                    <a:pt x="32" y="56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46" y="52"/>
                  </a:lnTo>
                  <a:lnTo>
                    <a:pt x="48" y="54"/>
                  </a:lnTo>
                  <a:lnTo>
                    <a:pt x="52" y="54"/>
                  </a:lnTo>
                  <a:lnTo>
                    <a:pt x="54" y="54"/>
                  </a:lnTo>
                  <a:lnTo>
                    <a:pt x="56" y="54"/>
                  </a:lnTo>
                  <a:lnTo>
                    <a:pt x="56" y="52"/>
                  </a:lnTo>
                  <a:lnTo>
                    <a:pt x="58" y="52"/>
                  </a:lnTo>
                  <a:lnTo>
                    <a:pt x="60" y="52"/>
                  </a:lnTo>
                  <a:lnTo>
                    <a:pt x="62" y="48"/>
                  </a:lnTo>
                  <a:lnTo>
                    <a:pt x="66" y="46"/>
                  </a:lnTo>
                  <a:lnTo>
                    <a:pt x="68" y="42"/>
                  </a:lnTo>
                  <a:lnTo>
                    <a:pt x="70" y="36"/>
                  </a:lnTo>
                  <a:lnTo>
                    <a:pt x="72" y="30"/>
                  </a:lnTo>
                  <a:lnTo>
                    <a:pt x="72" y="28"/>
                  </a:lnTo>
                  <a:lnTo>
                    <a:pt x="72" y="24"/>
                  </a:lnTo>
                  <a:lnTo>
                    <a:pt x="72" y="20"/>
                  </a:lnTo>
                  <a:lnTo>
                    <a:pt x="74" y="16"/>
                  </a:lnTo>
                  <a:lnTo>
                    <a:pt x="74" y="12"/>
                  </a:lnTo>
                  <a:lnTo>
                    <a:pt x="76" y="10"/>
                  </a:lnTo>
                  <a:lnTo>
                    <a:pt x="70" y="0"/>
                  </a:lnTo>
                  <a:lnTo>
                    <a:pt x="68" y="2"/>
                  </a:lnTo>
                  <a:lnTo>
                    <a:pt x="66" y="2"/>
                  </a:lnTo>
                  <a:lnTo>
                    <a:pt x="62" y="2"/>
                  </a:lnTo>
                  <a:lnTo>
                    <a:pt x="56" y="2"/>
                  </a:lnTo>
                  <a:lnTo>
                    <a:pt x="54" y="4"/>
                  </a:lnTo>
                  <a:lnTo>
                    <a:pt x="52" y="4"/>
                  </a:lnTo>
                  <a:lnTo>
                    <a:pt x="46" y="8"/>
                  </a:lnTo>
                  <a:lnTo>
                    <a:pt x="46" y="10"/>
                  </a:lnTo>
                  <a:lnTo>
                    <a:pt x="46" y="12"/>
                  </a:lnTo>
                  <a:lnTo>
                    <a:pt x="46" y="14"/>
                  </a:lnTo>
                  <a:lnTo>
                    <a:pt x="44" y="16"/>
                  </a:lnTo>
                  <a:lnTo>
                    <a:pt x="44" y="18"/>
                  </a:lnTo>
                  <a:lnTo>
                    <a:pt x="42" y="1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0" name="Freeform 248"/>
            <p:cNvSpPr>
              <a:spLocks/>
            </p:cNvSpPr>
            <p:nvPr/>
          </p:nvSpPr>
          <p:spPr bwMode="gray">
            <a:xfrm>
              <a:off x="1069335" y="3605974"/>
              <a:ext cx="188651" cy="139677"/>
            </a:xfrm>
            <a:custGeom>
              <a:avLst/>
              <a:gdLst>
                <a:gd name="T0" fmla="*/ 75167930 w 102"/>
                <a:gd name="T1" fmla="*/ 19649490 h 84"/>
                <a:gd name="T2" fmla="*/ 97718494 w 102"/>
                <a:gd name="T3" fmla="*/ 6549226 h 84"/>
                <a:gd name="T4" fmla="*/ 142819653 w 102"/>
                <a:gd name="T5" fmla="*/ 6549226 h 84"/>
                <a:gd name="T6" fmla="*/ 180404572 w 102"/>
                <a:gd name="T7" fmla="*/ 13100262 h 84"/>
                <a:gd name="T8" fmla="*/ 195438927 w 102"/>
                <a:gd name="T9" fmla="*/ 19649490 h 84"/>
                <a:gd name="T10" fmla="*/ 225505700 w 102"/>
                <a:gd name="T11" fmla="*/ 19649490 h 84"/>
                <a:gd name="T12" fmla="*/ 255572533 w 102"/>
                <a:gd name="T13" fmla="*/ 13100262 h 84"/>
                <a:gd name="T14" fmla="*/ 270606888 w 102"/>
                <a:gd name="T15" fmla="*/ 0 h 84"/>
                <a:gd name="T16" fmla="*/ 285641244 w 102"/>
                <a:gd name="T17" fmla="*/ 6549226 h 84"/>
                <a:gd name="T18" fmla="*/ 315708016 w 102"/>
                <a:gd name="T19" fmla="*/ 19649490 h 84"/>
                <a:gd name="T20" fmla="*/ 345774788 w 102"/>
                <a:gd name="T21" fmla="*/ 45848204 h 84"/>
                <a:gd name="T22" fmla="*/ 353292935 w 102"/>
                <a:gd name="T23" fmla="*/ 65499511 h 84"/>
                <a:gd name="T24" fmla="*/ 360809144 w 102"/>
                <a:gd name="T25" fmla="*/ 98247442 h 84"/>
                <a:gd name="T26" fmla="*/ 368325352 w 102"/>
                <a:gd name="T27" fmla="*/ 130997212 h 84"/>
                <a:gd name="T28" fmla="*/ 360809144 w 102"/>
                <a:gd name="T29" fmla="*/ 176847211 h 84"/>
                <a:gd name="T30" fmla="*/ 368325352 w 102"/>
                <a:gd name="T31" fmla="*/ 196496694 h 84"/>
                <a:gd name="T32" fmla="*/ 383359708 w 102"/>
                <a:gd name="T33" fmla="*/ 209595143 h 84"/>
                <a:gd name="T34" fmla="*/ 375843499 w 102"/>
                <a:gd name="T35" fmla="*/ 216146177 h 84"/>
                <a:gd name="T36" fmla="*/ 375843499 w 102"/>
                <a:gd name="T37" fmla="*/ 229246435 h 84"/>
                <a:gd name="T38" fmla="*/ 375843499 w 102"/>
                <a:gd name="T39" fmla="*/ 242344941 h 84"/>
                <a:gd name="T40" fmla="*/ 375843499 w 102"/>
                <a:gd name="T41" fmla="*/ 268545457 h 84"/>
                <a:gd name="T42" fmla="*/ 375843499 w 102"/>
                <a:gd name="T43" fmla="*/ 275094682 h 84"/>
                <a:gd name="T44" fmla="*/ 353292935 w 102"/>
                <a:gd name="T45" fmla="*/ 261994423 h 84"/>
                <a:gd name="T46" fmla="*/ 330742372 w 102"/>
                <a:gd name="T47" fmla="*/ 248895975 h 84"/>
                <a:gd name="T48" fmla="*/ 278123097 w 102"/>
                <a:gd name="T49" fmla="*/ 235795660 h 84"/>
                <a:gd name="T50" fmla="*/ 270606888 w 102"/>
                <a:gd name="T51" fmla="*/ 229246435 h 84"/>
                <a:gd name="T52" fmla="*/ 240540055 w 102"/>
                <a:gd name="T53" fmla="*/ 216146177 h 84"/>
                <a:gd name="T54" fmla="*/ 225505700 w 102"/>
                <a:gd name="T55" fmla="*/ 216146177 h 84"/>
                <a:gd name="T56" fmla="*/ 180404572 w 102"/>
                <a:gd name="T57" fmla="*/ 216146177 h 84"/>
                <a:gd name="T58" fmla="*/ 127787236 w 102"/>
                <a:gd name="T59" fmla="*/ 235795660 h 84"/>
                <a:gd name="T60" fmla="*/ 120269058 w 102"/>
                <a:gd name="T61" fmla="*/ 235795660 h 84"/>
                <a:gd name="T62" fmla="*/ 97718494 w 102"/>
                <a:gd name="T63" fmla="*/ 235795660 h 84"/>
                <a:gd name="T64" fmla="*/ 60135498 w 102"/>
                <a:gd name="T65" fmla="*/ 209595143 h 84"/>
                <a:gd name="T66" fmla="*/ 30066780 w 102"/>
                <a:gd name="T67" fmla="*/ 189945660 h 84"/>
                <a:gd name="T68" fmla="*/ 0 w 102"/>
                <a:gd name="T69" fmla="*/ 176847211 h 84"/>
                <a:gd name="T70" fmla="*/ 15034359 w 102"/>
                <a:gd name="T71" fmla="*/ 170296177 h 84"/>
                <a:gd name="T72" fmla="*/ 37584935 w 102"/>
                <a:gd name="T73" fmla="*/ 144097470 h 84"/>
                <a:gd name="T74" fmla="*/ 60135498 w 102"/>
                <a:gd name="T75" fmla="*/ 117896925 h 84"/>
                <a:gd name="T76" fmla="*/ 60135498 w 102"/>
                <a:gd name="T77" fmla="*/ 104798476 h 84"/>
                <a:gd name="T78" fmla="*/ 67651722 w 102"/>
                <a:gd name="T79" fmla="*/ 65499511 h 84"/>
                <a:gd name="T80" fmla="*/ 67651722 w 102"/>
                <a:gd name="T81" fmla="*/ 39298980 h 84"/>
                <a:gd name="T82" fmla="*/ 75167930 w 102"/>
                <a:gd name="T83" fmla="*/ 19649490 h 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2"/>
                <a:gd name="T127" fmla="*/ 0 h 84"/>
                <a:gd name="T128" fmla="*/ 102 w 102"/>
                <a:gd name="T129" fmla="*/ 84 h 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2" h="84">
                  <a:moveTo>
                    <a:pt x="20" y="6"/>
                  </a:moveTo>
                  <a:lnTo>
                    <a:pt x="20" y="6"/>
                  </a:lnTo>
                  <a:lnTo>
                    <a:pt x="22" y="4"/>
                  </a:lnTo>
                  <a:lnTo>
                    <a:pt x="26" y="2"/>
                  </a:lnTo>
                  <a:lnTo>
                    <a:pt x="32" y="2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2" y="6"/>
                  </a:lnTo>
                  <a:lnTo>
                    <a:pt x="56" y="6"/>
                  </a:lnTo>
                  <a:lnTo>
                    <a:pt x="60" y="6"/>
                  </a:lnTo>
                  <a:lnTo>
                    <a:pt x="66" y="6"/>
                  </a:lnTo>
                  <a:lnTo>
                    <a:pt x="68" y="4"/>
                  </a:lnTo>
                  <a:lnTo>
                    <a:pt x="70" y="4"/>
                  </a:lnTo>
                  <a:lnTo>
                    <a:pt x="72" y="0"/>
                  </a:lnTo>
                  <a:lnTo>
                    <a:pt x="76" y="2"/>
                  </a:lnTo>
                  <a:lnTo>
                    <a:pt x="80" y="4"/>
                  </a:lnTo>
                  <a:lnTo>
                    <a:pt x="84" y="6"/>
                  </a:lnTo>
                  <a:lnTo>
                    <a:pt x="88" y="10"/>
                  </a:lnTo>
                  <a:lnTo>
                    <a:pt x="92" y="14"/>
                  </a:lnTo>
                  <a:lnTo>
                    <a:pt x="92" y="16"/>
                  </a:lnTo>
                  <a:lnTo>
                    <a:pt x="94" y="20"/>
                  </a:lnTo>
                  <a:lnTo>
                    <a:pt x="96" y="24"/>
                  </a:lnTo>
                  <a:lnTo>
                    <a:pt x="96" y="30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6" y="48"/>
                  </a:lnTo>
                  <a:lnTo>
                    <a:pt x="96" y="54"/>
                  </a:lnTo>
                  <a:lnTo>
                    <a:pt x="96" y="58"/>
                  </a:lnTo>
                  <a:lnTo>
                    <a:pt x="98" y="60"/>
                  </a:lnTo>
                  <a:lnTo>
                    <a:pt x="100" y="62"/>
                  </a:lnTo>
                  <a:lnTo>
                    <a:pt x="102" y="64"/>
                  </a:lnTo>
                  <a:lnTo>
                    <a:pt x="100" y="66"/>
                  </a:lnTo>
                  <a:lnTo>
                    <a:pt x="100" y="68"/>
                  </a:lnTo>
                  <a:lnTo>
                    <a:pt x="100" y="70"/>
                  </a:lnTo>
                  <a:lnTo>
                    <a:pt x="100" y="72"/>
                  </a:lnTo>
                  <a:lnTo>
                    <a:pt x="100" y="74"/>
                  </a:lnTo>
                  <a:lnTo>
                    <a:pt x="100" y="78"/>
                  </a:lnTo>
                  <a:lnTo>
                    <a:pt x="100" y="82"/>
                  </a:lnTo>
                  <a:lnTo>
                    <a:pt x="100" y="84"/>
                  </a:lnTo>
                  <a:lnTo>
                    <a:pt x="98" y="82"/>
                  </a:lnTo>
                  <a:lnTo>
                    <a:pt x="94" y="80"/>
                  </a:lnTo>
                  <a:lnTo>
                    <a:pt x="92" y="78"/>
                  </a:lnTo>
                  <a:lnTo>
                    <a:pt x="88" y="76"/>
                  </a:lnTo>
                  <a:lnTo>
                    <a:pt x="84" y="76"/>
                  </a:lnTo>
                  <a:lnTo>
                    <a:pt x="74" y="72"/>
                  </a:lnTo>
                  <a:lnTo>
                    <a:pt x="74" y="70"/>
                  </a:lnTo>
                  <a:lnTo>
                    <a:pt x="72" y="70"/>
                  </a:lnTo>
                  <a:lnTo>
                    <a:pt x="68" y="68"/>
                  </a:lnTo>
                  <a:lnTo>
                    <a:pt x="64" y="66"/>
                  </a:lnTo>
                  <a:lnTo>
                    <a:pt x="60" y="66"/>
                  </a:lnTo>
                  <a:lnTo>
                    <a:pt x="54" y="66"/>
                  </a:lnTo>
                  <a:lnTo>
                    <a:pt x="48" y="66"/>
                  </a:lnTo>
                  <a:lnTo>
                    <a:pt x="42" y="68"/>
                  </a:lnTo>
                  <a:lnTo>
                    <a:pt x="34" y="72"/>
                  </a:lnTo>
                  <a:lnTo>
                    <a:pt x="32" y="72"/>
                  </a:lnTo>
                  <a:lnTo>
                    <a:pt x="30" y="72"/>
                  </a:lnTo>
                  <a:lnTo>
                    <a:pt x="26" y="72"/>
                  </a:lnTo>
                  <a:lnTo>
                    <a:pt x="22" y="68"/>
                  </a:lnTo>
                  <a:lnTo>
                    <a:pt x="16" y="64"/>
                  </a:lnTo>
                  <a:lnTo>
                    <a:pt x="8" y="58"/>
                  </a:lnTo>
                  <a:lnTo>
                    <a:pt x="4" y="56"/>
                  </a:lnTo>
                  <a:lnTo>
                    <a:pt x="0" y="54"/>
                  </a:lnTo>
                  <a:lnTo>
                    <a:pt x="2" y="54"/>
                  </a:lnTo>
                  <a:lnTo>
                    <a:pt x="4" y="52"/>
                  </a:lnTo>
                  <a:lnTo>
                    <a:pt x="8" y="48"/>
                  </a:lnTo>
                  <a:lnTo>
                    <a:pt x="10" y="44"/>
                  </a:lnTo>
                  <a:lnTo>
                    <a:pt x="14" y="40"/>
                  </a:lnTo>
                  <a:lnTo>
                    <a:pt x="16" y="36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26"/>
                  </a:lnTo>
                  <a:lnTo>
                    <a:pt x="18" y="20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20" y="10"/>
                  </a:lnTo>
                  <a:lnTo>
                    <a:pt x="20" y="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1" name="Freeform 249"/>
            <p:cNvSpPr>
              <a:spLocks/>
            </p:cNvSpPr>
            <p:nvPr/>
          </p:nvSpPr>
          <p:spPr bwMode="gray">
            <a:xfrm>
              <a:off x="1179765" y="3810344"/>
              <a:ext cx="78221" cy="73515"/>
            </a:xfrm>
            <a:custGeom>
              <a:avLst/>
              <a:gdLst>
                <a:gd name="T0" fmla="*/ 97718488 w 42"/>
                <a:gd name="T1" fmla="*/ 0 h 44"/>
                <a:gd name="T2" fmla="*/ 97718488 w 42"/>
                <a:gd name="T3" fmla="*/ 6549238 h 44"/>
                <a:gd name="T4" fmla="*/ 97718488 w 42"/>
                <a:gd name="T5" fmla="*/ 6549238 h 44"/>
                <a:gd name="T6" fmla="*/ 97718488 w 42"/>
                <a:gd name="T7" fmla="*/ 13100286 h 44"/>
                <a:gd name="T8" fmla="*/ 105236635 w 42"/>
                <a:gd name="T9" fmla="*/ 19649525 h 44"/>
                <a:gd name="T10" fmla="*/ 120269051 w 42"/>
                <a:gd name="T11" fmla="*/ 32749815 h 44"/>
                <a:gd name="T12" fmla="*/ 135303435 w 42"/>
                <a:gd name="T13" fmla="*/ 45850097 h 44"/>
                <a:gd name="T14" fmla="*/ 157853998 w 42"/>
                <a:gd name="T15" fmla="*/ 72048866 h 44"/>
                <a:gd name="T16" fmla="*/ 150337790 w 42"/>
                <a:gd name="T17" fmla="*/ 72048866 h 44"/>
                <a:gd name="T18" fmla="*/ 150337790 w 42"/>
                <a:gd name="T19" fmla="*/ 78598102 h 44"/>
                <a:gd name="T20" fmla="*/ 142819643 w 42"/>
                <a:gd name="T21" fmla="*/ 91698384 h 44"/>
                <a:gd name="T22" fmla="*/ 135303435 w 42"/>
                <a:gd name="T23" fmla="*/ 98247620 h 44"/>
                <a:gd name="T24" fmla="*/ 127787227 w 42"/>
                <a:gd name="T25" fmla="*/ 98247620 h 44"/>
                <a:gd name="T26" fmla="*/ 127787227 w 42"/>
                <a:gd name="T27" fmla="*/ 98247620 h 44"/>
                <a:gd name="T28" fmla="*/ 112752843 w 42"/>
                <a:gd name="T29" fmla="*/ 98247620 h 44"/>
                <a:gd name="T30" fmla="*/ 105236635 w 42"/>
                <a:gd name="T31" fmla="*/ 104798666 h 44"/>
                <a:gd name="T32" fmla="*/ 90202280 w 42"/>
                <a:gd name="T33" fmla="*/ 104798666 h 44"/>
                <a:gd name="T34" fmla="*/ 82686072 w 42"/>
                <a:gd name="T35" fmla="*/ 104798666 h 44"/>
                <a:gd name="T36" fmla="*/ 82686072 w 42"/>
                <a:gd name="T37" fmla="*/ 104798666 h 44"/>
                <a:gd name="T38" fmla="*/ 75167926 w 42"/>
                <a:gd name="T39" fmla="*/ 111347902 h 44"/>
                <a:gd name="T40" fmla="*/ 67651718 w 42"/>
                <a:gd name="T41" fmla="*/ 117898948 h 44"/>
                <a:gd name="T42" fmla="*/ 60135495 w 42"/>
                <a:gd name="T43" fmla="*/ 124448213 h 44"/>
                <a:gd name="T44" fmla="*/ 60135495 w 42"/>
                <a:gd name="T45" fmla="*/ 124448213 h 44"/>
                <a:gd name="T46" fmla="*/ 52617348 w 42"/>
                <a:gd name="T47" fmla="*/ 130997449 h 44"/>
                <a:gd name="T48" fmla="*/ 45101140 w 42"/>
                <a:gd name="T49" fmla="*/ 137548495 h 44"/>
                <a:gd name="T50" fmla="*/ 37584932 w 42"/>
                <a:gd name="T51" fmla="*/ 137548495 h 44"/>
                <a:gd name="T52" fmla="*/ 37584932 w 42"/>
                <a:gd name="T53" fmla="*/ 137548495 h 44"/>
                <a:gd name="T54" fmla="*/ 30066778 w 42"/>
                <a:gd name="T55" fmla="*/ 144097731 h 44"/>
                <a:gd name="T56" fmla="*/ 15034358 w 42"/>
                <a:gd name="T57" fmla="*/ 144097731 h 44"/>
                <a:gd name="T58" fmla="*/ 7516210 w 42"/>
                <a:gd name="T59" fmla="*/ 144097731 h 44"/>
                <a:gd name="T60" fmla="*/ 0 w 42"/>
                <a:gd name="T61" fmla="*/ 144097731 h 44"/>
                <a:gd name="T62" fmla="*/ 7516210 w 42"/>
                <a:gd name="T63" fmla="*/ 117898948 h 44"/>
                <a:gd name="T64" fmla="*/ 7516210 w 42"/>
                <a:gd name="T65" fmla="*/ 65499629 h 44"/>
                <a:gd name="T66" fmla="*/ 7516210 w 42"/>
                <a:gd name="T67" fmla="*/ 65499629 h 44"/>
                <a:gd name="T68" fmla="*/ 15034358 w 42"/>
                <a:gd name="T69" fmla="*/ 52399333 h 44"/>
                <a:gd name="T70" fmla="*/ 15034358 w 42"/>
                <a:gd name="T71" fmla="*/ 39299051 h 44"/>
                <a:gd name="T72" fmla="*/ 30066778 w 42"/>
                <a:gd name="T73" fmla="*/ 26198762 h 44"/>
                <a:gd name="T74" fmla="*/ 45101140 w 42"/>
                <a:gd name="T75" fmla="*/ 13100286 h 44"/>
                <a:gd name="T76" fmla="*/ 52617348 w 42"/>
                <a:gd name="T77" fmla="*/ 13100286 h 44"/>
                <a:gd name="T78" fmla="*/ 60135495 w 42"/>
                <a:gd name="T79" fmla="*/ 6549238 h 44"/>
                <a:gd name="T80" fmla="*/ 75167926 w 42"/>
                <a:gd name="T81" fmla="*/ 0 h 44"/>
                <a:gd name="T82" fmla="*/ 97718488 w 42"/>
                <a:gd name="T83" fmla="*/ 0 h 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"/>
                <a:gd name="T127" fmla="*/ 0 h 44"/>
                <a:gd name="T128" fmla="*/ 42 w 42"/>
                <a:gd name="T129" fmla="*/ 44 h 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" h="44">
                  <a:moveTo>
                    <a:pt x="26" y="0"/>
                  </a:moveTo>
                  <a:lnTo>
                    <a:pt x="26" y="2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32" y="10"/>
                  </a:lnTo>
                  <a:lnTo>
                    <a:pt x="36" y="14"/>
                  </a:lnTo>
                  <a:lnTo>
                    <a:pt x="42" y="22"/>
                  </a:lnTo>
                  <a:lnTo>
                    <a:pt x="40" y="22"/>
                  </a:lnTo>
                  <a:lnTo>
                    <a:pt x="40" y="24"/>
                  </a:lnTo>
                  <a:lnTo>
                    <a:pt x="38" y="28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0" y="30"/>
                  </a:lnTo>
                  <a:lnTo>
                    <a:pt x="28" y="32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20" y="34"/>
                  </a:lnTo>
                  <a:lnTo>
                    <a:pt x="18" y="36"/>
                  </a:lnTo>
                  <a:lnTo>
                    <a:pt x="16" y="38"/>
                  </a:lnTo>
                  <a:lnTo>
                    <a:pt x="14" y="40"/>
                  </a:lnTo>
                  <a:lnTo>
                    <a:pt x="12" y="42"/>
                  </a:lnTo>
                  <a:lnTo>
                    <a:pt x="10" y="42"/>
                  </a:lnTo>
                  <a:lnTo>
                    <a:pt x="8" y="44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2" y="36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2" name="Freeform 250"/>
            <p:cNvSpPr>
              <a:spLocks/>
            </p:cNvSpPr>
            <p:nvPr/>
          </p:nvSpPr>
          <p:spPr bwMode="gray">
            <a:xfrm>
              <a:off x="1377618" y="4105874"/>
              <a:ext cx="501536" cy="388158"/>
            </a:xfrm>
            <a:custGeom>
              <a:avLst/>
              <a:gdLst>
                <a:gd name="T0" fmla="*/ 127787216 w 270"/>
                <a:gd name="T1" fmla="*/ 26198690 h 232"/>
                <a:gd name="T2" fmla="*/ 157853984 w 270"/>
                <a:gd name="T3" fmla="*/ 78597887 h 232"/>
                <a:gd name="T4" fmla="*/ 135303423 w 270"/>
                <a:gd name="T5" fmla="*/ 98247352 h 232"/>
                <a:gd name="T6" fmla="*/ 112752833 w 270"/>
                <a:gd name="T7" fmla="*/ 117896816 h 232"/>
                <a:gd name="T8" fmla="*/ 97718479 w 270"/>
                <a:gd name="T9" fmla="*/ 130997091 h 232"/>
                <a:gd name="T10" fmla="*/ 0 w 270"/>
                <a:gd name="T11" fmla="*/ 130997091 h 232"/>
                <a:gd name="T12" fmla="*/ 22550568 w 270"/>
                <a:gd name="T13" fmla="*/ 183396267 h 232"/>
                <a:gd name="T14" fmla="*/ 30066775 w 270"/>
                <a:gd name="T15" fmla="*/ 196496513 h 232"/>
                <a:gd name="T16" fmla="*/ 45101136 w 270"/>
                <a:gd name="T17" fmla="*/ 222695196 h 232"/>
                <a:gd name="T18" fmla="*/ 67651712 w 270"/>
                <a:gd name="T19" fmla="*/ 255444964 h 232"/>
                <a:gd name="T20" fmla="*/ 97718479 w 270"/>
                <a:gd name="T21" fmla="*/ 294743893 h 232"/>
                <a:gd name="T22" fmla="*/ 142819631 w 270"/>
                <a:gd name="T23" fmla="*/ 360241506 h 232"/>
                <a:gd name="T24" fmla="*/ 157853984 w 270"/>
                <a:gd name="T25" fmla="*/ 386441998 h 232"/>
                <a:gd name="T26" fmla="*/ 195438898 w 270"/>
                <a:gd name="T27" fmla="*/ 458490639 h 232"/>
                <a:gd name="T28" fmla="*/ 255572494 w 270"/>
                <a:gd name="T29" fmla="*/ 556738076 h 232"/>
                <a:gd name="T30" fmla="*/ 300673615 w 270"/>
                <a:gd name="T31" fmla="*/ 615686470 h 232"/>
                <a:gd name="T32" fmla="*/ 345774736 w 270"/>
                <a:gd name="T33" fmla="*/ 694284328 h 232"/>
                <a:gd name="T34" fmla="*/ 360809089 w 270"/>
                <a:gd name="T35" fmla="*/ 694284328 h 232"/>
                <a:gd name="T36" fmla="*/ 375843442 w 270"/>
                <a:gd name="T37" fmla="*/ 687735110 h 232"/>
                <a:gd name="T38" fmla="*/ 390875856 w 270"/>
                <a:gd name="T39" fmla="*/ 674634864 h 232"/>
                <a:gd name="T40" fmla="*/ 390875856 w 270"/>
                <a:gd name="T41" fmla="*/ 661536427 h 232"/>
                <a:gd name="T42" fmla="*/ 398394002 w 270"/>
                <a:gd name="T43" fmla="*/ 668085645 h 232"/>
                <a:gd name="T44" fmla="*/ 413426417 w 270"/>
                <a:gd name="T45" fmla="*/ 668085645 h 232"/>
                <a:gd name="T46" fmla="*/ 511146926 w 270"/>
                <a:gd name="T47" fmla="*/ 759783751 h 232"/>
                <a:gd name="T48" fmla="*/ 526179340 w 270"/>
                <a:gd name="T49" fmla="*/ 746683504 h 232"/>
                <a:gd name="T50" fmla="*/ 548729901 w 270"/>
                <a:gd name="T51" fmla="*/ 720484821 h 232"/>
                <a:gd name="T52" fmla="*/ 571280461 w 270"/>
                <a:gd name="T53" fmla="*/ 694284328 h 232"/>
                <a:gd name="T54" fmla="*/ 593831022 w 270"/>
                <a:gd name="T55" fmla="*/ 668085645 h 232"/>
                <a:gd name="T56" fmla="*/ 623899728 w 270"/>
                <a:gd name="T57" fmla="*/ 654985399 h 232"/>
                <a:gd name="T58" fmla="*/ 729134385 w 270"/>
                <a:gd name="T59" fmla="*/ 615686470 h 232"/>
                <a:gd name="T60" fmla="*/ 826854773 w 270"/>
                <a:gd name="T61" fmla="*/ 602588033 h 232"/>
                <a:gd name="T62" fmla="*/ 841887187 w 270"/>
                <a:gd name="T63" fmla="*/ 596037005 h 232"/>
                <a:gd name="T64" fmla="*/ 932089429 w 270"/>
                <a:gd name="T65" fmla="*/ 556738076 h 232"/>
                <a:gd name="T66" fmla="*/ 1007259256 w 270"/>
                <a:gd name="T67" fmla="*/ 484689435 h 232"/>
                <a:gd name="T68" fmla="*/ 1007259256 w 270"/>
                <a:gd name="T69" fmla="*/ 432290146 h 232"/>
                <a:gd name="T70" fmla="*/ 1007259256 w 270"/>
                <a:gd name="T71" fmla="*/ 412640682 h 232"/>
                <a:gd name="T72" fmla="*/ 1014775464 w 270"/>
                <a:gd name="T73" fmla="*/ 399542245 h 232"/>
                <a:gd name="T74" fmla="*/ 879472101 w 270"/>
                <a:gd name="T75" fmla="*/ 406091463 h 232"/>
                <a:gd name="T76" fmla="*/ 871955893 w 270"/>
                <a:gd name="T77" fmla="*/ 399542245 h 232"/>
                <a:gd name="T78" fmla="*/ 856921540 w 270"/>
                <a:gd name="T79" fmla="*/ 392991217 h 232"/>
                <a:gd name="T80" fmla="*/ 856921540 w 270"/>
                <a:gd name="T81" fmla="*/ 379892780 h 232"/>
                <a:gd name="T82" fmla="*/ 826854773 w 270"/>
                <a:gd name="T83" fmla="*/ 353692287 h 232"/>
                <a:gd name="T84" fmla="*/ 811820419 w 270"/>
                <a:gd name="T85" fmla="*/ 360241506 h 232"/>
                <a:gd name="T86" fmla="*/ 789269859 w 270"/>
                <a:gd name="T87" fmla="*/ 360241506 h 232"/>
                <a:gd name="T88" fmla="*/ 774235506 w 270"/>
                <a:gd name="T89" fmla="*/ 347143069 h 232"/>
                <a:gd name="T90" fmla="*/ 759203091 w 270"/>
                <a:gd name="T91" fmla="*/ 320942576 h 232"/>
                <a:gd name="T92" fmla="*/ 736652531 w 270"/>
                <a:gd name="T93" fmla="*/ 288194675 h 232"/>
                <a:gd name="T94" fmla="*/ 721618177 w 270"/>
                <a:gd name="T95" fmla="*/ 261994182 h 232"/>
                <a:gd name="T96" fmla="*/ 646450289 w 270"/>
                <a:gd name="T97" fmla="*/ 176847049 h 232"/>
                <a:gd name="T98" fmla="*/ 578798607 w 270"/>
                <a:gd name="T99" fmla="*/ 170296021 h 232"/>
                <a:gd name="T100" fmla="*/ 563764254 w 270"/>
                <a:gd name="T101" fmla="*/ 157195774 h 232"/>
                <a:gd name="T102" fmla="*/ 541213694 w 270"/>
                <a:gd name="T103" fmla="*/ 150646556 h 232"/>
                <a:gd name="T104" fmla="*/ 518663133 w 270"/>
                <a:gd name="T105" fmla="*/ 130997091 h 232"/>
                <a:gd name="T106" fmla="*/ 488596244 w 270"/>
                <a:gd name="T107" fmla="*/ 111347598 h 232"/>
                <a:gd name="T108" fmla="*/ 451011331 w 270"/>
                <a:gd name="T109" fmla="*/ 91698133 h 232"/>
                <a:gd name="T110" fmla="*/ 383359649 w 270"/>
                <a:gd name="T111" fmla="*/ 52399190 h 232"/>
                <a:gd name="T112" fmla="*/ 255572494 w 270"/>
                <a:gd name="T113" fmla="*/ 13100250 h 232"/>
                <a:gd name="T114" fmla="*/ 233021873 w 270"/>
                <a:gd name="T115" fmla="*/ 0 h 232"/>
                <a:gd name="T116" fmla="*/ 217989458 w 270"/>
                <a:gd name="T117" fmla="*/ 6549220 h 2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70"/>
                <a:gd name="T178" fmla="*/ 0 h 232"/>
                <a:gd name="T179" fmla="*/ 270 w 270"/>
                <a:gd name="T180" fmla="*/ 232 h 23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70" h="232">
                  <a:moveTo>
                    <a:pt x="54" y="4"/>
                  </a:moveTo>
                  <a:lnTo>
                    <a:pt x="34" y="8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0" y="26"/>
                  </a:lnTo>
                  <a:lnTo>
                    <a:pt x="36" y="30"/>
                  </a:lnTo>
                  <a:lnTo>
                    <a:pt x="34" y="34"/>
                  </a:lnTo>
                  <a:lnTo>
                    <a:pt x="30" y="36"/>
                  </a:lnTo>
                  <a:lnTo>
                    <a:pt x="28" y="38"/>
                  </a:lnTo>
                  <a:lnTo>
                    <a:pt x="26" y="40"/>
                  </a:lnTo>
                  <a:lnTo>
                    <a:pt x="24" y="42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6"/>
                  </a:lnTo>
                  <a:lnTo>
                    <a:pt x="6" y="58"/>
                  </a:lnTo>
                  <a:lnTo>
                    <a:pt x="8" y="60"/>
                  </a:lnTo>
                  <a:lnTo>
                    <a:pt x="10" y="64"/>
                  </a:lnTo>
                  <a:lnTo>
                    <a:pt x="12" y="68"/>
                  </a:lnTo>
                  <a:lnTo>
                    <a:pt x="16" y="74"/>
                  </a:lnTo>
                  <a:lnTo>
                    <a:pt x="18" y="78"/>
                  </a:lnTo>
                  <a:lnTo>
                    <a:pt x="22" y="82"/>
                  </a:lnTo>
                  <a:lnTo>
                    <a:pt x="26" y="90"/>
                  </a:lnTo>
                  <a:lnTo>
                    <a:pt x="34" y="100"/>
                  </a:lnTo>
                  <a:lnTo>
                    <a:pt x="38" y="110"/>
                  </a:lnTo>
                  <a:lnTo>
                    <a:pt x="42" y="114"/>
                  </a:lnTo>
                  <a:lnTo>
                    <a:pt x="42" y="118"/>
                  </a:lnTo>
                  <a:lnTo>
                    <a:pt x="46" y="128"/>
                  </a:lnTo>
                  <a:lnTo>
                    <a:pt x="52" y="140"/>
                  </a:lnTo>
                  <a:lnTo>
                    <a:pt x="58" y="152"/>
                  </a:lnTo>
                  <a:lnTo>
                    <a:pt x="68" y="170"/>
                  </a:lnTo>
                  <a:lnTo>
                    <a:pt x="72" y="176"/>
                  </a:lnTo>
                  <a:lnTo>
                    <a:pt x="80" y="188"/>
                  </a:lnTo>
                  <a:lnTo>
                    <a:pt x="86" y="202"/>
                  </a:lnTo>
                  <a:lnTo>
                    <a:pt x="92" y="212"/>
                  </a:lnTo>
                  <a:lnTo>
                    <a:pt x="94" y="216"/>
                  </a:lnTo>
                  <a:lnTo>
                    <a:pt x="96" y="212"/>
                  </a:lnTo>
                  <a:lnTo>
                    <a:pt x="98" y="212"/>
                  </a:lnTo>
                  <a:lnTo>
                    <a:pt x="100" y="210"/>
                  </a:lnTo>
                  <a:lnTo>
                    <a:pt x="102" y="210"/>
                  </a:lnTo>
                  <a:lnTo>
                    <a:pt x="104" y="206"/>
                  </a:lnTo>
                  <a:lnTo>
                    <a:pt x="104" y="202"/>
                  </a:lnTo>
                  <a:lnTo>
                    <a:pt x="106" y="204"/>
                  </a:lnTo>
                  <a:lnTo>
                    <a:pt x="108" y="204"/>
                  </a:lnTo>
                  <a:lnTo>
                    <a:pt x="110" y="204"/>
                  </a:lnTo>
                  <a:lnTo>
                    <a:pt x="114" y="204"/>
                  </a:lnTo>
                  <a:lnTo>
                    <a:pt x="136" y="232"/>
                  </a:lnTo>
                  <a:lnTo>
                    <a:pt x="140" y="228"/>
                  </a:lnTo>
                  <a:lnTo>
                    <a:pt x="142" y="224"/>
                  </a:lnTo>
                  <a:lnTo>
                    <a:pt x="146" y="220"/>
                  </a:lnTo>
                  <a:lnTo>
                    <a:pt x="148" y="216"/>
                  </a:lnTo>
                  <a:lnTo>
                    <a:pt x="152" y="212"/>
                  </a:lnTo>
                  <a:lnTo>
                    <a:pt x="156" y="206"/>
                  </a:lnTo>
                  <a:lnTo>
                    <a:pt x="158" y="204"/>
                  </a:lnTo>
                  <a:lnTo>
                    <a:pt x="160" y="202"/>
                  </a:lnTo>
                  <a:lnTo>
                    <a:pt x="166" y="200"/>
                  </a:lnTo>
                  <a:lnTo>
                    <a:pt x="178" y="194"/>
                  </a:lnTo>
                  <a:lnTo>
                    <a:pt x="194" y="188"/>
                  </a:lnTo>
                  <a:lnTo>
                    <a:pt x="208" y="184"/>
                  </a:lnTo>
                  <a:lnTo>
                    <a:pt x="220" y="184"/>
                  </a:lnTo>
                  <a:lnTo>
                    <a:pt x="220" y="182"/>
                  </a:lnTo>
                  <a:lnTo>
                    <a:pt x="224" y="182"/>
                  </a:lnTo>
                  <a:lnTo>
                    <a:pt x="236" y="178"/>
                  </a:lnTo>
                  <a:lnTo>
                    <a:pt x="248" y="170"/>
                  </a:lnTo>
                  <a:lnTo>
                    <a:pt x="260" y="160"/>
                  </a:lnTo>
                  <a:lnTo>
                    <a:pt x="268" y="148"/>
                  </a:lnTo>
                  <a:lnTo>
                    <a:pt x="270" y="132"/>
                  </a:lnTo>
                  <a:lnTo>
                    <a:pt x="268" y="132"/>
                  </a:lnTo>
                  <a:lnTo>
                    <a:pt x="268" y="130"/>
                  </a:lnTo>
                  <a:lnTo>
                    <a:pt x="268" y="126"/>
                  </a:lnTo>
                  <a:lnTo>
                    <a:pt x="268" y="124"/>
                  </a:lnTo>
                  <a:lnTo>
                    <a:pt x="270" y="122"/>
                  </a:lnTo>
                  <a:lnTo>
                    <a:pt x="254" y="124"/>
                  </a:lnTo>
                  <a:lnTo>
                    <a:pt x="234" y="124"/>
                  </a:lnTo>
                  <a:lnTo>
                    <a:pt x="232" y="122"/>
                  </a:lnTo>
                  <a:lnTo>
                    <a:pt x="230" y="122"/>
                  </a:lnTo>
                  <a:lnTo>
                    <a:pt x="228" y="120"/>
                  </a:lnTo>
                  <a:lnTo>
                    <a:pt x="228" y="118"/>
                  </a:lnTo>
                  <a:lnTo>
                    <a:pt x="228" y="116"/>
                  </a:lnTo>
                  <a:lnTo>
                    <a:pt x="230" y="110"/>
                  </a:lnTo>
                  <a:lnTo>
                    <a:pt x="220" y="108"/>
                  </a:lnTo>
                  <a:lnTo>
                    <a:pt x="218" y="108"/>
                  </a:lnTo>
                  <a:lnTo>
                    <a:pt x="216" y="110"/>
                  </a:lnTo>
                  <a:lnTo>
                    <a:pt x="214" y="110"/>
                  </a:lnTo>
                  <a:lnTo>
                    <a:pt x="210" y="110"/>
                  </a:lnTo>
                  <a:lnTo>
                    <a:pt x="206" y="108"/>
                  </a:lnTo>
                  <a:lnTo>
                    <a:pt x="206" y="106"/>
                  </a:lnTo>
                  <a:lnTo>
                    <a:pt x="204" y="102"/>
                  </a:lnTo>
                  <a:lnTo>
                    <a:pt x="202" y="98"/>
                  </a:lnTo>
                  <a:lnTo>
                    <a:pt x="200" y="92"/>
                  </a:lnTo>
                  <a:lnTo>
                    <a:pt x="196" y="88"/>
                  </a:lnTo>
                  <a:lnTo>
                    <a:pt x="194" y="84"/>
                  </a:lnTo>
                  <a:lnTo>
                    <a:pt x="192" y="80"/>
                  </a:lnTo>
                  <a:lnTo>
                    <a:pt x="172" y="54"/>
                  </a:lnTo>
                  <a:lnTo>
                    <a:pt x="154" y="54"/>
                  </a:lnTo>
                  <a:lnTo>
                    <a:pt x="154" y="52"/>
                  </a:lnTo>
                  <a:lnTo>
                    <a:pt x="152" y="50"/>
                  </a:lnTo>
                  <a:lnTo>
                    <a:pt x="150" y="48"/>
                  </a:lnTo>
                  <a:lnTo>
                    <a:pt x="144" y="46"/>
                  </a:lnTo>
                  <a:lnTo>
                    <a:pt x="142" y="44"/>
                  </a:lnTo>
                  <a:lnTo>
                    <a:pt x="138" y="40"/>
                  </a:lnTo>
                  <a:lnTo>
                    <a:pt x="134" y="38"/>
                  </a:lnTo>
                  <a:lnTo>
                    <a:pt x="130" y="34"/>
                  </a:lnTo>
                  <a:lnTo>
                    <a:pt x="124" y="30"/>
                  </a:lnTo>
                  <a:lnTo>
                    <a:pt x="120" y="28"/>
                  </a:lnTo>
                  <a:lnTo>
                    <a:pt x="114" y="26"/>
                  </a:lnTo>
                  <a:lnTo>
                    <a:pt x="102" y="16"/>
                  </a:lnTo>
                  <a:lnTo>
                    <a:pt x="94" y="16"/>
                  </a:lnTo>
                  <a:lnTo>
                    <a:pt x="68" y="4"/>
                  </a:lnTo>
                  <a:lnTo>
                    <a:pt x="62" y="0"/>
                  </a:lnTo>
                  <a:lnTo>
                    <a:pt x="60" y="2"/>
                  </a:lnTo>
                  <a:lnTo>
                    <a:pt x="58" y="2"/>
                  </a:lnTo>
                  <a:lnTo>
                    <a:pt x="54" y="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3" name="Freeform 251"/>
            <p:cNvSpPr>
              <a:spLocks/>
            </p:cNvSpPr>
            <p:nvPr/>
          </p:nvSpPr>
          <p:spPr bwMode="gray">
            <a:xfrm>
              <a:off x="1552465" y="4444042"/>
              <a:ext cx="76687" cy="108802"/>
            </a:xfrm>
            <a:custGeom>
              <a:avLst/>
              <a:gdLst>
                <a:gd name="T0" fmla="*/ 75167926 w 42"/>
                <a:gd name="T1" fmla="*/ 216146543 h 66"/>
                <a:gd name="T2" fmla="*/ 60135495 w 42"/>
                <a:gd name="T3" fmla="*/ 209597308 h 66"/>
                <a:gd name="T4" fmla="*/ 45101140 w 42"/>
                <a:gd name="T5" fmla="*/ 203046263 h 66"/>
                <a:gd name="T6" fmla="*/ 37584932 w 42"/>
                <a:gd name="T7" fmla="*/ 203046263 h 66"/>
                <a:gd name="T8" fmla="*/ 37584932 w 42"/>
                <a:gd name="T9" fmla="*/ 196497027 h 66"/>
                <a:gd name="T10" fmla="*/ 30066778 w 42"/>
                <a:gd name="T11" fmla="*/ 150646950 h 66"/>
                <a:gd name="T12" fmla="*/ 7516210 w 42"/>
                <a:gd name="T13" fmla="*/ 124448198 h 66"/>
                <a:gd name="T14" fmla="*/ 7516210 w 42"/>
                <a:gd name="T15" fmla="*/ 117898935 h 66"/>
                <a:gd name="T16" fmla="*/ 7516210 w 42"/>
                <a:gd name="T17" fmla="*/ 104798654 h 66"/>
                <a:gd name="T18" fmla="*/ 7516210 w 42"/>
                <a:gd name="T19" fmla="*/ 85149138 h 66"/>
                <a:gd name="T20" fmla="*/ 7516210 w 42"/>
                <a:gd name="T21" fmla="*/ 65499622 h 66"/>
                <a:gd name="T22" fmla="*/ 0 w 42"/>
                <a:gd name="T23" fmla="*/ 45850091 h 66"/>
                <a:gd name="T24" fmla="*/ 0 w 42"/>
                <a:gd name="T25" fmla="*/ 45850091 h 66"/>
                <a:gd name="T26" fmla="*/ 7516210 w 42"/>
                <a:gd name="T27" fmla="*/ 39299046 h 66"/>
                <a:gd name="T28" fmla="*/ 15034358 w 42"/>
                <a:gd name="T29" fmla="*/ 32749811 h 66"/>
                <a:gd name="T30" fmla="*/ 22550570 w 42"/>
                <a:gd name="T31" fmla="*/ 26198759 h 66"/>
                <a:gd name="T32" fmla="*/ 30066778 w 42"/>
                <a:gd name="T33" fmla="*/ 26198759 h 66"/>
                <a:gd name="T34" fmla="*/ 30066778 w 42"/>
                <a:gd name="T35" fmla="*/ 26198759 h 66"/>
                <a:gd name="T36" fmla="*/ 30066778 w 42"/>
                <a:gd name="T37" fmla="*/ 19649523 h 66"/>
                <a:gd name="T38" fmla="*/ 37584932 w 42"/>
                <a:gd name="T39" fmla="*/ 13100284 h 66"/>
                <a:gd name="T40" fmla="*/ 37584932 w 42"/>
                <a:gd name="T41" fmla="*/ 6549237 h 66"/>
                <a:gd name="T42" fmla="*/ 37584932 w 42"/>
                <a:gd name="T43" fmla="*/ 6549237 h 66"/>
                <a:gd name="T44" fmla="*/ 37584932 w 42"/>
                <a:gd name="T45" fmla="*/ 0 h 66"/>
                <a:gd name="T46" fmla="*/ 37584932 w 42"/>
                <a:gd name="T47" fmla="*/ 0 h 66"/>
                <a:gd name="T48" fmla="*/ 52617348 w 42"/>
                <a:gd name="T49" fmla="*/ 6549237 h 66"/>
                <a:gd name="T50" fmla="*/ 52617348 w 42"/>
                <a:gd name="T51" fmla="*/ 6549237 h 66"/>
                <a:gd name="T52" fmla="*/ 67651718 w 42"/>
                <a:gd name="T53" fmla="*/ 6549237 h 66"/>
                <a:gd name="T54" fmla="*/ 75167926 w 42"/>
                <a:gd name="T55" fmla="*/ 6549237 h 66"/>
                <a:gd name="T56" fmla="*/ 157853998 w 42"/>
                <a:gd name="T57" fmla="*/ 98247609 h 66"/>
                <a:gd name="T58" fmla="*/ 157853998 w 42"/>
                <a:gd name="T59" fmla="*/ 98247609 h 66"/>
                <a:gd name="T60" fmla="*/ 150337790 w 42"/>
                <a:gd name="T61" fmla="*/ 104798654 h 66"/>
                <a:gd name="T62" fmla="*/ 142819643 w 42"/>
                <a:gd name="T63" fmla="*/ 111347889 h 66"/>
                <a:gd name="T64" fmla="*/ 142819643 w 42"/>
                <a:gd name="T65" fmla="*/ 117898935 h 66"/>
                <a:gd name="T66" fmla="*/ 142819643 w 42"/>
                <a:gd name="T67" fmla="*/ 130997434 h 66"/>
                <a:gd name="T68" fmla="*/ 150337790 w 42"/>
                <a:gd name="T69" fmla="*/ 130997434 h 66"/>
                <a:gd name="T70" fmla="*/ 150337790 w 42"/>
                <a:gd name="T71" fmla="*/ 137548479 h 66"/>
                <a:gd name="T72" fmla="*/ 150337790 w 42"/>
                <a:gd name="T73" fmla="*/ 144097714 h 66"/>
                <a:gd name="T74" fmla="*/ 150337790 w 42"/>
                <a:gd name="T75" fmla="*/ 150646950 h 66"/>
                <a:gd name="T76" fmla="*/ 150337790 w 42"/>
                <a:gd name="T77" fmla="*/ 157197995 h 66"/>
                <a:gd name="T78" fmla="*/ 142819643 w 42"/>
                <a:gd name="T79" fmla="*/ 157197995 h 66"/>
                <a:gd name="T80" fmla="*/ 135303435 w 42"/>
                <a:gd name="T81" fmla="*/ 157197995 h 66"/>
                <a:gd name="T82" fmla="*/ 135303435 w 42"/>
                <a:gd name="T83" fmla="*/ 157197995 h 66"/>
                <a:gd name="T84" fmla="*/ 127787227 w 42"/>
                <a:gd name="T85" fmla="*/ 157197995 h 66"/>
                <a:gd name="T86" fmla="*/ 127787227 w 42"/>
                <a:gd name="T87" fmla="*/ 163747230 h 66"/>
                <a:gd name="T88" fmla="*/ 120269051 w 42"/>
                <a:gd name="T89" fmla="*/ 170296466 h 66"/>
                <a:gd name="T90" fmla="*/ 112752843 w 42"/>
                <a:gd name="T91" fmla="*/ 176847511 h 66"/>
                <a:gd name="T92" fmla="*/ 105236635 w 42"/>
                <a:gd name="T93" fmla="*/ 183396747 h 66"/>
                <a:gd name="T94" fmla="*/ 105236635 w 42"/>
                <a:gd name="T95" fmla="*/ 183396747 h 66"/>
                <a:gd name="T96" fmla="*/ 112752843 w 42"/>
                <a:gd name="T97" fmla="*/ 196497027 h 66"/>
                <a:gd name="T98" fmla="*/ 105236635 w 42"/>
                <a:gd name="T99" fmla="*/ 203046263 h 66"/>
                <a:gd name="T100" fmla="*/ 105236635 w 42"/>
                <a:gd name="T101" fmla="*/ 203046263 h 66"/>
                <a:gd name="T102" fmla="*/ 97718488 w 42"/>
                <a:gd name="T103" fmla="*/ 196497027 h 66"/>
                <a:gd name="T104" fmla="*/ 90202280 w 42"/>
                <a:gd name="T105" fmla="*/ 196497027 h 66"/>
                <a:gd name="T106" fmla="*/ 90202280 w 42"/>
                <a:gd name="T107" fmla="*/ 203046263 h 66"/>
                <a:gd name="T108" fmla="*/ 82686072 w 42"/>
                <a:gd name="T109" fmla="*/ 209597308 h 66"/>
                <a:gd name="T110" fmla="*/ 75167926 w 42"/>
                <a:gd name="T111" fmla="*/ 216146543 h 66"/>
                <a:gd name="T112" fmla="*/ 75167926 w 42"/>
                <a:gd name="T113" fmla="*/ 216146543 h 6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"/>
                <a:gd name="T172" fmla="*/ 0 h 66"/>
                <a:gd name="T173" fmla="*/ 42 w 42"/>
                <a:gd name="T174" fmla="*/ 66 h 6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" h="66">
                  <a:moveTo>
                    <a:pt x="20" y="66"/>
                  </a:moveTo>
                  <a:lnTo>
                    <a:pt x="16" y="64"/>
                  </a:lnTo>
                  <a:lnTo>
                    <a:pt x="12" y="62"/>
                  </a:lnTo>
                  <a:lnTo>
                    <a:pt x="10" y="62"/>
                  </a:lnTo>
                  <a:lnTo>
                    <a:pt x="10" y="60"/>
                  </a:lnTo>
                  <a:lnTo>
                    <a:pt x="8" y="46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2" y="32"/>
                  </a:lnTo>
                  <a:lnTo>
                    <a:pt x="2" y="26"/>
                  </a:lnTo>
                  <a:lnTo>
                    <a:pt x="2" y="20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4" y="10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4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42" y="30"/>
                  </a:lnTo>
                  <a:lnTo>
                    <a:pt x="40" y="32"/>
                  </a:lnTo>
                  <a:lnTo>
                    <a:pt x="38" y="34"/>
                  </a:lnTo>
                  <a:lnTo>
                    <a:pt x="38" y="36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8" y="48"/>
                  </a:lnTo>
                  <a:lnTo>
                    <a:pt x="36" y="48"/>
                  </a:lnTo>
                  <a:lnTo>
                    <a:pt x="34" y="48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0" y="54"/>
                  </a:lnTo>
                  <a:lnTo>
                    <a:pt x="28" y="56"/>
                  </a:lnTo>
                  <a:lnTo>
                    <a:pt x="30" y="60"/>
                  </a:lnTo>
                  <a:lnTo>
                    <a:pt x="28" y="62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2" y="64"/>
                  </a:lnTo>
                  <a:lnTo>
                    <a:pt x="20" y="6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4" name="Freeform 252"/>
            <p:cNvSpPr>
              <a:spLocks/>
            </p:cNvSpPr>
            <p:nvPr/>
          </p:nvSpPr>
          <p:spPr bwMode="gray">
            <a:xfrm>
              <a:off x="1589275" y="4413165"/>
              <a:ext cx="217792" cy="142619"/>
            </a:xfrm>
            <a:custGeom>
              <a:avLst/>
              <a:gdLst>
                <a:gd name="T0" fmla="*/ 443495855 w 118"/>
                <a:gd name="T1" fmla="*/ 91698008 h 86"/>
                <a:gd name="T2" fmla="*/ 383360282 w 118"/>
                <a:gd name="T3" fmla="*/ 104798237 h 86"/>
                <a:gd name="T4" fmla="*/ 353293465 w 118"/>
                <a:gd name="T5" fmla="*/ 124447703 h 86"/>
                <a:gd name="T6" fmla="*/ 323226647 w 118"/>
                <a:gd name="T7" fmla="*/ 150646350 h 86"/>
                <a:gd name="T8" fmla="*/ 300676050 w 118"/>
                <a:gd name="T9" fmla="*/ 176844997 h 86"/>
                <a:gd name="T10" fmla="*/ 278125452 w 118"/>
                <a:gd name="T11" fmla="*/ 189945226 h 86"/>
                <a:gd name="T12" fmla="*/ 255574854 w 118"/>
                <a:gd name="T13" fmla="*/ 196494435 h 86"/>
                <a:gd name="T14" fmla="*/ 233024196 w 118"/>
                <a:gd name="T15" fmla="*/ 203045454 h 86"/>
                <a:gd name="T16" fmla="*/ 217989818 w 118"/>
                <a:gd name="T17" fmla="*/ 209594664 h 86"/>
                <a:gd name="T18" fmla="*/ 202955440 w 118"/>
                <a:gd name="T19" fmla="*/ 209594664 h 86"/>
                <a:gd name="T20" fmla="*/ 195439220 w 118"/>
                <a:gd name="T21" fmla="*/ 209594664 h 86"/>
                <a:gd name="T22" fmla="*/ 135303647 w 118"/>
                <a:gd name="T23" fmla="*/ 255444615 h 86"/>
                <a:gd name="T24" fmla="*/ 22550605 w 118"/>
                <a:gd name="T25" fmla="*/ 281643262 h 86"/>
                <a:gd name="T26" fmla="*/ 7516222 w 118"/>
                <a:gd name="T27" fmla="*/ 275094053 h 86"/>
                <a:gd name="T28" fmla="*/ 0 w 118"/>
                <a:gd name="T29" fmla="*/ 275094053 h 86"/>
                <a:gd name="T30" fmla="*/ 0 w 118"/>
                <a:gd name="T31" fmla="*/ 275094053 h 86"/>
                <a:gd name="T32" fmla="*/ 7516222 w 118"/>
                <a:gd name="T33" fmla="*/ 275094053 h 86"/>
                <a:gd name="T34" fmla="*/ 15034382 w 118"/>
                <a:gd name="T35" fmla="*/ 261993824 h 86"/>
                <a:gd name="T36" fmla="*/ 15034382 w 118"/>
                <a:gd name="T37" fmla="*/ 261993824 h 86"/>
                <a:gd name="T38" fmla="*/ 22550605 w 118"/>
                <a:gd name="T39" fmla="*/ 261993824 h 86"/>
                <a:gd name="T40" fmla="*/ 30066825 w 118"/>
                <a:gd name="T41" fmla="*/ 261993824 h 86"/>
                <a:gd name="T42" fmla="*/ 37584991 w 118"/>
                <a:gd name="T43" fmla="*/ 255444615 h 86"/>
                <a:gd name="T44" fmla="*/ 30066825 w 118"/>
                <a:gd name="T45" fmla="*/ 242344387 h 86"/>
                <a:gd name="T46" fmla="*/ 45101211 w 118"/>
                <a:gd name="T47" fmla="*/ 222694892 h 86"/>
                <a:gd name="T48" fmla="*/ 52617430 w 118"/>
                <a:gd name="T49" fmla="*/ 222694892 h 86"/>
                <a:gd name="T50" fmla="*/ 52617430 w 118"/>
                <a:gd name="T51" fmla="*/ 216145683 h 86"/>
                <a:gd name="T52" fmla="*/ 60135589 w 118"/>
                <a:gd name="T53" fmla="*/ 216145683 h 86"/>
                <a:gd name="T54" fmla="*/ 67651823 w 118"/>
                <a:gd name="T55" fmla="*/ 216145683 h 86"/>
                <a:gd name="T56" fmla="*/ 75168043 w 118"/>
                <a:gd name="T57" fmla="*/ 216145683 h 86"/>
                <a:gd name="T58" fmla="*/ 75168043 w 118"/>
                <a:gd name="T59" fmla="*/ 216145683 h 86"/>
                <a:gd name="T60" fmla="*/ 82686201 w 118"/>
                <a:gd name="T61" fmla="*/ 209594664 h 86"/>
                <a:gd name="T62" fmla="*/ 75168043 w 118"/>
                <a:gd name="T63" fmla="*/ 203045454 h 86"/>
                <a:gd name="T64" fmla="*/ 75168043 w 118"/>
                <a:gd name="T65" fmla="*/ 196494435 h 86"/>
                <a:gd name="T66" fmla="*/ 75168043 w 118"/>
                <a:gd name="T67" fmla="*/ 189945226 h 86"/>
                <a:gd name="T68" fmla="*/ 67651823 w 118"/>
                <a:gd name="T69" fmla="*/ 183396016 h 86"/>
                <a:gd name="T70" fmla="*/ 67651823 w 118"/>
                <a:gd name="T71" fmla="*/ 176844997 h 86"/>
                <a:gd name="T72" fmla="*/ 67651823 w 118"/>
                <a:gd name="T73" fmla="*/ 163746579 h 86"/>
                <a:gd name="T74" fmla="*/ 82686201 w 118"/>
                <a:gd name="T75" fmla="*/ 157195559 h 86"/>
                <a:gd name="T76" fmla="*/ 82686201 w 118"/>
                <a:gd name="T77" fmla="*/ 157195559 h 86"/>
                <a:gd name="T78" fmla="*/ 90202421 w 118"/>
                <a:gd name="T79" fmla="*/ 150646350 h 86"/>
                <a:gd name="T80" fmla="*/ 97718641 w 118"/>
                <a:gd name="T81" fmla="*/ 144097141 h 86"/>
                <a:gd name="T82" fmla="*/ 97718641 w 118"/>
                <a:gd name="T83" fmla="*/ 144097141 h 86"/>
                <a:gd name="T84" fmla="*/ 105236799 w 118"/>
                <a:gd name="T85" fmla="*/ 137546122 h 86"/>
                <a:gd name="T86" fmla="*/ 112753019 w 118"/>
                <a:gd name="T87" fmla="*/ 124447703 h 86"/>
                <a:gd name="T88" fmla="*/ 127787427 w 118"/>
                <a:gd name="T89" fmla="*/ 111347446 h 86"/>
                <a:gd name="T90" fmla="*/ 142819866 w 118"/>
                <a:gd name="T91" fmla="*/ 98247218 h 86"/>
                <a:gd name="T92" fmla="*/ 150338025 w 118"/>
                <a:gd name="T93" fmla="*/ 78597780 h 86"/>
                <a:gd name="T94" fmla="*/ 165370464 w 118"/>
                <a:gd name="T95" fmla="*/ 65497551 h 86"/>
                <a:gd name="T96" fmla="*/ 180404842 w 118"/>
                <a:gd name="T97" fmla="*/ 58948328 h 86"/>
                <a:gd name="T98" fmla="*/ 187921062 w 118"/>
                <a:gd name="T99" fmla="*/ 52399118 h 86"/>
                <a:gd name="T100" fmla="*/ 202955440 w 118"/>
                <a:gd name="T101" fmla="*/ 45848099 h 86"/>
                <a:gd name="T102" fmla="*/ 248056635 w 118"/>
                <a:gd name="T103" fmla="*/ 32749680 h 86"/>
                <a:gd name="T104" fmla="*/ 300676050 w 118"/>
                <a:gd name="T105" fmla="*/ 19649445 h 86"/>
                <a:gd name="T106" fmla="*/ 353293465 w 118"/>
                <a:gd name="T107" fmla="*/ 0 h 86"/>
                <a:gd name="T108" fmla="*/ 390878440 w 118"/>
                <a:gd name="T109" fmla="*/ 0 h 86"/>
                <a:gd name="T110" fmla="*/ 390878440 w 118"/>
                <a:gd name="T111" fmla="*/ 0 h 86"/>
                <a:gd name="T112" fmla="*/ 398394660 w 118"/>
                <a:gd name="T113" fmla="*/ 0 h 86"/>
                <a:gd name="T114" fmla="*/ 405910880 w 118"/>
                <a:gd name="T115" fmla="*/ 6549211 h 86"/>
                <a:gd name="T116" fmla="*/ 443495855 w 118"/>
                <a:gd name="T117" fmla="*/ 91698008 h 8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8"/>
                <a:gd name="T178" fmla="*/ 0 h 86"/>
                <a:gd name="T179" fmla="*/ 118 w 118"/>
                <a:gd name="T180" fmla="*/ 86 h 8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8" h="86">
                  <a:moveTo>
                    <a:pt x="118" y="28"/>
                  </a:moveTo>
                  <a:lnTo>
                    <a:pt x="102" y="32"/>
                  </a:lnTo>
                  <a:lnTo>
                    <a:pt x="94" y="38"/>
                  </a:lnTo>
                  <a:lnTo>
                    <a:pt x="86" y="46"/>
                  </a:lnTo>
                  <a:lnTo>
                    <a:pt x="80" y="54"/>
                  </a:lnTo>
                  <a:lnTo>
                    <a:pt x="74" y="58"/>
                  </a:lnTo>
                  <a:lnTo>
                    <a:pt x="68" y="60"/>
                  </a:lnTo>
                  <a:lnTo>
                    <a:pt x="62" y="62"/>
                  </a:lnTo>
                  <a:lnTo>
                    <a:pt x="58" y="64"/>
                  </a:lnTo>
                  <a:lnTo>
                    <a:pt x="54" y="64"/>
                  </a:lnTo>
                  <a:lnTo>
                    <a:pt x="52" y="64"/>
                  </a:lnTo>
                  <a:lnTo>
                    <a:pt x="36" y="78"/>
                  </a:lnTo>
                  <a:lnTo>
                    <a:pt x="6" y="86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2" y="84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80"/>
                  </a:lnTo>
                  <a:lnTo>
                    <a:pt x="10" y="78"/>
                  </a:lnTo>
                  <a:lnTo>
                    <a:pt x="8" y="74"/>
                  </a:lnTo>
                  <a:lnTo>
                    <a:pt x="12" y="68"/>
                  </a:lnTo>
                  <a:lnTo>
                    <a:pt x="14" y="68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2" y="64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6"/>
                  </a:lnTo>
                  <a:lnTo>
                    <a:pt x="18" y="54"/>
                  </a:lnTo>
                  <a:lnTo>
                    <a:pt x="18" y="50"/>
                  </a:lnTo>
                  <a:lnTo>
                    <a:pt x="22" y="48"/>
                  </a:lnTo>
                  <a:lnTo>
                    <a:pt x="24" y="46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4" y="34"/>
                  </a:lnTo>
                  <a:lnTo>
                    <a:pt x="38" y="30"/>
                  </a:lnTo>
                  <a:lnTo>
                    <a:pt x="40" y="24"/>
                  </a:lnTo>
                  <a:lnTo>
                    <a:pt x="44" y="20"/>
                  </a:lnTo>
                  <a:lnTo>
                    <a:pt x="48" y="18"/>
                  </a:lnTo>
                  <a:lnTo>
                    <a:pt x="50" y="16"/>
                  </a:lnTo>
                  <a:lnTo>
                    <a:pt x="54" y="14"/>
                  </a:lnTo>
                  <a:lnTo>
                    <a:pt x="66" y="10"/>
                  </a:lnTo>
                  <a:lnTo>
                    <a:pt x="80" y="6"/>
                  </a:lnTo>
                  <a:lnTo>
                    <a:pt x="94" y="0"/>
                  </a:lnTo>
                  <a:lnTo>
                    <a:pt x="104" y="0"/>
                  </a:lnTo>
                  <a:lnTo>
                    <a:pt x="106" y="0"/>
                  </a:lnTo>
                  <a:lnTo>
                    <a:pt x="108" y="2"/>
                  </a:lnTo>
                  <a:lnTo>
                    <a:pt x="118" y="2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5" name="Freeform 253"/>
            <p:cNvSpPr>
              <a:spLocks/>
            </p:cNvSpPr>
            <p:nvPr/>
          </p:nvSpPr>
          <p:spPr bwMode="gray">
            <a:xfrm>
              <a:off x="1785594" y="4289661"/>
              <a:ext cx="170247" cy="170554"/>
            </a:xfrm>
            <a:custGeom>
              <a:avLst/>
              <a:gdLst>
                <a:gd name="T0" fmla="*/ 270606374 w 92"/>
                <a:gd name="T1" fmla="*/ 0 h 102"/>
                <a:gd name="T2" fmla="*/ 270606374 w 92"/>
                <a:gd name="T3" fmla="*/ 13100248 h 102"/>
                <a:gd name="T4" fmla="*/ 270606374 w 92"/>
                <a:gd name="T5" fmla="*/ 26198685 h 102"/>
                <a:gd name="T6" fmla="*/ 270606374 w 92"/>
                <a:gd name="T7" fmla="*/ 26198685 h 102"/>
                <a:gd name="T8" fmla="*/ 285638762 w 92"/>
                <a:gd name="T9" fmla="*/ 45848154 h 102"/>
                <a:gd name="T10" fmla="*/ 300673089 w 92"/>
                <a:gd name="T11" fmla="*/ 58948398 h 102"/>
                <a:gd name="T12" fmla="*/ 315707416 w 92"/>
                <a:gd name="T13" fmla="*/ 72048656 h 102"/>
                <a:gd name="T14" fmla="*/ 330739804 w 92"/>
                <a:gd name="T15" fmla="*/ 72048656 h 102"/>
                <a:gd name="T16" fmla="*/ 338257937 w 92"/>
                <a:gd name="T17" fmla="*/ 78597873 h 102"/>
                <a:gd name="T18" fmla="*/ 338257937 w 92"/>
                <a:gd name="T19" fmla="*/ 78597873 h 102"/>
                <a:gd name="T20" fmla="*/ 345774131 w 92"/>
                <a:gd name="T21" fmla="*/ 98247334 h 102"/>
                <a:gd name="T22" fmla="*/ 345774131 w 92"/>
                <a:gd name="T23" fmla="*/ 111347579 h 102"/>
                <a:gd name="T24" fmla="*/ 338257937 w 92"/>
                <a:gd name="T25" fmla="*/ 130997068 h 102"/>
                <a:gd name="T26" fmla="*/ 323223610 w 92"/>
                <a:gd name="T27" fmla="*/ 144097312 h 102"/>
                <a:gd name="T28" fmla="*/ 308189283 w 92"/>
                <a:gd name="T29" fmla="*/ 150646529 h 102"/>
                <a:gd name="T30" fmla="*/ 293156895 w 92"/>
                <a:gd name="T31" fmla="*/ 163746773 h 102"/>
                <a:gd name="T32" fmla="*/ 285638762 w 92"/>
                <a:gd name="T33" fmla="*/ 163746773 h 102"/>
                <a:gd name="T34" fmla="*/ 278122568 w 92"/>
                <a:gd name="T35" fmla="*/ 163746773 h 102"/>
                <a:gd name="T36" fmla="*/ 278122568 w 92"/>
                <a:gd name="T37" fmla="*/ 183396235 h 102"/>
                <a:gd name="T38" fmla="*/ 270606374 w 92"/>
                <a:gd name="T39" fmla="*/ 189945452 h 102"/>
                <a:gd name="T40" fmla="*/ 263088241 w 92"/>
                <a:gd name="T41" fmla="*/ 203045696 h 102"/>
                <a:gd name="T42" fmla="*/ 248055792 w 92"/>
                <a:gd name="T43" fmla="*/ 209594913 h 102"/>
                <a:gd name="T44" fmla="*/ 240537659 w 92"/>
                <a:gd name="T45" fmla="*/ 209594913 h 102"/>
                <a:gd name="T46" fmla="*/ 240537659 w 92"/>
                <a:gd name="T47" fmla="*/ 216145940 h 102"/>
                <a:gd name="T48" fmla="*/ 217987138 w 92"/>
                <a:gd name="T49" fmla="*/ 216145940 h 102"/>
                <a:gd name="T50" fmla="*/ 202954750 w 92"/>
                <a:gd name="T51" fmla="*/ 222695157 h 102"/>
                <a:gd name="T52" fmla="*/ 195436617 w 92"/>
                <a:gd name="T53" fmla="*/ 235795401 h 102"/>
                <a:gd name="T54" fmla="*/ 187920423 w 92"/>
                <a:gd name="T55" fmla="*/ 242344675 h 102"/>
                <a:gd name="T56" fmla="*/ 187920423 w 92"/>
                <a:gd name="T57" fmla="*/ 248893892 h 102"/>
                <a:gd name="T58" fmla="*/ 187920423 w 92"/>
                <a:gd name="T59" fmla="*/ 255444919 h 102"/>
                <a:gd name="T60" fmla="*/ 187920423 w 92"/>
                <a:gd name="T61" fmla="*/ 261994136 h 102"/>
                <a:gd name="T62" fmla="*/ 180404229 w 92"/>
                <a:gd name="T63" fmla="*/ 268543353 h 102"/>
                <a:gd name="T64" fmla="*/ 157853708 w 92"/>
                <a:gd name="T65" fmla="*/ 294743841 h 102"/>
                <a:gd name="T66" fmla="*/ 112752635 w 92"/>
                <a:gd name="T67" fmla="*/ 320942520 h 102"/>
                <a:gd name="T68" fmla="*/ 45101057 w 92"/>
                <a:gd name="T69" fmla="*/ 334042764 h 102"/>
                <a:gd name="T70" fmla="*/ 7516196 w 92"/>
                <a:gd name="T71" fmla="*/ 248893892 h 102"/>
                <a:gd name="T72" fmla="*/ 0 w 92"/>
                <a:gd name="T73" fmla="*/ 242344675 h 102"/>
                <a:gd name="T74" fmla="*/ 0 w 92"/>
                <a:gd name="T75" fmla="*/ 242344675 h 102"/>
                <a:gd name="T76" fmla="*/ 0 w 92"/>
                <a:gd name="T77" fmla="*/ 242344675 h 102"/>
                <a:gd name="T78" fmla="*/ 7516196 w 92"/>
                <a:gd name="T79" fmla="*/ 235795401 h 102"/>
                <a:gd name="T80" fmla="*/ 45101057 w 92"/>
                <a:gd name="T81" fmla="*/ 222695157 h 102"/>
                <a:gd name="T82" fmla="*/ 97718309 w 92"/>
                <a:gd name="T83" fmla="*/ 203045696 h 102"/>
                <a:gd name="T84" fmla="*/ 142819381 w 92"/>
                <a:gd name="T85" fmla="*/ 176847017 h 102"/>
                <a:gd name="T86" fmla="*/ 172888035 w 92"/>
                <a:gd name="T87" fmla="*/ 137546285 h 102"/>
                <a:gd name="T88" fmla="*/ 187920423 w 92"/>
                <a:gd name="T89" fmla="*/ 91698117 h 102"/>
                <a:gd name="T90" fmla="*/ 187920423 w 92"/>
                <a:gd name="T91" fmla="*/ 85148900 h 102"/>
                <a:gd name="T92" fmla="*/ 187920423 w 92"/>
                <a:gd name="T93" fmla="*/ 78597873 h 102"/>
                <a:gd name="T94" fmla="*/ 180404229 w 92"/>
                <a:gd name="T95" fmla="*/ 65499439 h 102"/>
                <a:gd name="T96" fmla="*/ 180404229 w 92"/>
                <a:gd name="T97" fmla="*/ 58948398 h 102"/>
                <a:gd name="T98" fmla="*/ 180404229 w 92"/>
                <a:gd name="T99" fmla="*/ 52399181 h 102"/>
                <a:gd name="T100" fmla="*/ 180404229 w 92"/>
                <a:gd name="T101" fmla="*/ 45848154 h 102"/>
                <a:gd name="T102" fmla="*/ 180404229 w 92"/>
                <a:gd name="T103" fmla="*/ 39298937 h 102"/>
                <a:gd name="T104" fmla="*/ 187920423 w 92"/>
                <a:gd name="T105" fmla="*/ 39298937 h 102"/>
                <a:gd name="T106" fmla="*/ 195436617 w 92"/>
                <a:gd name="T107" fmla="*/ 39298937 h 102"/>
                <a:gd name="T108" fmla="*/ 202954750 w 92"/>
                <a:gd name="T109" fmla="*/ 39298937 h 102"/>
                <a:gd name="T110" fmla="*/ 217987138 w 92"/>
                <a:gd name="T111" fmla="*/ 32749719 h 102"/>
                <a:gd name="T112" fmla="*/ 225505271 w 92"/>
                <a:gd name="T113" fmla="*/ 26198685 h 102"/>
                <a:gd name="T114" fmla="*/ 225505271 w 92"/>
                <a:gd name="T115" fmla="*/ 26198685 h 102"/>
                <a:gd name="T116" fmla="*/ 225505271 w 92"/>
                <a:gd name="T117" fmla="*/ 19649468 h 102"/>
                <a:gd name="T118" fmla="*/ 233021465 w 92"/>
                <a:gd name="T119" fmla="*/ 13100248 h 102"/>
                <a:gd name="T120" fmla="*/ 240537659 w 92"/>
                <a:gd name="T121" fmla="*/ 13100248 h 102"/>
                <a:gd name="T122" fmla="*/ 240537659 w 92"/>
                <a:gd name="T123" fmla="*/ 13100248 h 102"/>
                <a:gd name="T124" fmla="*/ 270606374 w 92"/>
                <a:gd name="T125" fmla="*/ 0 h 1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2"/>
                <a:gd name="T190" fmla="*/ 0 h 102"/>
                <a:gd name="T191" fmla="*/ 92 w 92"/>
                <a:gd name="T192" fmla="*/ 102 h 1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2" h="102">
                  <a:moveTo>
                    <a:pt x="72" y="0"/>
                  </a:moveTo>
                  <a:lnTo>
                    <a:pt x="72" y="4"/>
                  </a:lnTo>
                  <a:lnTo>
                    <a:pt x="72" y="8"/>
                  </a:lnTo>
                  <a:lnTo>
                    <a:pt x="76" y="14"/>
                  </a:lnTo>
                  <a:lnTo>
                    <a:pt x="80" y="18"/>
                  </a:lnTo>
                  <a:lnTo>
                    <a:pt x="84" y="22"/>
                  </a:lnTo>
                  <a:lnTo>
                    <a:pt x="88" y="22"/>
                  </a:lnTo>
                  <a:lnTo>
                    <a:pt x="90" y="24"/>
                  </a:lnTo>
                  <a:lnTo>
                    <a:pt x="92" y="30"/>
                  </a:lnTo>
                  <a:lnTo>
                    <a:pt x="92" y="34"/>
                  </a:lnTo>
                  <a:lnTo>
                    <a:pt x="90" y="40"/>
                  </a:lnTo>
                  <a:lnTo>
                    <a:pt x="86" y="44"/>
                  </a:lnTo>
                  <a:lnTo>
                    <a:pt x="82" y="46"/>
                  </a:lnTo>
                  <a:lnTo>
                    <a:pt x="78" y="50"/>
                  </a:lnTo>
                  <a:lnTo>
                    <a:pt x="76" y="50"/>
                  </a:lnTo>
                  <a:lnTo>
                    <a:pt x="74" y="50"/>
                  </a:lnTo>
                  <a:lnTo>
                    <a:pt x="74" y="56"/>
                  </a:lnTo>
                  <a:lnTo>
                    <a:pt x="72" y="58"/>
                  </a:lnTo>
                  <a:lnTo>
                    <a:pt x="70" y="62"/>
                  </a:lnTo>
                  <a:lnTo>
                    <a:pt x="66" y="64"/>
                  </a:lnTo>
                  <a:lnTo>
                    <a:pt x="64" y="64"/>
                  </a:lnTo>
                  <a:lnTo>
                    <a:pt x="64" y="66"/>
                  </a:lnTo>
                  <a:lnTo>
                    <a:pt x="58" y="66"/>
                  </a:lnTo>
                  <a:lnTo>
                    <a:pt x="54" y="68"/>
                  </a:lnTo>
                  <a:lnTo>
                    <a:pt x="52" y="72"/>
                  </a:lnTo>
                  <a:lnTo>
                    <a:pt x="50" y="74"/>
                  </a:lnTo>
                  <a:lnTo>
                    <a:pt x="50" y="76"/>
                  </a:lnTo>
                  <a:lnTo>
                    <a:pt x="50" y="78"/>
                  </a:lnTo>
                  <a:lnTo>
                    <a:pt x="50" y="80"/>
                  </a:lnTo>
                  <a:lnTo>
                    <a:pt x="48" y="82"/>
                  </a:lnTo>
                  <a:lnTo>
                    <a:pt x="42" y="90"/>
                  </a:lnTo>
                  <a:lnTo>
                    <a:pt x="30" y="98"/>
                  </a:lnTo>
                  <a:lnTo>
                    <a:pt x="12" y="102"/>
                  </a:lnTo>
                  <a:lnTo>
                    <a:pt x="2" y="76"/>
                  </a:lnTo>
                  <a:lnTo>
                    <a:pt x="0" y="74"/>
                  </a:lnTo>
                  <a:lnTo>
                    <a:pt x="2" y="72"/>
                  </a:lnTo>
                  <a:lnTo>
                    <a:pt x="12" y="68"/>
                  </a:lnTo>
                  <a:lnTo>
                    <a:pt x="26" y="62"/>
                  </a:lnTo>
                  <a:lnTo>
                    <a:pt x="38" y="54"/>
                  </a:lnTo>
                  <a:lnTo>
                    <a:pt x="46" y="42"/>
                  </a:lnTo>
                  <a:lnTo>
                    <a:pt x="50" y="28"/>
                  </a:lnTo>
                  <a:lnTo>
                    <a:pt x="50" y="26"/>
                  </a:lnTo>
                  <a:lnTo>
                    <a:pt x="50" y="24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8" y="12"/>
                  </a:lnTo>
                  <a:lnTo>
                    <a:pt x="50" y="12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8" y="10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72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6" name="Freeform 254"/>
            <p:cNvSpPr>
              <a:spLocks/>
            </p:cNvSpPr>
            <p:nvPr/>
          </p:nvSpPr>
          <p:spPr bwMode="gray">
            <a:xfrm>
              <a:off x="1458906" y="3944141"/>
              <a:ext cx="214725" cy="222014"/>
            </a:xfrm>
            <a:custGeom>
              <a:avLst/>
              <a:gdLst>
                <a:gd name="T0" fmla="*/ 323223757 w 116"/>
                <a:gd name="T1" fmla="*/ 432292441 h 134"/>
                <a:gd name="T2" fmla="*/ 300673226 w 116"/>
                <a:gd name="T3" fmla="*/ 425741406 h 134"/>
                <a:gd name="T4" fmla="*/ 263088361 w 116"/>
                <a:gd name="T5" fmla="*/ 406091919 h 134"/>
                <a:gd name="T6" fmla="*/ 187920509 w 116"/>
                <a:gd name="T7" fmla="*/ 373342171 h 134"/>
                <a:gd name="T8" fmla="*/ 67651624 w 116"/>
                <a:gd name="T9" fmla="*/ 320944746 h 134"/>
                <a:gd name="T10" fmla="*/ 60135412 w 116"/>
                <a:gd name="T11" fmla="*/ 301293450 h 134"/>
                <a:gd name="T12" fmla="*/ 0 w 116"/>
                <a:gd name="T13" fmla="*/ 222695446 h 134"/>
                <a:gd name="T14" fmla="*/ 97718353 w 116"/>
                <a:gd name="T15" fmla="*/ 144097499 h 134"/>
                <a:gd name="T16" fmla="*/ 97718353 w 116"/>
                <a:gd name="T17" fmla="*/ 130997238 h 134"/>
                <a:gd name="T18" fmla="*/ 97718353 w 116"/>
                <a:gd name="T19" fmla="*/ 117896949 h 134"/>
                <a:gd name="T20" fmla="*/ 97718353 w 116"/>
                <a:gd name="T21" fmla="*/ 104798497 h 134"/>
                <a:gd name="T22" fmla="*/ 105236489 w 116"/>
                <a:gd name="T23" fmla="*/ 98247462 h 134"/>
                <a:gd name="T24" fmla="*/ 112752687 w 116"/>
                <a:gd name="T25" fmla="*/ 85149011 h 134"/>
                <a:gd name="T26" fmla="*/ 127787051 w 116"/>
                <a:gd name="T27" fmla="*/ 72048750 h 134"/>
                <a:gd name="T28" fmla="*/ 135303248 w 116"/>
                <a:gd name="T29" fmla="*/ 52399249 h 134"/>
                <a:gd name="T30" fmla="*/ 142819446 w 116"/>
                <a:gd name="T31" fmla="*/ 32749762 h 134"/>
                <a:gd name="T32" fmla="*/ 150337582 w 116"/>
                <a:gd name="T33" fmla="*/ 19649494 h 134"/>
                <a:gd name="T34" fmla="*/ 172888114 w 116"/>
                <a:gd name="T35" fmla="*/ 13100265 h 134"/>
                <a:gd name="T36" fmla="*/ 202954842 w 116"/>
                <a:gd name="T37" fmla="*/ 6549227 h 134"/>
                <a:gd name="T38" fmla="*/ 263088361 w 116"/>
                <a:gd name="T39" fmla="*/ 0 h 134"/>
                <a:gd name="T40" fmla="*/ 263088361 w 116"/>
                <a:gd name="T41" fmla="*/ 6549227 h 134"/>
                <a:gd name="T42" fmla="*/ 278122694 w 116"/>
                <a:gd name="T43" fmla="*/ 13100265 h 134"/>
                <a:gd name="T44" fmla="*/ 293157028 w 116"/>
                <a:gd name="T45" fmla="*/ 6549227 h 134"/>
                <a:gd name="T46" fmla="*/ 308189423 w 116"/>
                <a:gd name="T47" fmla="*/ 13100265 h 134"/>
                <a:gd name="T48" fmla="*/ 315707559 w 116"/>
                <a:gd name="T49" fmla="*/ 32749762 h 134"/>
                <a:gd name="T50" fmla="*/ 308189423 w 116"/>
                <a:gd name="T51" fmla="*/ 39298988 h 134"/>
                <a:gd name="T52" fmla="*/ 300673226 w 116"/>
                <a:gd name="T53" fmla="*/ 52399249 h 134"/>
                <a:gd name="T54" fmla="*/ 315707559 w 116"/>
                <a:gd name="T55" fmla="*/ 58948474 h 134"/>
                <a:gd name="T56" fmla="*/ 330739955 w 116"/>
                <a:gd name="T57" fmla="*/ 72048750 h 134"/>
                <a:gd name="T58" fmla="*/ 338258091 w 116"/>
                <a:gd name="T59" fmla="*/ 85149011 h 134"/>
                <a:gd name="T60" fmla="*/ 360808622 w 116"/>
                <a:gd name="T61" fmla="*/ 104798497 h 134"/>
                <a:gd name="T62" fmla="*/ 368324820 w 116"/>
                <a:gd name="T63" fmla="*/ 124448013 h 134"/>
                <a:gd name="T64" fmla="*/ 360808622 w 116"/>
                <a:gd name="T65" fmla="*/ 137548274 h 134"/>
                <a:gd name="T66" fmla="*/ 345774288 w 116"/>
                <a:gd name="T67" fmla="*/ 170296212 h 134"/>
                <a:gd name="T68" fmla="*/ 338258091 w 116"/>
                <a:gd name="T69" fmla="*/ 196496734 h 134"/>
                <a:gd name="T70" fmla="*/ 345774288 w 116"/>
                <a:gd name="T71" fmla="*/ 209595185 h 134"/>
                <a:gd name="T72" fmla="*/ 360808622 w 116"/>
                <a:gd name="T73" fmla="*/ 235795707 h 134"/>
                <a:gd name="T74" fmla="*/ 375841017 w 116"/>
                <a:gd name="T75" fmla="*/ 268545512 h 134"/>
                <a:gd name="T76" fmla="*/ 398391549 w 116"/>
                <a:gd name="T77" fmla="*/ 281643963 h 134"/>
                <a:gd name="T78" fmla="*/ 398391549 w 116"/>
                <a:gd name="T79" fmla="*/ 294744224 h 134"/>
                <a:gd name="T80" fmla="*/ 405909685 w 116"/>
                <a:gd name="T81" fmla="*/ 314393711 h 134"/>
                <a:gd name="T82" fmla="*/ 405909685 w 116"/>
                <a:gd name="T83" fmla="*/ 320944746 h 134"/>
                <a:gd name="T84" fmla="*/ 420942080 w 116"/>
                <a:gd name="T85" fmla="*/ 334043198 h 134"/>
                <a:gd name="T86" fmla="*/ 428460216 w 116"/>
                <a:gd name="T87" fmla="*/ 347143459 h 134"/>
                <a:gd name="T88" fmla="*/ 435976414 w 116"/>
                <a:gd name="T89" fmla="*/ 366792946 h 134"/>
                <a:gd name="T90" fmla="*/ 428460216 w 116"/>
                <a:gd name="T91" fmla="*/ 406091919 h 134"/>
                <a:gd name="T92" fmla="*/ 420942080 w 116"/>
                <a:gd name="T93" fmla="*/ 406091919 h 134"/>
                <a:gd name="T94" fmla="*/ 405909685 w 116"/>
                <a:gd name="T95" fmla="*/ 419192180 h 1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16"/>
                <a:gd name="T145" fmla="*/ 0 h 134"/>
                <a:gd name="T146" fmla="*/ 116 w 116"/>
                <a:gd name="T147" fmla="*/ 134 h 13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16" h="134">
                  <a:moveTo>
                    <a:pt x="88" y="134"/>
                  </a:moveTo>
                  <a:lnTo>
                    <a:pt x="86" y="132"/>
                  </a:lnTo>
                  <a:lnTo>
                    <a:pt x="84" y="132"/>
                  </a:lnTo>
                  <a:lnTo>
                    <a:pt x="80" y="130"/>
                  </a:lnTo>
                  <a:lnTo>
                    <a:pt x="76" y="126"/>
                  </a:lnTo>
                  <a:lnTo>
                    <a:pt x="70" y="124"/>
                  </a:lnTo>
                  <a:lnTo>
                    <a:pt x="58" y="114"/>
                  </a:lnTo>
                  <a:lnTo>
                    <a:pt x="50" y="114"/>
                  </a:lnTo>
                  <a:lnTo>
                    <a:pt x="24" y="102"/>
                  </a:lnTo>
                  <a:lnTo>
                    <a:pt x="18" y="98"/>
                  </a:lnTo>
                  <a:lnTo>
                    <a:pt x="18" y="96"/>
                  </a:lnTo>
                  <a:lnTo>
                    <a:pt x="16" y="92"/>
                  </a:lnTo>
                  <a:lnTo>
                    <a:pt x="4" y="76"/>
                  </a:lnTo>
                  <a:lnTo>
                    <a:pt x="0" y="68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6" y="36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28" y="30"/>
                  </a:lnTo>
                  <a:lnTo>
                    <a:pt x="28" y="28"/>
                  </a:lnTo>
                  <a:lnTo>
                    <a:pt x="30" y="26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4" y="20"/>
                  </a:lnTo>
                  <a:lnTo>
                    <a:pt x="36" y="16"/>
                  </a:lnTo>
                  <a:lnTo>
                    <a:pt x="38" y="12"/>
                  </a:lnTo>
                  <a:lnTo>
                    <a:pt x="38" y="10"/>
                  </a:lnTo>
                  <a:lnTo>
                    <a:pt x="40" y="8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6" y="4"/>
                  </a:lnTo>
                  <a:lnTo>
                    <a:pt x="50" y="2"/>
                  </a:lnTo>
                  <a:lnTo>
                    <a:pt x="54" y="2"/>
                  </a:lnTo>
                  <a:lnTo>
                    <a:pt x="60" y="2"/>
                  </a:lnTo>
                  <a:lnTo>
                    <a:pt x="70" y="0"/>
                  </a:lnTo>
                  <a:lnTo>
                    <a:pt x="70" y="2"/>
                  </a:lnTo>
                  <a:lnTo>
                    <a:pt x="72" y="4"/>
                  </a:lnTo>
                  <a:lnTo>
                    <a:pt x="74" y="4"/>
                  </a:lnTo>
                  <a:lnTo>
                    <a:pt x="76" y="4"/>
                  </a:lnTo>
                  <a:lnTo>
                    <a:pt x="78" y="2"/>
                  </a:lnTo>
                  <a:lnTo>
                    <a:pt x="82" y="4"/>
                  </a:lnTo>
                  <a:lnTo>
                    <a:pt x="82" y="8"/>
                  </a:lnTo>
                  <a:lnTo>
                    <a:pt x="84" y="10"/>
                  </a:lnTo>
                  <a:lnTo>
                    <a:pt x="82" y="10"/>
                  </a:lnTo>
                  <a:lnTo>
                    <a:pt x="82" y="12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82" y="16"/>
                  </a:lnTo>
                  <a:lnTo>
                    <a:pt x="84" y="18"/>
                  </a:lnTo>
                  <a:lnTo>
                    <a:pt x="86" y="20"/>
                  </a:lnTo>
                  <a:lnTo>
                    <a:pt x="88" y="22"/>
                  </a:lnTo>
                  <a:lnTo>
                    <a:pt x="88" y="24"/>
                  </a:lnTo>
                  <a:lnTo>
                    <a:pt x="90" y="26"/>
                  </a:lnTo>
                  <a:lnTo>
                    <a:pt x="94" y="28"/>
                  </a:lnTo>
                  <a:lnTo>
                    <a:pt x="96" y="32"/>
                  </a:lnTo>
                  <a:lnTo>
                    <a:pt x="98" y="34"/>
                  </a:lnTo>
                  <a:lnTo>
                    <a:pt x="98" y="38"/>
                  </a:lnTo>
                  <a:lnTo>
                    <a:pt x="96" y="42"/>
                  </a:lnTo>
                  <a:lnTo>
                    <a:pt x="94" y="46"/>
                  </a:lnTo>
                  <a:lnTo>
                    <a:pt x="92" y="52"/>
                  </a:lnTo>
                  <a:lnTo>
                    <a:pt x="92" y="56"/>
                  </a:lnTo>
                  <a:lnTo>
                    <a:pt x="90" y="60"/>
                  </a:lnTo>
                  <a:lnTo>
                    <a:pt x="92" y="64"/>
                  </a:lnTo>
                  <a:lnTo>
                    <a:pt x="94" y="68"/>
                  </a:lnTo>
                  <a:lnTo>
                    <a:pt x="96" y="72"/>
                  </a:lnTo>
                  <a:lnTo>
                    <a:pt x="98" y="76"/>
                  </a:lnTo>
                  <a:lnTo>
                    <a:pt x="100" y="82"/>
                  </a:lnTo>
                  <a:lnTo>
                    <a:pt x="104" y="84"/>
                  </a:lnTo>
                  <a:lnTo>
                    <a:pt x="106" y="86"/>
                  </a:lnTo>
                  <a:lnTo>
                    <a:pt x="106" y="88"/>
                  </a:lnTo>
                  <a:lnTo>
                    <a:pt x="106" y="90"/>
                  </a:lnTo>
                  <a:lnTo>
                    <a:pt x="106" y="92"/>
                  </a:lnTo>
                  <a:lnTo>
                    <a:pt x="108" y="96"/>
                  </a:lnTo>
                  <a:lnTo>
                    <a:pt x="108" y="98"/>
                  </a:lnTo>
                  <a:lnTo>
                    <a:pt x="110" y="100"/>
                  </a:lnTo>
                  <a:lnTo>
                    <a:pt x="112" y="102"/>
                  </a:lnTo>
                  <a:lnTo>
                    <a:pt x="114" y="104"/>
                  </a:lnTo>
                  <a:lnTo>
                    <a:pt x="114" y="106"/>
                  </a:lnTo>
                  <a:lnTo>
                    <a:pt x="114" y="108"/>
                  </a:lnTo>
                  <a:lnTo>
                    <a:pt x="116" y="112"/>
                  </a:lnTo>
                  <a:lnTo>
                    <a:pt x="116" y="114"/>
                  </a:lnTo>
                  <a:lnTo>
                    <a:pt x="114" y="124"/>
                  </a:lnTo>
                  <a:lnTo>
                    <a:pt x="112" y="124"/>
                  </a:lnTo>
                  <a:lnTo>
                    <a:pt x="110" y="126"/>
                  </a:lnTo>
                  <a:lnTo>
                    <a:pt x="108" y="128"/>
                  </a:lnTo>
                  <a:lnTo>
                    <a:pt x="88" y="13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7" name="Freeform 255"/>
            <p:cNvSpPr>
              <a:spLocks/>
            </p:cNvSpPr>
            <p:nvPr/>
          </p:nvSpPr>
          <p:spPr bwMode="gray">
            <a:xfrm>
              <a:off x="1377618" y="4055884"/>
              <a:ext cx="115032" cy="120564"/>
            </a:xfrm>
            <a:custGeom>
              <a:avLst/>
              <a:gdLst>
                <a:gd name="T0" fmla="*/ 15034318 w 62"/>
                <a:gd name="T1" fmla="*/ 130997347 h 72"/>
                <a:gd name="T2" fmla="*/ 15034318 w 62"/>
                <a:gd name="T3" fmla="*/ 26198741 h 72"/>
                <a:gd name="T4" fmla="*/ 15034318 w 62"/>
                <a:gd name="T5" fmla="*/ 26198741 h 72"/>
                <a:gd name="T6" fmla="*/ 22550510 w 62"/>
                <a:gd name="T7" fmla="*/ 32749789 h 72"/>
                <a:gd name="T8" fmla="*/ 30066698 w 62"/>
                <a:gd name="T9" fmla="*/ 32749789 h 72"/>
                <a:gd name="T10" fmla="*/ 30066698 w 62"/>
                <a:gd name="T11" fmla="*/ 32749789 h 72"/>
                <a:gd name="T12" fmla="*/ 30066698 w 62"/>
                <a:gd name="T13" fmla="*/ 39299020 h 72"/>
                <a:gd name="T14" fmla="*/ 37584832 w 62"/>
                <a:gd name="T15" fmla="*/ 45850061 h 72"/>
                <a:gd name="T16" fmla="*/ 45101020 w 62"/>
                <a:gd name="T17" fmla="*/ 52399292 h 72"/>
                <a:gd name="T18" fmla="*/ 60135335 w 62"/>
                <a:gd name="T19" fmla="*/ 52399292 h 72"/>
                <a:gd name="T20" fmla="*/ 75167726 w 62"/>
                <a:gd name="T21" fmla="*/ 52399292 h 72"/>
                <a:gd name="T22" fmla="*/ 97718229 w 62"/>
                <a:gd name="T23" fmla="*/ 45850061 h 72"/>
                <a:gd name="T24" fmla="*/ 165369767 w 62"/>
                <a:gd name="T25" fmla="*/ 0 h 72"/>
                <a:gd name="T26" fmla="*/ 165369767 w 62"/>
                <a:gd name="T27" fmla="*/ 0 h 72"/>
                <a:gd name="T28" fmla="*/ 165369767 w 62"/>
                <a:gd name="T29" fmla="*/ 0 h 72"/>
                <a:gd name="T30" fmla="*/ 172885955 w 62"/>
                <a:gd name="T31" fmla="*/ 13100276 h 72"/>
                <a:gd name="T32" fmla="*/ 180404081 w 62"/>
                <a:gd name="T33" fmla="*/ 26198741 h 72"/>
                <a:gd name="T34" fmla="*/ 180404081 w 62"/>
                <a:gd name="T35" fmla="*/ 26198741 h 72"/>
                <a:gd name="T36" fmla="*/ 187920269 w 62"/>
                <a:gd name="T37" fmla="*/ 32749789 h 72"/>
                <a:gd name="T38" fmla="*/ 202954584 w 62"/>
                <a:gd name="T39" fmla="*/ 45850061 h 72"/>
                <a:gd name="T40" fmla="*/ 210470772 w 62"/>
                <a:gd name="T41" fmla="*/ 58948524 h 72"/>
                <a:gd name="T42" fmla="*/ 217986960 w 62"/>
                <a:gd name="T43" fmla="*/ 72048810 h 72"/>
                <a:gd name="T44" fmla="*/ 225505086 w 62"/>
                <a:gd name="T45" fmla="*/ 85149082 h 72"/>
                <a:gd name="T46" fmla="*/ 233021274 w 62"/>
                <a:gd name="T47" fmla="*/ 91698313 h 72"/>
                <a:gd name="T48" fmla="*/ 233021274 w 62"/>
                <a:gd name="T49" fmla="*/ 91698313 h 72"/>
                <a:gd name="T50" fmla="*/ 233021274 w 62"/>
                <a:gd name="T51" fmla="*/ 98247544 h 72"/>
                <a:gd name="T52" fmla="*/ 233021274 w 62"/>
                <a:gd name="T53" fmla="*/ 98247544 h 72"/>
                <a:gd name="T54" fmla="*/ 225505086 w 62"/>
                <a:gd name="T55" fmla="*/ 104798585 h 72"/>
                <a:gd name="T56" fmla="*/ 210470772 w 62"/>
                <a:gd name="T57" fmla="*/ 111347816 h 72"/>
                <a:gd name="T58" fmla="*/ 180404081 w 62"/>
                <a:gd name="T59" fmla="*/ 111347816 h 72"/>
                <a:gd name="T60" fmla="*/ 150335452 w 62"/>
                <a:gd name="T61" fmla="*/ 117897047 h 72"/>
                <a:gd name="T62" fmla="*/ 127784949 w 62"/>
                <a:gd name="T63" fmla="*/ 124448116 h 72"/>
                <a:gd name="T64" fmla="*/ 127784949 w 62"/>
                <a:gd name="T65" fmla="*/ 124448116 h 72"/>
                <a:gd name="T66" fmla="*/ 135303076 w 62"/>
                <a:gd name="T67" fmla="*/ 137548388 h 72"/>
                <a:gd name="T68" fmla="*/ 142819264 w 62"/>
                <a:gd name="T69" fmla="*/ 150646851 h 72"/>
                <a:gd name="T70" fmla="*/ 150335452 w 62"/>
                <a:gd name="T71" fmla="*/ 163747123 h 72"/>
                <a:gd name="T72" fmla="*/ 157853579 w 62"/>
                <a:gd name="T73" fmla="*/ 170296354 h 72"/>
                <a:gd name="T74" fmla="*/ 157853579 w 62"/>
                <a:gd name="T75" fmla="*/ 183396626 h 72"/>
                <a:gd name="T76" fmla="*/ 150335452 w 62"/>
                <a:gd name="T77" fmla="*/ 183396626 h 72"/>
                <a:gd name="T78" fmla="*/ 142819264 w 62"/>
                <a:gd name="T79" fmla="*/ 189945857 h 72"/>
                <a:gd name="T80" fmla="*/ 135303076 w 62"/>
                <a:gd name="T81" fmla="*/ 203046129 h 72"/>
                <a:gd name="T82" fmla="*/ 120268731 w 62"/>
                <a:gd name="T83" fmla="*/ 216146401 h 72"/>
                <a:gd name="T84" fmla="*/ 112752543 w 62"/>
                <a:gd name="T85" fmla="*/ 222695632 h 72"/>
                <a:gd name="T86" fmla="*/ 105236355 w 62"/>
                <a:gd name="T87" fmla="*/ 222695632 h 72"/>
                <a:gd name="T88" fmla="*/ 97718229 w 62"/>
                <a:gd name="T89" fmla="*/ 222695632 h 72"/>
                <a:gd name="T90" fmla="*/ 97718229 w 62"/>
                <a:gd name="T91" fmla="*/ 229246673 h 72"/>
                <a:gd name="T92" fmla="*/ 97718229 w 62"/>
                <a:gd name="T93" fmla="*/ 235795904 h 72"/>
                <a:gd name="T94" fmla="*/ 90202041 w 62"/>
                <a:gd name="T95" fmla="*/ 235795904 h 72"/>
                <a:gd name="T96" fmla="*/ 75167726 w 62"/>
                <a:gd name="T97" fmla="*/ 229246673 h 72"/>
                <a:gd name="T98" fmla="*/ 52617208 w 62"/>
                <a:gd name="T99" fmla="*/ 229246673 h 72"/>
                <a:gd name="T100" fmla="*/ 30066698 w 62"/>
                <a:gd name="T101" fmla="*/ 229246673 h 72"/>
                <a:gd name="T102" fmla="*/ 7516190 w 62"/>
                <a:gd name="T103" fmla="*/ 229246673 h 72"/>
                <a:gd name="T104" fmla="*/ 0 w 62"/>
                <a:gd name="T105" fmla="*/ 229246673 h 7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2"/>
                <a:gd name="T160" fmla="*/ 0 h 72"/>
                <a:gd name="T161" fmla="*/ 62 w 62"/>
                <a:gd name="T162" fmla="*/ 72 h 7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2" h="72">
                  <a:moveTo>
                    <a:pt x="4" y="40"/>
                  </a:moveTo>
                  <a:lnTo>
                    <a:pt x="4" y="8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20" y="16"/>
                  </a:lnTo>
                  <a:lnTo>
                    <a:pt x="26" y="14"/>
                  </a:lnTo>
                  <a:lnTo>
                    <a:pt x="44" y="0"/>
                  </a:lnTo>
                  <a:lnTo>
                    <a:pt x="46" y="4"/>
                  </a:lnTo>
                  <a:lnTo>
                    <a:pt x="48" y="8"/>
                  </a:lnTo>
                  <a:lnTo>
                    <a:pt x="50" y="10"/>
                  </a:lnTo>
                  <a:lnTo>
                    <a:pt x="54" y="14"/>
                  </a:lnTo>
                  <a:lnTo>
                    <a:pt x="56" y="18"/>
                  </a:lnTo>
                  <a:lnTo>
                    <a:pt x="58" y="22"/>
                  </a:lnTo>
                  <a:lnTo>
                    <a:pt x="60" y="26"/>
                  </a:lnTo>
                  <a:lnTo>
                    <a:pt x="62" y="28"/>
                  </a:lnTo>
                  <a:lnTo>
                    <a:pt x="62" y="30"/>
                  </a:lnTo>
                  <a:lnTo>
                    <a:pt x="60" y="32"/>
                  </a:lnTo>
                  <a:lnTo>
                    <a:pt x="56" y="34"/>
                  </a:lnTo>
                  <a:lnTo>
                    <a:pt x="48" y="34"/>
                  </a:lnTo>
                  <a:lnTo>
                    <a:pt x="40" y="36"/>
                  </a:lnTo>
                  <a:lnTo>
                    <a:pt x="34" y="38"/>
                  </a:lnTo>
                  <a:lnTo>
                    <a:pt x="36" y="42"/>
                  </a:lnTo>
                  <a:lnTo>
                    <a:pt x="38" y="46"/>
                  </a:lnTo>
                  <a:lnTo>
                    <a:pt x="40" y="50"/>
                  </a:lnTo>
                  <a:lnTo>
                    <a:pt x="42" y="52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38" y="58"/>
                  </a:lnTo>
                  <a:lnTo>
                    <a:pt x="36" y="62"/>
                  </a:lnTo>
                  <a:lnTo>
                    <a:pt x="32" y="66"/>
                  </a:lnTo>
                  <a:lnTo>
                    <a:pt x="30" y="68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6" y="70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0" y="70"/>
                  </a:lnTo>
                  <a:lnTo>
                    <a:pt x="14" y="70"/>
                  </a:lnTo>
                  <a:lnTo>
                    <a:pt x="8" y="70"/>
                  </a:lnTo>
                  <a:lnTo>
                    <a:pt x="2" y="70"/>
                  </a:lnTo>
                  <a:lnTo>
                    <a:pt x="0" y="7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8" name="Freeform 256"/>
            <p:cNvSpPr>
              <a:spLocks/>
            </p:cNvSpPr>
            <p:nvPr/>
          </p:nvSpPr>
          <p:spPr bwMode="gray">
            <a:xfrm>
              <a:off x="1343876" y="4069117"/>
              <a:ext cx="41411" cy="104392"/>
            </a:xfrm>
            <a:custGeom>
              <a:avLst/>
              <a:gdLst>
                <a:gd name="T0" fmla="*/ 82686720 w 22"/>
                <a:gd name="T1" fmla="*/ 0 h 62"/>
                <a:gd name="T2" fmla="*/ 60135966 w 22"/>
                <a:gd name="T3" fmla="*/ 6549223 h 62"/>
                <a:gd name="T4" fmla="*/ 60135966 w 22"/>
                <a:gd name="T5" fmla="*/ 6549223 h 62"/>
                <a:gd name="T6" fmla="*/ 60135966 w 22"/>
                <a:gd name="T7" fmla="*/ 19649480 h 62"/>
                <a:gd name="T8" fmla="*/ 60135966 w 22"/>
                <a:gd name="T9" fmla="*/ 26198701 h 62"/>
                <a:gd name="T10" fmla="*/ 52619699 w 22"/>
                <a:gd name="T11" fmla="*/ 39298959 h 62"/>
                <a:gd name="T12" fmla="*/ 52619699 w 22"/>
                <a:gd name="T13" fmla="*/ 45848180 h 62"/>
                <a:gd name="T14" fmla="*/ 52619699 w 22"/>
                <a:gd name="T15" fmla="*/ 45848180 h 62"/>
                <a:gd name="T16" fmla="*/ 52619699 w 22"/>
                <a:gd name="T17" fmla="*/ 52399211 h 62"/>
                <a:gd name="T18" fmla="*/ 45101493 w 22"/>
                <a:gd name="T19" fmla="*/ 65499477 h 62"/>
                <a:gd name="T20" fmla="*/ 30067013 w 22"/>
                <a:gd name="T21" fmla="*/ 78597919 h 62"/>
                <a:gd name="T22" fmla="*/ 0 w 22"/>
                <a:gd name="T23" fmla="*/ 98247391 h 62"/>
                <a:gd name="T24" fmla="*/ 0 w 22"/>
                <a:gd name="T25" fmla="*/ 98247391 h 62"/>
                <a:gd name="T26" fmla="*/ 7516269 w 22"/>
                <a:gd name="T27" fmla="*/ 104798422 h 62"/>
                <a:gd name="T28" fmla="*/ 15034476 w 22"/>
                <a:gd name="T29" fmla="*/ 124447923 h 62"/>
                <a:gd name="T30" fmla="*/ 30067013 w 22"/>
                <a:gd name="T31" fmla="*/ 157197647 h 62"/>
                <a:gd name="T32" fmla="*/ 67652248 w 22"/>
                <a:gd name="T33" fmla="*/ 203045813 h 62"/>
                <a:gd name="T34" fmla="*/ 67652248 w 22"/>
                <a:gd name="T35" fmla="*/ 196496592 h 62"/>
                <a:gd name="T36" fmla="*/ 67652248 w 22"/>
                <a:gd name="T37" fmla="*/ 183396340 h 62"/>
                <a:gd name="T38" fmla="*/ 67652248 w 22"/>
                <a:gd name="T39" fmla="*/ 170296089 h 62"/>
                <a:gd name="T40" fmla="*/ 67652248 w 22"/>
                <a:gd name="T41" fmla="*/ 144097395 h 62"/>
                <a:gd name="T42" fmla="*/ 75170453 w 22"/>
                <a:gd name="T43" fmla="*/ 130997144 h 62"/>
                <a:gd name="T44" fmla="*/ 75170453 w 22"/>
                <a:gd name="T45" fmla="*/ 111347643 h 62"/>
                <a:gd name="T46" fmla="*/ 82686720 w 22"/>
                <a:gd name="T47" fmla="*/ 104798422 h 62"/>
                <a:gd name="T48" fmla="*/ 82686720 w 22"/>
                <a:gd name="T49" fmla="*/ 85148949 h 62"/>
                <a:gd name="T50" fmla="*/ 82686720 w 22"/>
                <a:gd name="T51" fmla="*/ 45848180 h 62"/>
                <a:gd name="T52" fmla="*/ 82686720 w 22"/>
                <a:gd name="T53" fmla="*/ 0 h 6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2"/>
                <a:gd name="T82" fmla="*/ 0 h 62"/>
                <a:gd name="T83" fmla="*/ 22 w 22"/>
                <a:gd name="T84" fmla="*/ 62 h 6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2" h="62">
                  <a:moveTo>
                    <a:pt x="22" y="0"/>
                  </a:moveTo>
                  <a:lnTo>
                    <a:pt x="16" y="2"/>
                  </a:lnTo>
                  <a:lnTo>
                    <a:pt x="16" y="6"/>
                  </a:lnTo>
                  <a:lnTo>
                    <a:pt x="16" y="8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8" y="48"/>
                  </a:lnTo>
                  <a:lnTo>
                    <a:pt x="18" y="62"/>
                  </a:lnTo>
                  <a:lnTo>
                    <a:pt x="18" y="60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18" y="44"/>
                  </a:lnTo>
                  <a:lnTo>
                    <a:pt x="20" y="40"/>
                  </a:lnTo>
                  <a:lnTo>
                    <a:pt x="20" y="34"/>
                  </a:lnTo>
                  <a:lnTo>
                    <a:pt x="22" y="32"/>
                  </a:lnTo>
                  <a:lnTo>
                    <a:pt x="22" y="26"/>
                  </a:lnTo>
                  <a:lnTo>
                    <a:pt x="22" y="14"/>
                  </a:lnTo>
                  <a:lnTo>
                    <a:pt x="22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499" name="Freeform 257"/>
            <p:cNvSpPr>
              <a:spLocks/>
            </p:cNvSpPr>
            <p:nvPr/>
          </p:nvSpPr>
          <p:spPr bwMode="gray">
            <a:xfrm>
              <a:off x="1385287" y="3957374"/>
              <a:ext cx="148773" cy="124975"/>
            </a:xfrm>
            <a:custGeom>
              <a:avLst/>
              <a:gdLst>
                <a:gd name="T0" fmla="*/ 263088154 w 80"/>
                <a:gd name="T1" fmla="*/ 13100207 h 76"/>
                <a:gd name="T2" fmla="*/ 240537580 w 80"/>
                <a:gd name="T3" fmla="*/ 19649407 h 76"/>
                <a:gd name="T4" fmla="*/ 225505197 w 80"/>
                <a:gd name="T5" fmla="*/ 19649407 h 76"/>
                <a:gd name="T6" fmla="*/ 210470875 w 80"/>
                <a:gd name="T7" fmla="*/ 32749618 h 76"/>
                <a:gd name="T8" fmla="*/ 202954683 w 80"/>
                <a:gd name="T9" fmla="*/ 39298815 h 76"/>
                <a:gd name="T10" fmla="*/ 165369847 w 80"/>
                <a:gd name="T11" fmla="*/ 52399018 h 76"/>
                <a:gd name="T12" fmla="*/ 120268790 w 80"/>
                <a:gd name="T13" fmla="*/ 52399018 h 76"/>
                <a:gd name="T14" fmla="*/ 90202085 w 80"/>
                <a:gd name="T15" fmla="*/ 45848012 h 76"/>
                <a:gd name="T16" fmla="*/ 75167763 w 80"/>
                <a:gd name="T17" fmla="*/ 39298815 h 76"/>
                <a:gd name="T18" fmla="*/ 60135364 w 80"/>
                <a:gd name="T19" fmla="*/ 45848012 h 76"/>
                <a:gd name="T20" fmla="*/ 60135364 w 80"/>
                <a:gd name="T21" fmla="*/ 52399018 h 76"/>
                <a:gd name="T22" fmla="*/ 37584851 w 80"/>
                <a:gd name="T23" fmla="*/ 78597630 h 76"/>
                <a:gd name="T24" fmla="*/ 30066713 w 80"/>
                <a:gd name="T25" fmla="*/ 78597630 h 76"/>
                <a:gd name="T26" fmla="*/ 22550521 w 80"/>
                <a:gd name="T27" fmla="*/ 78597630 h 76"/>
                <a:gd name="T28" fmla="*/ 15034326 w 80"/>
                <a:gd name="T29" fmla="*/ 78597630 h 76"/>
                <a:gd name="T30" fmla="*/ 22550521 w 80"/>
                <a:gd name="T31" fmla="*/ 85146827 h 76"/>
                <a:gd name="T32" fmla="*/ 22550521 w 80"/>
                <a:gd name="T33" fmla="*/ 98247030 h 76"/>
                <a:gd name="T34" fmla="*/ 15034326 w 80"/>
                <a:gd name="T35" fmla="*/ 111347234 h 76"/>
                <a:gd name="T36" fmla="*/ 15034326 w 80"/>
                <a:gd name="T37" fmla="*/ 117896431 h 76"/>
                <a:gd name="T38" fmla="*/ 7516194 w 80"/>
                <a:gd name="T39" fmla="*/ 137545859 h 76"/>
                <a:gd name="T40" fmla="*/ 15034326 w 80"/>
                <a:gd name="T41" fmla="*/ 137545859 h 76"/>
                <a:gd name="T42" fmla="*/ 30066713 w 80"/>
                <a:gd name="T43" fmla="*/ 137545859 h 76"/>
                <a:gd name="T44" fmla="*/ 45101042 w 80"/>
                <a:gd name="T45" fmla="*/ 144096866 h 76"/>
                <a:gd name="T46" fmla="*/ 30066713 w 80"/>
                <a:gd name="T47" fmla="*/ 163746266 h 76"/>
                <a:gd name="T48" fmla="*/ 30066713 w 80"/>
                <a:gd name="T49" fmla="*/ 176844660 h 76"/>
                <a:gd name="T50" fmla="*/ 22550521 w 80"/>
                <a:gd name="T51" fmla="*/ 189944864 h 76"/>
                <a:gd name="T52" fmla="*/ 15034326 w 80"/>
                <a:gd name="T53" fmla="*/ 203045067 h 76"/>
                <a:gd name="T54" fmla="*/ 15034326 w 80"/>
                <a:gd name="T55" fmla="*/ 203045067 h 76"/>
                <a:gd name="T56" fmla="*/ 7516194 w 80"/>
                <a:gd name="T57" fmla="*/ 216143461 h 76"/>
                <a:gd name="T58" fmla="*/ 0 w 80"/>
                <a:gd name="T59" fmla="*/ 222694468 h 76"/>
                <a:gd name="T60" fmla="*/ 15034326 w 80"/>
                <a:gd name="T61" fmla="*/ 229243664 h 76"/>
                <a:gd name="T62" fmla="*/ 15034326 w 80"/>
                <a:gd name="T63" fmla="*/ 235792861 h 76"/>
                <a:gd name="T64" fmla="*/ 30066713 w 80"/>
                <a:gd name="T65" fmla="*/ 248893121 h 76"/>
                <a:gd name="T66" fmla="*/ 60135364 w 80"/>
                <a:gd name="T67" fmla="*/ 248893121 h 76"/>
                <a:gd name="T68" fmla="*/ 248055710 w 80"/>
                <a:gd name="T69" fmla="*/ 124447466 h 76"/>
                <a:gd name="T70" fmla="*/ 248055710 w 80"/>
                <a:gd name="T71" fmla="*/ 111347234 h 76"/>
                <a:gd name="T72" fmla="*/ 248055710 w 80"/>
                <a:gd name="T73" fmla="*/ 98247030 h 76"/>
                <a:gd name="T74" fmla="*/ 248055710 w 80"/>
                <a:gd name="T75" fmla="*/ 85146827 h 76"/>
                <a:gd name="T76" fmla="*/ 248055710 w 80"/>
                <a:gd name="T77" fmla="*/ 72048433 h 76"/>
                <a:gd name="T78" fmla="*/ 263088154 w 80"/>
                <a:gd name="T79" fmla="*/ 65497426 h 76"/>
                <a:gd name="T80" fmla="*/ 270606284 w 80"/>
                <a:gd name="T81" fmla="*/ 45848012 h 76"/>
                <a:gd name="T82" fmla="*/ 278122476 w 80"/>
                <a:gd name="T83" fmla="*/ 39298815 h 76"/>
                <a:gd name="T84" fmla="*/ 293156798 w 80"/>
                <a:gd name="T85" fmla="*/ 13100207 h 76"/>
                <a:gd name="T86" fmla="*/ 300672990 w 80"/>
                <a:gd name="T87" fmla="*/ 0 h 7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"/>
                <a:gd name="T133" fmla="*/ 0 h 76"/>
                <a:gd name="T134" fmla="*/ 80 w 80"/>
                <a:gd name="T135" fmla="*/ 76 h 7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" h="76">
                  <a:moveTo>
                    <a:pt x="72" y="2"/>
                  </a:moveTo>
                  <a:lnTo>
                    <a:pt x="70" y="4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2" y="6"/>
                  </a:lnTo>
                  <a:lnTo>
                    <a:pt x="60" y="6"/>
                  </a:lnTo>
                  <a:lnTo>
                    <a:pt x="58" y="8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0" y="14"/>
                  </a:lnTo>
                  <a:lnTo>
                    <a:pt x="44" y="16"/>
                  </a:lnTo>
                  <a:lnTo>
                    <a:pt x="38" y="16"/>
                  </a:lnTo>
                  <a:lnTo>
                    <a:pt x="32" y="16"/>
                  </a:lnTo>
                  <a:lnTo>
                    <a:pt x="28" y="16"/>
                  </a:lnTo>
                  <a:lnTo>
                    <a:pt x="24" y="14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2" y="20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2"/>
                  </a:lnTo>
                  <a:lnTo>
                    <a:pt x="12" y="44"/>
                  </a:lnTo>
                  <a:lnTo>
                    <a:pt x="12" y="46"/>
                  </a:lnTo>
                  <a:lnTo>
                    <a:pt x="8" y="50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8" y="56"/>
                  </a:lnTo>
                  <a:lnTo>
                    <a:pt x="6" y="58"/>
                  </a:lnTo>
                  <a:lnTo>
                    <a:pt x="6" y="60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2" y="66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4" y="70"/>
                  </a:lnTo>
                  <a:lnTo>
                    <a:pt x="4" y="72"/>
                  </a:lnTo>
                  <a:lnTo>
                    <a:pt x="6" y="74"/>
                  </a:lnTo>
                  <a:lnTo>
                    <a:pt x="8" y="76"/>
                  </a:lnTo>
                  <a:lnTo>
                    <a:pt x="12" y="76"/>
                  </a:lnTo>
                  <a:lnTo>
                    <a:pt x="16" y="76"/>
                  </a:lnTo>
                  <a:lnTo>
                    <a:pt x="22" y="74"/>
                  </a:lnTo>
                  <a:lnTo>
                    <a:pt x="66" y="38"/>
                  </a:lnTo>
                  <a:lnTo>
                    <a:pt x="66" y="36"/>
                  </a:lnTo>
                  <a:lnTo>
                    <a:pt x="66" y="34"/>
                  </a:lnTo>
                  <a:lnTo>
                    <a:pt x="66" y="32"/>
                  </a:lnTo>
                  <a:lnTo>
                    <a:pt x="66" y="30"/>
                  </a:lnTo>
                  <a:lnTo>
                    <a:pt x="66" y="28"/>
                  </a:lnTo>
                  <a:lnTo>
                    <a:pt x="66" y="26"/>
                  </a:lnTo>
                  <a:lnTo>
                    <a:pt x="66" y="24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70" y="20"/>
                  </a:lnTo>
                  <a:lnTo>
                    <a:pt x="72" y="18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4" y="12"/>
                  </a:lnTo>
                  <a:lnTo>
                    <a:pt x="76" y="8"/>
                  </a:lnTo>
                  <a:lnTo>
                    <a:pt x="78" y="4"/>
                  </a:lnTo>
                  <a:lnTo>
                    <a:pt x="78" y="2"/>
                  </a:lnTo>
                  <a:lnTo>
                    <a:pt x="80" y="0"/>
                  </a:lnTo>
                  <a:lnTo>
                    <a:pt x="72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0" name="Freeform 258"/>
            <p:cNvSpPr>
              <a:spLocks/>
            </p:cNvSpPr>
            <p:nvPr/>
          </p:nvSpPr>
          <p:spPr bwMode="gray">
            <a:xfrm>
              <a:off x="1578539" y="3879448"/>
              <a:ext cx="434050" cy="413153"/>
            </a:xfrm>
            <a:custGeom>
              <a:avLst/>
              <a:gdLst>
                <a:gd name="T0" fmla="*/ 67651725 w 234"/>
                <a:gd name="T1" fmla="*/ 137546365 h 248"/>
                <a:gd name="T2" fmla="*/ 75167933 w 234"/>
                <a:gd name="T3" fmla="*/ 157197647 h 248"/>
                <a:gd name="T4" fmla="*/ 60135501 w 234"/>
                <a:gd name="T5" fmla="*/ 170296089 h 248"/>
                <a:gd name="T6" fmla="*/ 75167933 w 234"/>
                <a:gd name="T7" fmla="*/ 183396340 h 248"/>
                <a:gd name="T8" fmla="*/ 90202289 w 234"/>
                <a:gd name="T9" fmla="*/ 203045813 h 248"/>
                <a:gd name="T10" fmla="*/ 120269063 w 234"/>
                <a:gd name="T11" fmla="*/ 229244507 h 248"/>
                <a:gd name="T12" fmla="*/ 127787241 w 234"/>
                <a:gd name="T13" fmla="*/ 248895845 h 248"/>
                <a:gd name="T14" fmla="*/ 105236646 w 234"/>
                <a:gd name="T15" fmla="*/ 294744012 h 248"/>
                <a:gd name="T16" fmla="*/ 105236646 w 234"/>
                <a:gd name="T17" fmla="*/ 334042957 h 248"/>
                <a:gd name="T18" fmla="*/ 120269063 w 234"/>
                <a:gd name="T19" fmla="*/ 360243460 h 248"/>
                <a:gd name="T20" fmla="*/ 150337805 w 234"/>
                <a:gd name="T21" fmla="*/ 399542405 h 248"/>
                <a:gd name="T22" fmla="*/ 157854014 w 234"/>
                <a:gd name="T23" fmla="*/ 419191878 h 248"/>
                <a:gd name="T24" fmla="*/ 165370223 w 234"/>
                <a:gd name="T25" fmla="*/ 438841350 h 248"/>
                <a:gd name="T26" fmla="*/ 180404579 w 234"/>
                <a:gd name="T27" fmla="*/ 458490823 h 248"/>
                <a:gd name="T28" fmla="*/ 187920788 w 234"/>
                <a:gd name="T29" fmla="*/ 478140409 h 248"/>
                <a:gd name="T30" fmla="*/ 187920788 w 234"/>
                <a:gd name="T31" fmla="*/ 530539605 h 248"/>
                <a:gd name="T32" fmla="*/ 293157463 w 234"/>
                <a:gd name="T33" fmla="*/ 530539605 h 248"/>
                <a:gd name="T34" fmla="*/ 330742384 w 234"/>
                <a:gd name="T35" fmla="*/ 569838550 h 248"/>
                <a:gd name="T36" fmla="*/ 428460852 w 234"/>
                <a:gd name="T37" fmla="*/ 668085913 h 248"/>
                <a:gd name="T38" fmla="*/ 481078190 w 234"/>
                <a:gd name="T39" fmla="*/ 681186165 h 248"/>
                <a:gd name="T40" fmla="*/ 533697588 w 234"/>
                <a:gd name="T41" fmla="*/ 687735386 h 248"/>
                <a:gd name="T42" fmla="*/ 571280571 w 234"/>
                <a:gd name="T43" fmla="*/ 687735386 h 248"/>
                <a:gd name="T44" fmla="*/ 631416056 w 234"/>
                <a:gd name="T45" fmla="*/ 740134583 h 248"/>
                <a:gd name="T46" fmla="*/ 669000977 w 234"/>
                <a:gd name="T47" fmla="*/ 759784055 h 248"/>
                <a:gd name="T48" fmla="*/ 706583959 w 234"/>
                <a:gd name="T49" fmla="*/ 746683804 h 248"/>
                <a:gd name="T50" fmla="*/ 744168880 w 234"/>
                <a:gd name="T51" fmla="*/ 759784055 h 248"/>
                <a:gd name="T52" fmla="*/ 781753801 w 234"/>
                <a:gd name="T53" fmla="*/ 812183252 h 248"/>
                <a:gd name="T54" fmla="*/ 834371139 w 234"/>
                <a:gd name="T55" fmla="*/ 772884307 h 248"/>
                <a:gd name="T56" fmla="*/ 834371139 w 234"/>
                <a:gd name="T57" fmla="*/ 733585362 h 248"/>
                <a:gd name="T58" fmla="*/ 841887348 w 234"/>
                <a:gd name="T59" fmla="*/ 700835638 h 248"/>
                <a:gd name="T60" fmla="*/ 871956060 w 234"/>
                <a:gd name="T61" fmla="*/ 674636944 h 248"/>
                <a:gd name="T62" fmla="*/ 871956060 w 234"/>
                <a:gd name="T63" fmla="*/ 648436441 h 248"/>
                <a:gd name="T64" fmla="*/ 819336783 w 234"/>
                <a:gd name="T65" fmla="*/ 563289330 h 248"/>
                <a:gd name="T66" fmla="*/ 811820575 w 234"/>
                <a:gd name="T67" fmla="*/ 340592178 h 248"/>
                <a:gd name="T68" fmla="*/ 796786219 w 234"/>
                <a:gd name="T69" fmla="*/ 229244507 h 248"/>
                <a:gd name="T70" fmla="*/ 691551542 w 234"/>
                <a:gd name="T71" fmla="*/ 170296089 h 248"/>
                <a:gd name="T72" fmla="*/ 661482830 w 234"/>
                <a:gd name="T73" fmla="*/ 157197647 h 248"/>
                <a:gd name="T74" fmla="*/ 601349283 w 234"/>
                <a:gd name="T75" fmla="*/ 144097395 h 248"/>
                <a:gd name="T76" fmla="*/ 473561982 w 234"/>
                <a:gd name="T77" fmla="*/ 176847119 h 248"/>
                <a:gd name="T78" fmla="*/ 458527626 w 234"/>
                <a:gd name="T79" fmla="*/ 183396340 h 248"/>
                <a:gd name="T80" fmla="*/ 383359723 w 234"/>
                <a:gd name="T81" fmla="*/ 189945561 h 248"/>
                <a:gd name="T82" fmla="*/ 368325366 w 234"/>
                <a:gd name="T83" fmla="*/ 196496592 h 248"/>
                <a:gd name="T84" fmla="*/ 308191819 w 234"/>
                <a:gd name="T85" fmla="*/ 163746868 h 248"/>
                <a:gd name="T86" fmla="*/ 233021917 w 234"/>
                <a:gd name="T87" fmla="*/ 39298959 h 248"/>
                <a:gd name="T88" fmla="*/ 210471352 w 234"/>
                <a:gd name="T89" fmla="*/ 19649480 h 248"/>
                <a:gd name="T90" fmla="*/ 142819658 w 234"/>
                <a:gd name="T91" fmla="*/ 52399211 h 248"/>
                <a:gd name="T92" fmla="*/ 112752854 w 234"/>
                <a:gd name="T93" fmla="*/ 58948432 h 248"/>
                <a:gd name="T94" fmla="*/ 0 w 234"/>
                <a:gd name="T95" fmla="*/ 32749738 h 248"/>
                <a:gd name="T96" fmla="*/ 15034360 w 234"/>
                <a:gd name="T97" fmla="*/ 52399211 h 248"/>
                <a:gd name="T98" fmla="*/ 30066781 w 234"/>
                <a:gd name="T99" fmla="*/ 85148949 h 248"/>
                <a:gd name="T100" fmla="*/ 45101145 w 234"/>
                <a:gd name="T101" fmla="*/ 130997144 h 2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34"/>
                <a:gd name="T154" fmla="*/ 0 h 248"/>
                <a:gd name="T155" fmla="*/ 234 w 234"/>
                <a:gd name="T156" fmla="*/ 248 h 24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34" h="248">
                  <a:moveTo>
                    <a:pt x="14" y="42"/>
                  </a:moveTo>
                  <a:lnTo>
                    <a:pt x="16" y="42"/>
                  </a:lnTo>
                  <a:lnTo>
                    <a:pt x="18" y="42"/>
                  </a:lnTo>
                  <a:lnTo>
                    <a:pt x="18" y="46"/>
                  </a:lnTo>
                  <a:lnTo>
                    <a:pt x="20" y="48"/>
                  </a:lnTo>
                  <a:lnTo>
                    <a:pt x="18" y="48"/>
                  </a:lnTo>
                  <a:lnTo>
                    <a:pt x="18" y="50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8" y="54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6" y="64"/>
                  </a:lnTo>
                  <a:lnTo>
                    <a:pt x="30" y="66"/>
                  </a:lnTo>
                  <a:lnTo>
                    <a:pt x="32" y="70"/>
                  </a:lnTo>
                  <a:lnTo>
                    <a:pt x="34" y="72"/>
                  </a:lnTo>
                  <a:lnTo>
                    <a:pt x="34" y="76"/>
                  </a:lnTo>
                  <a:lnTo>
                    <a:pt x="32" y="80"/>
                  </a:lnTo>
                  <a:lnTo>
                    <a:pt x="30" y="84"/>
                  </a:lnTo>
                  <a:lnTo>
                    <a:pt x="28" y="90"/>
                  </a:lnTo>
                  <a:lnTo>
                    <a:pt x="28" y="94"/>
                  </a:lnTo>
                  <a:lnTo>
                    <a:pt x="26" y="98"/>
                  </a:lnTo>
                  <a:lnTo>
                    <a:pt x="28" y="102"/>
                  </a:lnTo>
                  <a:lnTo>
                    <a:pt x="30" y="106"/>
                  </a:lnTo>
                  <a:lnTo>
                    <a:pt x="32" y="110"/>
                  </a:lnTo>
                  <a:lnTo>
                    <a:pt x="34" y="114"/>
                  </a:lnTo>
                  <a:lnTo>
                    <a:pt x="36" y="120"/>
                  </a:lnTo>
                  <a:lnTo>
                    <a:pt x="40" y="122"/>
                  </a:lnTo>
                  <a:lnTo>
                    <a:pt x="42" y="124"/>
                  </a:lnTo>
                  <a:lnTo>
                    <a:pt x="42" y="126"/>
                  </a:lnTo>
                  <a:lnTo>
                    <a:pt x="42" y="128"/>
                  </a:lnTo>
                  <a:lnTo>
                    <a:pt x="42" y="130"/>
                  </a:lnTo>
                  <a:lnTo>
                    <a:pt x="44" y="134"/>
                  </a:lnTo>
                  <a:lnTo>
                    <a:pt x="44" y="136"/>
                  </a:lnTo>
                  <a:lnTo>
                    <a:pt x="46" y="138"/>
                  </a:lnTo>
                  <a:lnTo>
                    <a:pt x="48" y="140"/>
                  </a:lnTo>
                  <a:lnTo>
                    <a:pt x="50" y="142"/>
                  </a:lnTo>
                  <a:lnTo>
                    <a:pt x="50" y="144"/>
                  </a:lnTo>
                  <a:lnTo>
                    <a:pt x="50" y="146"/>
                  </a:lnTo>
                  <a:lnTo>
                    <a:pt x="52" y="150"/>
                  </a:lnTo>
                  <a:lnTo>
                    <a:pt x="52" y="152"/>
                  </a:lnTo>
                  <a:lnTo>
                    <a:pt x="50" y="162"/>
                  </a:lnTo>
                  <a:lnTo>
                    <a:pt x="64" y="164"/>
                  </a:lnTo>
                  <a:lnTo>
                    <a:pt x="78" y="162"/>
                  </a:lnTo>
                  <a:lnTo>
                    <a:pt x="80" y="164"/>
                  </a:lnTo>
                  <a:lnTo>
                    <a:pt x="84" y="168"/>
                  </a:lnTo>
                  <a:lnTo>
                    <a:pt x="88" y="174"/>
                  </a:lnTo>
                  <a:lnTo>
                    <a:pt x="94" y="182"/>
                  </a:lnTo>
                  <a:lnTo>
                    <a:pt x="114" y="202"/>
                  </a:lnTo>
                  <a:lnTo>
                    <a:pt x="114" y="204"/>
                  </a:lnTo>
                  <a:lnTo>
                    <a:pt x="118" y="204"/>
                  </a:lnTo>
                  <a:lnTo>
                    <a:pt x="122" y="206"/>
                  </a:lnTo>
                  <a:lnTo>
                    <a:pt x="128" y="208"/>
                  </a:lnTo>
                  <a:lnTo>
                    <a:pt x="132" y="208"/>
                  </a:lnTo>
                  <a:lnTo>
                    <a:pt x="136" y="210"/>
                  </a:lnTo>
                  <a:lnTo>
                    <a:pt x="142" y="210"/>
                  </a:lnTo>
                  <a:lnTo>
                    <a:pt x="148" y="210"/>
                  </a:lnTo>
                  <a:lnTo>
                    <a:pt x="150" y="210"/>
                  </a:lnTo>
                  <a:lnTo>
                    <a:pt x="152" y="210"/>
                  </a:lnTo>
                  <a:lnTo>
                    <a:pt x="160" y="206"/>
                  </a:lnTo>
                  <a:lnTo>
                    <a:pt x="166" y="214"/>
                  </a:lnTo>
                  <a:lnTo>
                    <a:pt x="168" y="226"/>
                  </a:lnTo>
                  <a:lnTo>
                    <a:pt x="176" y="234"/>
                  </a:lnTo>
                  <a:lnTo>
                    <a:pt x="176" y="232"/>
                  </a:lnTo>
                  <a:lnTo>
                    <a:pt x="178" y="232"/>
                  </a:lnTo>
                  <a:lnTo>
                    <a:pt x="180" y="230"/>
                  </a:lnTo>
                  <a:lnTo>
                    <a:pt x="184" y="230"/>
                  </a:lnTo>
                  <a:lnTo>
                    <a:pt x="188" y="228"/>
                  </a:lnTo>
                  <a:lnTo>
                    <a:pt x="190" y="228"/>
                  </a:lnTo>
                  <a:lnTo>
                    <a:pt x="194" y="230"/>
                  </a:lnTo>
                  <a:lnTo>
                    <a:pt x="198" y="232"/>
                  </a:lnTo>
                  <a:lnTo>
                    <a:pt x="200" y="234"/>
                  </a:lnTo>
                  <a:lnTo>
                    <a:pt x="200" y="240"/>
                  </a:lnTo>
                  <a:lnTo>
                    <a:pt x="208" y="248"/>
                  </a:lnTo>
                  <a:lnTo>
                    <a:pt x="224" y="240"/>
                  </a:lnTo>
                  <a:lnTo>
                    <a:pt x="224" y="238"/>
                  </a:lnTo>
                  <a:lnTo>
                    <a:pt x="222" y="236"/>
                  </a:lnTo>
                  <a:lnTo>
                    <a:pt x="222" y="230"/>
                  </a:lnTo>
                  <a:lnTo>
                    <a:pt x="222" y="226"/>
                  </a:lnTo>
                  <a:lnTo>
                    <a:pt x="222" y="224"/>
                  </a:lnTo>
                  <a:lnTo>
                    <a:pt x="222" y="222"/>
                  </a:lnTo>
                  <a:lnTo>
                    <a:pt x="222" y="218"/>
                  </a:lnTo>
                  <a:lnTo>
                    <a:pt x="224" y="214"/>
                  </a:lnTo>
                  <a:lnTo>
                    <a:pt x="228" y="210"/>
                  </a:lnTo>
                  <a:lnTo>
                    <a:pt x="232" y="208"/>
                  </a:lnTo>
                  <a:lnTo>
                    <a:pt x="232" y="206"/>
                  </a:lnTo>
                  <a:lnTo>
                    <a:pt x="232" y="204"/>
                  </a:lnTo>
                  <a:lnTo>
                    <a:pt x="234" y="202"/>
                  </a:lnTo>
                  <a:lnTo>
                    <a:pt x="232" y="198"/>
                  </a:lnTo>
                  <a:lnTo>
                    <a:pt x="232" y="196"/>
                  </a:lnTo>
                  <a:lnTo>
                    <a:pt x="230" y="194"/>
                  </a:lnTo>
                  <a:lnTo>
                    <a:pt x="218" y="172"/>
                  </a:lnTo>
                  <a:lnTo>
                    <a:pt x="206" y="152"/>
                  </a:lnTo>
                  <a:lnTo>
                    <a:pt x="206" y="120"/>
                  </a:lnTo>
                  <a:lnTo>
                    <a:pt x="216" y="104"/>
                  </a:lnTo>
                  <a:lnTo>
                    <a:pt x="218" y="80"/>
                  </a:lnTo>
                  <a:lnTo>
                    <a:pt x="216" y="76"/>
                  </a:lnTo>
                  <a:lnTo>
                    <a:pt x="212" y="70"/>
                  </a:lnTo>
                  <a:lnTo>
                    <a:pt x="206" y="62"/>
                  </a:lnTo>
                  <a:lnTo>
                    <a:pt x="196" y="54"/>
                  </a:lnTo>
                  <a:lnTo>
                    <a:pt x="184" y="52"/>
                  </a:lnTo>
                  <a:lnTo>
                    <a:pt x="182" y="50"/>
                  </a:lnTo>
                  <a:lnTo>
                    <a:pt x="180" y="50"/>
                  </a:lnTo>
                  <a:lnTo>
                    <a:pt x="176" y="48"/>
                  </a:lnTo>
                  <a:lnTo>
                    <a:pt x="172" y="48"/>
                  </a:lnTo>
                  <a:lnTo>
                    <a:pt x="170" y="46"/>
                  </a:lnTo>
                  <a:lnTo>
                    <a:pt x="160" y="44"/>
                  </a:lnTo>
                  <a:lnTo>
                    <a:pt x="144" y="44"/>
                  </a:lnTo>
                  <a:lnTo>
                    <a:pt x="126" y="54"/>
                  </a:lnTo>
                  <a:lnTo>
                    <a:pt x="124" y="56"/>
                  </a:lnTo>
                  <a:lnTo>
                    <a:pt x="122" y="56"/>
                  </a:lnTo>
                  <a:lnTo>
                    <a:pt x="118" y="58"/>
                  </a:lnTo>
                  <a:lnTo>
                    <a:pt x="112" y="58"/>
                  </a:lnTo>
                  <a:lnTo>
                    <a:pt x="102" y="58"/>
                  </a:lnTo>
                  <a:lnTo>
                    <a:pt x="100" y="60"/>
                  </a:lnTo>
                  <a:lnTo>
                    <a:pt x="98" y="60"/>
                  </a:lnTo>
                  <a:lnTo>
                    <a:pt x="96" y="58"/>
                  </a:lnTo>
                  <a:lnTo>
                    <a:pt x="90" y="56"/>
                  </a:lnTo>
                  <a:lnTo>
                    <a:pt x="82" y="50"/>
                  </a:lnTo>
                  <a:lnTo>
                    <a:pt x="76" y="40"/>
                  </a:lnTo>
                  <a:lnTo>
                    <a:pt x="72" y="26"/>
                  </a:lnTo>
                  <a:lnTo>
                    <a:pt x="62" y="12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4" y="4"/>
                  </a:lnTo>
                  <a:lnTo>
                    <a:pt x="52" y="0"/>
                  </a:lnTo>
                  <a:lnTo>
                    <a:pt x="38" y="16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2" y="14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12" y="38"/>
                  </a:lnTo>
                  <a:lnTo>
                    <a:pt x="12" y="40"/>
                  </a:lnTo>
                  <a:lnTo>
                    <a:pt x="10" y="42"/>
                  </a:lnTo>
                  <a:lnTo>
                    <a:pt x="14" y="4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1" name="Freeform 259"/>
            <p:cNvSpPr>
              <a:spLocks/>
            </p:cNvSpPr>
            <p:nvPr/>
          </p:nvSpPr>
          <p:spPr bwMode="gray">
            <a:xfrm>
              <a:off x="805531" y="4920418"/>
              <a:ext cx="52147" cy="36757"/>
            </a:xfrm>
            <a:custGeom>
              <a:avLst/>
              <a:gdLst>
                <a:gd name="T0" fmla="*/ 7516257 w 28"/>
                <a:gd name="T1" fmla="*/ 32749815 h 22"/>
                <a:gd name="T2" fmla="*/ 15034452 w 28"/>
                <a:gd name="T3" fmla="*/ 72048866 h 22"/>
                <a:gd name="T4" fmla="*/ 105237291 w 28"/>
                <a:gd name="T5" fmla="*/ 13100286 h 22"/>
                <a:gd name="T6" fmla="*/ 97721036 w 28"/>
                <a:gd name="T7" fmla="*/ 6549238 h 22"/>
                <a:gd name="T8" fmla="*/ 97721036 w 28"/>
                <a:gd name="T9" fmla="*/ 6549238 h 22"/>
                <a:gd name="T10" fmla="*/ 90202842 w 28"/>
                <a:gd name="T11" fmla="*/ 0 h 22"/>
                <a:gd name="T12" fmla="*/ 82686588 w 28"/>
                <a:gd name="T13" fmla="*/ 0 h 22"/>
                <a:gd name="T14" fmla="*/ 75170333 w 28"/>
                <a:gd name="T15" fmla="*/ 0 h 22"/>
                <a:gd name="T16" fmla="*/ 52619615 w 28"/>
                <a:gd name="T17" fmla="*/ 6549238 h 22"/>
                <a:gd name="T18" fmla="*/ 0 w 28"/>
                <a:gd name="T19" fmla="*/ 26198762 h 22"/>
                <a:gd name="T20" fmla="*/ 7516257 w 28"/>
                <a:gd name="T21" fmla="*/ 32749815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"/>
                <a:gd name="T34" fmla="*/ 0 h 22"/>
                <a:gd name="T35" fmla="*/ 28 w 28"/>
                <a:gd name="T36" fmla="*/ 22 h 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" h="22">
                  <a:moveTo>
                    <a:pt x="2" y="10"/>
                  </a:moveTo>
                  <a:lnTo>
                    <a:pt x="4" y="22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4" y="2"/>
                  </a:lnTo>
                  <a:lnTo>
                    <a:pt x="0" y="8"/>
                  </a:lnTo>
                  <a:lnTo>
                    <a:pt x="2" y="1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2" name="Freeform 260"/>
            <p:cNvSpPr>
              <a:spLocks/>
            </p:cNvSpPr>
            <p:nvPr/>
          </p:nvSpPr>
          <p:spPr bwMode="gray">
            <a:xfrm>
              <a:off x="330069" y="3960314"/>
              <a:ext cx="483130" cy="410213"/>
            </a:xfrm>
            <a:custGeom>
              <a:avLst/>
              <a:gdLst>
                <a:gd name="T0" fmla="*/ 0 w 260"/>
                <a:gd name="T1" fmla="*/ 419189460 h 246"/>
                <a:gd name="T2" fmla="*/ 75167868 w 260"/>
                <a:gd name="T3" fmla="*/ 373341360 h 246"/>
                <a:gd name="T4" fmla="*/ 323223956 w 260"/>
                <a:gd name="T5" fmla="*/ 301292795 h 246"/>
                <a:gd name="T6" fmla="*/ 330742096 w 260"/>
                <a:gd name="T7" fmla="*/ 248893675 h 246"/>
                <a:gd name="T8" fmla="*/ 353292642 w 260"/>
                <a:gd name="T9" fmla="*/ 235795195 h 246"/>
                <a:gd name="T10" fmla="*/ 383359389 w 260"/>
                <a:gd name="T11" fmla="*/ 235795195 h 246"/>
                <a:gd name="T12" fmla="*/ 405909934 w 260"/>
                <a:gd name="T13" fmla="*/ 235795195 h 246"/>
                <a:gd name="T14" fmla="*/ 383359389 w 260"/>
                <a:gd name="T15" fmla="*/ 209594730 h 246"/>
                <a:gd name="T16" fmla="*/ 368325046 w 260"/>
                <a:gd name="T17" fmla="*/ 183396074 h 246"/>
                <a:gd name="T18" fmla="*/ 368325046 w 260"/>
                <a:gd name="T19" fmla="*/ 150646398 h 246"/>
                <a:gd name="T20" fmla="*/ 360808844 w 260"/>
                <a:gd name="T21" fmla="*/ 117896693 h 246"/>
                <a:gd name="T22" fmla="*/ 338258299 w 260"/>
                <a:gd name="T23" fmla="*/ 98247249 h 246"/>
                <a:gd name="T24" fmla="*/ 323223956 w 260"/>
                <a:gd name="T25" fmla="*/ 98247249 h 246"/>
                <a:gd name="T26" fmla="*/ 345774501 w 260"/>
                <a:gd name="T27" fmla="*/ 85148826 h 246"/>
                <a:gd name="T28" fmla="*/ 435976681 w 260"/>
                <a:gd name="T29" fmla="*/ 52399135 h 246"/>
                <a:gd name="T30" fmla="*/ 473561570 w 260"/>
                <a:gd name="T31" fmla="*/ 45848114 h 246"/>
                <a:gd name="T32" fmla="*/ 511144640 w 260"/>
                <a:gd name="T33" fmla="*/ 32749691 h 246"/>
                <a:gd name="T34" fmla="*/ 533695185 w 260"/>
                <a:gd name="T35" fmla="*/ 26198663 h 246"/>
                <a:gd name="T36" fmla="*/ 556245731 w 260"/>
                <a:gd name="T37" fmla="*/ 26198663 h 246"/>
                <a:gd name="T38" fmla="*/ 638931709 w 260"/>
                <a:gd name="T39" fmla="*/ 13100236 h 246"/>
                <a:gd name="T40" fmla="*/ 744168233 w 260"/>
                <a:gd name="T41" fmla="*/ 6549213 h 246"/>
                <a:gd name="T42" fmla="*/ 759200637 w 260"/>
                <a:gd name="T43" fmla="*/ 0 h 246"/>
                <a:gd name="T44" fmla="*/ 789269323 w 260"/>
                <a:gd name="T45" fmla="*/ 6549213 h 246"/>
                <a:gd name="T46" fmla="*/ 811819868 w 260"/>
                <a:gd name="T47" fmla="*/ 13100236 h 246"/>
                <a:gd name="T48" fmla="*/ 819336070 w 260"/>
                <a:gd name="T49" fmla="*/ 26198663 h 246"/>
                <a:gd name="T50" fmla="*/ 811819868 w 260"/>
                <a:gd name="T51" fmla="*/ 45848114 h 246"/>
                <a:gd name="T52" fmla="*/ 811819868 w 260"/>
                <a:gd name="T53" fmla="*/ 78597805 h 246"/>
                <a:gd name="T54" fmla="*/ 804301727 w 260"/>
                <a:gd name="T55" fmla="*/ 91698037 h 246"/>
                <a:gd name="T56" fmla="*/ 796785525 w 260"/>
                <a:gd name="T57" fmla="*/ 111347481 h 246"/>
                <a:gd name="T58" fmla="*/ 789269323 w 260"/>
                <a:gd name="T59" fmla="*/ 117896693 h 246"/>
                <a:gd name="T60" fmla="*/ 789269323 w 260"/>
                <a:gd name="T61" fmla="*/ 130996954 h 246"/>
                <a:gd name="T62" fmla="*/ 796785525 w 260"/>
                <a:gd name="T63" fmla="*/ 150646398 h 246"/>
                <a:gd name="T64" fmla="*/ 804301727 w 260"/>
                <a:gd name="T65" fmla="*/ 163746630 h 246"/>
                <a:gd name="T66" fmla="*/ 804301727 w 260"/>
                <a:gd name="T67" fmla="*/ 176845053 h 246"/>
                <a:gd name="T68" fmla="*/ 811819868 w 260"/>
                <a:gd name="T69" fmla="*/ 196494497 h 246"/>
                <a:gd name="T70" fmla="*/ 819336070 w 260"/>
                <a:gd name="T71" fmla="*/ 196494497 h 246"/>
                <a:gd name="T72" fmla="*/ 826852273 w 260"/>
                <a:gd name="T73" fmla="*/ 209594730 h 246"/>
                <a:gd name="T74" fmla="*/ 841886616 w 260"/>
                <a:gd name="T75" fmla="*/ 288192563 h 246"/>
                <a:gd name="T76" fmla="*/ 879471504 w 260"/>
                <a:gd name="T77" fmla="*/ 360241127 h 246"/>
                <a:gd name="T78" fmla="*/ 879471504 w 260"/>
                <a:gd name="T79" fmla="*/ 360241127 h 246"/>
                <a:gd name="T80" fmla="*/ 879471504 w 260"/>
                <a:gd name="T81" fmla="*/ 379890572 h 246"/>
                <a:gd name="T82" fmla="*/ 886987706 w 260"/>
                <a:gd name="T83" fmla="*/ 412640248 h 246"/>
                <a:gd name="T84" fmla="*/ 894503908 w 260"/>
                <a:gd name="T85" fmla="*/ 438838904 h 246"/>
                <a:gd name="T86" fmla="*/ 894503908 w 260"/>
                <a:gd name="T87" fmla="*/ 451939136 h 246"/>
                <a:gd name="T88" fmla="*/ 902022049 w 260"/>
                <a:gd name="T89" fmla="*/ 465039369 h 246"/>
                <a:gd name="T90" fmla="*/ 917054453 w 260"/>
                <a:gd name="T91" fmla="*/ 478139715 h 246"/>
                <a:gd name="T92" fmla="*/ 917054453 w 260"/>
                <a:gd name="T93" fmla="*/ 504338370 h 246"/>
                <a:gd name="T94" fmla="*/ 909538251 w 260"/>
                <a:gd name="T95" fmla="*/ 543637258 h 246"/>
                <a:gd name="T96" fmla="*/ 917054453 w 260"/>
                <a:gd name="T97" fmla="*/ 550186470 h 246"/>
                <a:gd name="T98" fmla="*/ 924572594 w 260"/>
                <a:gd name="T99" fmla="*/ 569835914 h 246"/>
                <a:gd name="T100" fmla="*/ 924572594 w 260"/>
                <a:gd name="T101" fmla="*/ 589485358 h 246"/>
                <a:gd name="T102" fmla="*/ 939604998 w 260"/>
                <a:gd name="T103" fmla="*/ 609136612 h 246"/>
                <a:gd name="T104" fmla="*/ 721617688 w 260"/>
                <a:gd name="T105" fmla="*/ 772881376 h 246"/>
                <a:gd name="T106" fmla="*/ 556245731 w 260"/>
                <a:gd name="T107" fmla="*/ 753231932 h 246"/>
                <a:gd name="T108" fmla="*/ 15034347 w 260"/>
                <a:gd name="T109" fmla="*/ 471588580 h 2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60"/>
                <a:gd name="T166" fmla="*/ 0 h 246"/>
                <a:gd name="T167" fmla="*/ 260 w 260"/>
                <a:gd name="T168" fmla="*/ 246 h 24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60" h="246">
                  <a:moveTo>
                    <a:pt x="4" y="144"/>
                  </a:moveTo>
                  <a:lnTo>
                    <a:pt x="0" y="128"/>
                  </a:lnTo>
                  <a:lnTo>
                    <a:pt x="12" y="122"/>
                  </a:lnTo>
                  <a:lnTo>
                    <a:pt x="20" y="114"/>
                  </a:lnTo>
                  <a:lnTo>
                    <a:pt x="34" y="110"/>
                  </a:lnTo>
                  <a:lnTo>
                    <a:pt x="86" y="92"/>
                  </a:lnTo>
                  <a:lnTo>
                    <a:pt x="88" y="80"/>
                  </a:lnTo>
                  <a:lnTo>
                    <a:pt x="88" y="76"/>
                  </a:lnTo>
                  <a:lnTo>
                    <a:pt x="92" y="74"/>
                  </a:lnTo>
                  <a:lnTo>
                    <a:pt x="94" y="72"/>
                  </a:lnTo>
                  <a:lnTo>
                    <a:pt x="98" y="72"/>
                  </a:lnTo>
                  <a:lnTo>
                    <a:pt x="102" y="72"/>
                  </a:lnTo>
                  <a:lnTo>
                    <a:pt x="106" y="72"/>
                  </a:lnTo>
                  <a:lnTo>
                    <a:pt x="108" y="72"/>
                  </a:lnTo>
                  <a:lnTo>
                    <a:pt x="110" y="72"/>
                  </a:lnTo>
                  <a:lnTo>
                    <a:pt x="102" y="64"/>
                  </a:lnTo>
                  <a:lnTo>
                    <a:pt x="100" y="60"/>
                  </a:lnTo>
                  <a:lnTo>
                    <a:pt x="98" y="56"/>
                  </a:lnTo>
                  <a:lnTo>
                    <a:pt x="98" y="52"/>
                  </a:lnTo>
                  <a:lnTo>
                    <a:pt x="98" y="46"/>
                  </a:lnTo>
                  <a:lnTo>
                    <a:pt x="98" y="40"/>
                  </a:lnTo>
                  <a:lnTo>
                    <a:pt x="96" y="36"/>
                  </a:lnTo>
                  <a:lnTo>
                    <a:pt x="94" y="32"/>
                  </a:lnTo>
                  <a:lnTo>
                    <a:pt x="90" y="30"/>
                  </a:lnTo>
                  <a:lnTo>
                    <a:pt x="88" y="30"/>
                  </a:lnTo>
                  <a:lnTo>
                    <a:pt x="86" y="30"/>
                  </a:lnTo>
                  <a:lnTo>
                    <a:pt x="88" y="28"/>
                  </a:lnTo>
                  <a:lnTo>
                    <a:pt x="92" y="26"/>
                  </a:lnTo>
                  <a:lnTo>
                    <a:pt x="94" y="24"/>
                  </a:lnTo>
                  <a:lnTo>
                    <a:pt x="116" y="16"/>
                  </a:lnTo>
                  <a:lnTo>
                    <a:pt x="120" y="14"/>
                  </a:lnTo>
                  <a:lnTo>
                    <a:pt x="126" y="14"/>
                  </a:lnTo>
                  <a:lnTo>
                    <a:pt x="130" y="12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58" y="4"/>
                  </a:lnTo>
                  <a:lnTo>
                    <a:pt x="170" y="4"/>
                  </a:lnTo>
                  <a:lnTo>
                    <a:pt x="176" y="4"/>
                  </a:lnTo>
                  <a:lnTo>
                    <a:pt x="198" y="2"/>
                  </a:lnTo>
                  <a:lnTo>
                    <a:pt x="202" y="0"/>
                  </a:lnTo>
                  <a:lnTo>
                    <a:pt x="206" y="0"/>
                  </a:lnTo>
                  <a:lnTo>
                    <a:pt x="210" y="2"/>
                  </a:lnTo>
                  <a:lnTo>
                    <a:pt x="214" y="2"/>
                  </a:lnTo>
                  <a:lnTo>
                    <a:pt x="216" y="4"/>
                  </a:lnTo>
                  <a:lnTo>
                    <a:pt x="220" y="8"/>
                  </a:lnTo>
                  <a:lnTo>
                    <a:pt x="218" y="8"/>
                  </a:lnTo>
                  <a:lnTo>
                    <a:pt x="218" y="10"/>
                  </a:lnTo>
                  <a:lnTo>
                    <a:pt x="216" y="14"/>
                  </a:lnTo>
                  <a:lnTo>
                    <a:pt x="216" y="18"/>
                  </a:lnTo>
                  <a:lnTo>
                    <a:pt x="216" y="24"/>
                  </a:lnTo>
                  <a:lnTo>
                    <a:pt x="214" y="24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2" y="34"/>
                  </a:lnTo>
                  <a:lnTo>
                    <a:pt x="210" y="34"/>
                  </a:lnTo>
                  <a:lnTo>
                    <a:pt x="210" y="36"/>
                  </a:lnTo>
                  <a:lnTo>
                    <a:pt x="210" y="38"/>
                  </a:lnTo>
                  <a:lnTo>
                    <a:pt x="210" y="40"/>
                  </a:lnTo>
                  <a:lnTo>
                    <a:pt x="212" y="44"/>
                  </a:lnTo>
                  <a:lnTo>
                    <a:pt x="212" y="46"/>
                  </a:lnTo>
                  <a:lnTo>
                    <a:pt x="212" y="48"/>
                  </a:lnTo>
                  <a:lnTo>
                    <a:pt x="214" y="50"/>
                  </a:lnTo>
                  <a:lnTo>
                    <a:pt x="214" y="52"/>
                  </a:lnTo>
                  <a:lnTo>
                    <a:pt x="214" y="54"/>
                  </a:lnTo>
                  <a:lnTo>
                    <a:pt x="214" y="56"/>
                  </a:lnTo>
                  <a:lnTo>
                    <a:pt x="216" y="60"/>
                  </a:lnTo>
                  <a:lnTo>
                    <a:pt x="218" y="60"/>
                  </a:lnTo>
                  <a:lnTo>
                    <a:pt x="220" y="62"/>
                  </a:lnTo>
                  <a:lnTo>
                    <a:pt x="220" y="64"/>
                  </a:lnTo>
                  <a:lnTo>
                    <a:pt x="222" y="74"/>
                  </a:lnTo>
                  <a:lnTo>
                    <a:pt x="224" y="88"/>
                  </a:lnTo>
                  <a:lnTo>
                    <a:pt x="228" y="102"/>
                  </a:lnTo>
                  <a:lnTo>
                    <a:pt x="234" y="110"/>
                  </a:lnTo>
                  <a:lnTo>
                    <a:pt x="234" y="112"/>
                  </a:lnTo>
                  <a:lnTo>
                    <a:pt x="234" y="116"/>
                  </a:lnTo>
                  <a:lnTo>
                    <a:pt x="234" y="120"/>
                  </a:lnTo>
                  <a:lnTo>
                    <a:pt x="236" y="126"/>
                  </a:lnTo>
                  <a:lnTo>
                    <a:pt x="236" y="130"/>
                  </a:lnTo>
                  <a:lnTo>
                    <a:pt x="238" y="134"/>
                  </a:lnTo>
                  <a:lnTo>
                    <a:pt x="238" y="138"/>
                  </a:lnTo>
                  <a:lnTo>
                    <a:pt x="238" y="140"/>
                  </a:lnTo>
                  <a:lnTo>
                    <a:pt x="240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50"/>
                  </a:lnTo>
                  <a:lnTo>
                    <a:pt x="244" y="154"/>
                  </a:lnTo>
                  <a:lnTo>
                    <a:pt x="246" y="158"/>
                  </a:lnTo>
                  <a:lnTo>
                    <a:pt x="242" y="166"/>
                  </a:lnTo>
                  <a:lnTo>
                    <a:pt x="244" y="168"/>
                  </a:lnTo>
                  <a:lnTo>
                    <a:pt x="246" y="170"/>
                  </a:lnTo>
                  <a:lnTo>
                    <a:pt x="246" y="174"/>
                  </a:lnTo>
                  <a:lnTo>
                    <a:pt x="246" y="176"/>
                  </a:lnTo>
                  <a:lnTo>
                    <a:pt x="246" y="180"/>
                  </a:lnTo>
                  <a:lnTo>
                    <a:pt x="248" y="184"/>
                  </a:lnTo>
                  <a:lnTo>
                    <a:pt x="250" y="186"/>
                  </a:lnTo>
                  <a:lnTo>
                    <a:pt x="260" y="200"/>
                  </a:lnTo>
                  <a:lnTo>
                    <a:pt x="192" y="236"/>
                  </a:lnTo>
                  <a:lnTo>
                    <a:pt x="152" y="246"/>
                  </a:lnTo>
                  <a:lnTo>
                    <a:pt x="148" y="230"/>
                  </a:lnTo>
                  <a:lnTo>
                    <a:pt x="120" y="230"/>
                  </a:lnTo>
                  <a:lnTo>
                    <a:pt x="4" y="14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3" name="Freeform 261"/>
            <p:cNvSpPr>
              <a:spLocks/>
            </p:cNvSpPr>
            <p:nvPr/>
          </p:nvSpPr>
          <p:spPr bwMode="gray">
            <a:xfrm>
              <a:off x="129148" y="4189680"/>
              <a:ext cx="208589" cy="163203"/>
            </a:xfrm>
            <a:custGeom>
              <a:avLst/>
              <a:gdLst>
                <a:gd name="T0" fmla="*/ 0 w 112"/>
                <a:gd name="T1" fmla="*/ 294743349 h 98"/>
                <a:gd name="T2" fmla="*/ 7516222 w 112"/>
                <a:gd name="T3" fmla="*/ 268542905 h 98"/>
                <a:gd name="T4" fmla="*/ 22550607 w 112"/>
                <a:gd name="T5" fmla="*/ 242344270 h 98"/>
                <a:gd name="T6" fmla="*/ 60135592 w 112"/>
                <a:gd name="T7" fmla="*/ 222694785 h 98"/>
                <a:gd name="T8" fmla="*/ 105236806 w 112"/>
                <a:gd name="T9" fmla="*/ 209594563 h 98"/>
                <a:gd name="T10" fmla="*/ 120269246 w 112"/>
                <a:gd name="T11" fmla="*/ 196494341 h 98"/>
                <a:gd name="T12" fmla="*/ 120269246 w 112"/>
                <a:gd name="T13" fmla="*/ 183395928 h 98"/>
                <a:gd name="T14" fmla="*/ 105236806 w 112"/>
                <a:gd name="T15" fmla="*/ 176844912 h 98"/>
                <a:gd name="T16" fmla="*/ 90202427 w 112"/>
                <a:gd name="T17" fmla="*/ 137546055 h 98"/>
                <a:gd name="T18" fmla="*/ 112753026 w 112"/>
                <a:gd name="T19" fmla="*/ 104798186 h 98"/>
                <a:gd name="T20" fmla="*/ 150338034 w 112"/>
                <a:gd name="T21" fmla="*/ 85148758 h 98"/>
                <a:gd name="T22" fmla="*/ 172888634 w 112"/>
                <a:gd name="T23" fmla="*/ 78597742 h 98"/>
                <a:gd name="T24" fmla="*/ 187921074 w 112"/>
                <a:gd name="T25" fmla="*/ 52399093 h 98"/>
                <a:gd name="T26" fmla="*/ 195439233 w 112"/>
                <a:gd name="T27" fmla="*/ 32749665 h 98"/>
                <a:gd name="T28" fmla="*/ 210473612 w 112"/>
                <a:gd name="T29" fmla="*/ 13100226 h 98"/>
                <a:gd name="T30" fmla="*/ 248056651 w 112"/>
                <a:gd name="T31" fmla="*/ 0 h 98"/>
                <a:gd name="T32" fmla="*/ 420945285 w 112"/>
                <a:gd name="T33" fmla="*/ 65497520 h 98"/>
                <a:gd name="T34" fmla="*/ 330742888 w 112"/>
                <a:gd name="T35" fmla="*/ 65497520 h 98"/>
                <a:gd name="T36" fmla="*/ 323226668 w 112"/>
                <a:gd name="T37" fmla="*/ 58948299 h 98"/>
                <a:gd name="T38" fmla="*/ 308192289 w 112"/>
                <a:gd name="T39" fmla="*/ 65497520 h 98"/>
                <a:gd name="T40" fmla="*/ 308192289 w 112"/>
                <a:gd name="T41" fmla="*/ 85148758 h 98"/>
                <a:gd name="T42" fmla="*/ 300676069 w 112"/>
                <a:gd name="T43" fmla="*/ 124447643 h 98"/>
                <a:gd name="T44" fmla="*/ 300676069 w 112"/>
                <a:gd name="T45" fmla="*/ 163746500 h 98"/>
                <a:gd name="T46" fmla="*/ 300676069 w 112"/>
                <a:gd name="T47" fmla="*/ 176844912 h 98"/>
                <a:gd name="T48" fmla="*/ 300676069 w 112"/>
                <a:gd name="T49" fmla="*/ 183395928 h 98"/>
                <a:gd name="T50" fmla="*/ 293157910 w 112"/>
                <a:gd name="T51" fmla="*/ 196494341 h 98"/>
                <a:gd name="T52" fmla="*/ 285641690 w 112"/>
                <a:gd name="T53" fmla="*/ 196494341 h 98"/>
                <a:gd name="T54" fmla="*/ 270607311 w 112"/>
                <a:gd name="T55" fmla="*/ 196494341 h 98"/>
                <a:gd name="T56" fmla="*/ 248056651 w 112"/>
                <a:gd name="T57" fmla="*/ 196494341 h 98"/>
                <a:gd name="T58" fmla="*/ 233024211 w 112"/>
                <a:gd name="T59" fmla="*/ 209594563 h 98"/>
                <a:gd name="T60" fmla="*/ 225506052 w 112"/>
                <a:gd name="T61" fmla="*/ 242344270 h 98"/>
                <a:gd name="T62" fmla="*/ 0 w 112"/>
                <a:gd name="T63" fmla="*/ 307841761 h 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12"/>
                <a:gd name="T97" fmla="*/ 0 h 98"/>
                <a:gd name="T98" fmla="*/ 112 w 112"/>
                <a:gd name="T99" fmla="*/ 98 h 9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12" h="98">
                  <a:moveTo>
                    <a:pt x="0" y="94"/>
                  </a:moveTo>
                  <a:lnTo>
                    <a:pt x="0" y="90"/>
                  </a:lnTo>
                  <a:lnTo>
                    <a:pt x="0" y="86"/>
                  </a:lnTo>
                  <a:lnTo>
                    <a:pt x="2" y="82"/>
                  </a:lnTo>
                  <a:lnTo>
                    <a:pt x="4" y="78"/>
                  </a:lnTo>
                  <a:lnTo>
                    <a:pt x="6" y="74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2" y="66"/>
                  </a:lnTo>
                  <a:lnTo>
                    <a:pt x="28" y="64"/>
                  </a:lnTo>
                  <a:lnTo>
                    <a:pt x="32" y="62"/>
                  </a:lnTo>
                  <a:lnTo>
                    <a:pt x="32" y="60"/>
                  </a:lnTo>
                  <a:lnTo>
                    <a:pt x="32" y="58"/>
                  </a:lnTo>
                  <a:lnTo>
                    <a:pt x="32" y="56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24" y="42"/>
                  </a:lnTo>
                  <a:lnTo>
                    <a:pt x="28" y="36"/>
                  </a:lnTo>
                  <a:lnTo>
                    <a:pt x="30" y="32"/>
                  </a:lnTo>
                  <a:lnTo>
                    <a:pt x="36" y="28"/>
                  </a:lnTo>
                  <a:lnTo>
                    <a:pt x="40" y="26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50" y="16"/>
                  </a:lnTo>
                  <a:lnTo>
                    <a:pt x="52" y="12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6" y="4"/>
                  </a:lnTo>
                  <a:lnTo>
                    <a:pt x="60" y="0"/>
                  </a:lnTo>
                  <a:lnTo>
                    <a:pt x="66" y="0"/>
                  </a:lnTo>
                  <a:lnTo>
                    <a:pt x="112" y="6"/>
                  </a:lnTo>
                  <a:lnTo>
                    <a:pt x="112" y="20"/>
                  </a:lnTo>
                  <a:lnTo>
                    <a:pt x="88" y="20"/>
                  </a:lnTo>
                  <a:lnTo>
                    <a:pt x="86" y="18"/>
                  </a:lnTo>
                  <a:lnTo>
                    <a:pt x="84" y="18"/>
                  </a:lnTo>
                  <a:lnTo>
                    <a:pt x="82" y="20"/>
                  </a:lnTo>
                  <a:lnTo>
                    <a:pt x="82" y="22"/>
                  </a:lnTo>
                  <a:lnTo>
                    <a:pt x="82" y="26"/>
                  </a:lnTo>
                  <a:lnTo>
                    <a:pt x="82" y="30"/>
                  </a:lnTo>
                  <a:lnTo>
                    <a:pt x="80" y="38"/>
                  </a:lnTo>
                  <a:lnTo>
                    <a:pt x="80" y="44"/>
                  </a:lnTo>
                  <a:lnTo>
                    <a:pt x="80" y="50"/>
                  </a:lnTo>
                  <a:lnTo>
                    <a:pt x="80" y="54"/>
                  </a:lnTo>
                  <a:lnTo>
                    <a:pt x="80" y="56"/>
                  </a:lnTo>
                  <a:lnTo>
                    <a:pt x="80" y="58"/>
                  </a:lnTo>
                  <a:lnTo>
                    <a:pt x="78" y="60"/>
                  </a:lnTo>
                  <a:lnTo>
                    <a:pt x="76" y="60"/>
                  </a:lnTo>
                  <a:lnTo>
                    <a:pt x="74" y="60"/>
                  </a:lnTo>
                  <a:lnTo>
                    <a:pt x="72" y="60"/>
                  </a:lnTo>
                  <a:lnTo>
                    <a:pt x="70" y="60"/>
                  </a:lnTo>
                  <a:lnTo>
                    <a:pt x="66" y="60"/>
                  </a:lnTo>
                  <a:lnTo>
                    <a:pt x="64" y="62"/>
                  </a:lnTo>
                  <a:lnTo>
                    <a:pt x="62" y="64"/>
                  </a:lnTo>
                  <a:lnTo>
                    <a:pt x="60" y="68"/>
                  </a:lnTo>
                  <a:lnTo>
                    <a:pt x="60" y="74"/>
                  </a:lnTo>
                  <a:lnTo>
                    <a:pt x="58" y="98"/>
                  </a:lnTo>
                  <a:lnTo>
                    <a:pt x="0" y="9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4" name="Freeform 262"/>
            <p:cNvSpPr>
              <a:spLocks/>
            </p:cNvSpPr>
            <p:nvPr/>
          </p:nvSpPr>
          <p:spPr bwMode="gray">
            <a:xfrm>
              <a:off x="118412" y="4199973"/>
              <a:ext cx="292946" cy="302881"/>
            </a:xfrm>
            <a:custGeom>
              <a:avLst/>
              <a:gdLst>
                <a:gd name="T0" fmla="*/ 15034342 w 158"/>
                <a:gd name="T1" fmla="*/ 517438851 h 182"/>
                <a:gd name="T2" fmla="*/ 37584890 w 158"/>
                <a:gd name="T3" fmla="*/ 491238374 h 182"/>
                <a:gd name="T4" fmla="*/ 52617290 w 158"/>
                <a:gd name="T5" fmla="*/ 478139944 h 182"/>
                <a:gd name="T6" fmla="*/ 67651643 w 158"/>
                <a:gd name="T7" fmla="*/ 465039592 h 182"/>
                <a:gd name="T8" fmla="*/ 67651643 w 158"/>
                <a:gd name="T9" fmla="*/ 432289900 h 182"/>
                <a:gd name="T10" fmla="*/ 52617290 w 158"/>
                <a:gd name="T11" fmla="*/ 406091232 h 182"/>
                <a:gd name="T12" fmla="*/ 45101090 w 158"/>
                <a:gd name="T13" fmla="*/ 392990993 h 182"/>
                <a:gd name="T14" fmla="*/ 60135428 w 158"/>
                <a:gd name="T15" fmla="*/ 314393179 h 182"/>
                <a:gd name="T16" fmla="*/ 52617290 w 158"/>
                <a:gd name="T17" fmla="*/ 288192701 h 182"/>
                <a:gd name="T18" fmla="*/ 248055972 w 158"/>
                <a:gd name="T19" fmla="*/ 222695069 h 182"/>
                <a:gd name="T20" fmla="*/ 255572232 w 158"/>
                <a:gd name="T21" fmla="*/ 189945377 h 182"/>
                <a:gd name="T22" fmla="*/ 270606570 w 158"/>
                <a:gd name="T23" fmla="*/ 176845138 h 182"/>
                <a:gd name="T24" fmla="*/ 293157108 w 158"/>
                <a:gd name="T25" fmla="*/ 176845138 h 182"/>
                <a:gd name="T26" fmla="*/ 308189507 w 158"/>
                <a:gd name="T27" fmla="*/ 176845138 h 182"/>
                <a:gd name="T28" fmla="*/ 315707645 w 158"/>
                <a:gd name="T29" fmla="*/ 176845138 h 182"/>
                <a:gd name="T30" fmla="*/ 323223845 w 158"/>
                <a:gd name="T31" fmla="*/ 163746709 h 182"/>
                <a:gd name="T32" fmla="*/ 323223845 w 158"/>
                <a:gd name="T33" fmla="*/ 157195685 h 182"/>
                <a:gd name="T34" fmla="*/ 323223845 w 158"/>
                <a:gd name="T35" fmla="*/ 144097255 h 182"/>
                <a:gd name="T36" fmla="*/ 323223845 w 158"/>
                <a:gd name="T37" fmla="*/ 104798320 h 182"/>
                <a:gd name="T38" fmla="*/ 330740044 w 158"/>
                <a:gd name="T39" fmla="*/ 65499413 h 182"/>
                <a:gd name="T40" fmla="*/ 330740044 w 158"/>
                <a:gd name="T41" fmla="*/ 45848136 h 182"/>
                <a:gd name="T42" fmla="*/ 345774382 w 158"/>
                <a:gd name="T43" fmla="*/ 39298921 h 182"/>
                <a:gd name="T44" fmla="*/ 353290582 w 158"/>
                <a:gd name="T45" fmla="*/ 45848136 h 182"/>
                <a:gd name="T46" fmla="*/ 443492731 w 158"/>
                <a:gd name="T47" fmla="*/ 45848136 h 182"/>
                <a:gd name="T48" fmla="*/ 443492731 w 158"/>
                <a:gd name="T49" fmla="*/ 0 h 182"/>
                <a:gd name="T50" fmla="*/ 518662603 w 158"/>
                <a:gd name="T51" fmla="*/ 91698081 h 182"/>
                <a:gd name="T52" fmla="*/ 518662603 w 158"/>
                <a:gd name="T53" fmla="*/ 91698081 h 182"/>
                <a:gd name="T54" fmla="*/ 511144465 w 158"/>
                <a:gd name="T55" fmla="*/ 98247296 h 182"/>
                <a:gd name="T56" fmla="*/ 533695002 w 158"/>
                <a:gd name="T57" fmla="*/ 465039592 h 182"/>
                <a:gd name="T58" fmla="*/ 541213140 w 158"/>
                <a:gd name="T59" fmla="*/ 478139944 h 182"/>
                <a:gd name="T60" fmla="*/ 548729340 w 158"/>
                <a:gd name="T61" fmla="*/ 497789398 h 182"/>
                <a:gd name="T62" fmla="*/ 526178802 w 158"/>
                <a:gd name="T63" fmla="*/ 537088305 h 182"/>
                <a:gd name="T64" fmla="*/ 330740044 w 158"/>
                <a:gd name="T65" fmla="*/ 517438851 h 182"/>
                <a:gd name="T66" fmla="*/ 315707645 w 158"/>
                <a:gd name="T67" fmla="*/ 530537281 h 182"/>
                <a:gd name="T68" fmla="*/ 308189507 w 158"/>
                <a:gd name="T69" fmla="*/ 530537281 h 182"/>
                <a:gd name="T70" fmla="*/ 300673307 w 158"/>
                <a:gd name="T71" fmla="*/ 523988066 h 182"/>
                <a:gd name="T72" fmla="*/ 285640908 w 158"/>
                <a:gd name="T73" fmla="*/ 530537281 h 182"/>
                <a:gd name="T74" fmla="*/ 285640908 w 158"/>
                <a:gd name="T75" fmla="*/ 543637520 h 182"/>
                <a:gd name="T76" fmla="*/ 285640908 w 158"/>
                <a:gd name="T77" fmla="*/ 556737758 h 182"/>
                <a:gd name="T78" fmla="*/ 270606570 w 158"/>
                <a:gd name="T79" fmla="*/ 563286973 h 182"/>
                <a:gd name="T80" fmla="*/ 263090371 w 158"/>
                <a:gd name="T81" fmla="*/ 576387212 h 182"/>
                <a:gd name="T82" fmla="*/ 248055972 w 158"/>
                <a:gd name="T83" fmla="*/ 596036665 h 182"/>
                <a:gd name="T84" fmla="*/ 233021634 w 158"/>
                <a:gd name="T85" fmla="*/ 596036665 h 182"/>
                <a:gd name="T86" fmla="*/ 225505435 w 158"/>
                <a:gd name="T87" fmla="*/ 582936427 h 182"/>
                <a:gd name="T88" fmla="*/ 202954897 w 158"/>
                <a:gd name="T89" fmla="*/ 582936427 h 182"/>
                <a:gd name="T90" fmla="*/ 172888160 w 158"/>
                <a:gd name="T91" fmla="*/ 563286973 h 182"/>
                <a:gd name="T92" fmla="*/ 157853822 w 158"/>
                <a:gd name="T93" fmla="*/ 543637520 h 182"/>
                <a:gd name="T94" fmla="*/ 135303285 w 158"/>
                <a:gd name="T95" fmla="*/ 523988066 h 182"/>
                <a:gd name="T96" fmla="*/ 97718380 w 158"/>
                <a:gd name="T97" fmla="*/ 510887827 h 182"/>
                <a:gd name="T98" fmla="*/ 0 w 158"/>
                <a:gd name="T99" fmla="*/ 537088305 h 18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58"/>
                <a:gd name="T151" fmla="*/ 0 h 182"/>
                <a:gd name="T152" fmla="*/ 158 w 158"/>
                <a:gd name="T153" fmla="*/ 182 h 18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58" h="182">
                  <a:moveTo>
                    <a:pt x="0" y="164"/>
                  </a:moveTo>
                  <a:lnTo>
                    <a:pt x="4" y="158"/>
                  </a:lnTo>
                  <a:lnTo>
                    <a:pt x="6" y="154"/>
                  </a:lnTo>
                  <a:lnTo>
                    <a:pt x="10" y="150"/>
                  </a:lnTo>
                  <a:lnTo>
                    <a:pt x="12" y="148"/>
                  </a:lnTo>
                  <a:lnTo>
                    <a:pt x="14" y="146"/>
                  </a:lnTo>
                  <a:lnTo>
                    <a:pt x="16" y="146"/>
                  </a:lnTo>
                  <a:lnTo>
                    <a:pt x="18" y="142"/>
                  </a:lnTo>
                  <a:lnTo>
                    <a:pt x="18" y="138"/>
                  </a:lnTo>
                  <a:lnTo>
                    <a:pt x="18" y="132"/>
                  </a:lnTo>
                  <a:lnTo>
                    <a:pt x="16" y="128"/>
                  </a:lnTo>
                  <a:lnTo>
                    <a:pt x="14" y="124"/>
                  </a:lnTo>
                  <a:lnTo>
                    <a:pt x="12" y="122"/>
                  </a:lnTo>
                  <a:lnTo>
                    <a:pt x="12" y="120"/>
                  </a:lnTo>
                  <a:lnTo>
                    <a:pt x="6" y="110"/>
                  </a:lnTo>
                  <a:lnTo>
                    <a:pt x="16" y="96"/>
                  </a:lnTo>
                  <a:lnTo>
                    <a:pt x="6" y="88"/>
                  </a:lnTo>
                  <a:lnTo>
                    <a:pt x="14" y="88"/>
                  </a:lnTo>
                  <a:lnTo>
                    <a:pt x="64" y="92"/>
                  </a:lnTo>
                  <a:lnTo>
                    <a:pt x="66" y="68"/>
                  </a:lnTo>
                  <a:lnTo>
                    <a:pt x="66" y="62"/>
                  </a:lnTo>
                  <a:lnTo>
                    <a:pt x="68" y="58"/>
                  </a:lnTo>
                  <a:lnTo>
                    <a:pt x="70" y="56"/>
                  </a:lnTo>
                  <a:lnTo>
                    <a:pt x="72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80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6" y="52"/>
                  </a:lnTo>
                  <a:lnTo>
                    <a:pt x="86" y="50"/>
                  </a:lnTo>
                  <a:lnTo>
                    <a:pt x="86" y="48"/>
                  </a:lnTo>
                  <a:lnTo>
                    <a:pt x="86" y="44"/>
                  </a:lnTo>
                  <a:lnTo>
                    <a:pt x="86" y="38"/>
                  </a:lnTo>
                  <a:lnTo>
                    <a:pt x="86" y="32"/>
                  </a:lnTo>
                  <a:lnTo>
                    <a:pt x="88" y="24"/>
                  </a:lnTo>
                  <a:lnTo>
                    <a:pt x="88" y="20"/>
                  </a:lnTo>
                  <a:lnTo>
                    <a:pt x="88" y="16"/>
                  </a:lnTo>
                  <a:lnTo>
                    <a:pt x="88" y="14"/>
                  </a:lnTo>
                  <a:lnTo>
                    <a:pt x="90" y="12"/>
                  </a:lnTo>
                  <a:lnTo>
                    <a:pt x="92" y="12"/>
                  </a:lnTo>
                  <a:lnTo>
                    <a:pt x="94" y="14"/>
                  </a:lnTo>
                  <a:lnTo>
                    <a:pt x="118" y="14"/>
                  </a:lnTo>
                  <a:lnTo>
                    <a:pt x="118" y="4"/>
                  </a:lnTo>
                  <a:lnTo>
                    <a:pt x="118" y="0"/>
                  </a:lnTo>
                  <a:lnTo>
                    <a:pt x="158" y="28"/>
                  </a:lnTo>
                  <a:lnTo>
                    <a:pt x="138" y="28"/>
                  </a:lnTo>
                  <a:lnTo>
                    <a:pt x="136" y="28"/>
                  </a:lnTo>
                  <a:lnTo>
                    <a:pt x="136" y="30"/>
                  </a:lnTo>
                  <a:lnTo>
                    <a:pt x="136" y="32"/>
                  </a:lnTo>
                  <a:lnTo>
                    <a:pt x="142" y="142"/>
                  </a:lnTo>
                  <a:lnTo>
                    <a:pt x="144" y="146"/>
                  </a:lnTo>
                  <a:lnTo>
                    <a:pt x="144" y="148"/>
                  </a:lnTo>
                  <a:lnTo>
                    <a:pt x="146" y="152"/>
                  </a:lnTo>
                  <a:lnTo>
                    <a:pt x="146" y="156"/>
                  </a:lnTo>
                  <a:lnTo>
                    <a:pt x="140" y="164"/>
                  </a:lnTo>
                  <a:lnTo>
                    <a:pt x="88" y="158"/>
                  </a:lnTo>
                  <a:lnTo>
                    <a:pt x="86" y="160"/>
                  </a:lnTo>
                  <a:lnTo>
                    <a:pt x="84" y="162"/>
                  </a:lnTo>
                  <a:lnTo>
                    <a:pt x="82" y="162"/>
                  </a:lnTo>
                  <a:lnTo>
                    <a:pt x="80" y="160"/>
                  </a:lnTo>
                  <a:lnTo>
                    <a:pt x="78" y="160"/>
                  </a:lnTo>
                  <a:lnTo>
                    <a:pt x="76" y="162"/>
                  </a:lnTo>
                  <a:lnTo>
                    <a:pt x="76" y="166"/>
                  </a:lnTo>
                  <a:lnTo>
                    <a:pt x="76" y="168"/>
                  </a:lnTo>
                  <a:lnTo>
                    <a:pt x="76" y="170"/>
                  </a:lnTo>
                  <a:lnTo>
                    <a:pt x="74" y="172"/>
                  </a:lnTo>
                  <a:lnTo>
                    <a:pt x="72" y="172"/>
                  </a:lnTo>
                  <a:lnTo>
                    <a:pt x="72" y="174"/>
                  </a:lnTo>
                  <a:lnTo>
                    <a:pt x="70" y="176"/>
                  </a:lnTo>
                  <a:lnTo>
                    <a:pt x="68" y="178"/>
                  </a:lnTo>
                  <a:lnTo>
                    <a:pt x="66" y="182"/>
                  </a:lnTo>
                  <a:lnTo>
                    <a:pt x="64" y="182"/>
                  </a:lnTo>
                  <a:lnTo>
                    <a:pt x="62" y="182"/>
                  </a:lnTo>
                  <a:lnTo>
                    <a:pt x="62" y="180"/>
                  </a:lnTo>
                  <a:lnTo>
                    <a:pt x="60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0" y="176"/>
                  </a:lnTo>
                  <a:lnTo>
                    <a:pt x="46" y="172"/>
                  </a:lnTo>
                  <a:lnTo>
                    <a:pt x="44" y="166"/>
                  </a:lnTo>
                  <a:lnTo>
                    <a:pt x="42" y="166"/>
                  </a:lnTo>
                  <a:lnTo>
                    <a:pt x="40" y="162"/>
                  </a:lnTo>
                  <a:lnTo>
                    <a:pt x="36" y="160"/>
                  </a:lnTo>
                  <a:lnTo>
                    <a:pt x="32" y="158"/>
                  </a:lnTo>
                  <a:lnTo>
                    <a:pt x="26" y="156"/>
                  </a:lnTo>
                  <a:lnTo>
                    <a:pt x="20" y="156"/>
                  </a:lnTo>
                  <a:lnTo>
                    <a:pt x="0" y="16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5" name="Freeform 263"/>
            <p:cNvSpPr>
              <a:spLocks/>
            </p:cNvSpPr>
            <p:nvPr/>
          </p:nvSpPr>
          <p:spPr bwMode="gray">
            <a:xfrm>
              <a:off x="144485" y="4529319"/>
              <a:ext cx="73620" cy="47049"/>
            </a:xfrm>
            <a:custGeom>
              <a:avLst/>
              <a:gdLst>
                <a:gd name="T0" fmla="*/ 90202666 w 40"/>
                <a:gd name="T1" fmla="*/ 0 h 28"/>
                <a:gd name="T2" fmla="*/ 90202666 w 40"/>
                <a:gd name="T3" fmla="*/ 0 h 28"/>
                <a:gd name="T4" fmla="*/ 82686426 w 40"/>
                <a:gd name="T5" fmla="*/ 0 h 28"/>
                <a:gd name="T6" fmla="*/ 75170186 w 40"/>
                <a:gd name="T7" fmla="*/ 0 h 28"/>
                <a:gd name="T8" fmla="*/ 67652007 w 40"/>
                <a:gd name="T9" fmla="*/ 6549227 h 28"/>
                <a:gd name="T10" fmla="*/ 52617573 w 40"/>
                <a:gd name="T11" fmla="*/ 6549227 h 28"/>
                <a:gd name="T12" fmla="*/ 30066907 w 40"/>
                <a:gd name="T13" fmla="*/ 13100263 h 28"/>
                <a:gd name="T14" fmla="*/ 0 w 40"/>
                <a:gd name="T15" fmla="*/ 26198717 h 28"/>
                <a:gd name="T16" fmla="*/ 0 w 40"/>
                <a:gd name="T17" fmla="*/ 26198717 h 28"/>
                <a:gd name="T18" fmla="*/ 7516242 w 40"/>
                <a:gd name="T19" fmla="*/ 39298983 h 28"/>
                <a:gd name="T20" fmla="*/ 22550667 w 40"/>
                <a:gd name="T21" fmla="*/ 52399243 h 28"/>
                <a:gd name="T22" fmla="*/ 37585093 w 40"/>
                <a:gd name="T23" fmla="*/ 72048742 h 28"/>
                <a:gd name="T24" fmla="*/ 60135752 w 40"/>
                <a:gd name="T25" fmla="*/ 91698226 h 28"/>
                <a:gd name="T26" fmla="*/ 67652007 w 40"/>
                <a:gd name="T27" fmla="*/ 91698226 h 28"/>
                <a:gd name="T28" fmla="*/ 75170186 w 40"/>
                <a:gd name="T29" fmla="*/ 85149001 h 28"/>
                <a:gd name="T30" fmla="*/ 90202666 w 40"/>
                <a:gd name="T31" fmla="*/ 85149001 h 28"/>
                <a:gd name="T32" fmla="*/ 105237085 w 40"/>
                <a:gd name="T33" fmla="*/ 78597967 h 28"/>
                <a:gd name="T34" fmla="*/ 120271504 w 40"/>
                <a:gd name="T35" fmla="*/ 72048742 h 28"/>
                <a:gd name="T36" fmla="*/ 135304015 w 40"/>
                <a:gd name="T37" fmla="*/ 72048742 h 28"/>
                <a:gd name="T38" fmla="*/ 142822193 w 40"/>
                <a:gd name="T39" fmla="*/ 65499517 h 28"/>
                <a:gd name="T40" fmla="*/ 142822193 w 40"/>
                <a:gd name="T41" fmla="*/ 52399243 h 28"/>
                <a:gd name="T42" fmla="*/ 150338433 w 40"/>
                <a:gd name="T43" fmla="*/ 52399243 h 28"/>
                <a:gd name="T44" fmla="*/ 142822193 w 40"/>
                <a:gd name="T45" fmla="*/ 26198717 h 28"/>
                <a:gd name="T46" fmla="*/ 142822193 w 40"/>
                <a:gd name="T47" fmla="*/ 6549227 h 28"/>
                <a:gd name="T48" fmla="*/ 90202666 w 40"/>
                <a:gd name="T49" fmla="*/ 0 h 2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0"/>
                <a:gd name="T76" fmla="*/ 0 h 28"/>
                <a:gd name="T77" fmla="*/ 40 w 40"/>
                <a:gd name="T78" fmla="*/ 28 h 2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0" h="28">
                  <a:moveTo>
                    <a:pt x="24" y="0"/>
                  </a:move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8" y="4"/>
                  </a:lnTo>
                  <a:lnTo>
                    <a:pt x="0" y="8"/>
                  </a:lnTo>
                  <a:lnTo>
                    <a:pt x="2" y="12"/>
                  </a:lnTo>
                  <a:lnTo>
                    <a:pt x="6" y="16"/>
                  </a:lnTo>
                  <a:lnTo>
                    <a:pt x="10" y="22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20" y="26"/>
                  </a:lnTo>
                  <a:lnTo>
                    <a:pt x="24" y="26"/>
                  </a:lnTo>
                  <a:lnTo>
                    <a:pt x="28" y="24"/>
                  </a:lnTo>
                  <a:lnTo>
                    <a:pt x="32" y="22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38" y="16"/>
                  </a:lnTo>
                  <a:lnTo>
                    <a:pt x="40" y="16"/>
                  </a:lnTo>
                  <a:lnTo>
                    <a:pt x="38" y="8"/>
                  </a:lnTo>
                  <a:lnTo>
                    <a:pt x="38" y="2"/>
                  </a:lnTo>
                  <a:lnTo>
                    <a:pt x="24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6" name="Freeform 264"/>
            <p:cNvSpPr>
              <a:spLocks/>
            </p:cNvSpPr>
            <p:nvPr/>
          </p:nvSpPr>
          <p:spPr bwMode="gray">
            <a:xfrm>
              <a:off x="118412" y="4460215"/>
              <a:ext cx="122700" cy="82337"/>
            </a:xfrm>
            <a:custGeom>
              <a:avLst/>
              <a:gdLst>
                <a:gd name="T0" fmla="*/ 7516209 w 66"/>
                <a:gd name="T1" fmla="*/ 98247525 h 50"/>
                <a:gd name="T2" fmla="*/ 7516209 w 66"/>
                <a:gd name="T3" fmla="*/ 72048796 h 50"/>
                <a:gd name="T4" fmla="*/ 0 w 66"/>
                <a:gd name="T5" fmla="*/ 52399283 h 50"/>
                <a:gd name="T6" fmla="*/ 0 w 66"/>
                <a:gd name="T7" fmla="*/ 32749783 h 50"/>
                <a:gd name="T8" fmla="*/ 0 w 66"/>
                <a:gd name="T9" fmla="*/ 19649507 h 50"/>
                <a:gd name="T10" fmla="*/ 7516209 w 66"/>
                <a:gd name="T11" fmla="*/ 19649507 h 50"/>
                <a:gd name="T12" fmla="*/ 7516209 w 66"/>
                <a:gd name="T13" fmla="*/ 19649507 h 50"/>
                <a:gd name="T14" fmla="*/ 7516209 w 66"/>
                <a:gd name="T15" fmla="*/ 19649507 h 50"/>
                <a:gd name="T16" fmla="*/ 75167918 w 66"/>
                <a:gd name="T17" fmla="*/ 0 h 50"/>
                <a:gd name="T18" fmla="*/ 97718478 w 66"/>
                <a:gd name="T19" fmla="*/ 0 h 50"/>
                <a:gd name="T20" fmla="*/ 120269039 w 66"/>
                <a:gd name="T21" fmla="*/ 6549232 h 50"/>
                <a:gd name="T22" fmla="*/ 142819629 w 66"/>
                <a:gd name="T23" fmla="*/ 13100273 h 50"/>
                <a:gd name="T24" fmla="*/ 150337775 w 66"/>
                <a:gd name="T25" fmla="*/ 26198736 h 50"/>
                <a:gd name="T26" fmla="*/ 157853982 w 66"/>
                <a:gd name="T27" fmla="*/ 32749783 h 50"/>
                <a:gd name="T28" fmla="*/ 165370189 w 66"/>
                <a:gd name="T29" fmla="*/ 32749783 h 50"/>
                <a:gd name="T30" fmla="*/ 172888335 w 66"/>
                <a:gd name="T31" fmla="*/ 45850053 h 50"/>
                <a:gd name="T32" fmla="*/ 180404542 w 66"/>
                <a:gd name="T33" fmla="*/ 58948512 h 50"/>
                <a:gd name="T34" fmla="*/ 187920750 w 66"/>
                <a:gd name="T35" fmla="*/ 65499566 h 50"/>
                <a:gd name="T36" fmla="*/ 187920750 w 66"/>
                <a:gd name="T37" fmla="*/ 65499566 h 50"/>
                <a:gd name="T38" fmla="*/ 187920750 w 66"/>
                <a:gd name="T39" fmla="*/ 65499566 h 50"/>
                <a:gd name="T40" fmla="*/ 210471310 w 66"/>
                <a:gd name="T41" fmla="*/ 72048796 h 50"/>
                <a:gd name="T42" fmla="*/ 225505663 w 66"/>
                <a:gd name="T43" fmla="*/ 78598026 h 50"/>
                <a:gd name="T44" fmla="*/ 233021870 w 66"/>
                <a:gd name="T45" fmla="*/ 85149066 h 50"/>
                <a:gd name="T46" fmla="*/ 240540016 w 66"/>
                <a:gd name="T47" fmla="*/ 85149066 h 50"/>
                <a:gd name="T48" fmla="*/ 240540016 w 66"/>
                <a:gd name="T49" fmla="*/ 85149066 h 50"/>
                <a:gd name="T50" fmla="*/ 240540016 w 66"/>
                <a:gd name="T51" fmla="*/ 98247525 h 50"/>
                <a:gd name="T52" fmla="*/ 240540016 w 66"/>
                <a:gd name="T53" fmla="*/ 104798565 h 50"/>
                <a:gd name="T54" fmla="*/ 240540016 w 66"/>
                <a:gd name="T55" fmla="*/ 117897025 h 50"/>
                <a:gd name="T56" fmla="*/ 248056223 w 66"/>
                <a:gd name="T57" fmla="*/ 137548362 h 50"/>
                <a:gd name="T58" fmla="*/ 248056223 w 66"/>
                <a:gd name="T59" fmla="*/ 144097592 h 50"/>
                <a:gd name="T60" fmla="*/ 248056223 w 66"/>
                <a:gd name="T61" fmla="*/ 144097592 h 50"/>
                <a:gd name="T62" fmla="*/ 217989456 w 66"/>
                <a:gd name="T63" fmla="*/ 144097592 h 50"/>
                <a:gd name="T64" fmla="*/ 187920750 w 66"/>
                <a:gd name="T65" fmla="*/ 144097592 h 50"/>
                <a:gd name="T66" fmla="*/ 165370189 w 66"/>
                <a:gd name="T67" fmla="*/ 144097592 h 50"/>
                <a:gd name="T68" fmla="*/ 150337775 w 66"/>
                <a:gd name="T69" fmla="*/ 144097592 h 50"/>
                <a:gd name="T70" fmla="*/ 142819629 w 66"/>
                <a:gd name="T71" fmla="*/ 137548362 h 50"/>
                <a:gd name="T72" fmla="*/ 127787215 w 66"/>
                <a:gd name="T73" fmla="*/ 137548362 h 50"/>
                <a:gd name="T74" fmla="*/ 112752831 w 66"/>
                <a:gd name="T75" fmla="*/ 144097592 h 50"/>
                <a:gd name="T76" fmla="*/ 97718478 w 66"/>
                <a:gd name="T77" fmla="*/ 144097592 h 50"/>
                <a:gd name="T78" fmla="*/ 82686064 w 66"/>
                <a:gd name="T79" fmla="*/ 150646822 h 50"/>
                <a:gd name="T80" fmla="*/ 67651711 w 66"/>
                <a:gd name="T81" fmla="*/ 157197862 h 50"/>
                <a:gd name="T82" fmla="*/ 60135489 w 66"/>
                <a:gd name="T83" fmla="*/ 157197862 h 50"/>
                <a:gd name="T84" fmla="*/ 52617343 w 66"/>
                <a:gd name="T85" fmla="*/ 163747092 h 50"/>
                <a:gd name="T86" fmla="*/ 45101136 w 66"/>
                <a:gd name="T87" fmla="*/ 150646822 h 50"/>
                <a:gd name="T88" fmla="*/ 37584928 w 66"/>
                <a:gd name="T89" fmla="*/ 144097592 h 50"/>
                <a:gd name="T90" fmla="*/ 30066775 w 66"/>
                <a:gd name="T91" fmla="*/ 137548362 h 50"/>
                <a:gd name="T92" fmla="*/ 22550568 w 66"/>
                <a:gd name="T93" fmla="*/ 130997323 h 50"/>
                <a:gd name="T94" fmla="*/ 15034357 w 66"/>
                <a:gd name="T95" fmla="*/ 117897025 h 50"/>
                <a:gd name="T96" fmla="*/ 7516209 w 66"/>
                <a:gd name="T97" fmla="*/ 98247525 h 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6"/>
                <a:gd name="T148" fmla="*/ 0 h 50"/>
                <a:gd name="T149" fmla="*/ 66 w 66"/>
                <a:gd name="T150" fmla="*/ 50 h 5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6" h="50">
                  <a:moveTo>
                    <a:pt x="2" y="30"/>
                  </a:moveTo>
                  <a:lnTo>
                    <a:pt x="2" y="22"/>
                  </a:lnTo>
                  <a:lnTo>
                    <a:pt x="0" y="16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6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2" y="2"/>
                  </a:lnTo>
                  <a:lnTo>
                    <a:pt x="38" y="4"/>
                  </a:lnTo>
                  <a:lnTo>
                    <a:pt x="40" y="8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6" y="14"/>
                  </a:lnTo>
                  <a:lnTo>
                    <a:pt x="48" y="18"/>
                  </a:lnTo>
                  <a:lnTo>
                    <a:pt x="50" y="20"/>
                  </a:lnTo>
                  <a:lnTo>
                    <a:pt x="56" y="22"/>
                  </a:lnTo>
                  <a:lnTo>
                    <a:pt x="60" y="24"/>
                  </a:lnTo>
                  <a:lnTo>
                    <a:pt x="62" y="26"/>
                  </a:lnTo>
                  <a:lnTo>
                    <a:pt x="64" y="26"/>
                  </a:lnTo>
                  <a:lnTo>
                    <a:pt x="64" y="30"/>
                  </a:lnTo>
                  <a:lnTo>
                    <a:pt x="64" y="32"/>
                  </a:lnTo>
                  <a:lnTo>
                    <a:pt x="64" y="36"/>
                  </a:lnTo>
                  <a:lnTo>
                    <a:pt x="66" y="42"/>
                  </a:lnTo>
                  <a:lnTo>
                    <a:pt x="66" y="44"/>
                  </a:lnTo>
                  <a:lnTo>
                    <a:pt x="58" y="44"/>
                  </a:lnTo>
                  <a:lnTo>
                    <a:pt x="50" y="44"/>
                  </a:lnTo>
                  <a:lnTo>
                    <a:pt x="44" y="44"/>
                  </a:lnTo>
                  <a:lnTo>
                    <a:pt x="40" y="44"/>
                  </a:lnTo>
                  <a:lnTo>
                    <a:pt x="38" y="42"/>
                  </a:lnTo>
                  <a:lnTo>
                    <a:pt x="34" y="42"/>
                  </a:lnTo>
                  <a:lnTo>
                    <a:pt x="30" y="44"/>
                  </a:lnTo>
                  <a:lnTo>
                    <a:pt x="26" y="44"/>
                  </a:lnTo>
                  <a:lnTo>
                    <a:pt x="22" y="46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50"/>
                  </a:lnTo>
                  <a:lnTo>
                    <a:pt x="12" y="46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4" y="36"/>
                  </a:lnTo>
                  <a:lnTo>
                    <a:pt x="2" y="3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7" name="Freeform 265"/>
            <p:cNvSpPr>
              <a:spLocks/>
            </p:cNvSpPr>
            <p:nvPr/>
          </p:nvSpPr>
          <p:spPr bwMode="gray">
            <a:xfrm>
              <a:off x="126080" y="4494032"/>
              <a:ext cx="78221" cy="14703"/>
            </a:xfrm>
            <a:custGeom>
              <a:avLst/>
              <a:gdLst>
                <a:gd name="T0" fmla="*/ 0 w 42"/>
                <a:gd name="T1" fmla="*/ 0 h 10"/>
                <a:gd name="T2" fmla="*/ 0 w 42"/>
                <a:gd name="T3" fmla="*/ 26200834 h 10"/>
                <a:gd name="T4" fmla="*/ 7516210 w 42"/>
                <a:gd name="T5" fmla="*/ 26200834 h 10"/>
                <a:gd name="T6" fmla="*/ 22550570 w 42"/>
                <a:gd name="T7" fmla="*/ 19649722 h 10"/>
                <a:gd name="T8" fmla="*/ 37584932 w 42"/>
                <a:gd name="T9" fmla="*/ 19649722 h 10"/>
                <a:gd name="T10" fmla="*/ 60135495 w 42"/>
                <a:gd name="T11" fmla="*/ 26200834 h 10"/>
                <a:gd name="T12" fmla="*/ 82686072 w 42"/>
                <a:gd name="T13" fmla="*/ 32750143 h 10"/>
                <a:gd name="T14" fmla="*/ 105236635 w 42"/>
                <a:gd name="T15" fmla="*/ 32750143 h 10"/>
                <a:gd name="T16" fmla="*/ 112752843 w 42"/>
                <a:gd name="T17" fmla="*/ 26200834 h 10"/>
                <a:gd name="T18" fmla="*/ 120269051 w 42"/>
                <a:gd name="T19" fmla="*/ 26200834 h 10"/>
                <a:gd name="T20" fmla="*/ 127787227 w 42"/>
                <a:gd name="T21" fmla="*/ 19649722 h 10"/>
                <a:gd name="T22" fmla="*/ 135303435 w 42"/>
                <a:gd name="T23" fmla="*/ 19649722 h 10"/>
                <a:gd name="T24" fmla="*/ 142819643 w 42"/>
                <a:gd name="T25" fmla="*/ 19649722 h 10"/>
                <a:gd name="T26" fmla="*/ 142819643 w 42"/>
                <a:gd name="T27" fmla="*/ 19649722 h 10"/>
                <a:gd name="T28" fmla="*/ 150337790 w 42"/>
                <a:gd name="T29" fmla="*/ 19649722 h 10"/>
                <a:gd name="T30" fmla="*/ 157853998 w 42"/>
                <a:gd name="T31" fmla="*/ 19649722 h 10"/>
                <a:gd name="T32" fmla="*/ 157853998 w 42"/>
                <a:gd name="T33" fmla="*/ 13100417 h 10"/>
                <a:gd name="T34" fmla="*/ 150337790 w 42"/>
                <a:gd name="T35" fmla="*/ 13100417 h 10"/>
                <a:gd name="T36" fmla="*/ 135303435 w 42"/>
                <a:gd name="T37" fmla="*/ 6549304 h 10"/>
                <a:gd name="T38" fmla="*/ 120269051 w 42"/>
                <a:gd name="T39" fmla="*/ 0 h 10"/>
                <a:gd name="T40" fmla="*/ 105236635 w 42"/>
                <a:gd name="T41" fmla="*/ 0 h 10"/>
                <a:gd name="T42" fmla="*/ 90202280 w 42"/>
                <a:gd name="T43" fmla="*/ 6549304 h 10"/>
                <a:gd name="T44" fmla="*/ 82686072 w 42"/>
                <a:gd name="T45" fmla="*/ 6549304 h 10"/>
                <a:gd name="T46" fmla="*/ 67651718 w 42"/>
                <a:gd name="T47" fmla="*/ 6549304 h 10"/>
                <a:gd name="T48" fmla="*/ 60135495 w 42"/>
                <a:gd name="T49" fmla="*/ 6549304 h 10"/>
                <a:gd name="T50" fmla="*/ 45101140 w 42"/>
                <a:gd name="T51" fmla="*/ 6549304 h 10"/>
                <a:gd name="T52" fmla="*/ 37584932 w 42"/>
                <a:gd name="T53" fmla="*/ 0 h 10"/>
                <a:gd name="T54" fmla="*/ 30066778 w 42"/>
                <a:gd name="T55" fmla="*/ 0 h 10"/>
                <a:gd name="T56" fmla="*/ 22550570 w 42"/>
                <a:gd name="T57" fmla="*/ 0 h 10"/>
                <a:gd name="T58" fmla="*/ 7516210 w 42"/>
                <a:gd name="T59" fmla="*/ 0 h 10"/>
                <a:gd name="T60" fmla="*/ 0 w 42"/>
                <a:gd name="T61" fmla="*/ 0 h 10"/>
                <a:gd name="T62" fmla="*/ 0 w 42"/>
                <a:gd name="T63" fmla="*/ 0 h 1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"/>
                <a:gd name="T97" fmla="*/ 0 h 10"/>
                <a:gd name="T98" fmla="*/ 42 w 42"/>
                <a:gd name="T99" fmla="*/ 10 h 1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" h="10">
                  <a:moveTo>
                    <a:pt x="0" y="0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6" y="6"/>
                  </a:lnTo>
                  <a:lnTo>
                    <a:pt x="10" y="6"/>
                  </a:lnTo>
                  <a:lnTo>
                    <a:pt x="16" y="8"/>
                  </a:lnTo>
                  <a:lnTo>
                    <a:pt x="22" y="10"/>
                  </a:lnTo>
                  <a:lnTo>
                    <a:pt x="28" y="10"/>
                  </a:lnTo>
                  <a:lnTo>
                    <a:pt x="30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0" y="4"/>
                  </a:lnTo>
                  <a:lnTo>
                    <a:pt x="36" y="2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8" name="Freeform 266"/>
            <p:cNvSpPr>
              <a:spLocks/>
            </p:cNvSpPr>
            <p:nvPr/>
          </p:nvSpPr>
          <p:spPr bwMode="gray">
            <a:xfrm>
              <a:off x="267185" y="4633710"/>
              <a:ext cx="154909" cy="92629"/>
            </a:xfrm>
            <a:custGeom>
              <a:avLst/>
              <a:gdLst>
                <a:gd name="T0" fmla="*/ 90202280 w 84"/>
                <a:gd name="T1" fmla="*/ 144097483 h 56"/>
                <a:gd name="T2" fmla="*/ 82686072 w 84"/>
                <a:gd name="T3" fmla="*/ 124447999 h 56"/>
                <a:gd name="T4" fmla="*/ 0 w 84"/>
                <a:gd name="T5" fmla="*/ 65499517 h 56"/>
                <a:gd name="T6" fmla="*/ 0 w 84"/>
                <a:gd name="T7" fmla="*/ 65499517 h 56"/>
                <a:gd name="T8" fmla="*/ 15034358 w 84"/>
                <a:gd name="T9" fmla="*/ 58948468 h 56"/>
                <a:gd name="T10" fmla="*/ 22550570 w 84"/>
                <a:gd name="T11" fmla="*/ 52399243 h 56"/>
                <a:gd name="T12" fmla="*/ 45101140 w 84"/>
                <a:gd name="T13" fmla="*/ 39298983 h 56"/>
                <a:gd name="T14" fmla="*/ 52617348 w 84"/>
                <a:gd name="T15" fmla="*/ 26198717 h 56"/>
                <a:gd name="T16" fmla="*/ 60135495 w 84"/>
                <a:gd name="T17" fmla="*/ 0 h 56"/>
                <a:gd name="T18" fmla="*/ 105236635 w 84"/>
                <a:gd name="T19" fmla="*/ 0 h 56"/>
                <a:gd name="T20" fmla="*/ 105236635 w 84"/>
                <a:gd name="T21" fmla="*/ 0 h 56"/>
                <a:gd name="T22" fmla="*/ 112752843 w 84"/>
                <a:gd name="T23" fmla="*/ 6549227 h 56"/>
                <a:gd name="T24" fmla="*/ 127787227 w 84"/>
                <a:gd name="T25" fmla="*/ 13100263 h 56"/>
                <a:gd name="T26" fmla="*/ 142819643 w 84"/>
                <a:gd name="T27" fmla="*/ 19649492 h 56"/>
                <a:gd name="T28" fmla="*/ 150337790 w 84"/>
                <a:gd name="T29" fmla="*/ 26198717 h 56"/>
                <a:gd name="T30" fmla="*/ 165370206 w 84"/>
                <a:gd name="T31" fmla="*/ 32749758 h 56"/>
                <a:gd name="T32" fmla="*/ 172888352 w 84"/>
                <a:gd name="T33" fmla="*/ 32749758 h 56"/>
                <a:gd name="T34" fmla="*/ 172888352 w 84"/>
                <a:gd name="T35" fmla="*/ 26198717 h 56"/>
                <a:gd name="T36" fmla="*/ 180404560 w 84"/>
                <a:gd name="T37" fmla="*/ 26198717 h 56"/>
                <a:gd name="T38" fmla="*/ 187920768 w 84"/>
                <a:gd name="T39" fmla="*/ 19649492 h 56"/>
                <a:gd name="T40" fmla="*/ 195438915 w 84"/>
                <a:gd name="T41" fmla="*/ 13100263 h 56"/>
                <a:gd name="T42" fmla="*/ 210471331 w 84"/>
                <a:gd name="T43" fmla="*/ 13100263 h 56"/>
                <a:gd name="T44" fmla="*/ 217989477 w 84"/>
                <a:gd name="T45" fmla="*/ 13100263 h 56"/>
                <a:gd name="T46" fmla="*/ 233021893 w 84"/>
                <a:gd name="T47" fmla="*/ 19649492 h 56"/>
                <a:gd name="T48" fmla="*/ 240540040 w 84"/>
                <a:gd name="T49" fmla="*/ 32749758 h 56"/>
                <a:gd name="T50" fmla="*/ 240540040 w 84"/>
                <a:gd name="T51" fmla="*/ 32749758 h 56"/>
                <a:gd name="T52" fmla="*/ 240540040 w 84"/>
                <a:gd name="T53" fmla="*/ 39298983 h 56"/>
                <a:gd name="T54" fmla="*/ 240540040 w 84"/>
                <a:gd name="T55" fmla="*/ 52399243 h 56"/>
                <a:gd name="T56" fmla="*/ 240540040 w 84"/>
                <a:gd name="T57" fmla="*/ 58948468 h 56"/>
                <a:gd name="T58" fmla="*/ 248056248 w 84"/>
                <a:gd name="T59" fmla="*/ 72048742 h 56"/>
                <a:gd name="T60" fmla="*/ 263090663 w 84"/>
                <a:gd name="T61" fmla="*/ 78597967 h 56"/>
                <a:gd name="T62" fmla="*/ 270606871 w 84"/>
                <a:gd name="T63" fmla="*/ 78597967 h 56"/>
                <a:gd name="T64" fmla="*/ 278123079 w 84"/>
                <a:gd name="T65" fmla="*/ 78597967 h 56"/>
                <a:gd name="T66" fmla="*/ 285641225 w 84"/>
                <a:gd name="T67" fmla="*/ 78597967 h 56"/>
                <a:gd name="T68" fmla="*/ 293157433 w 84"/>
                <a:gd name="T69" fmla="*/ 78597967 h 56"/>
                <a:gd name="T70" fmla="*/ 300673641 w 84"/>
                <a:gd name="T71" fmla="*/ 85149001 h 56"/>
                <a:gd name="T72" fmla="*/ 308191788 w 84"/>
                <a:gd name="T73" fmla="*/ 98247451 h 56"/>
                <a:gd name="T74" fmla="*/ 315707996 w 84"/>
                <a:gd name="T75" fmla="*/ 117896936 h 56"/>
                <a:gd name="T76" fmla="*/ 308191788 w 84"/>
                <a:gd name="T77" fmla="*/ 130997224 h 56"/>
                <a:gd name="T78" fmla="*/ 308191788 w 84"/>
                <a:gd name="T79" fmla="*/ 137548258 h 56"/>
                <a:gd name="T80" fmla="*/ 300673641 w 84"/>
                <a:gd name="T81" fmla="*/ 144097483 h 56"/>
                <a:gd name="T82" fmla="*/ 300673641 w 84"/>
                <a:gd name="T83" fmla="*/ 150646708 h 56"/>
                <a:gd name="T84" fmla="*/ 180404560 w 84"/>
                <a:gd name="T85" fmla="*/ 183396452 h 56"/>
                <a:gd name="T86" fmla="*/ 180404560 w 84"/>
                <a:gd name="T87" fmla="*/ 183396452 h 56"/>
                <a:gd name="T88" fmla="*/ 172888352 w 84"/>
                <a:gd name="T89" fmla="*/ 183396452 h 56"/>
                <a:gd name="T90" fmla="*/ 165370206 w 84"/>
                <a:gd name="T91" fmla="*/ 183396452 h 56"/>
                <a:gd name="T92" fmla="*/ 142819643 w 84"/>
                <a:gd name="T93" fmla="*/ 176847227 h 56"/>
                <a:gd name="T94" fmla="*/ 120269051 w 84"/>
                <a:gd name="T95" fmla="*/ 170296193 h 56"/>
                <a:gd name="T96" fmla="*/ 120269051 w 84"/>
                <a:gd name="T97" fmla="*/ 170296193 h 56"/>
                <a:gd name="T98" fmla="*/ 105236635 w 84"/>
                <a:gd name="T99" fmla="*/ 163746968 h 56"/>
                <a:gd name="T100" fmla="*/ 97718488 w 84"/>
                <a:gd name="T101" fmla="*/ 157197743 h 56"/>
                <a:gd name="T102" fmla="*/ 90202280 w 84"/>
                <a:gd name="T103" fmla="*/ 144097483 h 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4"/>
                <a:gd name="T157" fmla="*/ 0 h 56"/>
                <a:gd name="T158" fmla="*/ 84 w 84"/>
                <a:gd name="T159" fmla="*/ 56 h 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4" h="56">
                  <a:moveTo>
                    <a:pt x="24" y="44"/>
                  </a:moveTo>
                  <a:lnTo>
                    <a:pt x="22" y="38"/>
                  </a:lnTo>
                  <a:lnTo>
                    <a:pt x="0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12" y="12"/>
                  </a:lnTo>
                  <a:lnTo>
                    <a:pt x="14" y="8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38" y="6"/>
                  </a:lnTo>
                  <a:lnTo>
                    <a:pt x="40" y="8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50" y="6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62" y="6"/>
                  </a:lnTo>
                  <a:lnTo>
                    <a:pt x="64" y="10"/>
                  </a:lnTo>
                  <a:lnTo>
                    <a:pt x="64" y="12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6" y="22"/>
                  </a:lnTo>
                  <a:lnTo>
                    <a:pt x="70" y="24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80" y="26"/>
                  </a:lnTo>
                  <a:lnTo>
                    <a:pt x="82" y="30"/>
                  </a:lnTo>
                  <a:lnTo>
                    <a:pt x="84" y="36"/>
                  </a:lnTo>
                  <a:lnTo>
                    <a:pt x="82" y="40"/>
                  </a:lnTo>
                  <a:lnTo>
                    <a:pt x="82" y="42"/>
                  </a:lnTo>
                  <a:lnTo>
                    <a:pt x="80" y="44"/>
                  </a:lnTo>
                  <a:lnTo>
                    <a:pt x="80" y="46"/>
                  </a:lnTo>
                  <a:lnTo>
                    <a:pt x="48" y="56"/>
                  </a:lnTo>
                  <a:lnTo>
                    <a:pt x="46" y="56"/>
                  </a:lnTo>
                  <a:lnTo>
                    <a:pt x="44" y="56"/>
                  </a:lnTo>
                  <a:lnTo>
                    <a:pt x="38" y="54"/>
                  </a:lnTo>
                  <a:lnTo>
                    <a:pt x="32" y="52"/>
                  </a:lnTo>
                  <a:lnTo>
                    <a:pt x="28" y="50"/>
                  </a:lnTo>
                  <a:lnTo>
                    <a:pt x="26" y="48"/>
                  </a:lnTo>
                  <a:lnTo>
                    <a:pt x="24" y="4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09" name="Freeform 267"/>
            <p:cNvSpPr>
              <a:spLocks/>
            </p:cNvSpPr>
            <p:nvPr/>
          </p:nvSpPr>
          <p:spPr bwMode="gray">
            <a:xfrm>
              <a:off x="233443" y="4592542"/>
              <a:ext cx="67485" cy="73515"/>
            </a:xfrm>
            <a:custGeom>
              <a:avLst/>
              <a:gdLst>
                <a:gd name="T0" fmla="*/ 0 w 36"/>
                <a:gd name="T1" fmla="*/ 58948569 h 44"/>
                <a:gd name="T2" fmla="*/ 0 w 36"/>
                <a:gd name="T3" fmla="*/ 52399333 h 44"/>
                <a:gd name="T4" fmla="*/ 0 w 36"/>
                <a:gd name="T5" fmla="*/ 45850097 h 44"/>
                <a:gd name="T6" fmla="*/ 0 w 36"/>
                <a:gd name="T7" fmla="*/ 39299051 h 44"/>
                <a:gd name="T8" fmla="*/ 7516209 w 36"/>
                <a:gd name="T9" fmla="*/ 26198762 h 44"/>
                <a:gd name="T10" fmla="*/ 15034357 w 36"/>
                <a:gd name="T11" fmla="*/ 19649525 h 44"/>
                <a:gd name="T12" fmla="*/ 30066776 w 36"/>
                <a:gd name="T13" fmla="*/ 6549238 h 44"/>
                <a:gd name="T14" fmla="*/ 52617345 w 36"/>
                <a:gd name="T15" fmla="*/ 0 h 44"/>
                <a:gd name="T16" fmla="*/ 67651714 w 36"/>
                <a:gd name="T17" fmla="*/ 0 h 44"/>
                <a:gd name="T18" fmla="*/ 75167921 w 36"/>
                <a:gd name="T19" fmla="*/ 0 h 44"/>
                <a:gd name="T20" fmla="*/ 90202275 w 36"/>
                <a:gd name="T21" fmla="*/ 0 h 44"/>
                <a:gd name="T22" fmla="*/ 97718482 w 36"/>
                <a:gd name="T23" fmla="*/ 6549238 h 44"/>
                <a:gd name="T24" fmla="*/ 105236628 w 36"/>
                <a:gd name="T25" fmla="*/ 6549238 h 44"/>
                <a:gd name="T26" fmla="*/ 112752836 w 36"/>
                <a:gd name="T27" fmla="*/ 13100286 h 44"/>
                <a:gd name="T28" fmla="*/ 120269043 w 36"/>
                <a:gd name="T29" fmla="*/ 13100286 h 44"/>
                <a:gd name="T30" fmla="*/ 127787220 w 36"/>
                <a:gd name="T31" fmla="*/ 26198762 h 44"/>
                <a:gd name="T32" fmla="*/ 135303427 w 36"/>
                <a:gd name="T33" fmla="*/ 39299051 h 44"/>
                <a:gd name="T34" fmla="*/ 135303427 w 36"/>
                <a:gd name="T35" fmla="*/ 65499629 h 44"/>
                <a:gd name="T36" fmla="*/ 127787220 w 36"/>
                <a:gd name="T37" fmla="*/ 91698384 h 44"/>
                <a:gd name="T38" fmla="*/ 112752836 w 36"/>
                <a:gd name="T39" fmla="*/ 111347902 h 44"/>
                <a:gd name="T40" fmla="*/ 112752836 w 36"/>
                <a:gd name="T41" fmla="*/ 111347902 h 44"/>
                <a:gd name="T42" fmla="*/ 105236628 w 36"/>
                <a:gd name="T43" fmla="*/ 124448213 h 44"/>
                <a:gd name="T44" fmla="*/ 90202275 w 36"/>
                <a:gd name="T45" fmla="*/ 130997449 h 44"/>
                <a:gd name="T46" fmla="*/ 75167921 w 36"/>
                <a:gd name="T47" fmla="*/ 144097731 h 44"/>
                <a:gd name="T48" fmla="*/ 67651714 w 36"/>
                <a:gd name="T49" fmla="*/ 144097731 h 44"/>
                <a:gd name="T50" fmla="*/ 60135491 w 36"/>
                <a:gd name="T51" fmla="*/ 144097731 h 44"/>
                <a:gd name="T52" fmla="*/ 52617345 w 36"/>
                <a:gd name="T53" fmla="*/ 137548495 h 44"/>
                <a:gd name="T54" fmla="*/ 37584930 w 36"/>
                <a:gd name="T55" fmla="*/ 130997449 h 44"/>
                <a:gd name="T56" fmla="*/ 30066776 w 36"/>
                <a:gd name="T57" fmla="*/ 124448213 h 44"/>
                <a:gd name="T58" fmla="*/ 0 w 36"/>
                <a:gd name="T59" fmla="*/ 58948569 h 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6"/>
                <a:gd name="T91" fmla="*/ 0 h 44"/>
                <a:gd name="T92" fmla="*/ 36 w 36"/>
                <a:gd name="T93" fmla="*/ 44 h 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6" h="44">
                  <a:moveTo>
                    <a:pt x="0" y="18"/>
                  </a:moveTo>
                  <a:lnTo>
                    <a:pt x="0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6"/>
                  </a:lnTo>
                  <a:lnTo>
                    <a:pt x="8" y="2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4" y="8"/>
                  </a:lnTo>
                  <a:lnTo>
                    <a:pt x="36" y="12"/>
                  </a:lnTo>
                  <a:lnTo>
                    <a:pt x="36" y="20"/>
                  </a:lnTo>
                  <a:lnTo>
                    <a:pt x="34" y="28"/>
                  </a:lnTo>
                  <a:lnTo>
                    <a:pt x="30" y="34"/>
                  </a:lnTo>
                  <a:lnTo>
                    <a:pt x="28" y="38"/>
                  </a:lnTo>
                  <a:lnTo>
                    <a:pt x="24" y="40"/>
                  </a:lnTo>
                  <a:lnTo>
                    <a:pt x="20" y="44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4" y="42"/>
                  </a:lnTo>
                  <a:lnTo>
                    <a:pt x="10" y="40"/>
                  </a:lnTo>
                  <a:lnTo>
                    <a:pt x="8" y="38"/>
                  </a:lnTo>
                  <a:lnTo>
                    <a:pt x="0" y="1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0" name="Freeform 268"/>
            <p:cNvSpPr>
              <a:spLocks/>
            </p:cNvSpPr>
            <p:nvPr/>
          </p:nvSpPr>
          <p:spPr bwMode="gray">
            <a:xfrm>
              <a:off x="175161" y="4532260"/>
              <a:ext cx="185584" cy="117624"/>
            </a:xfrm>
            <a:custGeom>
              <a:avLst/>
              <a:gdLst>
                <a:gd name="T0" fmla="*/ 0 w 100"/>
                <a:gd name="T1" fmla="*/ 85146842 h 70"/>
                <a:gd name="T2" fmla="*/ 67651838 w 100"/>
                <a:gd name="T3" fmla="*/ 65497438 h 70"/>
                <a:gd name="T4" fmla="*/ 82686219 w 100"/>
                <a:gd name="T5" fmla="*/ 52399028 h 70"/>
                <a:gd name="T6" fmla="*/ 90202441 w 100"/>
                <a:gd name="T7" fmla="*/ 26198609 h 70"/>
                <a:gd name="T8" fmla="*/ 82686219 w 100"/>
                <a:gd name="T9" fmla="*/ 0 h 70"/>
                <a:gd name="T10" fmla="*/ 90202441 w 100"/>
                <a:gd name="T11" fmla="*/ 0 h 70"/>
                <a:gd name="T12" fmla="*/ 112753043 w 100"/>
                <a:gd name="T13" fmla="*/ 0 h 70"/>
                <a:gd name="T14" fmla="*/ 135303676 w 100"/>
                <a:gd name="T15" fmla="*/ 6549200 h 70"/>
                <a:gd name="T16" fmla="*/ 142819897 w 100"/>
                <a:gd name="T17" fmla="*/ 13100209 h 70"/>
                <a:gd name="T18" fmla="*/ 150338057 w 100"/>
                <a:gd name="T19" fmla="*/ 19649411 h 70"/>
                <a:gd name="T20" fmla="*/ 165370500 w 100"/>
                <a:gd name="T21" fmla="*/ 19649411 h 70"/>
                <a:gd name="T22" fmla="*/ 195439262 w 100"/>
                <a:gd name="T23" fmla="*/ 32749624 h 70"/>
                <a:gd name="T24" fmla="*/ 233024246 w 100"/>
                <a:gd name="T25" fmla="*/ 32749624 h 70"/>
                <a:gd name="T26" fmla="*/ 240540467 w 100"/>
                <a:gd name="T27" fmla="*/ 26198609 h 70"/>
                <a:gd name="T28" fmla="*/ 240540467 w 100"/>
                <a:gd name="T29" fmla="*/ 19649411 h 70"/>
                <a:gd name="T30" fmla="*/ 248056689 w 100"/>
                <a:gd name="T31" fmla="*/ 13100209 h 70"/>
                <a:gd name="T32" fmla="*/ 263091131 w 100"/>
                <a:gd name="T33" fmla="*/ 6549200 h 70"/>
                <a:gd name="T34" fmla="*/ 285641733 w 100"/>
                <a:gd name="T35" fmla="*/ 13100209 h 70"/>
                <a:gd name="T36" fmla="*/ 293157954 w 100"/>
                <a:gd name="T37" fmla="*/ 26198609 h 70"/>
                <a:gd name="T38" fmla="*/ 300676114 w 100"/>
                <a:gd name="T39" fmla="*/ 45848020 h 70"/>
                <a:gd name="T40" fmla="*/ 315708557 w 100"/>
                <a:gd name="T41" fmla="*/ 72048445 h 70"/>
                <a:gd name="T42" fmla="*/ 330742938 w 100"/>
                <a:gd name="T43" fmla="*/ 91697849 h 70"/>
                <a:gd name="T44" fmla="*/ 338259160 w 100"/>
                <a:gd name="T45" fmla="*/ 117896451 h 70"/>
                <a:gd name="T46" fmla="*/ 360809762 w 100"/>
                <a:gd name="T47" fmla="*/ 163746295 h 70"/>
                <a:gd name="T48" fmla="*/ 375844143 w 100"/>
                <a:gd name="T49" fmla="*/ 209594300 h 70"/>
                <a:gd name="T50" fmla="*/ 360809762 w 100"/>
                <a:gd name="T51" fmla="*/ 229243704 h 70"/>
                <a:gd name="T52" fmla="*/ 330742938 w 100"/>
                <a:gd name="T53" fmla="*/ 216143498 h 70"/>
                <a:gd name="T54" fmla="*/ 293157954 w 100"/>
                <a:gd name="T55" fmla="*/ 196494095 h 70"/>
                <a:gd name="T56" fmla="*/ 293157954 w 100"/>
                <a:gd name="T57" fmla="*/ 196494095 h 70"/>
                <a:gd name="T58" fmla="*/ 270607352 w 100"/>
                <a:gd name="T59" fmla="*/ 196494095 h 70"/>
                <a:gd name="T60" fmla="*/ 255574909 w 100"/>
                <a:gd name="T61" fmla="*/ 196494095 h 70"/>
                <a:gd name="T62" fmla="*/ 255574909 w 100"/>
                <a:gd name="T63" fmla="*/ 176844691 h 70"/>
                <a:gd name="T64" fmla="*/ 255574909 w 100"/>
                <a:gd name="T65" fmla="*/ 150646089 h 70"/>
                <a:gd name="T66" fmla="*/ 233024246 w 100"/>
                <a:gd name="T67" fmla="*/ 130996685 h 70"/>
                <a:gd name="T68" fmla="*/ 187923041 w 100"/>
                <a:gd name="T69" fmla="*/ 117896451 h 70"/>
                <a:gd name="T70" fmla="*/ 180404881 w 100"/>
                <a:gd name="T71" fmla="*/ 117896451 h 70"/>
                <a:gd name="T72" fmla="*/ 150338057 w 100"/>
                <a:gd name="T73" fmla="*/ 130996685 h 70"/>
                <a:gd name="T74" fmla="*/ 120269264 w 100"/>
                <a:gd name="T75" fmla="*/ 150646089 h 70"/>
                <a:gd name="T76" fmla="*/ 67651838 w 100"/>
                <a:gd name="T77" fmla="*/ 130996685 h 7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00"/>
                <a:gd name="T118" fmla="*/ 0 h 70"/>
                <a:gd name="T119" fmla="*/ 100 w 100"/>
                <a:gd name="T120" fmla="*/ 70 h 7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00" h="70">
                  <a:moveTo>
                    <a:pt x="18" y="40"/>
                  </a:moveTo>
                  <a:lnTo>
                    <a:pt x="0" y="26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2" y="16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4" y="6"/>
                  </a:lnTo>
                  <a:lnTo>
                    <a:pt x="46" y="8"/>
                  </a:lnTo>
                  <a:lnTo>
                    <a:pt x="52" y="10"/>
                  </a:lnTo>
                  <a:lnTo>
                    <a:pt x="58" y="10"/>
                  </a:lnTo>
                  <a:lnTo>
                    <a:pt x="62" y="10"/>
                  </a:lnTo>
                  <a:lnTo>
                    <a:pt x="64" y="8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4" y="4"/>
                  </a:lnTo>
                  <a:lnTo>
                    <a:pt x="66" y="4"/>
                  </a:lnTo>
                  <a:lnTo>
                    <a:pt x="70" y="2"/>
                  </a:lnTo>
                  <a:lnTo>
                    <a:pt x="72" y="2"/>
                  </a:lnTo>
                  <a:lnTo>
                    <a:pt x="76" y="4"/>
                  </a:lnTo>
                  <a:lnTo>
                    <a:pt x="78" y="6"/>
                  </a:lnTo>
                  <a:lnTo>
                    <a:pt x="78" y="8"/>
                  </a:lnTo>
                  <a:lnTo>
                    <a:pt x="78" y="10"/>
                  </a:lnTo>
                  <a:lnTo>
                    <a:pt x="80" y="14"/>
                  </a:lnTo>
                  <a:lnTo>
                    <a:pt x="82" y="18"/>
                  </a:lnTo>
                  <a:lnTo>
                    <a:pt x="84" y="22"/>
                  </a:lnTo>
                  <a:lnTo>
                    <a:pt x="88" y="26"/>
                  </a:lnTo>
                  <a:lnTo>
                    <a:pt x="88" y="28"/>
                  </a:lnTo>
                  <a:lnTo>
                    <a:pt x="88" y="30"/>
                  </a:lnTo>
                  <a:lnTo>
                    <a:pt x="90" y="36"/>
                  </a:lnTo>
                  <a:lnTo>
                    <a:pt x="92" y="40"/>
                  </a:lnTo>
                  <a:lnTo>
                    <a:pt x="96" y="50"/>
                  </a:lnTo>
                  <a:lnTo>
                    <a:pt x="98" y="58"/>
                  </a:lnTo>
                  <a:lnTo>
                    <a:pt x="100" y="64"/>
                  </a:lnTo>
                  <a:lnTo>
                    <a:pt x="98" y="68"/>
                  </a:lnTo>
                  <a:lnTo>
                    <a:pt x="96" y="70"/>
                  </a:lnTo>
                  <a:lnTo>
                    <a:pt x="92" y="70"/>
                  </a:lnTo>
                  <a:lnTo>
                    <a:pt x="88" y="66"/>
                  </a:lnTo>
                  <a:lnTo>
                    <a:pt x="82" y="64"/>
                  </a:lnTo>
                  <a:lnTo>
                    <a:pt x="78" y="60"/>
                  </a:lnTo>
                  <a:lnTo>
                    <a:pt x="76" y="60"/>
                  </a:lnTo>
                  <a:lnTo>
                    <a:pt x="72" y="60"/>
                  </a:lnTo>
                  <a:lnTo>
                    <a:pt x="66" y="60"/>
                  </a:lnTo>
                  <a:lnTo>
                    <a:pt x="68" y="60"/>
                  </a:lnTo>
                  <a:lnTo>
                    <a:pt x="68" y="56"/>
                  </a:lnTo>
                  <a:lnTo>
                    <a:pt x="68" y="54"/>
                  </a:lnTo>
                  <a:lnTo>
                    <a:pt x="68" y="50"/>
                  </a:lnTo>
                  <a:lnTo>
                    <a:pt x="68" y="46"/>
                  </a:lnTo>
                  <a:lnTo>
                    <a:pt x="66" y="42"/>
                  </a:lnTo>
                  <a:lnTo>
                    <a:pt x="62" y="40"/>
                  </a:lnTo>
                  <a:lnTo>
                    <a:pt x="58" y="38"/>
                  </a:lnTo>
                  <a:lnTo>
                    <a:pt x="50" y="36"/>
                  </a:lnTo>
                  <a:lnTo>
                    <a:pt x="48" y="36"/>
                  </a:lnTo>
                  <a:lnTo>
                    <a:pt x="44" y="38"/>
                  </a:lnTo>
                  <a:lnTo>
                    <a:pt x="40" y="40"/>
                  </a:lnTo>
                  <a:lnTo>
                    <a:pt x="36" y="42"/>
                  </a:lnTo>
                  <a:lnTo>
                    <a:pt x="32" y="46"/>
                  </a:lnTo>
                  <a:lnTo>
                    <a:pt x="32" y="52"/>
                  </a:lnTo>
                  <a:lnTo>
                    <a:pt x="18" y="4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1" name="Freeform 269"/>
            <p:cNvSpPr>
              <a:spLocks/>
            </p:cNvSpPr>
            <p:nvPr/>
          </p:nvSpPr>
          <p:spPr bwMode="gray">
            <a:xfrm>
              <a:off x="337737" y="4566076"/>
              <a:ext cx="156442" cy="147029"/>
            </a:xfrm>
            <a:custGeom>
              <a:avLst/>
              <a:gdLst>
                <a:gd name="T0" fmla="*/ 157853998 w 84"/>
                <a:gd name="T1" fmla="*/ 275091643 h 88"/>
                <a:gd name="T2" fmla="*/ 165370206 w 84"/>
                <a:gd name="T3" fmla="*/ 255442248 h 88"/>
                <a:gd name="T4" fmla="*/ 165370206 w 84"/>
                <a:gd name="T5" fmla="*/ 222694406 h 88"/>
                <a:gd name="T6" fmla="*/ 157853998 w 84"/>
                <a:gd name="T7" fmla="*/ 216143401 h 88"/>
                <a:gd name="T8" fmla="*/ 135303435 w 84"/>
                <a:gd name="T9" fmla="*/ 209594206 h 88"/>
                <a:gd name="T10" fmla="*/ 120269051 w 84"/>
                <a:gd name="T11" fmla="*/ 209594206 h 88"/>
                <a:gd name="T12" fmla="*/ 105236635 w 84"/>
                <a:gd name="T13" fmla="*/ 203045011 h 88"/>
                <a:gd name="T14" fmla="*/ 97718488 w 84"/>
                <a:gd name="T15" fmla="*/ 176844611 h 88"/>
                <a:gd name="T16" fmla="*/ 97718488 w 84"/>
                <a:gd name="T17" fmla="*/ 157195216 h 88"/>
                <a:gd name="T18" fmla="*/ 90202280 w 84"/>
                <a:gd name="T19" fmla="*/ 150646021 h 88"/>
                <a:gd name="T20" fmla="*/ 67651718 w 84"/>
                <a:gd name="T21" fmla="*/ 137545821 h 88"/>
                <a:gd name="T22" fmla="*/ 37584932 w 84"/>
                <a:gd name="T23" fmla="*/ 157195216 h 88"/>
                <a:gd name="T24" fmla="*/ 37584932 w 84"/>
                <a:gd name="T25" fmla="*/ 144096826 h 88"/>
                <a:gd name="T26" fmla="*/ 37584932 w 84"/>
                <a:gd name="T27" fmla="*/ 117896398 h 88"/>
                <a:gd name="T28" fmla="*/ 30066778 w 84"/>
                <a:gd name="T29" fmla="*/ 104796198 h 88"/>
                <a:gd name="T30" fmla="*/ 15034358 w 84"/>
                <a:gd name="T31" fmla="*/ 78597608 h 88"/>
                <a:gd name="T32" fmla="*/ 7516210 w 84"/>
                <a:gd name="T33" fmla="*/ 45847999 h 88"/>
                <a:gd name="T34" fmla="*/ 0 w 84"/>
                <a:gd name="T35" fmla="*/ 19649402 h 88"/>
                <a:gd name="T36" fmla="*/ 22550570 w 84"/>
                <a:gd name="T37" fmla="*/ 26198597 h 88"/>
                <a:gd name="T38" fmla="*/ 60135495 w 84"/>
                <a:gd name="T39" fmla="*/ 19649402 h 88"/>
                <a:gd name="T40" fmla="*/ 82686072 w 84"/>
                <a:gd name="T41" fmla="*/ 13100203 h 88"/>
                <a:gd name="T42" fmla="*/ 90202280 w 84"/>
                <a:gd name="T43" fmla="*/ 0 h 88"/>
                <a:gd name="T44" fmla="*/ 112752843 w 84"/>
                <a:gd name="T45" fmla="*/ 6549197 h 88"/>
                <a:gd name="T46" fmla="*/ 120269051 w 84"/>
                <a:gd name="T47" fmla="*/ 13100203 h 88"/>
                <a:gd name="T48" fmla="*/ 135303435 w 84"/>
                <a:gd name="T49" fmla="*/ 13100203 h 88"/>
                <a:gd name="T50" fmla="*/ 142819643 w 84"/>
                <a:gd name="T51" fmla="*/ 6549197 h 88"/>
                <a:gd name="T52" fmla="*/ 157853998 w 84"/>
                <a:gd name="T53" fmla="*/ 0 h 88"/>
                <a:gd name="T54" fmla="*/ 187920768 w 84"/>
                <a:gd name="T55" fmla="*/ 0 h 88"/>
                <a:gd name="T56" fmla="*/ 217989477 w 84"/>
                <a:gd name="T57" fmla="*/ 6549197 h 88"/>
                <a:gd name="T58" fmla="*/ 240540040 w 84"/>
                <a:gd name="T59" fmla="*/ 0 h 88"/>
                <a:gd name="T60" fmla="*/ 270606871 w 84"/>
                <a:gd name="T61" fmla="*/ 0 h 88"/>
                <a:gd name="T62" fmla="*/ 285641225 w 84"/>
                <a:gd name="T63" fmla="*/ 13100203 h 88"/>
                <a:gd name="T64" fmla="*/ 293157433 w 84"/>
                <a:gd name="T65" fmla="*/ 39298804 h 88"/>
                <a:gd name="T66" fmla="*/ 308191788 w 84"/>
                <a:gd name="T67" fmla="*/ 104796198 h 88"/>
                <a:gd name="T68" fmla="*/ 300673641 w 84"/>
                <a:gd name="T69" fmla="*/ 150646021 h 88"/>
                <a:gd name="T70" fmla="*/ 285641225 w 84"/>
                <a:gd name="T71" fmla="*/ 222694406 h 88"/>
                <a:gd name="T72" fmla="*/ 315707996 w 84"/>
                <a:gd name="T73" fmla="*/ 288191843 h 88"/>
                <a:gd name="T74" fmla="*/ 157853998 w 84"/>
                <a:gd name="T75" fmla="*/ 281642648 h 8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84"/>
                <a:gd name="T115" fmla="*/ 0 h 88"/>
                <a:gd name="T116" fmla="*/ 84 w 84"/>
                <a:gd name="T117" fmla="*/ 88 h 8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84" h="88">
                  <a:moveTo>
                    <a:pt x="42" y="86"/>
                  </a:moveTo>
                  <a:lnTo>
                    <a:pt x="42" y="84"/>
                  </a:lnTo>
                  <a:lnTo>
                    <a:pt x="44" y="82"/>
                  </a:lnTo>
                  <a:lnTo>
                    <a:pt x="44" y="78"/>
                  </a:lnTo>
                  <a:lnTo>
                    <a:pt x="46" y="74"/>
                  </a:lnTo>
                  <a:lnTo>
                    <a:pt x="44" y="68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36" y="64"/>
                  </a:lnTo>
                  <a:lnTo>
                    <a:pt x="32" y="64"/>
                  </a:lnTo>
                  <a:lnTo>
                    <a:pt x="30" y="64"/>
                  </a:lnTo>
                  <a:lnTo>
                    <a:pt x="28" y="62"/>
                  </a:lnTo>
                  <a:lnTo>
                    <a:pt x="26" y="58"/>
                  </a:lnTo>
                  <a:lnTo>
                    <a:pt x="26" y="54"/>
                  </a:lnTo>
                  <a:lnTo>
                    <a:pt x="26" y="50"/>
                  </a:lnTo>
                  <a:lnTo>
                    <a:pt x="26" y="48"/>
                  </a:lnTo>
                  <a:lnTo>
                    <a:pt x="24" y="46"/>
                  </a:lnTo>
                  <a:lnTo>
                    <a:pt x="22" y="44"/>
                  </a:lnTo>
                  <a:lnTo>
                    <a:pt x="18" y="42"/>
                  </a:lnTo>
                  <a:lnTo>
                    <a:pt x="14" y="44"/>
                  </a:lnTo>
                  <a:lnTo>
                    <a:pt x="10" y="48"/>
                  </a:lnTo>
                  <a:lnTo>
                    <a:pt x="10" y="46"/>
                  </a:lnTo>
                  <a:lnTo>
                    <a:pt x="10" y="44"/>
                  </a:lnTo>
                  <a:lnTo>
                    <a:pt x="10" y="40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6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6" y="6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2" y="2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4" y="2"/>
                  </a:lnTo>
                  <a:lnTo>
                    <a:pt x="76" y="4"/>
                  </a:lnTo>
                  <a:lnTo>
                    <a:pt x="76" y="8"/>
                  </a:lnTo>
                  <a:lnTo>
                    <a:pt x="78" y="12"/>
                  </a:lnTo>
                  <a:lnTo>
                    <a:pt x="80" y="20"/>
                  </a:lnTo>
                  <a:lnTo>
                    <a:pt x="82" y="32"/>
                  </a:lnTo>
                  <a:lnTo>
                    <a:pt x="80" y="42"/>
                  </a:lnTo>
                  <a:lnTo>
                    <a:pt x="80" y="46"/>
                  </a:lnTo>
                  <a:lnTo>
                    <a:pt x="78" y="56"/>
                  </a:lnTo>
                  <a:lnTo>
                    <a:pt x="76" y="68"/>
                  </a:lnTo>
                  <a:lnTo>
                    <a:pt x="78" y="76"/>
                  </a:lnTo>
                  <a:lnTo>
                    <a:pt x="84" y="88"/>
                  </a:lnTo>
                  <a:lnTo>
                    <a:pt x="66" y="82"/>
                  </a:lnTo>
                  <a:lnTo>
                    <a:pt x="42" y="8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2" name="Freeform 270"/>
            <p:cNvSpPr>
              <a:spLocks/>
            </p:cNvSpPr>
            <p:nvPr/>
          </p:nvSpPr>
          <p:spPr bwMode="gray">
            <a:xfrm>
              <a:off x="406756" y="4505794"/>
              <a:ext cx="139570" cy="63222"/>
            </a:xfrm>
            <a:custGeom>
              <a:avLst/>
              <a:gdLst>
                <a:gd name="T0" fmla="*/ 105236385 w 74"/>
                <a:gd name="T1" fmla="*/ 26198795 h 38"/>
                <a:gd name="T2" fmla="*/ 105236385 w 74"/>
                <a:gd name="T3" fmla="*/ 26198795 h 38"/>
                <a:gd name="T4" fmla="*/ 90202066 w 74"/>
                <a:gd name="T5" fmla="*/ 26198795 h 38"/>
                <a:gd name="T6" fmla="*/ 75167747 w 74"/>
                <a:gd name="T7" fmla="*/ 26198795 h 38"/>
                <a:gd name="T8" fmla="*/ 60135352 w 74"/>
                <a:gd name="T9" fmla="*/ 32749856 h 38"/>
                <a:gd name="T10" fmla="*/ 45101033 w 74"/>
                <a:gd name="T11" fmla="*/ 39299101 h 38"/>
                <a:gd name="T12" fmla="*/ 30066707 w 74"/>
                <a:gd name="T13" fmla="*/ 52399399 h 38"/>
                <a:gd name="T14" fmla="*/ 15034323 w 74"/>
                <a:gd name="T15" fmla="*/ 72048957 h 38"/>
                <a:gd name="T16" fmla="*/ 0 w 74"/>
                <a:gd name="T17" fmla="*/ 124448370 h 38"/>
                <a:gd name="T18" fmla="*/ 0 w 74"/>
                <a:gd name="T19" fmla="*/ 124448370 h 38"/>
                <a:gd name="T20" fmla="*/ 7516192 w 74"/>
                <a:gd name="T21" fmla="*/ 124448370 h 38"/>
                <a:gd name="T22" fmla="*/ 22550517 w 74"/>
                <a:gd name="T23" fmla="*/ 117899098 h 38"/>
                <a:gd name="T24" fmla="*/ 37584843 w 74"/>
                <a:gd name="T25" fmla="*/ 117899098 h 38"/>
                <a:gd name="T26" fmla="*/ 60135352 w 74"/>
                <a:gd name="T27" fmla="*/ 124448370 h 38"/>
                <a:gd name="T28" fmla="*/ 60135352 w 74"/>
                <a:gd name="T29" fmla="*/ 124448370 h 38"/>
                <a:gd name="T30" fmla="*/ 67651557 w 74"/>
                <a:gd name="T31" fmla="*/ 124448370 h 38"/>
                <a:gd name="T32" fmla="*/ 82685876 w 74"/>
                <a:gd name="T33" fmla="*/ 124448370 h 38"/>
                <a:gd name="T34" fmla="*/ 105236385 w 74"/>
                <a:gd name="T35" fmla="*/ 117899098 h 38"/>
                <a:gd name="T36" fmla="*/ 105236385 w 74"/>
                <a:gd name="T37" fmla="*/ 117899098 h 38"/>
                <a:gd name="T38" fmla="*/ 112752575 w 74"/>
                <a:gd name="T39" fmla="*/ 117899098 h 38"/>
                <a:gd name="T40" fmla="*/ 120268765 w 74"/>
                <a:gd name="T41" fmla="*/ 117899098 h 38"/>
                <a:gd name="T42" fmla="*/ 135303114 w 74"/>
                <a:gd name="T43" fmla="*/ 117899098 h 38"/>
                <a:gd name="T44" fmla="*/ 135303114 w 74"/>
                <a:gd name="T45" fmla="*/ 117899098 h 38"/>
                <a:gd name="T46" fmla="*/ 135303114 w 74"/>
                <a:gd name="T47" fmla="*/ 111348043 h 38"/>
                <a:gd name="T48" fmla="*/ 135303114 w 74"/>
                <a:gd name="T49" fmla="*/ 104798799 h 38"/>
                <a:gd name="T50" fmla="*/ 142819305 w 74"/>
                <a:gd name="T51" fmla="*/ 98249554 h 38"/>
                <a:gd name="T52" fmla="*/ 150335495 w 74"/>
                <a:gd name="T53" fmla="*/ 91698500 h 38"/>
                <a:gd name="T54" fmla="*/ 150335495 w 74"/>
                <a:gd name="T55" fmla="*/ 85149256 h 38"/>
                <a:gd name="T56" fmla="*/ 157853623 w 74"/>
                <a:gd name="T57" fmla="*/ 78598201 h 38"/>
                <a:gd name="T58" fmla="*/ 165369813 w 74"/>
                <a:gd name="T59" fmla="*/ 72048957 h 38"/>
                <a:gd name="T60" fmla="*/ 172886004 w 74"/>
                <a:gd name="T61" fmla="*/ 72048957 h 38"/>
                <a:gd name="T62" fmla="*/ 187920322 w 74"/>
                <a:gd name="T63" fmla="*/ 65499712 h 38"/>
                <a:gd name="T64" fmla="*/ 225505150 w 74"/>
                <a:gd name="T65" fmla="*/ 65499712 h 38"/>
                <a:gd name="T66" fmla="*/ 233021340 w 74"/>
                <a:gd name="T67" fmla="*/ 65499712 h 38"/>
                <a:gd name="T68" fmla="*/ 240537530 w 74"/>
                <a:gd name="T69" fmla="*/ 72048957 h 38"/>
                <a:gd name="T70" fmla="*/ 255571910 w 74"/>
                <a:gd name="T71" fmla="*/ 72048957 h 38"/>
                <a:gd name="T72" fmla="*/ 263088100 w 74"/>
                <a:gd name="T73" fmla="*/ 72048957 h 38"/>
                <a:gd name="T74" fmla="*/ 270606229 w 74"/>
                <a:gd name="T75" fmla="*/ 72048957 h 38"/>
                <a:gd name="T76" fmla="*/ 278122419 w 74"/>
                <a:gd name="T77" fmla="*/ 65499712 h 38"/>
                <a:gd name="T78" fmla="*/ 278122419 w 74"/>
                <a:gd name="T79" fmla="*/ 65499712 h 38"/>
                <a:gd name="T80" fmla="*/ 278122419 w 74"/>
                <a:gd name="T81" fmla="*/ 58948644 h 38"/>
                <a:gd name="T82" fmla="*/ 270606229 w 74"/>
                <a:gd name="T83" fmla="*/ 52399399 h 38"/>
                <a:gd name="T84" fmla="*/ 263088100 w 74"/>
                <a:gd name="T85" fmla="*/ 52399399 h 38"/>
                <a:gd name="T86" fmla="*/ 248055659 w 74"/>
                <a:gd name="T87" fmla="*/ 45850155 h 38"/>
                <a:gd name="T88" fmla="*/ 240537530 w 74"/>
                <a:gd name="T89" fmla="*/ 39299101 h 38"/>
                <a:gd name="T90" fmla="*/ 233021340 w 74"/>
                <a:gd name="T91" fmla="*/ 26198795 h 38"/>
                <a:gd name="T92" fmla="*/ 225505150 w 74"/>
                <a:gd name="T93" fmla="*/ 13100302 h 38"/>
                <a:gd name="T94" fmla="*/ 225505150 w 74"/>
                <a:gd name="T95" fmla="*/ 6549246 h 38"/>
                <a:gd name="T96" fmla="*/ 217987022 w 74"/>
                <a:gd name="T97" fmla="*/ 0 h 38"/>
                <a:gd name="T98" fmla="*/ 217987022 w 74"/>
                <a:gd name="T99" fmla="*/ 0 h 38"/>
                <a:gd name="T100" fmla="*/ 210470831 w 74"/>
                <a:gd name="T101" fmla="*/ 0 h 38"/>
                <a:gd name="T102" fmla="*/ 202954641 w 74"/>
                <a:gd name="T103" fmla="*/ 6549246 h 38"/>
                <a:gd name="T104" fmla="*/ 187920322 w 74"/>
                <a:gd name="T105" fmla="*/ 6549246 h 38"/>
                <a:gd name="T106" fmla="*/ 172886004 w 74"/>
                <a:gd name="T107" fmla="*/ 13100302 h 38"/>
                <a:gd name="T108" fmla="*/ 150335495 w 74"/>
                <a:gd name="T109" fmla="*/ 19649550 h 38"/>
                <a:gd name="T110" fmla="*/ 135303114 w 74"/>
                <a:gd name="T111" fmla="*/ 26198795 h 38"/>
                <a:gd name="T112" fmla="*/ 105236385 w 74"/>
                <a:gd name="T113" fmla="*/ 26198795 h 3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4"/>
                <a:gd name="T172" fmla="*/ 0 h 38"/>
                <a:gd name="T173" fmla="*/ 74 w 74"/>
                <a:gd name="T174" fmla="*/ 38 h 3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4" h="38">
                  <a:moveTo>
                    <a:pt x="28" y="8"/>
                  </a:moveTo>
                  <a:lnTo>
                    <a:pt x="28" y="8"/>
                  </a:lnTo>
                  <a:lnTo>
                    <a:pt x="24" y="8"/>
                  </a:lnTo>
                  <a:lnTo>
                    <a:pt x="20" y="8"/>
                  </a:lnTo>
                  <a:lnTo>
                    <a:pt x="16" y="10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0" y="38"/>
                  </a:lnTo>
                  <a:lnTo>
                    <a:pt x="2" y="38"/>
                  </a:lnTo>
                  <a:lnTo>
                    <a:pt x="6" y="36"/>
                  </a:lnTo>
                  <a:lnTo>
                    <a:pt x="10" y="36"/>
                  </a:lnTo>
                  <a:lnTo>
                    <a:pt x="16" y="38"/>
                  </a:lnTo>
                  <a:lnTo>
                    <a:pt x="18" y="38"/>
                  </a:lnTo>
                  <a:lnTo>
                    <a:pt x="22" y="38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2" y="36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6" y="32"/>
                  </a:lnTo>
                  <a:lnTo>
                    <a:pt x="38" y="30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42" y="24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50" y="20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4" y="22"/>
                  </a:lnTo>
                  <a:lnTo>
                    <a:pt x="68" y="22"/>
                  </a:lnTo>
                  <a:lnTo>
                    <a:pt x="70" y="22"/>
                  </a:lnTo>
                  <a:lnTo>
                    <a:pt x="72" y="22"/>
                  </a:lnTo>
                  <a:lnTo>
                    <a:pt x="74" y="20"/>
                  </a:lnTo>
                  <a:lnTo>
                    <a:pt x="74" y="18"/>
                  </a:lnTo>
                  <a:lnTo>
                    <a:pt x="72" y="16"/>
                  </a:lnTo>
                  <a:lnTo>
                    <a:pt x="70" y="16"/>
                  </a:lnTo>
                  <a:lnTo>
                    <a:pt x="66" y="14"/>
                  </a:lnTo>
                  <a:lnTo>
                    <a:pt x="64" y="12"/>
                  </a:lnTo>
                  <a:lnTo>
                    <a:pt x="62" y="8"/>
                  </a:lnTo>
                  <a:lnTo>
                    <a:pt x="60" y="4"/>
                  </a:lnTo>
                  <a:lnTo>
                    <a:pt x="60" y="2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2"/>
                  </a:lnTo>
                  <a:lnTo>
                    <a:pt x="50" y="2"/>
                  </a:lnTo>
                  <a:lnTo>
                    <a:pt x="46" y="4"/>
                  </a:lnTo>
                  <a:lnTo>
                    <a:pt x="40" y="6"/>
                  </a:lnTo>
                  <a:lnTo>
                    <a:pt x="36" y="8"/>
                  </a:lnTo>
                  <a:lnTo>
                    <a:pt x="28" y="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3" name="Freeform 271"/>
            <p:cNvSpPr>
              <a:spLocks/>
            </p:cNvSpPr>
            <p:nvPr/>
          </p:nvSpPr>
          <p:spPr bwMode="gray">
            <a:xfrm>
              <a:off x="474242" y="4539611"/>
              <a:ext cx="61350" cy="177907"/>
            </a:xfrm>
            <a:custGeom>
              <a:avLst/>
              <a:gdLst>
                <a:gd name="T0" fmla="*/ 52617059 w 32"/>
                <a:gd name="T1" fmla="*/ 0 h 106"/>
                <a:gd name="T2" fmla="*/ 52617059 w 32"/>
                <a:gd name="T3" fmla="*/ 0 h 106"/>
                <a:gd name="T4" fmla="*/ 45100893 w 32"/>
                <a:gd name="T5" fmla="*/ 0 h 106"/>
                <a:gd name="T6" fmla="*/ 30066613 w 32"/>
                <a:gd name="T7" fmla="*/ 6549229 h 106"/>
                <a:gd name="T8" fmla="*/ 22550446 w 32"/>
                <a:gd name="T9" fmla="*/ 13100268 h 106"/>
                <a:gd name="T10" fmla="*/ 15034276 w 32"/>
                <a:gd name="T11" fmla="*/ 19649499 h 106"/>
                <a:gd name="T12" fmla="*/ 15034276 w 32"/>
                <a:gd name="T13" fmla="*/ 26198726 h 106"/>
                <a:gd name="T14" fmla="*/ 15034276 w 32"/>
                <a:gd name="T15" fmla="*/ 32749770 h 106"/>
                <a:gd name="T16" fmla="*/ 7516169 w 32"/>
                <a:gd name="T17" fmla="*/ 39298997 h 106"/>
                <a:gd name="T18" fmla="*/ 0 w 32"/>
                <a:gd name="T19" fmla="*/ 39298997 h 106"/>
                <a:gd name="T20" fmla="*/ 0 w 32"/>
                <a:gd name="T21" fmla="*/ 45850034 h 106"/>
                <a:gd name="T22" fmla="*/ 7516169 w 32"/>
                <a:gd name="T23" fmla="*/ 58948489 h 106"/>
                <a:gd name="T24" fmla="*/ 7516169 w 32"/>
                <a:gd name="T25" fmla="*/ 78597995 h 106"/>
                <a:gd name="T26" fmla="*/ 15034276 w 32"/>
                <a:gd name="T27" fmla="*/ 91698259 h 106"/>
                <a:gd name="T28" fmla="*/ 22550446 w 32"/>
                <a:gd name="T29" fmla="*/ 104798523 h 106"/>
                <a:gd name="T30" fmla="*/ 22550446 w 32"/>
                <a:gd name="T31" fmla="*/ 117896978 h 106"/>
                <a:gd name="T32" fmla="*/ 22550446 w 32"/>
                <a:gd name="T33" fmla="*/ 130997270 h 106"/>
                <a:gd name="T34" fmla="*/ 22550446 w 32"/>
                <a:gd name="T35" fmla="*/ 144097535 h 106"/>
                <a:gd name="T36" fmla="*/ 30066613 w 32"/>
                <a:gd name="T37" fmla="*/ 163747026 h 106"/>
                <a:gd name="T38" fmla="*/ 22550446 w 32"/>
                <a:gd name="T39" fmla="*/ 189945745 h 106"/>
                <a:gd name="T40" fmla="*/ 22550446 w 32"/>
                <a:gd name="T41" fmla="*/ 189945745 h 106"/>
                <a:gd name="T42" fmla="*/ 22550446 w 32"/>
                <a:gd name="T43" fmla="*/ 203046009 h 106"/>
                <a:gd name="T44" fmla="*/ 15034276 w 32"/>
                <a:gd name="T45" fmla="*/ 222695501 h 106"/>
                <a:gd name="T46" fmla="*/ 15034276 w 32"/>
                <a:gd name="T47" fmla="*/ 242345049 h 106"/>
                <a:gd name="T48" fmla="*/ 7516169 w 32"/>
                <a:gd name="T49" fmla="*/ 261994541 h 106"/>
                <a:gd name="T50" fmla="*/ 7516169 w 32"/>
                <a:gd name="T51" fmla="*/ 288195069 h 106"/>
                <a:gd name="T52" fmla="*/ 37584726 w 32"/>
                <a:gd name="T53" fmla="*/ 340594317 h 106"/>
                <a:gd name="T54" fmla="*/ 105234119 w 32"/>
                <a:gd name="T55" fmla="*/ 347143544 h 106"/>
                <a:gd name="T56" fmla="*/ 105234119 w 32"/>
                <a:gd name="T57" fmla="*/ 334043280 h 106"/>
                <a:gd name="T58" fmla="*/ 112752224 w 32"/>
                <a:gd name="T59" fmla="*/ 288195069 h 106"/>
                <a:gd name="T60" fmla="*/ 120268391 w 32"/>
                <a:gd name="T61" fmla="*/ 242345049 h 106"/>
                <a:gd name="T62" fmla="*/ 120268391 w 32"/>
                <a:gd name="T63" fmla="*/ 203046009 h 106"/>
                <a:gd name="T64" fmla="*/ 120268391 w 32"/>
                <a:gd name="T65" fmla="*/ 163747026 h 106"/>
                <a:gd name="T66" fmla="*/ 112752224 w 32"/>
                <a:gd name="T67" fmla="*/ 130997270 h 106"/>
                <a:gd name="T68" fmla="*/ 112752224 w 32"/>
                <a:gd name="T69" fmla="*/ 117896978 h 106"/>
                <a:gd name="T70" fmla="*/ 90201785 w 32"/>
                <a:gd name="T71" fmla="*/ 26198726 h 106"/>
                <a:gd name="T72" fmla="*/ 75167513 w 32"/>
                <a:gd name="T73" fmla="*/ 6549229 h 106"/>
                <a:gd name="T74" fmla="*/ 52617059 w 32"/>
                <a:gd name="T75" fmla="*/ 0 h 10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2"/>
                <a:gd name="T115" fmla="*/ 0 h 106"/>
                <a:gd name="T116" fmla="*/ 32 w 32"/>
                <a:gd name="T117" fmla="*/ 106 h 10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2" h="106">
                  <a:moveTo>
                    <a:pt x="14" y="0"/>
                  </a:moveTo>
                  <a:lnTo>
                    <a:pt x="14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6" y="4"/>
                  </a:lnTo>
                  <a:lnTo>
                    <a:pt x="4" y="6"/>
                  </a:lnTo>
                  <a:lnTo>
                    <a:pt x="4" y="8"/>
                  </a:lnTo>
                  <a:lnTo>
                    <a:pt x="4" y="10"/>
                  </a:lnTo>
                  <a:lnTo>
                    <a:pt x="2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2" y="24"/>
                  </a:lnTo>
                  <a:lnTo>
                    <a:pt x="4" y="28"/>
                  </a:lnTo>
                  <a:lnTo>
                    <a:pt x="6" y="32"/>
                  </a:lnTo>
                  <a:lnTo>
                    <a:pt x="6" y="36"/>
                  </a:lnTo>
                  <a:lnTo>
                    <a:pt x="6" y="40"/>
                  </a:lnTo>
                  <a:lnTo>
                    <a:pt x="6" y="44"/>
                  </a:lnTo>
                  <a:lnTo>
                    <a:pt x="8" y="50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4" y="68"/>
                  </a:lnTo>
                  <a:lnTo>
                    <a:pt x="4" y="74"/>
                  </a:lnTo>
                  <a:lnTo>
                    <a:pt x="2" y="80"/>
                  </a:lnTo>
                  <a:lnTo>
                    <a:pt x="2" y="88"/>
                  </a:lnTo>
                  <a:lnTo>
                    <a:pt x="10" y="104"/>
                  </a:lnTo>
                  <a:lnTo>
                    <a:pt x="28" y="106"/>
                  </a:lnTo>
                  <a:lnTo>
                    <a:pt x="28" y="102"/>
                  </a:lnTo>
                  <a:lnTo>
                    <a:pt x="30" y="88"/>
                  </a:lnTo>
                  <a:lnTo>
                    <a:pt x="32" y="74"/>
                  </a:lnTo>
                  <a:lnTo>
                    <a:pt x="32" y="62"/>
                  </a:lnTo>
                  <a:lnTo>
                    <a:pt x="32" y="50"/>
                  </a:lnTo>
                  <a:lnTo>
                    <a:pt x="30" y="40"/>
                  </a:lnTo>
                  <a:lnTo>
                    <a:pt x="30" y="36"/>
                  </a:lnTo>
                  <a:lnTo>
                    <a:pt x="24" y="8"/>
                  </a:lnTo>
                  <a:lnTo>
                    <a:pt x="20" y="2"/>
                  </a:lnTo>
                  <a:lnTo>
                    <a:pt x="14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4" name="Freeform 272"/>
            <p:cNvSpPr>
              <a:spLocks/>
            </p:cNvSpPr>
            <p:nvPr/>
          </p:nvSpPr>
          <p:spPr bwMode="gray">
            <a:xfrm>
              <a:off x="512584" y="4539611"/>
              <a:ext cx="47547" cy="177907"/>
            </a:xfrm>
            <a:custGeom>
              <a:avLst/>
              <a:gdLst>
                <a:gd name="T0" fmla="*/ 0 w 26"/>
                <a:gd name="T1" fmla="*/ 6549229 h 106"/>
                <a:gd name="T2" fmla="*/ 0 w 26"/>
                <a:gd name="T3" fmla="*/ 6549229 h 106"/>
                <a:gd name="T4" fmla="*/ 15034260 w 26"/>
                <a:gd name="T5" fmla="*/ 0 h 106"/>
                <a:gd name="T6" fmla="*/ 30066581 w 26"/>
                <a:gd name="T7" fmla="*/ 6549229 h 106"/>
                <a:gd name="T8" fmla="*/ 52617004 w 26"/>
                <a:gd name="T9" fmla="*/ 6549229 h 106"/>
                <a:gd name="T10" fmla="*/ 52617004 w 26"/>
                <a:gd name="T11" fmla="*/ 13100268 h 106"/>
                <a:gd name="T12" fmla="*/ 52617004 w 26"/>
                <a:gd name="T13" fmla="*/ 19649499 h 106"/>
                <a:gd name="T14" fmla="*/ 52617004 w 26"/>
                <a:gd name="T15" fmla="*/ 26198726 h 106"/>
                <a:gd name="T16" fmla="*/ 52617004 w 26"/>
                <a:gd name="T17" fmla="*/ 32749770 h 106"/>
                <a:gd name="T18" fmla="*/ 60133163 w 26"/>
                <a:gd name="T19" fmla="*/ 39298997 h 106"/>
                <a:gd name="T20" fmla="*/ 67651275 w 26"/>
                <a:gd name="T21" fmla="*/ 45850034 h 106"/>
                <a:gd name="T22" fmla="*/ 67651275 w 26"/>
                <a:gd name="T23" fmla="*/ 45850034 h 106"/>
                <a:gd name="T24" fmla="*/ 75167434 w 26"/>
                <a:gd name="T25" fmla="*/ 58948489 h 106"/>
                <a:gd name="T26" fmla="*/ 90201690 w 26"/>
                <a:gd name="T27" fmla="*/ 72048767 h 106"/>
                <a:gd name="T28" fmla="*/ 90201690 w 26"/>
                <a:gd name="T29" fmla="*/ 91698259 h 106"/>
                <a:gd name="T30" fmla="*/ 97717849 w 26"/>
                <a:gd name="T31" fmla="*/ 117896978 h 106"/>
                <a:gd name="T32" fmla="*/ 97717849 w 26"/>
                <a:gd name="T33" fmla="*/ 137548307 h 106"/>
                <a:gd name="T34" fmla="*/ 97717849 w 26"/>
                <a:gd name="T35" fmla="*/ 183396518 h 106"/>
                <a:gd name="T36" fmla="*/ 97717849 w 26"/>
                <a:gd name="T37" fmla="*/ 242345049 h 106"/>
                <a:gd name="T38" fmla="*/ 97717849 w 26"/>
                <a:gd name="T39" fmla="*/ 294744297 h 106"/>
                <a:gd name="T40" fmla="*/ 97717849 w 26"/>
                <a:gd name="T41" fmla="*/ 314393788 h 106"/>
                <a:gd name="T42" fmla="*/ 90201690 w 26"/>
                <a:gd name="T43" fmla="*/ 314393788 h 106"/>
                <a:gd name="T44" fmla="*/ 75167434 w 26"/>
                <a:gd name="T45" fmla="*/ 320944825 h 106"/>
                <a:gd name="T46" fmla="*/ 67651275 w 26"/>
                <a:gd name="T47" fmla="*/ 327494052 h 106"/>
                <a:gd name="T48" fmla="*/ 52617004 w 26"/>
                <a:gd name="T49" fmla="*/ 334043280 h 106"/>
                <a:gd name="T50" fmla="*/ 30066581 w 26"/>
                <a:gd name="T51" fmla="*/ 347143544 h 106"/>
                <a:gd name="T52" fmla="*/ 30066581 w 26"/>
                <a:gd name="T53" fmla="*/ 334043280 h 106"/>
                <a:gd name="T54" fmla="*/ 37584686 w 26"/>
                <a:gd name="T55" fmla="*/ 288195069 h 106"/>
                <a:gd name="T56" fmla="*/ 45100845 w 26"/>
                <a:gd name="T57" fmla="*/ 242345049 h 106"/>
                <a:gd name="T58" fmla="*/ 45100845 w 26"/>
                <a:gd name="T59" fmla="*/ 196496782 h 106"/>
                <a:gd name="T60" fmla="*/ 37584686 w 26"/>
                <a:gd name="T61" fmla="*/ 157197799 h 106"/>
                <a:gd name="T62" fmla="*/ 37584686 w 26"/>
                <a:gd name="T63" fmla="*/ 130997270 h 106"/>
                <a:gd name="T64" fmla="*/ 37584686 w 26"/>
                <a:gd name="T65" fmla="*/ 111347751 h 106"/>
                <a:gd name="T66" fmla="*/ 30066581 w 26"/>
                <a:gd name="T67" fmla="*/ 91698259 h 106"/>
                <a:gd name="T68" fmla="*/ 22550422 w 26"/>
                <a:gd name="T69" fmla="*/ 32749770 h 106"/>
                <a:gd name="T70" fmla="*/ 15034260 w 26"/>
                <a:gd name="T71" fmla="*/ 32749770 h 106"/>
                <a:gd name="T72" fmla="*/ 15034260 w 26"/>
                <a:gd name="T73" fmla="*/ 26198726 h 106"/>
                <a:gd name="T74" fmla="*/ 7516161 w 26"/>
                <a:gd name="T75" fmla="*/ 13100268 h 106"/>
                <a:gd name="T76" fmla="*/ 7516161 w 26"/>
                <a:gd name="T77" fmla="*/ 6549229 h 106"/>
                <a:gd name="T78" fmla="*/ 0 w 26"/>
                <a:gd name="T79" fmla="*/ 6549229 h 1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"/>
                <a:gd name="T121" fmla="*/ 0 h 106"/>
                <a:gd name="T122" fmla="*/ 26 w 26"/>
                <a:gd name="T123" fmla="*/ 106 h 10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" h="106">
                  <a:moveTo>
                    <a:pt x="0" y="2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8" y="2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8" y="14"/>
                  </a:lnTo>
                  <a:lnTo>
                    <a:pt x="20" y="18"/>
                  </a:lnTo>
                  <a:lnTo>
                    <a:pt x="24" y="22"/>
                  </a:lnTo>
                  <a:lnTo>
                    <a:pt x="24" y="28"/>
                  </a:lnTo>
                  <a:lnTo>
                    <a:pt x="26" y="36"/>
                  </a:lnTo>
                  <a:lnTo>
                    <a:pt x="26" y="42"/>
                  </a:lnTo>
                  <a:lnTo>
                    <a:pt x="26" y="56"/>
                  </a:lnTo>
                  <a:lnTo>
                    <a:pt x="26" y="74"/>
                  </a:lnTo>
                  <a:lnTo>
                    <a:pt x="26" y="90"/>
                  </a:lnTo>
                  <a:lnTo>
                    <a:pt x="26" y="96"/>
                  </a:lnTo>
                  <a:lnTo>
                    <a:pt x="24" y="96"/>
                  </a:lnTo>
                  <a:lnTo>
                    <a:pt x="20" y="98"/>
                  </a:lnTo>
                  <a:lnTo>
                    <a:pt x="18" y="100"/>
                  </a:lnTo>
                  <a:lnTo>
                    <a:pt x="14" y="102"/>
                  </a:lnTo>
                  <a:lnTo>
                    <a:pt x="8" y="106"/>
                  </a:lnTo>
                  <a:lnTo>
                    <a:pt x="8" y="102"/>
                  </a:lnTo>
                  <a:lnTo>
                    <a:pt x="10" y="88"/>
                  </a:lnTo>
                  <a:lnTo>
                    <a:pt x="12" y="74"/>
                  </a:lnTo>
                  <a:lnTo>
                    <a:pt x="12" y="60"/>
                  </a:lnTo>
                  <a:lnTo>
                    <a:pt x="10" y="48"/>
                  </a:lnTo>
                  <a:lnTo>
                    <a:pt x="10" y="40"/>
                  </a:lnTo>
                  <a:lnTo>
                    <a:pt x="10" y="34"/>
                  </a:lnTo>
                  <a:lnTo>
                    <a:pt x="8" y="28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5" name="Freeform 273"/>
            <p:cNvSpPr>
              <a:spLocks/>
            </p:cNvSpPr>
            <p:nvPr/>
          </p:nvSpPr>
          <p:spPr bwMode="gray">
            <a:xfrm>
              <a:off x="535592" y="4529319"/>
              <a:ext cx="76687" cy="170554"/>
            </a:xfrm>
            <a:custGeom>
              <a:avLst/>
              <a:gdLst>
                <a:gd name="T0" fmla="*/ 52617348 w 42"/>
                <a:gd name="T1" fmla="*/ 334042764 h 102"/>
                <a:gd name="T2" fmla="*/ 52617348 w 42"/>
                <a:gd name="T3" fmla="*/ 314393303 h 102"/>
                <a:gd name="T4" fmla="*/ 52617348 w 42"/>
                <a:gd name="T5" fmla="*/ 268543353 h 102"/>
                <a:gd name="T6" fmla="*/ 52617348 w 42"/>
                <a:gd name="T7" fmla="*/ 209594913 h 102"/>
                <a:gd name="T8" fmla="*/ 52617348 w 42"/>
                <a:gd name="T9" fmla="*/ 150646529 h 102"/>
                <a:gd name="T10" fmla="*/ 52617348 w 42"/>
                <a:gd name="T11" fmla="*/ 117896796 h 102"/>
                <a:gd name="T12" fmla="*/ 45101140 w 42"/>
                <a:gd name="T13" fmla="*/ 98247334 h 102"/>
                <a:gd name="T14" fmla="*/ 30066778 w 42"/>
                <a:gd name="T15" fmla="*/ 78597873 h 102"/>
                <a:gd name="T16" fmla="*/ 22550570 w 42"/>
                <a:gd name="T17" fmla="*/ 65499439 h 102"/>
                <a:gd name="T18" fmla="*/ 7516210 w 42"/>
                <a:gd name="T19" fmla="*/ 58948398 h 102"/>
                <a:gd name="T20" fmla="*/ 0 w 42"/>
                <a:gd name="T21" fmla="*/ 39298937 h 102"/>
                <a:gd name="T22" fmla="*/ 7516210 w 42"/>
                <a:gd name="T23" fmla="*/ 26198685 h 102"/>
                <a:gd name="T24" fmla="*/ 52617348 w 42"/>
                <a:gd name="T25" fmla="*/ 26198685 h 102"/>
                <a:gd name="T26" fmla="*/ 60135495 w 42"/>
                <a:gd name="T27" fmla="*/ 0 h 102"/>
                <a:gd name="T28" fmla="*/ 105236635 w 42"/>
                <a:gd name="T29" fmla="*/ 32749719 h 102"/>
                <a:gd name="T30" fmla="*/ 112752843 w 42"/>
                <a:gd name="T31" fmla="*/ 39298937 h 102"/>
                <a:gd name="T32" fmla="*/ 127787227 w 42"/>
                <a:gd name="T33" fmla="*/ 52399181 h 102"/>
                <a:gd name="T34" fmla="*/ 150337790 w 42"/>
                <a:gd name="T35" fmla="*/ 72048656 h 102"/>
                <a:gd name="T36" fmla="*/ 157853998 w 42"/>
                <a:gd name="T37" fmla="*/ 111347579 h 102"/>
                <a:gd name="T38" fmla="*/ 142819643 w 42"/>
                <a:gd name="T39" fmla="*/ 157195746 h 102"/>
                <a:gd name="T40" fmla="*/ 142819643 w 42"/>
                <a:gd name="T41" fmla="*/ 170295991 h 102"/>
                <a:gd name="T42" fmla="*/ 135303435 w 42"/>
                <a:gd name="T43" fmla="*/ 209594913 h 102"/>
                <a:gd name="T44" fmla="*/ 135303435 w 42"/>
                <a:gd name="T45" fmla="*/ 268543353 h 102"/>
                <a:gd name="T46" fmla="*/ 127787227 w 42"/>
                <a:gd name="T47" fmla="*/ 320942520 h 102"/>
                <a:gd name="T48" fmla="*/ 52617348 w 42"/>
                <a:gd name="T49" fmla="*/ 334042764 h 10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2"/>
                <a:gd name="T76" fmla="*/ 0 h 102"/>
                <a:gd name="T77" fmla="*/ 42 w 42"/>
                <a:gd name="T78" fmla="*/ 102 h 10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2" h="102">
                  <a:moveTo>
                    <a:pt x="14" y="102"/>
                  </a:moveTo>
                  <a:lnTo>
                    <a:pt x="14" y="96"/>
                  </a:lnTo>
                  <a:lnTo>
                    <a:pt x="14" y="82"/>
                  </a:lnTo>
                  <a:lnTo>
                    <a:pt x="14" y="64"/>
                  </a:lnTo>
                  <a:lnTo>
                    <a:pt x="14" y="46"/>
                  </a:lnTo>
                  <a:lnTo>
                    <a:pt x="14" y="36"/>
                  </a:lnTo>
                  <a:lnTo>
                    <a:pt x="12" y="30"/>
                  </a:lnTo>
                  <a:lnTo>
                    <a:pt x="8" y="24"/>
                  </a:lnTo>
                  <a:lnTo>
                    <a:pt x="6" y="20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2" y="8"/>
                  </a:lnTo>
                  <a:lnTo>
                    <a:pt x="14" y="8"/>
                  </a:lnTo>
                  <a:lnTo>
                    <a:pt x="16" y="0"/>
                  </a:lnTo>
                  <a:lnTo>
                    <a:pt x="28" y="10"/>
                  </a:lnTo>
                  <a:lnTo>
                    <a:pt x="30" y="12"/>
                  </a:lnTo>
                  <a:lnTo>
                    <a:pt x="34" y="16"/>
                  </a:lnTo>
                  <a:lnTo>
                    <a:pt x="40" y="22"/>
                  </a:lnTo>
                  <a:lnTo>
                    <a:pt x="42" y="34"/>
                  </a:lnTo>
                  <a:lnTo>
                    <a:pt x="38" y="48"/>
                  </a:lnTo>
                  <a:lnTo>
                    <a:pt x="38" y="52"/>
                  </a:lnTo>
                  <a:lnTo>
                    <a:pt x="36" y="64"/>
                  </a:lnTo>
                  <a:lnTo>
                    <a:pt x="36" y="82"/>
                  </a:lnTo>
                  <a:lnTo>
                    <a:pt x="34" y="98"/>
                  </a:lnTo>
                  <a:lnTo>
                    <a:pt x="14" y="10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6" name="Freeform 274"/>
            <p:cNvSpPr>
              <a:spLocks/>
            </p:cNvSpPr>
            <p:nvPr/>
          </p:nvSpPr>
          <p:spPr bwMode="gray">
            <a:xfrm>
              <a:off x="241112" y="3989721"/>
              <a:ext cx="294479" cy="210252"/>
            </a:xfrm>
            <a:custGeom>
              <a:avLst/>
              <a:gdLst>
                <a:gd name="T0" fmla="*/ 0 w 158"/>
                <a:gd name="T1" fmla="*/ 392990764 h 126"/>
                <a:gd name="T2" fmla="*/ 7516201 w 158"/>
                <a:gd name="T3" fmla="*/ 386441554 h 126"/>
                <a:gd name="T4" fmla="*/ 7516201 w 158"/>
                <a:gd name="T5" fmla="*/ 379890533 h 126"/>
                <a:gd name="T6" fmla="*/ 52617290 w 158"/>
                <a:gd name="T7" fmla="*/ 366792112 h 126"/>
                <a:gd name="T8" fmla="*/ 82685980 w 158"/>
                <a:gd name="T9" fmla="*/ 347142669 h 126"/>
                <a:gd name="T10" fmla="*/ 112752717 w 158"/>
                <a:gd name="T11" fmla="*/ 320942207 h 126"/>
                <a:gd name="T12" fmla="*/ 142819485 w 158"/>
                <a:gd name="T13" fmla="*/ 294743554 h 126"/>
                <a:gd name="T14" fmla="*/ 165370022 w 158"/>
                <a:gd name="T15" fmla="*/ 268543091 h 126"/>
                <a:gd name="T16" fmla="*/ 172888160 w 158"/>
                <a:gd name="T17" fmla="*/ 261993881 h 126"/>
                <a:gd name="T18" fmla="*/ 172888160 w 158"/>
                <a:gd name="T19" fmla="*/ 222694940 h 126"/>
                <a:gd name="T20" fmla="*/ 187920559 w 158"/>
                <a:gd name="T21" fmla="*/ 196494477 h 126"/>
                <a:gd name="T22" fmla="*/ 210471097 w 158"/>
                <a:gd name="T23" fmla="*/ 176845035 h 126"/>
                <a:gd name="T24" fmla="*/ 225505435 w 158"/>
                <a:gd name="T25" fmla="*/ 157195593 h 126"/>
                <a:gd name="T26" fmla="*/ 225505435 w 158"/>
                <a:gd name="T27" fmla="*/ 144097172 h 126"/>
                <a:gd name="T28" fmla="*/ 240539773 w 158"/>
                <a:gd name="T29" fmla="*/ 130996940 h 126"/>
                <a:gd name="T30" fmla="*/ 248055972 w 158"/>
                <a:gd name="T31" fmla="*/ 117896681 h 126"/>
                <a:gd name="T32" fmla="*/ 263090371 w 158"/>
                <a:gd name="T33" fmla="*/ 111347470 h 126"/>
                <a:gd name="T34" fmla="*/ 278122770 w 158"/>
                <a:gd name="T35" fmla="*/ 104798259 h 126"/>
                <a:gd name="T36" fmla="*/ 285640908 w 158"/>
                <a:gd name="T37" fmla="*/ 98247239 h 126"/>
                <a:gd name="T38" fmla="*/ 293157108 w 158"/>
                <a:gd name="T39" fmla="*/ 98247239 h 126"/>
                <a:gd name="T40" fmla="*/ 285640908 w 158"/>
                <a:gd name="T41" fmla="*/ 65497565 h 126"/>
                <a:gd name="T42" fmla="*/ 285640908 w 158"/>
                <a:gd name="T43" fmla="*/ 45848109 h 126"/>
                <a:gd name="T44" fmla="*/ 293157108 w 158"/>
                <a:gd name="T45" fmla="*/ 26198660 h 126"/>
                <a:gd name="T46" fmla="*/ 293157108 w 158"/>
                <a:gd name="T47" fmla="*/ 13100235 h 126"/>
                <a:gd name="T48" fmla="*/ 300673307 w 158"/>
                <a:gd name="T49" fmla="*/ 0 h 126"/>
                <a:gd name="T50" fmla="*/ 300673307 w 158"/>
                <a:gd name="T51" fmla="*/ 0 h 126"/>
                <a:gd name="T52" fmla="*/ 308189507 w 158"/>
                <a:gd name="T53" fmla="*/ 0 h 126"/>
                <a:gd name="T54" fmla="*/ 315707645 w 158"/>
                <a:gd name="T55" fmla="*/ 6549213 h 126"/>
                <a:gd name="T56" fmla="*/ 330740044 w 158"/>
                <a:gd name="T57" fmla="*/ 13100235 h 126"/>
                <a:gd name="T58" fmla="*/ 345774382 w 158"/>
                <a:gd name="T59" fmla="*/ 19649449 h 126"/>
                <a:gd name="T60" fmla="*/ 368324919 w 158"/>
                <a:gd name="T61" fmla="*/ 26198660 h 126"/>
                <a:gd name="T62" fmla="*/ 390875457 w 158"/>
                <a:gd name="T63" fmla="*/ 32749687 h 126"/>
                <a:gd name="T64" fmla="*/ 428460332 w 158"/>
                <a:gd name="T65" fmla="*/ 39298898 h 126"/>
                <a:gd name="T66" fmla="*/ 473561407 w 158"/>
                <a:gd name="T67" fmla="*/ 39298898 h 126"/>
                <a:gd name="T68" fmla="*/ 503628144 w 158"/>
                <a:gd name="T69" fmla="*/ 39298898 h 126"/>
                <a:gd name="T70" fmla="*/ 511144465 w 158"/>
                <a:gd name="T71" fmla="*/ 39298898 h 126"/>
                <a:gd name="T72" fmla="*/ 518662603 w 158"/>
                <a:gd name="T73" fmla="*/ 39298898 h 126"/>
                <a:gd name="T74" fmla="*/ 533695002 w 158"/>
                <a:gd name="T75" fmla="*/ 45848109 h 126"/>
                <a:gd name="T76" fmla="*/ 541213140 w 158"/>
                <a:gd name="T77" fmla="*/ 58948340 h 126"/>
                <a:gd name="T78" fmla="*/ 548729340 w 158"/>
                <a:gd name="T79" fmla="*/ 72048586 h 126"/>
                <a:gd name="T80" fmla="*/ 548729340 w 158"/>
                <a:gd name="T81" fmla="*/ 91698028 h 126"/>
                <a:gd name="T82" fmla="*/ 548729340 w 158"/>
                <a:gd name="T83" fmla="*/ 111347470 h 126"/>
                <a:gd name="T84" fmla="*/ 548729340 w 158"/>
                <a:gd name="T85" fmla="*/ 124447730 h 126"/>
                <a:gd name="T86" fmla="*/ 556245539 w 158"/>
                <a:gd name="T87" fmla="*/ 137546151 h 126"/>
                <a:gd name="T88" fmla="*/ 563763678 w 158"/>
                <a:gd name="T89" fmla="*/ 150646382 h 126"/>
                <a:gd name="T90" fmla="*/ 593830415 w 158"/>
                <a:gd name="T91" fmla="*/ 176845035 h 126"/>
                <a:gd name="T92" fmla="*/ 586314215 w 158"/>
                <a:gd name="T93" fmla="*/ 176845035 h 126"/>
                <a:gd name="T94" fmla="*/ 578796077 w 158"/>
                <a:gd name="T95" fmla="*/ 176845035 h 126"/>
                <a:gd name="T96" fmla="*/ 563763678 w 158"/>
                <a:gd name="T97" fmla="*/ 176845035 h 126"/>
                <a:gd name="T98" fmla="*/ 548729340 w 158"/>
                <a:gd name="T99" fmla="*/ 176845035 h 126"/>
                <a:gd name="T100" fmla="*/ 533695002 w 158"/>
                <a:gd name="T101" fmla="*/ 176845035 h 126"/>
                <a:gd name="T102" fmla="*/ 526178802 w 158"/>
                <a:gd name="T103" fmla="*/ 183396056 h 126"/>
                <a:gd name="T104" fmla="*/ 511144465 w 158"/>
                <a:gd name="T105" fmla="*/ 189945267 h 126"/>
                <a:gd name="T106" fmla="*/ 511144465 w 158"/>
                <a:gd name="T107" fmla="*/ 203045498 h 126"/>
                <a:gd name="T108" fmla="*/ 503628144 w 158"/>
                <a:gd name="T109" fmla="*/ 242344439 h 126"/>
                <a:gd name="T110" fmla="*/ 308189507 w 158"/>
                <a:gd name="T111" fmla="*/ 301292765 h 126"/>
                <a:gd name="T112" fmla="*/ 255572232 w 158"/>
                <a:gd name="T113" fmla="*/ 314392996 h 126"/>
                <a:gd name="T114" fmla="*/ 225505435 w 158"/>
                <a:gd name="T115" fmla="*/ 340591649 h 126"/>
                <a:gd name="T116" fmla="*/ 180404360 w 158"/>
                <a:gd name="T117" fmla="*/ 360241091 h 126"/>
                <a:gd name="T118" fmla="*/ 195438698 w 158"/>
                <a:gd name="T119" fmla="*/ 412640207 h 126"/>
                <a:gd name="T120" fmla="*/ 0 w 158"/>
                <a:gd name="T121" fmla="*/ 392990764 h 1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8"/>
                <a:gd name="T184" fmla="*/ 0 h 126"/>
                <a:gd name="T185" fmla="*/ 158 w 158"/>
                <a:gd name="T186" fmla="*/ 126 h 1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8" h="126">
                  <a:moveTo>
                    <a:pt x="0" y="120"/>
                  </a:moveTo>
                  <a:lnTo>
                    <a:pt x="2" y="118"/>
                  </a:lnTo>
                  <a:lnTo>
                    <a:pt x="2" y="116"/>
                  </a:lnTo>
                  <a:lnTo>
                    <a:pt x="14" y="112"/>
                  </a:lnTo>
                  <a:lnTo>
                    <a:pt x="22" y="106"/>
                  </a:lnTo>
                  <a:lnTo>
                    <a:pt x="30" y="98"/>
                  </a:lnTo>
                  <a:lnTo>
                    <a:pt x="38" y="90"/>
                  </a:lnTo>
                  <a:lnTo>
                    <a:pt x="44" y="82"/>
                  </a:lnTo>
                  <a:lnTo>
                    <a:pt x="46" y="80"/>
                  </a:lnTo>
                  <a:lnTo>
                    <a:pt x="46" y="68"/>
                  </a:lnTo>
                  <a:lnTo>
                    <a:pt x="50" y="60"/>
                  </a:lnTo>
                  <a:lnTo>
                    <a:pt x="56" y="54"/>
                  </a:lnTo>
                  <a:lnTo>
                    <a:pt x="60" y="48"/>
                  </a:lnTo>
                  <a:lnTo>
                    <a:pt x="60" y="44"/>
                  </a:lnTo>
                  <a:lnTo>
                    <a:pt x="64" y="40"/>
                  </a:lnTo>
                  <a:lnTo>
                    <a:pt x="66" y="36"/>
                  </a:lnTo>
                  <a:lnTo>
                    <a:pt x="70" y="34"/>
                  </a:lnTo>
                  <a:lnTo>
                    <a:pt x="74" y="32"/>
                  </a:lnTo>
                  <a:lnTo>
                    <a:pt x="76" y="30"/>
                  </a:lnTo>
                  <a:lnTo>
                    <a:pt x="78" y="30"/>
                  </a:lnTo>
                  <a:lnTo>
                    <a:pt x="76" y="20"/>
                  </a:lnTo>
                  <a:lnTo>
                    <a:pt x="76" y="14"/>
                  </a:lnTo>
                  <a:lnTo>
                    <a:pt x="78" y="8"/>
                  </a:lnTo>
                  <a:lnTo>
                    <a:pt x="78" y="4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2"/>
                  </a:lnTo>
                  <a:lnTo>
                    <a:pt x="88" y="4"/>
                  </a:lnTo>
                  <a:lnTo>
                    <a:pt x="92" y="6"/>
                  </a:lnTo>
                  <a:lnTo>
                    <a:pt x="98" y="8"/>
                  </a:lnTo>
                  <a:lnTo>
                    <a:pt x="104" y="10"/>
                  </a:lnTo>
                  <a:lnTo>
                    <a:pt x="114" y="12"/>
                  </a:lnTo>
                  <a:lnTo>
                    <a:pt x="126" y="12"/>
                  </a:lnTo>
                  <a:lnTo>
                    <a:pt x="134" y="12"/>
                  </a:lnTo>
                  <a:lnTo>
                    <a:pt x="136" y="12"/>
                  </a:lnTo>
                  <a:lnTo>
                    <a:pt x="138" y="12"/>
                  </a:lnTo>
                  <a:lnTo>
                    <a:pt x="142" y="14"/>
                  </a:lnTo>
                  <a:lnTo>
                    <a:pt x="144" y="18"/>
                  </a:lnTo>
                  <a:lnTo>
                    <a:pt x="146" y="22"/>
                  </a:lnTo>
                  <a:lnTo>
                    <a:pt x="146" y="28"/>
                  </a:lnTo>
                  <a:lnTo>
                    <a:pt x="146" y="34"/>
                  </a:lnTo>
                  <a:lnTo>
                    <a:pt x="146" y="38"/>
                  </a:lnTo>
                  <a:lnTo>
                    <a:pt x="148" y="42"/>
                  </a:lnTo>
                  <a:lnTo>
                    <a:pt x="150" y="46"/>
                  </a:lnTo>
                  <a:lnTo>
                    <a:pt x="158" y="54"/>
                  </a:lnTo>
                  <a:lnTo>
                    <a:pt x="156" y="54"/>
                  </a:lnTo>
                  <a:lnTo>
                    <a:pt x="154" y="54"/>
                  </a:lnTo>
                  <a:lnTo>
                    <a:pt x="150" y="54"/>
                  </a:lnTo>
                  <a:lnTo>
                    <a:pt x="146" y="54"/>
                  </a:lnTo>
                  <a:lnTo>
                    <a:pt x="142" y="54"/>
                  </a:lnTo>
                  <a:lnTo>
                    <a:pt x="140" y="56"/>
                  </a:lnTo>
                  <a:lnTo>
                    <a:pt x="136" y="58"/>
                  </a:lnTo>
                  <a:lnTo>
                    <a:pt x="136" y="62"/>
                  </a:lnTo>
                  <a:lnTo>
                    <a:pt x="134" y="74"/>
                  </a:lnTo>
                  <a:lnTo>
                    <a:pt x="82" y="92"/>
                  </a:lnTo>
                  <a:lnTo>
                    <a:pt x="68" y="96"/>
                  </a:lnTo>
                  <a:lnTo>
                    <a:pt x="60" y="104"/>
                  </a:lnTo>
                  <a:lnTo>
                    <a:pt x="48" y="110"/>
                  </a:lnTo>
                  <a:lnTo>
                    <a:pt x="52" y="126"/>
                  </a:lnTo>
                  <a:lnTo>
                    <a:pt x="0" y="12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7" name="Freeform 275"/>
            <p:cNvSpPr>
              <a:spLocks/>
            </p:cNvSpPr>
            <p:nvPr/>
          </p:nvSpPr>
          <p:spPr bwMode="gray">
            <a:xfrm>
              <a:off x="721174" y="3954433"/>
              <a:ext cx="95092" cy="185258"/>
            </a:xfrm>
            <a:custGeom>
              <a:avLst/>
              <a:gdLst>
                <a:gd name="T0" fmla="*/ 30066880 w 52"/>
                <a:gd name="T1" fmla="*/ 39298983 h 112"/>
                <a:gd name="T2" fmla="*/ 22550646 w 52"/>
                <a:gd name="T3" fmla="*/ 58948468 h 112"/>
                <a:gd name="T4" fmla="*/ 15034409 w 52"/>
                <a:gd name="T5" fmla="*/ 91698226 h 112"/>
                <a:gd name="T6" fmla="*/ 15034409 w 52"/>
                <a:gd name="T7" fmla="*/ 104798486 h 112"/>
                <a:gd name="T8" fmla="*/ 7516235 w 52"/>
                <a:gd name="T9" fmla="*/ 124447999 h 112"/>
                <a:gd name="T10" fmla="*/ 0 w 52"/>
                <a:gd name="T11" fmla="*/ 130997224 h 112"/>
                <a:gd name="T12" fmla="*/ 0 w 52"/>
                <a:gd name="T13" fmla="*/ 150646708 h 112"/>
                <a:gd name="T14" fmla="*/ 7516235 w 52"/>
                <a:gd name="T15" fmla="*/ 163746968 h 112"/>
                <a:gd name="T16" fmla="*/ 7516235 w 52"/>
                <a:gd name="T17" fmla="*/ 176847227 h 112"/>
                <a:gd name="T18" fmla="*/ 7516235 w 52"/>
                <a:gd name="T19" fmla="*/ 189945677 h 112"/>
                <a:gd name="T20" fmla="*/ 22550646 w 52"/>
                <a:gd name="T21" fmla="*/ 209595162 h 112"/>
                <a:gd name="T22" fmla="*/ 30066880 w 52"/>
                <a:gd name="T23" fmla="*/ 209595162 h 112"/>
                <a:gd name="T24" fmla="*/ 37585059 w 52"/>
                <a:gd name="T25" fmla="*/ 222695422 h 112"/>
                <a:gd name="T26" fmla="*/ 52617526 w 52"/>
                <a:gd name="T27" fmla="*/ 288194966 h 112"/>
                <a:gd name="T28" fmla="*/ 82686351 w 52"/>
                <a:gd name="T29" fmla="*/ 366792905 h 112"/>
                <a:gd name="T30" fmla="*/ 97720757 w 52"/>
                <a:gd name="T31" fmla="*/ 353692645 h 112"/>
                <a:gd name="T32" fmla="*/ 127787659 w 52"/>
                <a:gd name="T33" fmla="*/ 334043161 h 112"/>
                <a:gd name="T34" fmla="*/ 150338298 w 52"/>
                <a:gd name="T35" fmla="*/ 314393676 h 112"/>
                <a:gd name="T36" fmla="*/ 150338298 w 52"/>
                <a:gd name="T37" fmla="*/ 301293416 h 112"/>
                <a:gd name="T38" fmla="*/ 142822064 w 52"/>
                <a:gd name="T39" fmla="*/ 288194966 h 112"/>
                <a:gd name="T40" fmla="*/ 142822064 w 52"/>
                <a:gd name="T41" fmla="*/ 275094707 h 112"/>
                <a:gd name="T42" fmla="*/ 165372703 w 52"/>
                <a:gd name="T43" fmla="*/ 268545482 h 112"/>
                <a:gd name="T44" fmla="*/ 180405169 w 52"/>
                <a:gd name="T45" fmla="*/ 248895997 h 112"/>
                <a:gd name="T46" fmla="*/ 172888936 w 52"/>
                <a:gd name="T47" fmla="*/ 222695422 h 112"/>
                <a:gd name="T48" fmla="*/ 165372703 w 52"/>
                <a:gd name="T49" fmla="*/ 203045937 h 112"/>
                <a:gd name="T50" fmla="*/ 157854531 w 52"/>
                <a:gd name="T51" fmla="*/ 196496712 h 112"/>
                <a:gd name="T52" fmla="*/ 157854531 w 52"/>
                <a:gd name="T53" fmla="*/ 176847227 h 112"/>
                <a:gd name="T54" fmla="*/ 165372703 w 52"/>
                <a:gd name="T55" fmla="*/ 163746968 h 112"/>
                <a:gd name="T56" fmla="*/ 180405169 w 52"/>
                <a:gd name="T57" fmla="*/ 150646708 h 112"/>
                <a:gd name="T58" fmla="*/ 187923341 w 52"/>
                <a:gd name="T59" fmla="*/ 144097483 h 112"/>
                <a:gd name="T60" fmla="*/ 187923341 w 52"/>
                <a:gd name="T61" fmla="*/ 137548258 h 112"/>
                <a:gd name="T62" fmla="*/ 180405169 w 52"/>
                <a:gd name="T63" fmla="*/ 130997224 h 112"/>
                <a:gd name="T64" fmla="*/ 172888936 w 52"/>
                <a:gd name="T65" fmla="*/ 117896936 h 112"/>
                <a:gd name="T66" fmla="*/ 165372703 w 52"/>
                <a:gd name="T67" fmla="*/ 91698226 h 112"/>
                <a:gd name="T68" fmla="*/ 172888936 w 52"/>
                <a:gd name="T69" fmla="*/ 78597967 h 112"/>
                <a:gd name="T70" fmla="*/ 195439575 w 52"/>
                <a:gd name="T71" fmla="*/ 65499517 h 112"/>
                <a:gd name="T72" fmla="*/ 120271395 w 52"/>
                <a:gd name="T73" fmla="*/ 6549227 h 112"/>
                <a:gd name="T74" fmla="*/ 112753223 w 52"/>
                <a:gd name="T75" fmla="*/ 0 h 112"/>
                <a:gd name="T76" fmla="*/ 82686351 w 52"/>
                <a:gd name="T77" fmla="*/ 6549227 h 112"/>
                <a:gd name="T78" fmla="*/ 60135698 w 52"/>
                <a:gd name="T79" fmla="*/ 13100263 h 112"/>
                <a:gd name="T80" fmla="*/ 45101292 w 52"/>
                <a:gd name="T81" fmla="*/ 26198717 h 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2"/>
                <a:gd name="T124" fmla="*/ 0 h 112"/>
                <a:gd name="T125" fmla="*/ 52 w 52"/>
                <a:gd name="T126" fmla="*/ 112 h 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2" h="112">
                  <a:moveTo>
                    <a:pt x="10" y="12"/>
                  </a:moveTo>
                  <a:lnTo>
                    <a:pt x="8" y="12"/>
                  </a:lnTo>
                  <a:lnTo>
                    <a:pt x="8" y="14"/>
                  </a:lnTo>
                  <a:lnTo>
                    <a:pt x="6" y="18"/>
                  </a:lnTo>
                  <a:lnTo>
                    <a:pt x="4" y="22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2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2" y="50"/>
                  </a:lnTo>
                  <a:lnTo>
                    <a:pt x="2" y="52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4" y="62"/>
                  </a:lnTo>
                  <a:lnTo>
                    <a:pt x="6" y="64"/>
                  </a:lnTo>
                  <a:lnTo>
                    <a:pt x="8" y="64"/>
                  </a:lnTo>
                  <a:lnTo>
                    <a:pt x="10" y="66"/>
                  </a:lnTo>
                  <a:lnTo>
                    <a:pt x="10" y="68"/>
                  </a:lnTo>
                  <a:lnTo>
                    <a:pt x="12" y="76"/>
                  </a:lnTo>
                  <a:lnTo>
                    <a:pt x="14" y="88"/>
                  </a:lnTo>
                  <a:lnTo>
                    <a:pt x="18" y="102"/>
                  </a:lnTo>
                  <a:lnTo>
                    <a:pt x="22" y="112"/>
                  </a:lnTo>
                  <a:lnTo>
                    <a:pt x="24" y="112"/>
                  </a:lnTo>
                  <a:lnTo>
                    <a:pt x="26" y="108"/>
                  </a:lnTo>
                  <a:lnTo>
                    <a:pt x="30" y="106"/>
                  </a:lnTo>
                  <a:lnTo>
                    <a:pt x="34" y="102"/>
                  </a:lnTo>
                  <a:lnTo>
                    <a:pt x="36" y="98"/>
                  </a:lnTo>
                  <a:lnTo>
                    <a:pt x="40" y="96"/>
                  </a:lnTo>
                  <a:lnTo>
                    <a:pt x="40" y="92"/>
                  </a:lnTo>
                  <a:lnTo>
                    <a:pt x="38" y="90"/>
                  </a:lnTo>
                  <a:lnTo>
                    <a:pt x="38" y="88"/>
                  </a:lnTo>
                  <a:lnTo>
                    <a:pt x="38" y="86"/>
                  </a:lnTo>
                  <a:lnTo>
                    <a:pt x="38" y="84"/>
                  </a:lnTo>
                  <a:lnTo>
                    <a:pt x="42" y="82"/>
                  </a:lnTo>
                  <a:lnTo>
                    <a:pt x="44" y="82"/>
                  </a:lnTo>
                  <a:lnTo>
                    <a:pt x="46" y="80"/>
                  </a:lnTo>
                  <a:lnTo>
                    <a:pt x="48" y="76"/>
                  </a:lnTo>
                  <a:lnTo>
                    <a:pt x="48" y="72"/>
                  </a:lnTo>
                  <a:lnTo>
                    <a:pt x="46" y="68"/>
                  </a:lnTo>
                  <a:lnTo>
                    <a:pt x="46" y="64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56"/>
                  </a:lnTo>
                  <a:lnTo>
                    <a:pt x="42" y="54"/>
                  </a:lnTo>
                  <a:lnTo>
                    <a:pt x="44" y="50"/>
                  </a:lnTo>
                  <a:lnTo>
                    <a:pt x="46" y="48"/>
                  </a:lnTo>
                  <a:lnTo>
                    <a:pt x="48" y="46"/>
                  </a:lnTo>
                  <a:lnTo>
                    <a:pt x="50" y="46"/>
                  </a:lnTo>
                  <a:lnTo>
                    <a:pt x="50" y="44"/>
                  </a:lnTo>
                  <a:lnTo>
                    <a:pt x="50" y="42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4" y="32"/>
                  </a:lnTo>
                  <a:lnTo>
                    <a:pt x="44" y="28"/>
                  </a:lnTo>
                  <a:lnTo>
                    <a:pt x="46" y="26"/>
                  </a:lnTo>
                  <a:lnTo>
                    <a:pt x="46" y="24"/>
                  </a:lnTo>
                  <a:lnTo>
                    <a:pt x="50" y="22"/>
                  </a:lnTo>
                  <a:lnTo>
                    <a:pt x="52" y="20"/>
                  </a:lnTo>
                  <a:lnTo>
                    <a:pt x="48" y="12"/>
                  </a:lnTo>
                  <a:lnTo>
                    <a:pt x="32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0" y="1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8" name="Freeform 276"/>
            <p:cNvSpPr>
              <a:spLocks/>
            </p:cNvSpPr>
            <p:nvPr/>
          </p:nvSpPr>
          <p:spPr bwMode="gray">
            <a:xfrm>
              <a:off x="761052" y="4055884"/>
              <a:ext cx="381904" cy="336698"/>
            </a:xfrm>
            <a:custGeom>
              <a:avLst/>
              <a:gdLst>
                <a:gd name="T0" fmla="*/ 751684435 w 206"/>
                <a:gd name="T1" fmla="*/ 111347381 h 202"/>
                <a:gd name="T2" fmla="*/ 721617688 w 206"/>
                <a:gd name="T3" fmla="*/ 98247160 h 202"/>
                <a:gd name="T4" fmla="*/ 684032799 w 206"/>
                <a:gd name="T5" fmla="*/ 78597734 h 202"/>
                <a:gd name="T6" fmla="*/ 653966052 w 206"/>
                <a:gd name="T7" fmla="*/ 72048528 h 202"/>
                <a:gd name="T8" fmla="*/ 638931709 w 206"/>
                <a:gd name="T9" fmla="*/ 72048528 h 202"/>
                <a:gd name="T10" fmla="*/ 608864962 w 206"/>
                <a:gd name="T11" fmla="*/ 72048528 h 202"/>
                <a:gd name="T12" fmla="*/ 556245731 w 206"/>
                <a:gd name="T13" fmla="*/ 85148749 h 202"/>
                <a:gd name="T14" fmla="*/ 518662781 w 206"/>
                <a:gd name="T15" fmla="*/ 91697955 h 202"/>
                <a:gd name="T16" fmla="*/ 511144640 w 206"/>
                <a:gd name="T17" fmla="*/ 111347381 h 202"/>
                <a:gd name="T18" fmla="*/ 518662781 w 206"/>
                <a:gd name="T19" fmla="*/ 137546041 h 202"/>
                <a:gd name="T20" fmla="*/ 526178983 w 206"/>
                <a:gd name="T21" fmla="*/ 150646262 h 202"/>
                <a:gd name="T22" fmla="*/ 518662781 w 206"/>
                <a:gd name="T23" fmla="*/ 176844894 h 202"/>
                <a:gd name="T24" fmla="*/ 458527227 w 206"/>
                <a:gd name="T25" fmla="*/ 183395909 h 202"/>
                <a:gd name="T26" fmla="*/ 398391793 w 206"/>
                <a:gd name="T27" fmla="*/ 170295689 h 202"/>
                <a:gd name="T28" fmla="*/ 360808844 w 206"/>
                <a:gd name="T29" fmla="*/ 144097057 h 202"/>
                <a:gd name="T30" fmla="*/ 330742096 w 206"/>
                <a:gd name="T31" fmla="*/ 117896587 h 202"/>
                <a:gd name="T32" fmla="*/ 315707753 w 206"/>
                <a:gd name="T33" fmla="*/ 85148749 h 202"/>
                <a:gd name="T34" fmla="*/ 300673410 w 206"/>
                <a:gd name="T35" fmla="*/ 58948293 h 202"/>
                <a:gd name="T36" fmla="*/ 293157208 w 206"/>
                <a:gd name="T37" fmla="*/ 52399088 h 202"/>
                <a:gd name="T38" fmla="*/ 210471169 w 206"/>
                <a:gd name="T39" fmla="*/ 32749661 h 202"/>
                <a:gd name="T40" fmla="*/ 172888220 w 206"/>
                <a:gd name="T41" fmla="*/ 19649433 h 202"/>
                <a:gd name="T42" fmla="*/ 142819534 w 206"/>
                <a:gd name="T43" fmla="*/ 13100224 h 202"/>
                <a:gd name="T44" fmla="*/ 90202211 w 206"/>
                <a:gd name="T45" fmla="*/ 0 h 202"/>
                <a:gd name="T46" fmla="*/ 90202211 w 206"/>
                <a:gd name="T47" fmla="*/ 13100224 h 202"/>
                <a:gd name="T48" fmla="*/ 97718413 w 206"/>
                <a:gd name="T49" fmla="*/ 39298867 h 202"/>
                <a:gd name="T50" fmla="*/ 90202211 w 206"/>
                <a:gd name="T51" fmla="*/ 58948293 h 202"/>
                <a:gd name="T52" fmla="*/ 82686009 w 206"/>
                <a:gd name="T53" fmla="*/ 65497513 h 202"/>
                <a:gd name="T54" fmla="*/ 67651666 w 206"/>
                <a:gd name="T55" fmla="*/ 65497513 h 202"/>
                <a:gd name="T56" fmla="*/ 60135448 w 206"/>
                <a:gd name="T57" fmla="*/ 72048528 h 202"/>
                <a:gd name="T58" fmla="*/ 67651666 w 206"/>
                <a:gd name="T59" fmla="*/ 98247160 h 202"/>
                <a:gd name="T60" fmla="*/ 67651666 w 206"/>
                <a:gd name="T61" fmla="*/ 98247160 h 202"/>
                <a:gd name="T62" fmla="*/ 60135448 w 206"/>
                <a:gd name="T63" fmla="*/ 111347381 h 202"/>
                <a:gd name="T64" fmla="*/ 45101105 w 206"/>
                <a:gd name="T65" fmla="*/ 130996836 h 202"/>
                <a:gd name="T66" fmla="*/ 22550553 w 206"/>
                <a:gd name="T67" fmla="*/ 150646262 h 202"/>
                <a:gd name="T68" fmla="*/ 7516204 w 206"/>
                <a:gd name="T69" fmla="*/ 163746483 h 202"/>
                <a:gd name="T70" fmla="*/ 0 w 206"/>
                <a:gd name="T71" fmla="*/ 163746483 h 202"/>
                <a:gd name="T72" fmla="*/ 7516204 w 206"/>
                <a:gd name="T73" fmla="*/ 176844894 h 202"/>
                <a:gd name="T74" fmla="*/ 15034347 w 206"/>
                <a:gd name="T75" fmla="*/ 196494321 h 202"/>
                <a:gd name="T76" fmla="*/ 15034347 w 206"/>
                <a:gd name="T77" fmla="*/ 235793173 h 202"/>
                <a:gd name="T78" fmla="*/ 22550553 w 206"/>
                <a:gd name="T79" fmla="*/ 261993672 h 202"/>
                <a:gd name="T80" fmla="*/ 30066755 w 206"/>
                <a:gd name="T81" fmla="*/ 268542877 h 202"/>
                <a:gd name="T82" fmla="*/ 45101105 w 206"/>
                <a:gd name="T83" fmla="*/ 288192304 h 202"/>
                <a:gd name="T84" fmla="*/ 45101105 w 206"/>
                <a:gd name="T85" fmla="*/ 314392745 h 202"/>
                <a:gd name="T86" fmla="*/ 45101105 w 206"/>
                <a:gd name="T87" fmla="*/ 347140583 h 202"/>
                <a:gd name="T88" fmla="*/ 37584903 w 206"/>
                <a:gd name="T89" fmla="*/ 353691598 h 202"/>
                <a:gd name="T90" fmla="*/ 52617308 w 206"/>
                <a:gd name="T91" fmla="*/ 366790009 h 202"/>
                <a:gd name="T92" fmla="*/ 52617308 w 206"/>
                <a:gd name="T93" fmla="*/ 399539656 h 202"/>
                <a:gd name="T94" fmla="*/ 112752756 w 206"/>
                <a:gd name="T95" fmla="*/ 465038951 h 202"/>
                <a:gd name="T96" fmla="*/ 135303332 w 206"/>
                <a:gd name="T97" fmla="*/ 465038951 h 202"/>
                <a:gd name="T98" fmla="*/ 150337675 w 206"/>
                <a:gd name="T99" fmla="*/ 478137475 h 202"/>
                <a:gd name="T100" fmla="*/ 165370079 w 206"/>
                <a:gd name="T101" fmla="*/ 497786901 h 202"/>
                <a:gd name="T102" fmla="*/ 180404422 w 206"/>
                <a:gd name="T103" fmla="*/ 517436328 h 202"/>
                <a:gd name="T104" fmla="*/ 691549002 w 206"/>
                <a:gd name="T105" fmla="*/ 661533328 h 202"/>
                <a:gd name="T106" fmla="*/ 774234980 w 206"/>
                <a:gd name="T107" fmla="*/ 602585049 h 2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06"/>
                <a:gd name="T163" fmla="*/ 0 h 202"/>
                <a:gd name="T164" fmla="*/ 206 w 206"/>
                <a:gd name="T165" fmla="*/ 202 h 20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06" h="202">
                  <a:moveTo>
                    <a:pt x="206" y="34"/>
                  </a:moveTo>
                  <a:lnTo>
                    <a:pt x="200" y="34"/>
                  </a:lnTo>
                  <a:lnTo>
                    <a:pt x="196" y="32"/>
                  </a:lnTo>
                  <a:lnTo>
                    <a:pt x="192" y="30"/>
                  </a:lnTo>
                  <a:lnTo>
                    <a:pt x="186" y="26"/>
                  </a:lnTo>
                  <a:lnTo>
                    <a:pt x="182" y="24"/>
                  </a:lnTo>
                  <a:lnTo>
                    <a:pt x="176" y="24"/>
                  </a:lnTo>
                  <a:lnTo>
                    <a:pt x="174" y="22"/>
                  </a:lnTo>
                  <a:lnTo>
                    <a:pt x="172" y="22"/>
                  </a:lnTo>
                  <a:lnTo>
                    <a:pt x="170" y="22"/>
                  </a:lnTo>
                  <a:lnTo>
                    <a:pt x="166" y="22"/>
                  </a:lnTo>
                  <a:lnTo>
                    <a:pt x="162" y="22"/>
                  </a:lnTo>
                  <a:lnTo>
                    <a:pt x="154" y="24"/>
                  </a:lnTo>
                  <a:lnTo>
                    <a:pt x="148" y="26"/>
                  </a:lnTo>
                  <a:lnTo>
                    <a:pt x="142" y="26"/>
                  </a:lnTo>
                  <a:lnTo>
                    <a:pt x="138" y="28"/>
                  </a:lnTo>
                  <a:lnTo>
                    <a:pt x="138" y="32"/>
                  </a:lnTo>
                  <a:lnTo>
                    <a:pt x="136" y="34"/>
                  </a:lnTo>
                  <a:lnTo>
                    <a:pt x="138" y="38"/>
                  </a:lnTo>
                  <a:lnTo>
                    <a:pt x="138" y="42"/>
                  </a:lnTo>
                  <a:lnTo>
                    <a:pt x="140" y="44"/>
                  </a:lnTo>
                  <a:lnTo>
                    <a:pt x="140" y="46"/>
                  </a:lnTo>
                  <a:lnTo>
                    <a:pt x="138" y="54"/>
                  </a:lnTo>
                  <a:lnTo>
                    <a:pt x="132" y="56"/>
                  </a:lnTo>
                  <a:lnTo>
                    <a:pt x="122" y="56"/>
                  </a:lnTo>
                  <a:lnTo>
                    <a:pt x="114" y="54"/>
                  </a:lnTo>
                  <a:lnTo>
                    <a:pt x="106" y="52"/>
                  </a:lnTo>
                  <a:lnTo>
                    <a:pt x="100" y="48"/>
                  </a:lnTo>
                  <a:lnTo>
                    <a:pt x="96" y="44"/>
                  </a:lnTo>
                  <a:lnTo>
                    <a:pt x="90" y="40"/>
                  </a:lnTo>
                  <a:lnTo>
                    <a:pt x="88" y="36"/>
                  </a:lnTo>
                  <a:lnTo>
                    <a:pt x="86" y="30"/>
                  </a:lnTo>
                  <a:lnTo>
                    <a:pt x="84" y="26"/>
                  </a:lnTo>
                  <a:lnTo>
                    <a:pt x="82" y="22"/>
                  </a:lnTo>
                  <a:lnTo>
                    <a:pt x="80" y="18"/>
                  </a:lnTo>
                  <a:lnTo>
                    <a:pt x="78" y="16"/>
                  </a:lnTo>
                  <a:lnTo>
                    <a:pt x="58" y="12"/>
                  </a:lnTo>
                  <a:lnTo>
                    <a:pt x="56" y="10"/>
                  </a:lnTo>
                  <a:lnTo>
                    <a:pt x="52" y="8"/>
                  </a:lnTo>
                  <a:lnTo>
                    <a:pt x="46" y="6"/>
                  </a:lnTo>
                  <a:lnTo>
                    <a:pt x="42" y="4"/>
                  </a:lnTo>
                  <a:lnTo>
                    <a:pt x="38" y="4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6" y="26"/>
                  </a:lnTo>
                  <a:lnTo>
                    <a:pt x="18" y="30"/>
                  </a:lnTo>
                  <a:lnTo>
                    <a:pt x="18" y="32"/>
                  </a:lnTo>
                  <a:lnTo>
                    <a:pt x="16" y="34"/>
                  </a:lnTo>
                  <a:lnTo>
                    <a:pt x="14" y="36"/>
                  </a:lnTo>
                  <a:lnTo>
                    <a:pt x="12" y="40"/>
                  </a:lnTo>
                  <a:lnTo>
                    <a:pt x="8" y="42"/>
                  </a:lnTo>
                  <a:lnTo>
                    <a:pt x="6" y="46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4" y="60"/>
                  </a:lnTo>
                  <a:lnTo>
                    <a:pt x="4" y="66"/>
                  </a:lnTo>
                  <a:lnTo>
                    <a:pt x="4" y="72"/>
                  </a:lnTo>
                  <a:lnTo>
                    <a:pt x="6" y="76"/>
                  </a:lnTo>
                  <a:lnTo>
                    <a:pt x="6" y="80"/>
                  </a:lnTo>
                  <a:lnTo>
                    <a:pt x="8" y="82"/>
                  </a:lnTo>
                  <a:lnTo>
                    <a:pt x="10" y="84"/>
                  </a:lnTo>
                  <a:lnTo>
                    <a:pt x="12" y="88"/>
                  </a:lnTo>
                  <a:lnTo>
                    <a:pt x="12" y="92"/>
                  </a:lnTo>
                  <a:lnTo>
                    <a:pt x="12" y="96"/>
                  </a:lnTo>
                  <a:lnTo>
                    <a:pt x="12" y="102"/>
                  </a:lnTo>
                  <a:lnTo>
                    <a:pt x="12" y="106"/>
                  </a:lnTo>
                  <a:lnTo>
                    <a:pt x="10" y="108"/>
                  </a:lnTo>
                  <a:lnTo>
                    <a:pt x="12" y="110"/>
                  </a:lnTo>
                  <a:lnTo>
                    <a:pt x="14" y="112"/>
                  </a:lnTo>
                  <a:lnTo>
                    <a:pt x="14" y="116"/>
                  </a:lnTo>
                  <a:lnTo>
                    <a:pt x="14" y="122"/>
                  </a:lnTo>
                  <a:lnTo>
                    <a:pt x="28" y="142"/>
                  </a:lnTo>
                  <a:lnTo>
                    <a:pt x="30" y="142"/>
                  </a:lnTo>
                  <a:lnTo>
                    <a:pt x="32" y="142"/>
                  </a:lnTo>
                  <a:lnTo>
                    <a:pt x="36" y="142"/>
                  </a:lnTo>
                  <a:lnTo>
                    <a:pt x="40" y="146"/>
                  </a:lnTo>
                  <a:lnTo>
                    <a:pt x="42" y="148"/>
                  </a:lnTo>
                  <a:lnTo>
                    <a:pt x="44" y="152"/>
                  </a:lnTo>
                  <a:lnTo>
                    <a:pt x="46" y="154"/>
                  </a:lnTo>
                  <a:lnTo>
                    <a:pt x="48" y="158"/>
                  </a:lnTo>
                  <a:lnTo>
                    <a:pt x="76" y="156"/>
                  </a:lnTo>
                  <a:lnTo>
                    <a:pt x="184" y="202"/>
                  </a:lnTo>
                  <a:lnTo>
                    <a:pt x="184" y="184"/>
                  </a:lnTo>
                  <a:lnTo>
                    <a:pt x="206" y="184"/>
                  </a:lnTo>
                  <a:lnTo>
                    <a:pt x="206" y="3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19" name="Freeform 277"/>
            <p:cNvSpPr>
              <a:spLocks/>
            </p:cNvSpPr>
            <p:nvPr/>
          </p:nvSpPr>
          <p:spPr bwMode="gray">
            <a:xfrm>
              <a:off x="596941" y="4526379"/>
              <a:ext cx="271473" cy="199960"/>
            </a:xfrm>
            <a:custGeom>
              <a:avLst/>
              <a:gdLst>
                <a:gd name="T0" fmla="*/ 533694937 w 146"/>
                <a:gd name="T1" fmla="*/ 0 h 120"/>
                <a:gd name="T2" fmla="*/ 496111884 w 146"/>
                <a:gd name="T3" fmla="*/ 6549214 h 120"/>
                <a:gd name="T4" fmla="*/ 466043212 w 146"/>
                <a:gd name="T5" fmla="*/ 19649453 h 120"/>
                <a:gd name="T6" fmla="*/ 451010815 w 146"/>
                <a:gd name="T7" fmla="*/ 26198665 h 120"/>
                <a:gd name="T8" fmla="*/ 360808676 w 146"/>
                <a:gd name="T9" fmla="*/ 13100238 h 120"/>
                <a:gd name="T10" fmla="*/ 315707607 w 146"/>
                <a:gd name="T11" fmla="*/ 26198665 h 120"/>
                <a:gd name="T12" fmla="*/ 285638935 w 146"/>
                <a:gd name="T13" fmla="*/ 19649453 h 120"/>
                <a:gd name="T14" fmla="*/ 255572201 w 146"/>
                <a:gd name="T15" fmla="*/ 39298906 h 120"/>
                <a:gd name="T16" fmla="*/ 233021606 w 146"/>
                <a:gd name="T17" fmla="*/ 52399140 h 120"/>
                <a:gd name="T18" fmla="*/ 217989209 w 146"/>
                <a:gd name="T19" fmla="*/ 45848119 h 120"/>
                <a:gd name="T20" fmla="*/ 187920537 w 146"/>
                <a:gd name="T21" fmla="*/ 32749694 h 120"/>
                <a:gd name="T22" fmla="*/ 157853803 w 146"/>
                <a:gd name="T23" fmla="*/ 26198665 h 120"/>
                <a:gd name="T24" fmla="*/ 150337605 w 146"/>
                <a:gd name="T25" fmla="*/ 19649453 h 120"/>
                <a:gd name="T26" fmla="*/ 142819467 w 146"/>
                <a:gd name="T27" fmla="*/ 19649453 h 120"/>
                <a:gd name="T28" fmla="*/ 112752704 w 146"/>
                <a:gd name="T29" fmla="*/ 19649453 h 120"/>
                <a:gd name="T30" fmla="*/ 60135421 w 146"/>
                <a:gd name="T31" fmla="*/ 26198665 h 120"/>
                <a:gd name="T32" fmla="*/ 22550542 w 146"/>
                <a:gd name="T33" fmla="*/ 45848119 h 120"/>
                <a:gd name="T34" fmla="*/ 7516201 w 146"/>
                <a:gd name="T35" fmla="*/ 65499389 h 120"/>
                <a:gd name="T36" fmla="*/ 15034340 w 146"/>
                <a:gd name="T37" fmla="*/ 72048601 h 120"/>
                <a:gd name="T38" fmla="*/ 22550542 w 146"/>
                <a:gd name="T39" fmla="*/ 91698047 h 120"/>
                <a:gd name="T40" fmla="*/ 22550542 w 146"/>
                <a:gd name="T41" fmla="*/ 130996967 h 120"/>
                <a:gd name="T42" fmla="*/ 22550542 w 146"/>
                <a:gd name="T43" fmla="*/ 157195626 h 120"/>
                <a:gd name="T44" fmla="*/ 7516201 w 146"/>
                <a:gd name="T45" fmla="*/ 176845072 h 120"/>
                <a:gd name="T46" fmla="*/ 0 w 146"/>
                <a:gd name="T47" fmla="*/ 209594752 h 120"/>
                <a:gd name="T48" fmla="*/ 0 w 146"/>
                <a:gd name="T49" fmla="*/ 327493295 h 120"/>
                <a:gd name="T50" fmla="*/ 60135421 w 146"/>
                <a:gd name="T51" fmla="*/ 327493295 h 120"/>
                <a:gd name="T52" fmla="*/ 127787070 w 146"/>
                <a:gd name="T53" fmla="*/ 366792188 h 120"/>
                <a:gd name="T54" fmla="*/ 195438674 w 146"/>
                <a:gd name="T55" fmla="*/ 386441634 h 120"/>
                <a:gd name="T56" fmla="*/ 285638935 w 146"/>
                <a:gd name="T57" fmla="*/ 392990846 h 120"/>
                <a:gd name="T58" fmla="*/ 353290539 w 146"/>
                <a:gd name="T59" fmla="*/ 334042507 h 120"/>
                <a:gd name="T60" fmla="*/ 360808676 w 146"/>
                <a:gd name="T61" fmla="*/ 281643381 h 120"/>
                <a:gd name="T62" fmla="*/ 375841073 w 146"/>
                <a:gd name="T63" fmla="*/ 261993935 h 120"/>
                <a:gd name="T64" fmla="*/ 405909745 w 146"/>
                <a:gd name="T65" fmla="*/ 235795220 h 120"/>
                <a:gd name="T66" fmla="*/ 443492677 w 146"/>
                <a:gd name="T67" fmla="*/ 222694986 h 120"/>
                <a:gd name="T68" fmla="*/ 458527013 w 146"/>
                <a:gd name="T69" fmla="*/ 235795220 h 120"/>
                <a:gd name="T70" fmla="*/ 473561349 w 146"/>
                <a:gd name="T71" fmla="*/ 235795220 h 120"/>
                <a:gd name="T72" fmla="*/ 496111884 w 146"/>
                <a:gd name="T73" fmla="*/ 222694986 h 120"/>
                <a:gd name="T74" fmla="*/ 518662540 w 146"/>
                <a:gd name="T75" fmla="*/ 183396094 h 120"/>
                <a:gd name="T76" fmla="*/ 533694937 w 146"/>
                <a:gd name="T77" fmla="*/ 150646414 h 120"/>
                <a:gd name="T78" fmla="*/ 541213075 w 146"/>
                <a:gd name="T79" fmla="*/ 117896705 h 120"/>
                <a:gd name="T80" fmla="*/ 548729273 w 146"/>
                <a:gd name="T81" fmla="*/ 78597813 h 120"/>
                <a:gd name="T82" fmla="*/ 541213075 w 146"/>
                <a:gd name="T83" fmla="*/ 45848119 h 120"/>
                <a:gd name="T84" fmla="*/ 548729273 w 146"/>
                <a:gd name="T85" fmla="*/ 13100238 h 120"/>
                <a:gd name="T86" fmla="*/ 548729273 w 146"/>
                <a:gd name="T87" fmla="*/ 0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6"/>
                <a:gd name="T133" fmla="*/ 0 h 120"/>
                <a:gd name="T134" fmla="*/ 146 w 146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6" h="120">
                  <a:moveTo>
                    <a:pt x="146" y="0"/>
                  </a:moveTo>
                  <a:lnTo>
                    <a:pt x="142" y="0"/>
                  </a:lnTo>
                  <a:lnTo>
                    <a:pt x="136" y="0"/>
                  </a:lnTo>
                  <a:lnTo>
                    <a:pt x="132" y="2"/>
                  </a:lnTo>
                  <a:lnTo>
                    <a:pt x="126" y="4"/>
                  </a:lnTo>
                  <a:lnTo>
                    <a:pt x="124" y="6"/>
                  </a:lnTo>
                  <a:lnTo>
                    <a:pt x="120" y="6"/>
                  </a:lnTo>
                  <a:lnTo>
                    <a:pt x="120" y="8"/>
                  </a:lnTo>
                  <a:lnTo>
                    <a:pt x="108" y="2"/>
                  </a:lnTo>
                  <a:lnTo>
                    <a:pt x="96" y="4"/>
                  </a:lnTo>
                  <a:lnTo>
                    <a:pt x="88" y="6"/>
                  </a:lnTo>
                  <a:lnTo>
                    <a:pt x="84" y="8"/>
                  </a:lnTo>
                  <a:lnTo>
                    <a:pt x="80" y="6"/>
                  </a:lnTo>
                  <a:lnTo>
                    <a:pt x="76" y="6"/>
                  </a:lnTo>
                  <a:lnTo>
                    <a:pt x="70" y="8"/>
                  </a:lnTo>
                  <a:lnTo>
                    <a:pt x="68" y="12"/>
                  </a:lnTo>
                  <a:lnTo>
                    <a:pt x="64" y="14"/>
                  </a:lnTo>
                  <a:lnTo>
                    <a:pt x="62" y="16"/>
                  </a:lnTo>
                  <a:lnTo>
                    <a:pt x="58" y="14"/>
                  </a:lnTo>
                  <a:lnTo>
                    <a:pt x="54" y="10"/>
                  </a:lnTo>
                  <a:lnTo>
                    <a:pt x="50" y="10"/>
                  </a:lnTo>
                  <a:lnTo>
                    <a:pt x="46" y="8"/>
                  </a:lnTo>
                  <a:lnTo>
                    <a:pt x="42" y="8"/>
                  </a:lnTo>
                  <a:lnTo>
                    <a:pt x="40" y="6"/>
                  </a:lnTo>
                  <a:lnTo>
                    <a:pt x="38" y="6"/>
                  </a:lnTo>
                  <a:lnTo>
                    <a:pt x="34" y="6"/>
                  </a:lnTo>
                  <a:lnTo>
                    <a:pt x="30" y="6"/>
                  </a:lnTo>
                  <a:lnTo>
                    <a:pt x="22" y="6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6" y="28"/>
                  </a:lnTo>
                  <a:lnTo>
                    <a:pt x="6" y="34"/>
                  </a:lnTo>
                  <a:lnTo>
                    <a:pt x="6" y="40"/>
                  </a:lnTo>
                  <a:lnTo>
                    <a:pt x="6" y="46"/>
                  </a:lnTo>
                  <a:lnTo>
                    <a:pt x="6" y="48"/>
                  </a:lnTo>
                  <a:lnTo>
                    <a:pt x="4" y="50"/>
                  </a:lnTo>
                  <a:lnTo>
                    <a:pt x="2" y="54"/>
                  </a:lnTo>
                  <a:lnTo>
                    <a:pt x="2" y="58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0" y="100"/>
                  </a:lnTo>
                  <a:lnTo>
                    <a:pt x="14" y="98"/>
                  </a:lnTo>
                  <a:lnTo>
                    <a:pt x="16" y="100"/>
                  </a:lnTo>
                  <a:lnTo>
                    <a:pt x="24" y="106"/>
                  </a:lnTo>
                  <a:lnTo>
                    <a:pt x="34" y="112"/>
                  </a:lnTo>
                  <a:lnTo>
                    <a:pt x="48" y="118"/>
                  </a:lnTo>
                  <a:lnTo>
                    <a:pt x="52" y="118"/>
                  </a:lnTo>
                  <a:lnTo>
                    <a:pt x="62" y="120"/>
                  </a:lnTo>
                  <a:lnTo>
                    <a:pt x="76" y="120"/>
                  </a:lnTo>
                  <a:lnTo>
                    <a:pt x="86" y="120"/>
                  </a:lnTo>
                  <a:lnTo>
                    <a:pt x="94" y="102"/>
                  </a:lnTo>
                  <a:lnTo>
                    <a:pt x="94" y="88"/>
                  </a:lnTo>
                  <a:lnTo>
                    <a:pt x="96" y="86"/>
                  </a:lnTo>
                  <a:lnTo>
                    <a:pt x="98" y="84"/>
                  </a:lnTo>
                  <a:lnTo>
                    <a:pt x="100" y="80"/>
                  </a:lnTo>
                  <a:lnTo>
                    <a:pt x="104" y="76"/>
                  </a:lnTo>
                  <a:lnTo>
                    <a:pt x="108" y="72"/>
                  </a:lnTo>
                  <a:lnTo>
                    <a:pt x="112" y="70"/>
                  </a:lnTo>
                  <a:lnTo>
                    <a:pt x="118" y="68"/>
                  </a:lnTo>
                  <a:lnTo>
                    <a:pt x="122" y="72"/>
                  </a:lnTo>
                  <a:lnTo>
                    <a:pt x="124" y="72"/>
                  </a:lnTo>
                  <a:lnTo>
                    <a:pt x="126" y="72"/>
                  </a:lnTo>
                  <a:lnTo>
                    <a:pt x="128" y="70"/>
                  </a:lnTo>
                  <a:lnTo>
                    <a:pt x="132" y="68"/>
                  </a:lnTo>
                  <a:lnTo>
                    <a:pt x="136" y="64"/>
                  </a:lnTo>
                  <a:lnTo>
                    <a:pt x="138" y="56"/>
                  </a:lnTo>
                  <a:lnTo>
                    <a:pt x="142" y="46"/>
                  </a:lnTo>
                  <a:lnTo>
                    <a:pt x="144" y="42"/>
                  </a:lnTo>
                  <a:lnTo>
                    <a:pt x="144" y="36"/>
                  </a:lnTo>
                  <a:lnTo>
                    <a:pt x="146" y="30"/>
                  </a:lnTo>
                  <a:lnTo>
                    <a:pt x="146" y="24"/>
                  </a:lnTo>
                  <a:lnTo>
                    <a:pt x="144" y="18"/>
                  </a:lnTo>
                  <a:lnTo>
                    <a:pt x="144" y="14"/>
                  </a:lnTo>
                  <a:lnTo>
                    <a:pt x="144" y="8"/>
                  </a:lnTo>
                  <a:lnTo>
                    <a:pt x="146" y="4"/>
                  </a:lnTo>
                  <a:lnTo>
                    <a:pt x="146" y="2"/>
                  </a:lnTo>
                  <a:lnTo>
                    <a:pt x="14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0" name="Freeform 278"/>
            <p:cNvSpPr>
              <a:spLocks/>
            </p:cNvSpPr>
            <p:nvPr/>
          </p:nvSpPr>
          <p:spPr bwMode="gray">
            <a:xfrm>
              <a:off x="820868" y="4292601"/>
              <a:ext cx="95092" cy="220544"/>
            </a:xfrm>
            <a:custGeom>
              <a:avLst/>
              <a:gdLst>
                <a:gd name="T0" fmla="*/ 105236990 w 52"/>
                <a:gd name="T1" fmla="*/ 432289467 h 132"/>
                <a:gd name="T2" fmla="*/ 112753223 w 52"/>
                <a:gd name="T3" fmla="*/ 386441391 h 132"/>
                <a:gd name="T4" fmla="*/ 112753223 w 52"/>
                <a:gd name="T5" fmla="*/ 386441391 h 132"/>
                <a:gd name="T6" fmla="*/ 112753223 w 52"/>
                <a:gd name="T7" fmla="*/ 379890374 h 132"/>
                <a:gd name="T8" fmla="*/ 120271395 w 52"/>
                <a:gd name="T9" fmla="*/ 366790148 h 132"/>
                <a:gd name="T10" fmla="*/ 120271395 w 52"/>
                <a:gd name="T11" fmla="*/ 353691732 h 132"/>
                <a:gd name="T12" fmla="*/ 135303892 w 52"/>
                <a:gd name="T13" fmla="*/ 340591506 h 132"/>
                <a:gd name="T14" fmla="*/ 150338298 w 52"/>
                <a:gd name="T15" fmla="*/ 327491280 h 132"/>
                <a:gd name="T16" fmla="*/ 165372703 w 52"/>
                <a:gd name="T17" fmla="*/ 314392864 h 132"/>
                <a:gd name="T18" fmla="*/ 165372703 w 52"/>
                <a:gd name="T19" fmla="*/ 301292638 h 132"/>
                <a:gd name="T20" fmla="*/ 165372703 w 52"/>
                <a:gd name="T21" fmla="*/ 261993771 h 132"/>
                <a:gd name="T22" fmla="*/ 165372703 w 52"/>
                <a:gd name="T23" fmla="*/ 216145638 h 132"/>
                <a:gd name="T24" fmla="*/ 172888936 w 52"/>
                <a:gd name="T25" fmla="*/ 170295753 h 132"/>
                <a:gd name="T26" fmla="*/ 195439575 w 52"/>
                <a:gd name="T27" fmla="*/ 144097111 h 132"/>
                <a:gd name="T28" fmla="*/ 187923341 w 52"/>
                <a:gd name="T29" fmla="*/ 144097111 h 132"/>
                <a:gd name="T30" fmla="*/ 187923341 w 52"/>
                <a:gd name="T31" fmla="*/ 130996885 h 132"/>
                <a:gd name="T32" fmla="*/ 180405169 w 52"/>
                <a:gd name="T33" fmla="*/ 117896631 h 132"/>
                <a:gd name="T34" fmla="*/ 172888936 w 52"/>
                <a:gd name="T35" fmla="*/ 98247197 h 132"/>
                <a:gd name="T36" fmla="*/ 165372703 w 52"/>
                <a:gd name="T37" fmla="*/ 78597764 h 132"/>
                <a:gd name="T38" fmla="*/ 165372703 w 52"/>
                <a:gd name="T39" fmla="*/ 65497538 h 132"/>
                <a:gd name="T40" fmla="*/ 165372703 w 52"/>
                <a:gd name="T41" fmla="*/ 45848090 h 132"/>
                <a:gd name="T42" fmla="*/ 60135698 w 52"/>
                <a:gd name="T43" fmla="*/ 52399108 h 132"/>
                <a:gd name="T44" fmla="*/ 60135698 w 52"/>
                <a:gd name="T45" fmla="*/ 45848090 h 132"/>
                <a:gd name="T46" fmla="*/ 52617526 w 52"/>
                <a:gd name="T47" fmla="*/ 39298882 h 132"/>
                <a:gd name="T48" fmla="*/ 45101292 w 52"/>
                <a:gd name="T49" fmla="*/ 26198649 h 132"/>
                <a:gd name="T50" fmla="*/ 30066880 w 52"/>
                <a:gd name="T51" fmla="*/ 13100229 h 132"/>
                <a:gd name="T52" fmla="*/ 15034409 w 52"/>
                <a:gd name="T53" fmla="*/ 6549210 h 132"/>
                <a:gd name="T54" fmla="*/ 0 w 52"/>
                <a:gd name="T55" fmla="*/ 0 h 13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2"/>
                <a:gd name="T85" fmla="*/ 0 h 132"/>
                <a:gd name="T86" fmla="*/ 52 w 52"/>
                <a:gd name="T87" fmla="*/ 132 h 13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2" h="132">
                  <a:moveTo>
                    <a:pt x="28" y="132"/>
                  </a:moveTo>
                  <a:lnTo>
                    <a:pt x="30" y="118"/>
                  </a:lnTo>
                  <a:lnTo>
                    <a:pt x="30" y="116"/>
                  </a:lnTo>
                  <a:lnTo>
                    <a:pt x="32" y="112"/>
                  </a:lnTo>
                  <a:lnTo>
                    <a:pt x="32" y="108"/>
                  </a:lnTo>
                  <a:lnTo>
                    <a:pt x="36" y="104"/>
                  </a:lnTo>
                  <a:lnTo>
                    <a:pt x="40" y="100"/>
                  </a:lnTo>
                  <a:lnTo>
                    <a:pt x="44" y="96"/>
                  </a:lnTo>
                  <a:lnTo>
                    <a:pt x="44" y="92"/>
                  </a:lnTo>
                  <a:lnTo>
                    <a:pt x="44" y="80"/>
                  </a:lnTo>
                  <a:lnTo>
                    <a:pt x="44" y="66"/>
                  </a:lnTo>
                  <a:lnTo>
                    <a:pt x="46" y="52"/>
                  </a:lnTo>
                  <a:lnTo>
                    <a:pt x="52" y="44"/>
                  </a:lnTo>
                  <a:lnTo>
                    <a:pt x="50" y="44"/>
                  </a:lnTo>
                  <a:lnTo>
                    <a:pt x="50" y="40"/>
                  </a:lnTo>
                  <a:lnTo>
                    <a:pt x="48" y="36"/>
                  </a:lnTo>
                  <a:lnTo>
                    <a:pt x="46" y="30"/>
                  </a:lnTo>
                  <a:lnTo>
                    <a:pt x="44" y="24"/>
                  </a:lnTo>
                  <a:lnTo>
                    <a:pt x="44" y="20"/>
                  </a:lnTo>
                  <a:lnTo>
                    <a:pt x="44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4" y="12"/>
                  </a:lnTo>
                  <a:lnTo>
                    <a:pt x="12" y="8"/>
                  </a:lnTo>
                  <a:lnTo>
                    <a:pt x="8" y="4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1" name="Freeform 279"/>
            <p:cNvSpPr>
              <a:spLocks/>
            </p:cNvSpPr>
            <p:nvPr/>
          </p:nvSpPr>
          <p:spPr bwMode="gray">
            <a:xfrm>
              <a:off x="512584" y="4292601"/>
              <a:ext cx="403376" cy="270535"/>
            </a:xfrm>
            <a:custGeom>
              <a:avLst/>
              <a:gdLst>
                <a:gd name="T0" fmla="*/ 353292664 w 218"/>
                <a:gd name="T1" fmla="*/ 117896550 h 162"/>
                <a:gd name="T2" fmla="*/ 293157227 w 218"/>
                <a:gd name="T3" fmla="*/ 130996795 h 162"/>
                <a:gd name="T4" fmla="*/ 233021729 w 218"/>
                <a:gd name="T5" fmla="*/ 137545999 h 162"/>
                <a:gd name="T6" fmla="*/ 225505526 w 218"/>
                <a:gd name="T7" fmla="*/ 203045273 h 162"/>
                <a:gd name="T8" fmla="*/ 187920636 w 218"/>
                <a:gd name="T9" fmla="*/ 327491054 h 162"/>
                <a:gd name="T10" fmla="*/ 142819543 w 218"/>
                <a:gd name="T11" fmla="*/ 379890112 h 162"/>
                <a:gd name="T12" fmla="*/ 120268966 w 218"/>
                <a:gd name="T13" fmla="*/ 392990329 h 162"/>
                <a:gd name="T14" fmla="*/ 90202217 w 218"/>
                <a:gd name="T15" fmla="*/ 399539532 h 162"/>
                <a:gd name="T16" fmla="*/ 67651670 w 218"/>
                <a:gd name="T17" fmla="*/ 399539532 h 162"/>
                <a:gd name="T18" fmla="*/ 37584906 w 218"/>
                <a:gd name="T19" fmla="*/ 399539532 h 162"/>
                <a:gd name="T20" fmla="*/ 15034348 w 218"/>
                <a:gd name="T21" fmla="*/ 399539532 h 162"/>
                <a:gd name="T22" fmla="*/ 7516205 w 218"/>
                <a:gd name="T23" fmla="*/ 419188952 h 162"/>
                <a:gd name="T24" fmla="*/ 15034348 w 218"/>
                <a:gd name="T25" fmla="*/ 432289169 h 162"/>
                <a:gd name="T26" fmla="*/ 30066757 w 218"/>
                <a:gd name="T27" fmla="*/ 451938589 h 162"/>
                <a:gd name="T28" fmla="*/ 30066757 w 218"/>
                <a:gd name="T29" fmla="*/ 458487793 h 162"/>
                <a:gd name="T30" fmla="*/ 52617311 w 218"/>
                <a:gd name="T31" fmla="*/ 471588010 h 162"/>
                <a:gd name="T32" fmla="*/ 60135452 w 218"/>
                <a:gd name="T33" fmla="*/ 471588010 h 162"/>
                <a:gd name="T34" fmla="*/ 60135452 w 218"/>
                <a:gd name="T35" fmla="*/ 491237543 h 162"/>
                <a:gd name="T36" fmla="*/ 105236560 w 218"/>
                <a:gd name="T37" fmla="*/ 465038806 h 162"/>
                <a:gd name="T38" fmla="*/ 112752763 w 218"/>
                <a:gd name="T39" fmla="*/ 478137326 h 162"/>
                <a:gd name="T40" fmla="*/ 135303340 w 218"/>
                <a:gd name="T41" fmla="*/ 491237543 h 162"/>
                <a:gd name="T42" fmla="*/ 157853887 w 218"/>
                <a:gd name="T43" fmla="*/ 504337760 h 162"/>
                <a:gd name="T44" fmla="*/ 165370089 w 218"/>
                <a:gd name="T45" fmla="*/ 510886963 h 162"/>
                <a:gd name="T46" fmla="*/ 187920636 w 218"/>
                <a:gd name="T47" fmla="*/ 530536384 h 162"/>
                <a:gd name="T48" fmla="*/ 187920636 w 218"/>
                <a:gd name="T49" fmla="*/ 517436167 h 162"/>
                <a:gd name="T50" fmla="*/ 210471182 w 218"/>
                <a:gd name="T51" fmla="*/ 497786747 h 162"/>
                <a:gd name="T52" fmla="*/ 255572336 w 218"/>
                <a:gd name="T53" fmla="*/ 478137326 h 162"/>
                <a:gd name="T54" fmla="*/ 308191570 w 218"/>
                <a:gd name="T55" fmla="*/ 478137326 h 162"/>
                <a:gd name="T56" fmla="*/ 330742117 w 218"/>
                <a:gd name="T57" fmla="*/ 478137326 h 162"/>
                <a:gd name="T58" fmla="*/ 330742117 w 218"/>
                <a:gd name="T59" fmla="*/ 484688340 h 162"/>
                <a:gd name="T60" fmla="*/ 360808866 w 218"/>
                <a:gd name="T61" fmla="*/ 491237543 h 162"/>
                <a:gd name="T62" fmla="*/ 398393757 w 218"/>
                <a:gd name="T63" fmla="*/ 504337760 h 162"/>
                <a:gd name="T64" fmla="*/ 413426162 w 218"/>
                <a:gd name="T65" fmla="*/ 510886963 h 162"/>
                <a:gd name="T66" fmla="*/ 428460506 w 218"/>
                <a:gd name="T67" fmla="*/ 497786747 h 162"/>
                <a:gd name="T68" fmla="*/ 458527255 w 218"/>
                <a:gd name="T69" fmla="*/ 484688340 h 162"/>
                <a:gd name="T70" fmla="*/ 488595943 w 218"/>
                <a:gd name="T71" fmla="*/ 484688340 h 162"/>
                <a:gd name="T72" fmla="*/ 541213360 w 218"/>
                <a:gd name="T73" fmla="*/ 471588010 h 162"/>
                <a:gd name="T74" fmla="*/ 623897405 w 218"/>
                <a:gd name="T75" fmla="*/ 484688340 h 162"/>
                <a:gd name="T76" fmla="*/ 638931749 w 218"/>
                <a:gd name="T77" fmla="*/ 478137326 h 162"/>
                <a:gd name="T78" fmla="*/ 668998498 w 218"/>
                <a:gd name="T79" fmla="*/ 465038806 h 162"/>
                <a:gd name="T80" fmla="*/ 706583389 w 218"/>
                <a:gd name="T81" fmla="*/ 458487793 h 162"/>
                <a:gd name="T82" fmla="*/ 736650138 w 218"/>
                <a:gd name="T83" fmla="*/ 386439315 h 162"/>
                <a:gd name="T84" fmla="*/ 736650138 w 218"/>
                <a:gd name="T85" fmla="*/ 379890112 h 162"/>
                <a:gd name="T86" fmla="*/ 744168279 w 218"/>
                <a:gd name="T87" fmla="*/ 353691488 h 162"/>
                <a:gd name="T88" fmla="*/ 774235028 w 218"/>
                <a:gd name="T89" fmla="*/ 327491054 h 162"/>
                <a:gd name="T90" fmla="*/ 789269372 w 218"/>
                <a:gd name="T91" fmla="*/ 301292431 h 162"/>
                <a:gd name="T92" fmla="*/ 789269372 w 218"/>
                <a:gd name="T93" fmla="*/ 216143680 h 162"/>
                <a:gd name="T94" fmla="*/ 819336121 w 218"/>
                <a:gd name="T95" fmla="*/ 144097012 h 162"/>
                <a:gd name="T96" fmla="*/ 811819919 w 218"/>
                <a:gd name="T97" fmla="*/ 130996795 h 162"/>
                <a:gd name="T98" fmla="*/ 796785575 w 218"/>
                <a:gd name="T99" fmla="*/ 98247130 h 162"/>
                <a:gd name="T100" fmla="*/ 789269372 w 218"/>
                <a:gd name="T101" fmla="*/ 65497493 h 162"/>
                <a:gd name="T102" fmla="*/ 684032842 w 218"/>
                <a:gd name="T103" fmla="*/ 52399071 h 162"/>
                <a:gd name="T104" fmla="*/ 676516639 w 218"/>
                <a:gd name="T105" fmla="*/ 39298855 h 162"/>
                <a:gd name="T106" fmla="*/ 653966093 w 218"/>
                <a:gd name="T107" fmla="*/ 13100220 h 162"/>
                <a:gd name="T108" fmla="*/ 623897405 w 218"/>
                <a:gd name="T109" fmla="*/ 0 h 1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18"/>
                <a:gd name="T166" fmla="*/ 0 h 162"/>
                <a:gd name="T167" fmla="*/ 218 w 218"/>
                <a:gd name="T168" fmla="*/ 162 h 16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18" h="162">
                  <a:moveTo>
                    <a:pt x="162" y="0"/>
                  </a:moveTo>
                  <a:lnTo>
                    <a:pt x="94" y="36"/>
                  </a:lnTo>
                  <a:lnTo>
                    <a:pt x="90" y="38"/>
                  </a:lnTo>
                  <a:lnTo>
                    <a:pt x="78" y="40"/>
                  </a:lnTo>
                  <a:lnTo>
                    <a:pt x="68" y="42"/>
                  </a:lnTo>
                  <a:lnTo>
                    <a:pt x="62" y="42"/>
                  </a:lnTo>
                  <a:lnTo>
                    <a:pt x="62" y="48"/>
                  </a:lnTo>
                  <a:lnTo>
                    <a:pt x="60" y="62"/>
                  </a:lnTo>
                  <a:lnTo>
                    <a:pt x="56" y="80"/>
                  </a:lnTo>
                  <a:lnTo>
                    <a:pt x="50" y="100"/>
                  </a:lnTo>
                  <a:lnTo>
                    <a:pt x="38" y="116"/>
                  </a:lnTo>
                  <a:lnTo>
                    <a:pt x="36" y="118"/>
                  </a:lnTo>
                  <a:lnTo>
                    <a:pt x="32" y="120"/>
                  </a:lnTo>
                  <a:lnTo>
                    <a:pt x="28" y="120"/>
                  </a:lnTo>
                  <a:lnTo>
                    <a:pt x="24" y="122"/>
                  </a:lnTo>
                  <a:lnTo>
                    <a:pt x="20" y="122"/>
                  </a:lnTo>
                  <a:lnTo>
                    <a:pt x="18" y="122"/>
                  </a:lnTo>
                  <a:lnTo>
                    <a:pt x="14" y="122"/>
                  </a:lnTo>
                  <a:lnTo>
                    <a:pt x="10" y="122"/>
                  </a:lnTo>
                  <a:lnTo>
                    <a:pt x="6" y="122"/>
                  </a:lnTo>
                  <a:lnTo>
                    <a:pt x="4" y="122"/>
                  </a:lnTo>
                  <a:lnTo>
                    <a:pt x="0" y="128"/>
                  </a:lnTo>
                  <a:lnTo>
                    <a:pt x="2" y="128"/>
                  </a:lnTo>
                  <a:lnTo>
                    <a:pt x="2" y="130"/>
                  </a:lnTo>
                  <a:lnTo>
                    <a:pt x="4" y="132"/>
                  </a:lnTo>
                  <a:lnTo>
                    <a:pt x="6" y="136"/>
                  </a:lnTo>
                  <a:lnTo>
                    <a:pt x="8" y="138"/>
                  </a:lnTo>
                  <a:lnTo>
                    <a:pt x="8" y="140"/>
                  </a:lnTo>
                  <a:lnTo>
                    <a:pt x="10" y="142"/>
                  </a:lnTo>
                  <a:lnTo>
                    <a:pt x="14" y="144"/>
                  </a:lnTo>
                  <a:lnTo>
                    <a:pt x="16" y="144"/>
                  </a:lnTo>
                  <a:lnTo>
                    <a:pt x="16" y="146"/>
                  </a:lnTo>
                  <a:lnTo>
                    <a:pt x="16" y="150"/>
                  </a:lnTo>
                  <a:lnTo>
                    <a:pt x="26" y="150"/>
                  </a:lnTo>
                  <a:lnTo>
                    <a:pt x="28" y="142"/>
                  </a:lnTo>
                  <a:lnTo>
                    <a:pt x="28" y="144"/>
                  </a:lnTo>
                  <a:lnTo>
                    <a:pt x="30" y="146"/>
                  </a:lnTo>
                  <a:lnTo>
                    <a:pt x="34" y="148"/>
                  </a:lnTo>
                  <a:lnTo>
                    <a:pt x="36" y="150"/>
                  </a:lnTo>
                  <a:lnTo>
                    <a:pt x="38" y="152"/>
                  </a:lnTo>
                  <a:lnTo>
                    <a:pt x="42" y="154"/>
                  </a:lnTo>
                  <a:lnTo>
                    <a:pt x="44" y="156"/>
                  </a:lnTo>
                  <a:lnTo>
                    <a:pt x="46" y="158"/>
                  </a:lnTo>
                  <a:lnTo>
                    <a:pt x="50" y="162"/>
                  </a:lnTo>
                  <a:lnTo>
                    <a:pt x="50" y="160"/>
                  </a:lnTo>
                  <a:lnTo>
                    <a:pt x="50" y="158"/>
                  </a:lnTo>
                  <a:lnTo>
                    <a:pt x="54" y="156"/>
                  </a:lnTo>
                  <a:lnTo>
                    <a:pt x="56" y="152"/>
                  </a:lnTo>
                  <a:lnTo>
                    <a:pt x="62" y="148"/>
                  </a:lnTo>
                  <a:lnTo>
                    <a:pt x="68" y="146"/>
                  </a:lnTo>
                  <a:lnTo>
                    <a:pt x="76" y="146"/>
                  </a:lnTo>
                  <a:lnTo>
                    <a:pt x="82" y="146"/>
                  </a:lnTo>
                  <a:lnTo>
                    <a:pt x="86" y="146"/>
                  </a:lnTo>
                  <a:lnTo>
                    <a:pt x="88" y="146"/>
                  </a:lnTo>
                  <a:lnTo>
                    <a:pt x="88" y="148"/>
                  </a:lnTo>
                  <a:lnTo>
                    <a:pt x="92" y="148"/>
                  </a:lnTo>
                  <a:lnTo>
                    <a:pt x="96" y="150"/>
                  </a:lnTo>
                  <a:lnTo>
                    <a:pt x="102" y="152"/>
                  </a:lnTo>
                  <a:lnTo>
                    <a:pt x="106" y="154"/>
                  </a:lnTo>
                  <a:lnTo>
                    <a:pt x="108" y="156"/>
                  </a:lnTo>
                  <a:lnTo>
                    <a:pt x="110" y="156"/>
                  </a:lnTo>
                  <a:lnTo>
                    <a:pt x="110" y="154"/>
                  </a:lnTo>
                  <a:lnTo>
                    <a:pt x="114" y="152"/>
                  </a:lnTo>
                  <a:lnTo>
                    <a:pt x="118" y="148"/>
                  </a:lnTo>
                  <a:lnTo>
                    <a:pt x="122" y="148"/>
                  </a:lnTo>
                  <a:lnTo>
                    <a:pt x="126" y="146"/>
                  </a:lnTo>
                  <a:lnTo>
                    <a:pt x="130" y="148"/>
                  </a:lnTo>
                  <a:lnTo>
                    <a:pt x="134" y="146"/>
                  </a:lnTo>
                  <a:lnTo>
                    <a:pt x="144" y="144"/>
                  </a:lnTo>
                  <a:lnTo>
                    <a:pt x="154" y="144"/>
                  </a:lnTo>
                  <a:lnTo>
                    <a:pt x="166" y="148"/>
                  </a:lnTo>
                  <a:lnTo>
                    <a:pt x="168" y="148"/>
                  </a:lnTo>
                  <a:lnTo>
                    <a:pt x="170" y="146"/>
                  </a:lnTo>
                  <a:lnTo>
                    <a:pt x="174" y="144"/>
                  </a:lnTo>
                  <a:lnTo>
                    <a:pt x="178" y="142"/>
                  </a:lnTo>
                  <a:lnTo>
                    <a:pt x="182" y="140"/>
                  </a:lnTo>
                  <a:lnTo>
                    <a:pt x="188" y="140"/>
                  </a:lnTo>
                  <a:lnTo>
                    <a:pt x="192" y="140"/>
                  </a:lnTo>
                  <a:lnTo>
                    <a:pt x="196" y="118"/>
                  </a:lnTo>
                  <a:lnTo>
                    <a:pt x="196" y="116"/>
                  </a:lnTo>
                  <a:lnTo>
                    <a:pt x="198" y="112"/>
                  </a:lnTo>
                  <a:lnTo>
                    <a:pt x="198" y="108"/>
                  </a:lnTo>
                  <a:lnTo>
                    <a:pt x="202" y="104"/>
                  </a:lnTo>
                  <a:lnTo>
                    <a:pt x="206" y="100"/>
                  </a:lnTo>
                  <a:lnTo>
                    <a:pt x="210" y="96"/>
                  </a:lnTo>
                  <a:lnTo>
                    <a:pt x="210" y="92"/>
                  </a:lnTo>
                  <a:lnTo>
                    <a:pt x="210" y="80"/>
                  </a:lnTo>
                  <a:lnTo>
                    <a:pt x="210" y="66"/>
                  </a:lnTo>
                  <a:lnTo>
                    <a:pt x="212" y="52"/>
                  </a:lnTo>
                  <a:lnTo>
                    <a:pt x="218" y="44"/>
                  </a:lnTo>
                  <a:lnTo>
                    <a:pt x="216" y="44"/>
                  </a:lnTo>
                  <a:lnTo>
                    <a:pt x="216" y="40"/>
                  </a:lnTo>
                  <a:lnTo>
                    <a:pt x="214" y="36"/>
                  </a:lnTo>
                  <a:lnTo>
                    <a:pt x="212" y="30"/>
                  </a:lnTo>
                  <a:lnTo>
                    <a:pt x="210" y="24"/>
                  </a:lnTo>
                  <a:lnTo>
                    <a:pt x="210" y="20"/>
                  </a:lnTo>
                  <a:lnTo>
                    <a:pt x="210" y="14"/>
                  </a:lnTo>
                  <a:lnTo>
                    <a:pt x="182" y="16"/>
                  </a:lnTo>
                  <a:lnTo>
                    <a:pt x="182" y="14"/>
                  </a:lnTo>
                  <a:lnTo>
                    <a:pt x="180" y="12"/>
                  </a:lnTo>
                  <a:lnTo>
                    <a:pt x="178" y="8"/>
                  </a:lnTo>
                  <a:lnTo>
                    <a:pt x="174" y="4"/>
                  </a:lnTo>
                  <a:lnTo>
                    <a:pt x="170" y="2"/>
                  </a:lnTo>
                  <a:lnTo>
                    <a:pt x="166" y="0"/>
                  </a:lnTo>
                  <a:lnTo>
                    <a:pt x="162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2" name="Freeform 280"/>
            <p:cNvSpPr>
              <a:spLocks/>
            </p:cNvSpPr>
            <p:nvPr/>
          </p:nvSpPr>
          <p:spPr bwMode="gray">
            <a:xfrm>
              <a:off x="756450" y="4526379"/>
              <a:ext cx="164110" cy="245539"/>
            </a:xfrm>
            <a:custGeom>
              <a:avLst/>
              <a:gdLst>
                <a:gd name="T0" fmla="*/ 225506130 w 88"/>
                <a:gd name="T1" fmla="*/ 6549215 h 148"/>
                <a:gd name="T2" fmla="*/ 217989907 w 88"/>
                <a:gd name="T3" fmla="*/ 26198671 h 148"/>
                <a:gd name="T4" fmla="*/ 217989907 w 88"/>
                <a:gd name="T5" fmla="*/ 65499403 h 148"/>
                <a:gd name="T6" fmla="*/ 225506130 w 88"/>
                <a:gd name="T7" fmla="*/ 98247280 h 148"/>
                <a:gd name="T8" fmla="*/ 217989907 w 88"/>
                <a:gd name="T9" fmla="*/ 137546209 h 148"/>
                <a:gd name="T10" fmla="*/ 210473684 w 88"/>
                <a:gd name="T11" fmla="*/ 157195660 h 148"/>
                <a:gd name="T12" fmla="*/ 187923077 w 88"/>
                <a:gd name="T13" fmla="*/ 209594797 h 148"/>
                <a:gd name="T14" fmla="*/ 157854309 w 88"/>
                <a:gd name="T15" fmla="*/ 229244248 h 148"/>
                <a:gd name="T16" fmla="*/ 142819925 w 88"/>
                <a:gd name="T17" fmla="*/ 235795271 h 148"/>
                <a:gd name="T18" fmla="*/ 135303702 w 88"/>
                <a:gd name="T19" fmla="*/ 235795271 h 148"/>
                <a:gd name="T20" fmla="*/ 97718681 w 88"/>
                <a:gd name="T21" fmla="*/ 229244248 h 148"/>
                <a:gd name="T22" fmla="*/ 67651851 w 88"/>
                <a:gd name="T23" fmla="*/ 248893755 h 148"/>
                <a:gd name="T24" fmla="*/ 45101229 w 88"/>
                <a:gd name="T25" fmla="*/ 275094228 h 148"/>
                <a:gd name="T26" fmla="*/ 30066837 w 88"/>
                <a:gd name="T27" fmla="*/ 288192655 h 148"/>
                <a:gd name="T28" fmla="*/ 0 w 88"/>
                <a:gd name="T29" fmla="*/ 392990930 h 148"/>
                <a:gd name="T30" fmla="*/ 0 w 88"/>
                <a:gd name="T31" fmla="*/ 406091167 h 148"/>
                <a:gd name="T32" fmla="*/ 7516225 w 88"/>
                <a:gd name="T33" fmla="*/ 425740618 h 148"/>
                <a:gd name="T34" fmla="*/ 37585006 w 88"/>
                <a:gd name="T35" fmla="*/ 438840854 h 148"/>
                <a:gd name="T36" fmla="*/ 52617452 w 88"/>
                <a:gd name="T37" fmla="*/ 445390068 h 148"/>
                <a:gd name="T38" fmla="*/ 67651851 w 88"/>
                <a:gd name="T39" fmla="*/ 458490305 h 148"/>
                <a:gd name="T40" fmla="*/ 67651851 w 88"/>
                <a:gd name="T41" fmla="*/ 484689082 h 148"/>
                <a:gd name="T42" fmla="*/ 135303702 w 88"/>
                <a:gd name="T43" fmla="*/ 484689082 h 148"/>
                <a:gd name="T44" fmla="*/ 263091181 w 88"/>
                <a:gd name="T45" fmla="*/ 478139868 h 148"/>
                <a:gd name="T46" fmla="*/ 323226779 w 88"/>
                <a:gd name="T47" fmla="*/ 471588732 h 148"/>
                <a:gd name="T48" fmla="*/ 330743002 w 88"/>
                <a:gd name="T49" fmla="*/ 451939282 h 148"/>
                <a:gd name="T50" fmla="*/ 330743002 w 88"/>
                <a:gd name="T51" fmla="*/ 438840854 h 148"/>
                <a:gd name="T52" fmla="*/ 308192395 w 88"/>
                <a:gd name="T53" fmla="*/ 425740618 h 148"/>
                <a:gd name="T54" fmla="*/ 278125565 w 88"/>
                <a:gd name="T55" fmla="*/ 399540144 h 148"/>
                <a:gd name="T56" fmla="*/ 255574959 w 88"/>
                <a:gd name="T57" fmla="*/ 360241243 h 148"/>
                <a:gd name="T58" fmla="*/ 233024291 w 88"/>
                <a:gd name="T59" fmla="*/ 327493366 h 148"/>
                <a:gd name="T60" fmla="*/ 248056737 w 88"/>
                <a:gd name="T61" fmla="*/ 320942342 h 148"/>
                <a:gd name="T62" fmla="*/ 263091181 w 88"/>
                <a:gd name="T63" fmla="*/ 307842106 h 148"/>
                <a:gd name="T64" fmla="*/ 270607404 w 88"/>
                <a:gd name="T65" fmla="*/ 281643442 h 148"/>
                <a:gd name="T66" fmla="*/ 263091181 w 88"/>
                <a:gd name="T67" fmla="*/ 255444778 h 148"/>
                <a:gd name="T68" fmla="*/ 255574959 w 88"/>
                <a:gd name="T69" fmla="*/ 248893755 h 148"/>
                <a:gd name="T70" fmla="*/ 240540514 w 88"/>
                <a:gd name="T71" fmla="*/ 235795271 h 148"/>
                <a:gd name="T72" fmla="*/ 233024291 w 88"/>
                <a:gd name="T73" fmla="*/ 209594797 h 148"/>
                <a:gd name="T74" fmla="*/ 240540514 w 88"/>
                <a:gd name="T75" fmla="*/ 189945347 h 148"/>
                <a:gd name="T76" fmla="*/ 255574959 w 88"/>
                <a:gd name="T77" fmla="*/ 189945347 h 148"/>
                <a:gd name="T78" fmla="*/ 278125565 w 88"/>
                <a:gd name="T79" fmla="*/ 183396133 h 148"/>
                <a:gd name="T80" fmla="*/ 293158011 w 88"/>
                <a:gd name="T81" fmla="*/ 163746683 h 148"/>
                <a:gd name="T82" fmla="*/ 293158011 w 88"/>
                <a:gd name="T83" fmla="*/ 150646446 h 148"/>
                <a:gd name="T84" fmla="*/ 278125565 w 88"/>
                <a:gd name="T85" fmla="*/ 130996996 h 148"/>
                <a:gd name="T86" fmla="*/ 270607404 w 88"/>
                <a:gd name="T87" fmla="*/ 98247280 h 148"/>
                <a:gd name="T88" fmla="*/ 270607404 w 88"/>
                <a:gd name="T89" fmla="*/ 65499403 h 148"/>
                <a:gd name="T90" fmla="*/ 270607404 w 88"/>
                <a:gd name="T91" fmla="*/ 52399152 h 148"/>
                <a:gd name="T92" fmla="*/ 270607404 w 88"/>
                <a:gd name="T93" fmla="*/ 26198671 h 148"/>
                <a:gd name="T94" fmla="*/ 248056737 w 88"/>
                <a:gd name="T95" fmla="*/ 6549215 h 14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"/>
                <a:gd name="T145" fmla="*/ 0 h 148"/>
                <a:gd name="T146" fmla="*/ 88 w 88"/>
                <a:gd name="T147" fmla="*/ 148 h 14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" h="148">
                  <a:moveTo>
                    <a:pt x="60" y="0"/>
                  </a:moveTo>
                  <a:lnTo>
                    <a:pt x="60" y="2"/>
                  </a:lnTo>
                  <a:lnTo>
                    <a:pt x="60" y="4"/>
                  </a:lnTo>
                  <a:lnTo>
                    <a:pt x="58" y="8"/>
                  </a:lnTo>
                  <a:lnTo>
                    <a:pt x="58" y="14"/>
                  </a:lnTo>
                  <a:lnTo>
                    <a:pt x="58" y="20"/>
                  </a:lnTo>
                  <a:lnTo>
                    <a:pt x="60" y="24"/>
                  </a:lnTo>
                  <a:lnTo>
                    <a:pt x="60" y="30"/>
                  </a:lnTo>
                  <a:lnTo>
                    <a:pt x="58" y="36"/>
                  </a:lnTo>
                  <a:lnTo>
                    <a:pt x="58" y="42"/>
                  </a:lnTo>
                  <a:lnTo>
                    <a:pt x="56" y="46"/>
                  </a:lnTo>
                  <a:lnTo>
                    <a:pt x="56" y="48"/>
                  </a:lnTo>
                  <a:lnTo>
                    <a:pt x="52" y="56"/>
                  </a:lnTo>
                  <a:lnTo>
                    <a:pt x="50" y="64"/>
                  </a:lnTo>
                  <a:lnTo>
                    <a:pt x="46" y="68"/>
                  </a:lnTo>
                  <a:lnTo>
                    <a:pt x="42" y="70"/>
                  </a:lnTo>
                  <a:lnTo>
                    <a:pt x="40" y="72"/>
                  </a:lnTo>
                  <a:lnTo>
                    <a:pt x="38" y="72"/>
                  </a:lnTo>
                  <a:lnTo>
                    <a:pt x="36" y="72"/>
                  </a:lnTo>
                  <a:lnTo>
                    <a:pt x="32" y="70"/>
                  </a:lnTo>
                  <a:lnTo>
                    <a:pt x="26" y="70"/>
                  </a:lnTo>
                  <a:lnTo>
                    <a:pt x="22" y="72"/>
                  </a:lnTo>
                  <a:lnTo>
                    <a:pt x="18" y="76"/>
                  </a:lnTo>
                  <a:lnTo>
                    <a:pt x="14" y="80"/>
                  </a:lnTo>
                  <a:lnTo>
                    <a:pt x="12" y="84"/>
                  </a:lnTo>
                  <a:lnTo>
                    <a:pt x="10" y="86"/>
                  </a:lnTo>
                  <a:lnTo>
                    <a:pt x="8" y="88"/>
                  </a:lnTo>
                  <a:lnTo>
                    <a:pt x="8" y="102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2" y="126"/>
                  </a:lnTo>
                  <a:lnTo>
                    <a:pt x="2" y="130"/>
                  </a:lnTo>
                  <a:lnTo>
                    <a:pt x="6" y="132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4" y="136"/>
                  </a:lnTo>
                  <a:lnTo>
                    <a:pt x="16" y="138"/>
                  </a:lnTo>
                  <a:lnTo>
                    <a:pt x="18" y="140"/>
                  </a:lnTo>
                  <a:lnTo>
                    <a:pt x="18" y="144"/>
                  </a:lnTo>
                  <a:lnTo>
                    <a:pt x="18" y="148"/>
                  </a:lnTo>
                  <a:lnTo>
                    <a:pt x="22" y="148"/>
                  </a:lnTo>
                  <a:lnTo>
                    <a:pt x="36" y="148"/>
                  </a:lnTo>
                  <a:lnTo>
                    <a:pt x="52" y="146"/>
                  </a:lnTo>
                  <a:lnTo>
                    <a:pt x="70" y="146"/>
                  </a:lnTo>
                  <a:lnTo>
                    <a:pt x="88" y="146"/>
                  </a:lnTo>
                  <a:lnTo>
                    <a:pt x="86" y="144"/>
                  </a:lnTo>
                  <a:lnTo>
                    <a:pt x="86" y="142"/>
                  </a:lnTo>
                  <a:lnTo>
                    <a:pt x="88" y="138"/>
                  </a:lnTo>
                  <a:lnTo>
                    <a:pt x="88" y="134"/>
                  </a:lnTo>
                  <a:lnTo>
                    <a:pt x="84" y="132"/>
                  </a:lnTo>
                  <a:lnTo>
                    <a:pt x="82" y="130"/>
                  </a:lnTo>
                  <a:lnTo>
                    <a:pt x="78" y="126"/>
                  </a:lnTo>
                  <a:lnTo>
                    <a:pt x="74" y="122"/>
                  </a:lnTo>
                  <a:lnTo>
                    <a:pt x="70" y="116"/>
                  </a:lnTo>
                  <a:lnTo>
                    <a:pt x="68" y="110"/>
                  </a:lnTo>
                  <a:lnTo>
                    <a:pt x="66" y="102"/>
                  </a:lnTo>
                  <a:lnTo>
                    <a:pt x="62" y="100"/>
                  </a:lnTo>
                  <a:lnTo>
                    <a:pt x="66" y="100"/>
                  </a:lnTo>
                  <a:lnTo>
                    <a:pt x="66" y="98"/>
                  </a:lnTo>
                  <a:lnTo>
                    <a:pt x="68" y="96"/>
                  </a:lnTo>
                  <a:lnTo>
                    <a:pt x="70" y="94"/>
                  </a:lnTo>
                  <a:lnTo>
                    <a:pt x="70" y="90"/>
                  </a:lnTo>
                  <a:lnTo>
                    <a:pt x="72" y="86"/>
                  </a:lnTo>
                  <a:lnTo>
                    <a:pt x="72" y="82"/>
                  </a:lnTo>
                  <a:lnTo>
                    <a:pt x="70" y="78"/>
                  </a:lnTo>
                  <a:lnTo>
                    <a:pt x="68" y="76"/>
                  </a:lnTo>
                  <a:lnTo>
                    <a:pt x="66" y="74"/>
                  </a:lnTo>
                  <a:lnTo>
                    <a:pt x="64" y="72"/>
                  </a:lnTo>
                  <a:lnTo>
                    <a:pt x="62" y="68"/>
                  </a:lnTo>
                  <a:lnTo>
                    <a:pt x="62" y="64"/>
                  </a:lnTo>
                  <a:lnTo>
                    <a:pt x="62" y="58"/>
                  </a:lnTo>
                  <a:lnTo>
                    <a:pt x="64" y="58"/>
                  </a:lnTo>
                  <a:lnTo>
                    <a:pt x="66" y="58"/>
                  </a:lnTo>
                  <a:lnTo>
                    <a:pt x="68" y="58"/>
                  </a:lnTo>
                  <a:lnTo>
                    <a:pt x="72" y="58"/>
                  </a:lnTo>
                  <a:lnTo>
                    <a:pt x="74" y="56"/>
                  </a:lnTo>
                  <a:lnTo>
                    <a:pt x="78" y="54"/>
                  </a:lnTo>
                  <a:lnTo>
                    <a:pt x="78" y="50"/>
                  </a:lnTo>
                  <a:lnTo>
                    <a:pt x="78" y="46"/>
                  </a:lnTo>
                  <a:lnTo>
                    <a:pt x="76" y="42"/>
                  </a:lnTo>
                  <a:lnTo>
                    <a:pt x="74" y="40"/>
                  </a:lnTo>
                  <a:lnTo>
                    <a:pt x="72" y="34"/>
                  </a:lnTo>
                  <a:lnTo>
                    <a:pt x="72" y="30"/>
                  </a:lnTo>
                  <a:lnTo>
                    <a:pt x="72" y="24"/>
                  </a:lnTo>
                  <a:lnTo>
                    <a:pt x="72" y="20"/>
                  </a:lnTo>
                  <a:lnTo>
                    <a:pt x="72" y="16"/>
                  </a:lnTo>
                  <a:lnTo>
                    <a:pt x="72" y="12"/>
                  </a:lnTo>
                  <a:lnTo>
                    <a:pt x="72" y="8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3" name="Freeform 281"/>
            <p:cNvSpPr>
              <a:spLocks/>
            </p:cNvSpPr>
            <p:nvPr/>
          </p:nvSpPr>
          <p:spPr bwMode="gray">
            <a:xfrm>
              <a:off x="868414" y="4316126"/>
              <a:ext cx="233129" cy="354341"/>
            </a:xfrm>
            <a:custGeom>
              <a:avLst/>
              <a:gdLst>
                <a:gd name="T0" fmla="*/ 473561990 w 126"/>
                <a:gd name="T1" fmla="*/ 150646369 h 212"/>
                <a:gd name="T2" fmla="*/ 466045782 w 126"/>
                <a:gd name="T3" fmla="*/ 294743528 h 212"/>
                <a:gd name="T4" fmla="*/ 451011425 w 126"/>
                <a:gd name="T5" fmla="*/ 288192508 h 212"/>
                <a:gd name="T6" fmla="*/ 420944651 w 126"/>
                <a:gd name="T7" fmla="*/ 294743528 h 212"/>
                <a:gd name="T8" fmla="*/ 405910295 w 126"/>
                <a:gd name="T9" fmla="*/ 301292739 h 212"/>
                <a:gd name="T10" fmla="*/ 398394086 w 126"/>
                <a:gd name="T11" fmla="*/ 320942179 h 212"/>
                <a:gd name="T12" fmla="*/ 398394086 w 126"/>
                <a:gd name="T13" fmla="*/ 340591619 h 212"/>
                <a:gd name="T14" fmla="*/ 383359730 w 126"/>
                <a:gd name="T15" fmla="*/ 360241060 h 212"/>
                <a:gd name="T16" fmla="*/ 368325373 w 126"/>
                <a:gd name="T17" fmla="*/ 373341290 h 212"/>
                <a:gd name="T18" fmla="*/ 368325373 w 126"/>
                <a:gd name="T19" fmla="*/ 392990730 h 212"/>
                <a:gd name="T20" fmla="*/ 368325373 w 126"/>
                <a:gd name="T21" fmla="*/ 406090960 h 212"/>
                <a:gd name="T22" fmla="*/ 368325373 w 126"/>
                <a:gd name="T23" fmla="*/ 406090960 h 212"/>
                <a:gd name="T24" fmla="*/ 368325373 w 126"/>
                <a:gd name="T25" fmla="*/ 399539940 h 212"/>
                <a:gd name="T26" fmla="*/ 375843521 w 126"/>
                <a:gd name="T27" fmla="*/ 412640171 h 212"/>
                <a:gd name="T28" fmla="*/ 390875938 w 126"/>
                <a:gd name="T29" fmla="*/ 432289611 h 212"/>
                <a:gd name="T30" fmla="*/ 383359730 w 126"/>
                <a:gd name="T31" fmla="*/ 451939051 h 212"/>
                <a:gd name="T32" fmla="*/ 383359730 w 126"/>
                <a:gd name="T33" fmla="*/ 491238045 h 212"/>
                <a:gd name="T34" fmla="*/ 390875938 w 126"/>
                <a:gd name="T35" fmla="*/ 517438505 h 212"/>
                <a:gd name="T36" fmla="*/ 398394086 w 126"/>
                <a:gd name="T37" fmla="*/ 550186366 h 212"/>
                <a:gd name="T38" fmla="*/ 405910295 w 126"/>
                <a:gd name="T39" fmla="*/ 569835807 h 212"/>
                <a:gd name="T40" fmla="*/ 405910295 w 126"/>
                <a:gd name="T41" fmla="*/ 576386827 h 212"/>
                <a:gd name="T42" fmla="*/ 375843521 w 126"/>
                <a:gd name="T43" fmla="*/ 582936037 h 212"/>
                <a:gd name="T44" fmla="*/ 345774808 w 126"/>
                <a:gd name="T45" fmla="*/ 596036267 h 212"/>
                <a:gd name="T46" fmla="*/ 323224243 w 126"/>
                <a:gd name="T47" fmla="*/ 622234918 h 212"/>
                <a:gd name="T48" fmla="*/ 323224243 w 126"/>
                <a:gd name="T49" fmla="*/ 628785937 h 212"/>
                <a:gd name="T50" fmla="*/ 315708034 w 126"/>
                <a:gd name="T51" fmla="*/ 648435378 h 212"/>
                <a:gd name="T52" fmla="*/ 293157469 w 126"/>
                <a:gd name="T53" fmla="*/ 661533798 h 212"/>
                <a:gd name="T54" fmla="*/ 255572547 w 126"/>
                <a:gd name="T55" fmla="*/ 668084818 h 212"/>
                <a:gd name="T56" fmla="*/ 248056278 w 126"/>
                <a:gd name="T57" fmla="*/ 661533798 h 212"/>
                <a:gd name="T58" fmla="*/ 225505713 w 126"/>
                <a:gd name="T59" fmla="*/ 654984588 h 212"/>
                <a:gd name="T60" fmla="*/ 217989504 w 126"/>
                <a:gd name="T61" fmla="*/ 668084818 h 212"/>
                <a:gd name="T62" fmla="*/ 172888373 w 126"/>
                <a:gd name="T63" fmla="*/ 681183239 h 212"/>
                <a:gd name="T64" fmla="*/ 45101146 w 126"/>
                <a:gd name="T65" fmla="*/ 694283469 h 212"/>
                <a:gd name="T66" fmla="*/ 45101146 w 126"/>
                <a:gd name="T67" fmla="*/ 687734259 h 212"/>
                <a:gd name="T68" fmla="*/ 37584937 w 126"/>
                <a:gd name="T69" fmla="*/ 668084818 h 212"/>
                <a:gd name="T70" fmla="*/ 22550573 w 126"/>
                <a:gd name="T71" fmla="*/ 654984588 h 212"/>
                <a:gd name="T72" fmla="*/ 7516211 w 126"/>
                <a:gd name="T73" fmla="*/ 635335148 h 212"/>
                <a:gd name="T74" fmla="*/ 7516211 w 126"/>
                <a:gd name="T75" fmla="*/ 602585477 h 212"/>
                <a:gd name="T76" fmla="*/ 22550573 w 126"/>
                <a:gd name="T77" fmla="*/ 609134687 h 212"/>
                <a:gd name="T78" fmla="*/ 45101146 w 126"/>
                <a:gd name="T79" fmla="*/ 602585477 h 212"/>
                <a:gd name="T80" fmla="*/ 67651726 w 126"/>
                <a:gd name="T81" fmla="*/ 589485247 h 212"/>
                <a:gd name="T82" fmla="*/ 67651726 w 126"/>
                <a:gd name="T83" fmla="*/ 569835807 h 212"/>
                <a:gd name="T84" fmla="*/ 60135502 w 126"/>
                <a:gd name="T85" fmla="*/ 550186366 h 212"/>
                <a:gd name="T86" fmla="*/ 45101146 w 126"/>
                <a:gd name="T87" fmla="*/ 510887486 h 212"/>
                <a:gd name="T88" fmla="*/ 45101146 w 126"/>
                <a:gd name="T89" fmla="*/ 491238045 h 212"/>
                <a:gd name="T90" fmla="*/ 52617354 w 126"/>
                <a:gd name="T91" fmla="*/ 471588492 h 212"/>
                <a:gd name="T92" fmla="*/ 45101146 w 126"/>
                <a:gd name="T93" fmla="*/ 445389841 h 212"/>
                <a:gd name="T94" fmla="*/ 37584937 w 126"/>
                <a:gd name="T95" fmla="*/ 432289611 h 212"/>
                <a:gd name="T96" fmla="*/ 30066782 w 126"/>
                <a:gd name="T97" fmla="*/ 425740401 h 212"/>
                <a:gd name="T98" fmla="*/ 15034360 w 126"/>
                <a:gd name="T99" fmla="*/ 412640171 h 212"/>
                <a:gd name="T100" fmla="*/ 0 w 126"/>
                <a:gd name="T101" fmla="*/ 412640171 h 212"/>
                <a:gd name="T102" fmla="*/ 7516211 w 126"/>
                <a:gd name="T103" fmla="*/ 392990730 h 212"/>
                <a:gd name="T104" fmla="*/ 22550573 w 126"/>
                <a:gd name="T105" fmla="*/ 340591619 h 212"/>
                <a:gd name="T106" fmla="*/ 15034360 w 126"/>
                <a:gd name="T107" fmla="*/ 334042409 h 212"/>
                <a:gd name="T108" fmla="*/ 22550573 w 126"/>
                <a:gd name="T109" fmla="*/ 314392969 h 212"/>
                <a:gd name="T110" fmla="*/ 45101146 w 126"/>
                <a:gd name="T111" fmla="*/ 288192508 h 212"/>
                <a:gd name="T112" fmla="*/ 67651726 w 126"/>
                <a:gd name="T113" fmla="*/ 255444648 h 212"/>
                <a:gd name="T114" fmla="*/ 67651726 w 126"/>
                <a:gd name="T115" fmla="*/ 163746599 h 212"/>
                <a:gd name="T116" fmla="*/ 97718500 w 126"/>
                <a:gd name="T117" fmla="*/ 98247230 h 212"/>
                <a:gd name="T118" fmla="*/ 90202291 w 126"/>
                <a:gd name="T119" fmla="*/ 85148810 h 212"/>
                <a:gd name="T120" fmla="*/ 75167935 w 126"/>
                <a:gd name="T121" fmla="*/ 52399125 h 212"/>
                <a:gd name="T122" fmla="*/ 67651726 w 126"/>
                <a:gd name="T123" fmla="*/ 19649447 h 21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6"/>
                <a:gd name="T187" fmla="*/ 0 h 212"/>
                <a:gd name="T188" fmla="*/ 126 w 126"/>
                <a:gd name="T189" fmla="*/ 212 h 21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6" h="212">
                  <a:moveTo>
                    <a:pt x="18" y="0"/>
                  </a:moveTo>
                  <a:lnTo>
                    <a:pt x="126" y="46"/>
                  </a:lnTo>
                  <a:lnTo>
                    <a:pt x="124" y="90"/>
                  </a:lnTo>
                  <a:lnTo>
                    <a:pt x="122" y="90"/>
                  </a:lnTo>
                  <a:lnTo>
                    <a:pt x="120" y="88"/>
                  </a:lnTo>
                  <a:lnTo>
                    <a:pt x="116" y="88"/>
                  </a:lnTo>
                  <a:lnTo>
                    <a:pt x="112" y="90"/>
                  </a:lnTo>
                  <a:lnTo>
                    <a:pt x="110" y="90"/>
                  </a:lnTo>
                  <a:lnTo>
                    <a:pt x="108" y="92"/>
                  </a:lnTo>
                  <a:lnTo>
                    <a:pt x="106" y="96"/>
                  </a:lnTo>
                  <a:lnTo>
                    <a:pt x="106" y="98"/>
                  </a:lnTo>
                  <a:lnTo>
                    <a:pt x="106" y="100"/>
                  </a:lnTo>
                  <a:lnTo>
                    <a:pt x="106" y="104"/>
                  </a:lnTo>
                  <a:lnTo>
                    <a:pt x="104" y="108"/>
                  </a:lnTo>
                  <a:lnTo>
                    <a:pt x="102" y="110"/>
                  </a:lnTo>
                  <a:lnTo>
                    <a:pt x="100" y="110"/>
                  </a:lnTo>
                  <a:lnTo>
                    <a:pt x="98" y="114"/>
                  </a:lnTo>
                  <a:lnTo>
                    <a:pt x="96" y="116"/>
                  </a:lnTo>
                  <a:lnTo>
                    <a:pt x="98" y="120"/>
                  </a:lnTo>
                  <a:lnTo>
                    <a:pt x="98" y="122"/>
                  </a:lnTo>
                  <a:lnTo>
                    <a:pt x="98" y="124"/>
                  </a:lnTo>
                  <a:lnTo>
                    <a:pt x="98" y="122"/>
                  </a:lnTo>
                  <a:lnTo>
                    <a:pt x="98" y="124"/>
                  </a:lnTo>
                  <a:lnTo>
                    <a:pt x="100" y="126"/>
                  </a:lnTo>
                  <a:lnTo>
                    <a:pt x="102" y="128"/>
                  </a:lnTo>
                  <a:lnTo>
                    <a:pt x="104" y="132"/>
                  </a:lnTo>
                  <a:lnTo>
                    <a:pt x="104" y="134"/>
                  </a:lnTo>
                  <a:lnTo>
                    <a:pt x="102" y="138"/>
                  </a:lnTo>
                  <a:lnTo>
                    <a:pt x="102" y="144"/>
                  </a:lnTo>
                  <a:lnTo>
                    <a:pt x="102" y="150"/>
                  </a:lnTo>
                  <a:lnTo>
                    <a:pt x="102" y="154"/>
                  </a:lnTo>
                  <a:lnTo>
                    <a:pt x="104" y="158"/>
                  </a:lnTo>
                  <a:lnTo>
                    <a:pt x="104" y="162"/>
                  </a:lnTo>
                  <a:lnTo>
                    <a:pt x="106" y="168"/>
                  </a:lnTo>
                  <a:lnTo>
                    <a:pt x="108" y="172"/>
                  </a:lnTo>
                  <a:lnTo>
                    <a:pt x="108" y="174"/>
                  </a:lnTo>
                  <a:lnTo>
                    <a:pt x="108" y="176"/>
                  </a:lnTo>
                  <a:lnTo>
                    <a:pt x="104" y="178"/>
                  </a:lnTo>
                  <a:lnTo>
                    <a:pt x="100" y="178"/>
                  </a:lnTo>
                  <a:lnTo>
                    <a:pt x="96" y="180"/>
                  </a:lnTo>
                  <a:lnTo>
                    <a:pt x="92" y="182"/>
                  </a:lnTo>
                  <a:lnTo>
                    <a:pt x="88" y="186"/>
                  </a:lnTo>
                  <a:lnTo>
                    <a:pt x="86" y="190"/>
                  </a:lnTo>
                  <a:lnTo>
                    <a:pt x="86" y="192"/>
                  </a:lnTo>
                  <a:lnTo>
                    <a:pt x="86" y="194"/>
                  </a:lnTo>
                  <a:lnTo>
                    <a:pt x="84" y="198"/>
                  </a:lnTo>
                  <a:lnTo>
                    <a:pt x="82" y="200"/>
                  </a:lnTo>
                  <a:lnTo>
                    <a:pt x="78" y="202"/>
                  </a:lnTo>
                  <a:lnTo>
                    <a:pt x="74" y="204"/>
                  </a:lnTo>
                  <a:lnTo>
                    <a:pt x="68" y="204"/>
                  </a:lnTo>
                  <a:lnTo>
                    <a:pt x="68" y="202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0" y="200"/>
                  </a:lnTo>
                  <a:lnTo>
                    <a:pt x="58" y="202"/>
                  </a:lnTo>
                  <a:lnTo>
                    <a:pt x="58" y="204"/>
                  </a:lnTo>
                  <a:lnTo>
                    <a:pt x="56" y="204"/>
                  </a:lnTo>
                  <a:lnTo>
                    <a:pt x="46" y="208"/>
                  </a:lnTo>
                  <a:lnTo>
                    <a:pt x="32" y="210"/>
                  </a:lnTo>
                  <a:lnTo>
                    <a:pt x="12" y="212"/>
                  </a:lnTo>
                  <a:lnTo>
                    <a:pt x="12" y="210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6" y="202"/>
                  </a:lnTo>
                  <a:lnTo>
                    <a:pt x="6" y="200"/>
                  </a:lnTo>
                  <a:lnTo>
                    <a:pt x="4" y="198"/>
                  </a:lnTo>
                  <a:lnTo>
                    <a:pt x="2" y="194"/>
                  </a:lnTo>
                  <a:lnTo>
                    <a:pt x="2" y="190"/>
                  </a:lnTo>
                  <a:lnTo>
                    <a:pt x="2" y="184"/>
                  </a:lnTo>
                  <a:lnTo>
                    <a:pt x="4" y="184"/>
                  </a:lnTo>
                  <a:lnTo>
                    <a:pt x="6" y="186"/>
                  </a:lnTo>
                  <a:lnTo>
                    <a:pt x="8" y="184"/>
                  </a:lnTo>
                  <a:lnTo>
                    <a:pt x="12" y="184"/>
                  </a:lnTo>
                  <a:lnTo>
                    <a:pt x="14" y="182"/>
                  </a:lnTo>
                  <a:lnTo>
                    <a:pt x="18" y="180"/>
                  </a:lnTo>
                  <a:lnTo>
                    <a:pt x="18" y="176"/>
                  </a:lnTo>
                  <a:lnTo>
                    <a:pt x="18" y="174"/>
                  </a:lnTo>
                  <a:lnTo>
                    <a:pt x="18" y="172"/>
                  </a:lnTo>
                  <a:lnTo>
                    <a:pt x="16" y="168"/>
                  </a:lnTo>
                  <a:lnTo>
                    <a:pt x="14" y="162"/>
                  </a:lnTo>
                  <a:lnTo>
                    <a:pt x="12" y="156"/>
                  </a:lnTo>
                  <a:lnTo>
                    <a:pt x="12" y="152"/>
                  </a:lnTo>
                  <a:lnTo>
                    <a:pt x="12" y="150"/>
                  </a:lnTo>
                  <a:lnTo>
                    <a:pt x="12" y="146"/>
                  </a:lnTo>
                  <a:lnTo>
                    <a:pt x="14" y="144"/>
                  </a:lnTo>
                  <a:lnTo>
                    <a:pt x="12" y="140"/>
                  </a:lnTo>
                  <a:lnTo>
                    <a:pt x="12" y="136"/>
                  </a:lnTo>
                  <a:lnTo>
                    <a:pt x="10" y="132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6" y="128"/>
                  </a:lnTo>
                  <a:lnTo>
                    <a:pt x="4" y="126"/>
                  </a:lnTo>
                  <a:lnTo>
                    <a:pt x="0" y="128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2" y="120"/>
                  </a:lnTo>
                  <a:lnTo>
                    <a:pt x="4" y="114"/>
                  </a:lnTo>
                  <a:lnTo>
                    <a:pt x="6" y="104"/>
                  </a:lnTo>
                  <a:lnTo>
                    <a:pt x="4" y="104"/>
                  </a:lnTo>
                  <a:lnTo>
                    <a:pt x="4" y="102"/>
                  </a:lnTo>
                  <a:lnTo>
                    <a:pt x="4" y="100"/>
                  </a:lnTo>
                  <a:lnTo>
                    <a:pt x="6" y="96"/>
                  </a:lnTo>
                  <a:lnTo>
                    <a:pt x="8" y="92"/>
                  </a:lnTo>
                  <a:lnTo>
                    <a:pt x="12" y="88"/>
                  </a:lnTo>
                  <a:lnTo>
                    <a:pt x="18" y="82"/>
                  </a:lnTo>
                  <a:lnTo>
                    <a:pt x="18" y="78"/>
                  </a:lnTo>
                  <a:lnTo>
                    <a:pt x="18" y="66"/>
                  </a:lnTo>
                  <a:lnTo>
                    <a:pt x="18" y="50"/>
                  </a:lnTo>
                  <a:lnTo>
                    <a:pt x="20" y="38"/>
                  </a:lnTo>
                  <a:lnTo>
                    <a:pt x="26" y="30"/>
                  </a:lnTo>
                  <a:lnTo>
                    <a:pt x="24" y="30"/>
                  </a:lnTo>
                  <a:lnTo>
                    <a:pt x="24" y="26"/>
                  </a:lnTo>
                  <a:lnTo>
                    <a:pt x="22" y="22"/>
                  </a:lnTo>
                  <a:lnTo>
                    <a:pt x="20" y="16"/>
                  </a:lnTo>
                  <a:lnTo>
                    <a:pt x="18" y="12"/>
                  </a:lnTo>
                  <a:lnTo>
                    <a:pt x="18" y="6"/>
                  </a:lnTo>
                  <a:lnTo>
                    <a:pt x="18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4" name="Freeform 282"/>
            <p:cNvSpPr>
              <a:spLocks/>
            </p:cNvSpPr>
            <p:nvPr/>
          </p:nvSpPr>
          <p:spPr bwMode="gray">
            <a:xfrm>
              <a:off x="1050930" y="4326418"/>
              <a:ext cx="403375" cy="417564"/>
            </a:xfrm>
            <a:custGeom>
              <a:avLst/>
              <a:gdLst>
                <a:gd name="T0" fmla="*/ 699067186 w 218"/>
                <a:gd name="T1" fmla="*/ 13100245 h 250"/>
                <a:gd name="T2" fmla="*/ 653966093 w 218"/>
                <a:gd name="T3" fmla="*/ 52399170 h 250"/>
                <a:gd name="T4" fmla="*/ 105236560 w 218"/>
                <a:gd name="T5" fmla="*/ 72048641 h 250"/>
                <a:gd name="T6" fmla="*/ 90202217 w 218"/>
                <a:gd name="T7" fmla="*/ 268543298 h 250"/>
                <a:gd name="T8" fmla="*/ 52617311 w 218"/>
                <a:gd name="T9" fmla="*/ 275094324 h 250"/>
                <a:gd name="T10" fmla="*/ 37584906 w 218"/>
                <a:gd name="T11" fmla="*/ 294743781 h 250"/>
                <a:gd name="T12" fmla="*/ 22550554 w 218"/>
                <a:gd name="T13" fmla="*/ 327493480 h 250"/>
                <a:gd name="T14" fmla="*/ 7516205 w 218"/>
                <a:gd name="T15" fmla="*/ 347142937 h 250"/>
                <a:gd name="T16" fmla="*/ 0 w 218"/>
                <a:gd name="T17" fmla="*/ 360241368 h 250"/>
                <a:gd name="T18" fmla="*/ 15034348 w 218"/>
                <a:gd name="T19" fmla="*/ 399540283 h 250"/>
                <a:gd name="T20" fmla="*/ 22550554 w 218"/>
                <a:gd name="T21" fmla="*/ 419191550 h 250"/>
                <a:gd name="T22" fmla="*/ 22550554 w 218"/>
                <a:gd name="T23" fmla="*/ 445390223 h 250"/>
                <a:gd name="T24" fmla="*/ 22550554 w 218"/>
                <a:gd name="T25" fmla="*/ 497789492 h 250"/>
                <a:gd name="T26" fmla="*/ 52617311 w 218"/>
                <a:gd name="T27" fmla="*/ 569838105 h 250"/>
                <a:gd name="T28" fmla="*/ 90202217 w 218"/>
                <a:gd name="T29" fmla="*/ 609137019 h 250"/>
                <a:gd name="T30" fmla="*/ 120268966 w 218"/>
                <a:gd name="T31" fmla="*/ 641886718 h 250"/>
                <a:gd name="T32" fmla="*/ 187920636 w 218"/>
                <a:gd name="T33" fmla="*/ 727033762 h 250"/>
                <a:gd name="T34" fmla="*/ 210471182 w 218"/>
                <a:gd name="T35" fmla="*/ 753232435 h 250"/>
                <a:gd name="T36" fmla="*/ 248056073 w 218"/>
                <a:gd name="T37" fmla="*/ 779432918 h 250"/>
                <a:gd name="T38" fmla="*/ 293157227 w 218"/>
                <a:gd name="T39" fmla="*/ 785982134 h 250"/>
                <a:gd name="T40" fmla="*/ 330742117 w 218"/>
                <a:gd name="T41" fmla="*/ 818731833 h 250"/>
                <a:gd name="T42" fmla="*/ 428460506 w 218"/>
                <a:gd name="T43" fmla="*/ 818731833 h 250"/>
                <a:gd name="T44" fmla="*/ 518662813 w 218"/>
                <a:gd name="T45" fmla="*/ 818731833 h 250"/>
                <a:gd name="T46" fmla="*/ 676516639 w 218"/>
                <a:gd name="T47" fmla="*/ 799082375 h 250"/>
                <a:gd name="T48" fmla="*/ 676516639 w 218"/>
                <a:gd name="T49" fmla="*/ 727033762 h 250"/>
                <a:gd name="T50" fmla="*/ 646447951 w 218"/>
                <a:gd name="T51" fmla="*/ 687734848 h 250"/>
                <a:gd name="T52" fmla="*/ 601346858 w 218"/>
                <a:gd name="T53" fmla="*/ 641886718 h 250"/>
                <a:gd name="T54" fmla="*/ 578796312 w 218"/>
                <a:gd name="T55" fmla="*/ 628786476 h 250"/>
                <a:gd name="T56" fmla="*/ 571280109 w 218"/>
                <a:gd name="T57" fmla="*/ 602585994 h 250"/>
                <a:gd name="T58" fmla="*/ 586314453 w 218"/>
                <a:gd name="T59" fmla="*/ 576387321 h 250"/>
                <a:gd name="T60" fmla="*/ 586314453 w 218"/>
                <a:gd name="T61" fmla="*/ 517438949 h 250"/>
                <a:gd name="T62" fmla="*/ 601346858 w 218"/>
                <a:gd name="T63" fmla="*/ 491238466 h 250"/>
                <a:gd name="T64" fmla="*/ 661482295 w 218"/>
                <a:gd name="T65" fmla="*/ 425740766 h 250"/>
                <a:gd name="T66" fmla="*/ 706583389 w 218"/>
                <a:gd name="T67" fmla="*/ 353692153 h 250"/>
                <a:gd name="T68" fmla="*/ 721617732 w 218"/>
                <a:gd name="T69" fmla="*/ 307844022 h 250"/>
                <a:gd name="T70" fmla="*/ 751684482 w 218"/>
                <a:gd name="T71" fmla="*/ 268543298 h 250"/>
                <a:gd name="T72" fmla="*/ 781751231 w 218"/>
                <a:gd name="T73" fmla="*/ 255444867 h 250"/>
                <a:gd name="T74" fmla="*/ 811819919 w 218"/>
                <a:gd name="T75" fmla="*/ 229244327 h 250"/>
                <a:gd name="T76" fmla="*/ 819336121 w 218"/>
                <a:gd name="T77" fmla="*/ 216145896 h 250"/>
                <a:gd name="T78" fmla="*/ 796785575 w 218"/>
                <a:gd name="T79" fmla="*/ 176846981 h 250"/>
                <a:gd name="T80" fmla="*/ 766718826 w 218"/>
                <a:gd name="T81" fmla="*/ 130997041 h 250"/>
                <a:gd name="T82" fmla="*/ 751684482 w 218"/>
                <a:gd name="T83" fmla="*/ 104798340 h 250"/>
                <a:gd name="T84" fmla="*/ 751684482 w 218"/>
                <a:gd name="T85" fmla="*/ 72048641 h 250"/>
                <a:gd name="T86" fmla="*/ 721617732 w 218"/>
                <a:gd name="T87" fmla="*/ 26198680 h 2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8"/>
                <a:gd name="T133" fmla="*/ 0 h 250"/>
                <a:gd name="T134" fmla="*/ 218 w 218"/>
                <a:gd name="T135" fmla="*/ 250 h 25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8" h="250">
                  <a:moveTo>
                    <a:pt x="188" y="0"/>
                  </a:moveTo>
                  <a:lnTo>
                    <a:pt x="188" y="2"/>
                  </a:lnTo>
                  <a:lnTo>
                    <a:pt x="186" y="4"/>
                  </a:lnTo>
                  <a:lnTo>
                    <a:pt x="184" y="8"/>
                  </a:lnTo>
                  <a:lnTo>
                    <a:pt x="180" y="12"/>
                  </a:lnTo>
                  <a:lnTo>
                    <a:pt x="174" y="16"/>
                  </a:lnTo>
                  <a:lnTo>
                    <a:pt x="168" y="20"/>
                  </a:lnTo>
                  <a:lnTo>
                    <a:pt x="160" y="22"/>
                  </a:lnTo>
                  <a:lnTo>
                    <a:pt x="28" y="22"/>
                  </a:lnTo>
                  <a:lnTo>
                    <a:pt x="28" y="84"/>
                  </a:lnTo>
                  <a:lnTo>
                    <a:pt x="28" y="82"/>
                  </a:lnTo>
                  <a:lnTo>
                    <a:pt x="24" y="82"/>
                  </a:lnTo>
                  <a:lnTo>
                    <a:pt x="20" y="82"/>
                  </a:lnTo>
                  <a:lnTo>
                    <a:pt x="18" y="82"/>
                  </a:lnTo>
                  <a:lnTo>
                    <a:pt x="14" y="84"/>
                  </a:lnTo>
                  <a:lnTo>
                    <a:pt x="10" y="86"/>
                  </a:lnTo>
                  <a:lnTo>
                    <a:pt x="10" y="90"/>
                  </a:lnTo>
                  <a:lnTo>
                    <a:pt x="8" y="94"/>
                  </a:lnTo>
                  <a:lnTo>
                    <a:pt x="8" y="98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4" y="104"/>
                  </a:lnTo>
                  <a:lnTo>
                    <a:pt x="2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2" y="118"/>
                  </a:lnTo>
                  <a:lnTo>
                    <a:pt x="4" y="122"/>
                  </a:lnTo>
                  <a:lnTo>
                    <a:pt x="6" y="124"/>
                  </a:lnTo>
                  <a:lnTo>
                    <a:pt x="6" y="128"/>
                  </a:lnTo>
                  <a:lnTo>
                    <a:pt x="6" y="132"/>
                  </a:lnTo>
                  <a:lnTo>
                    <a:pt x="6" y="136"/>
                  </a:lnTo>
                  <a:lnTo>
                    <a:pt x="4" y="140"/>
                  </a:lnTo>
                  <a:lnTo>
                    <a:pt x="4" y="146"/>
                  </a:lnTo>
                  <a:lnTo>
                    <a:pt x="6" y="152"/>
                  </a:lnTo>
                  <a:lnTo>
                    <a:pt x="12" y="170"/>
                  </a:lnTo>
                  <a:lnTo>
                    <a:pt x="14" y="174"/>
                  </a:lnTo>
                  <a:lnTo>
                    <a:pt x="16" y="178"/>
                  </a:lnTo>
                  <a:lnTo>
                    <a:pt x="20" y="182"/>
                  </a:lnTo>
                  <a:lnTo>
                    <a:pt x="24" y="186"/>
                  </a:lnTo>
                  <a:lnTo>
                    <a:pt x="26" y="190"/>
                  </a:lnTo>
                  <a:lnTo>
                    <a:pt x="30" y="194"/>
                  </a:lnTo>
                  <a:lnTo>
                    <a:pt x="32" y="196"/>
                  </a:lnTo>
                  <a:lnTo>
                    <a:pt x="38" y="204"/>
                  </a:lnTo>
                  <a:lnTo>
                    <a:pt x="44" y="214"/>
                  </a:lnTo>
                  <a:lnTo>
                    <a:pt x="50" y="222"/>
                  </a:lnTo>
                  <a:lnTo>
                    <a:pt x="54" y="228"/>
                  </a:lnTo>
                  <a:lnTo>
                    <a:pt x="54" y="230"/>
                  </a:lnTo>
                  <a:lnTo>
                    <a:pt x="56" y="230"/>
                  </a:lnTo>
                  <a:lnTo>
                    <a:pt x="60" y="234"/>
                  </a:lnTo>
                  <a:lnTo>
                    <a:pt x="62" y="236"/>
                  </a:lnTo>
                  <a:lnTo>
                    <a:pt x="66" y="238"/>
                  </a:lnTo>
                  <a:lnTo>
                    <a:pt x="72" y="240"/>
                  </a:lnTo>
                  <a:lnTo>
                    <a:pt x="76" y="240"/>
                  </a:lnTo>
                  <a:lnTo>
                    <a:pt x="78" y="240"/>
                  </a:lnTo>
                  <a:lnTo>
                    <a:pt x="80" y="242"/>
                  </a:lnTo>
                  <a:lnTo>
                    <a:pt x="84" y="244"/>
                  </a:lnTo>
                  <a:lnTo>
                    <a:pt x="88" y="250"/>
                  </a:lnTo>
                  <a:lnTo>
                    <a:pt x="92" y="250"/>
                  </a:lnTo>
                  <a:lnTo>
                    <a:pt x="102" y="250"/>
                  </a:lnTo>
                  <a:lnTo>
                    <a:pt x="114" y="250"/>
                  </a:lnTo>
                  <a:lnTo>
                    <a:pt x="122" y="250"/>
                  </a:lnTo>
                  <a:lnTo>
                    <a:pt x="126" y="250"/>
                  </a:lnTo>
                  <a:lnTo>
                    <a:pt x="138" y="250"/>
                  </a:lnTo>
                  <a:lnTo>
                    <a:pt x="152" y="248"/>
                  </a:lnTo>
                  <a:lnTo>
                    <a:pt x="168" y="246"/>
                  </a:lnTo>
                  <a:lnTo>
                    <a:pt x="180" y="244"/>
                  </a:lnTo>
                  <a:lnTo>
                    <a:pt x="184" y="240"/>
                  </a:lnTo>
                  <a:lnTo>
                    <a:pt x="182" y="222"/>
                  </a:lnTo>
                  <a:lnTo>
                    <a:pt x="180" y="222"/>
                  </a:lnTo>
                  <a:lnTo>
                    <a:pt x="178" y="218"/>
                  </a:lnTo>
                  <a:lnTo>
                    <a:pt x="176" y="214"/>
                  </a:lnTo>
                  <a:lnTo>
                    <a:pt x="172" y="210"/>
                  </a:lnTo>
                  <a:lnTo>
                    <a:pt x="168" y="204"/>
                  </a:lnTo>
                  <a:lnTo>
                    <a:pt x="164" y="200"/>
                  </a:lnTo>
                  <a:lnTo>
                    <a:pt x="160" y="196"/>
                  </a:lnTo>
                  <a:lnTo>
                    <a:pt x="158" y="194"/>
                  </a:lnTo>
                  <a:lnTo>
                    <a:pt x="156" y="194"/>
                  </a:lnTo>
                  <a:lnTo>
                    <a:pt x="154" y="192"/>
                  </a:lnTo>
                  <a:lnTo>
                    <a:pt x="152" y="190"/>
                  </a:lnTo>
                  <a:lnTo>
                    <a:pt x="152" y="188"/>
                  </a:lnTo>
                  <a:lnTo>
                    <a:pt x="152" y="184"/>
                  </a:lnTo>
                  <a:lnTo>
                    <a:pt x="156" y="182"/>
                  </a:lnTo>
                  <a:lnTo>
                    <a:pt x="156" y="180"/>
                  </a:lnTo>
                  <a:lnTo>
                    <a:pt x="156" y="176"/>
                  </a:lnTo>
                  <a:lnTo>
                    <a:pt x="156" y="172"/>
                  </a:lnTo>
                  <a:lnTo>
                    <a:pt x="156" y="166"/>
                  </a:lnTo>
                  <a:lnTo>
                    <a:pt x="156" y="158"/>
                  </a:lnTo>
                  <a:lnTo>
                    <a:pt x="158" y="154"/>
                  </a:lnTo>
                  <a:lnTo>
                    <a:pt x="160" y="150"/>
                  </a:lnTo>
                  <a:lnTo>
                    <a:pt x="164" y="144"/>
                  </a:lnTo>
                  <a:lnTo>
                    <a:pt x="168" y="136"/>
                  </a:lnTo>
                  <a:lnTo>
                    <a:pt x="176" y="130"/>
                  </a:lnTo>
                  <a:lnTo>
                    <a:pt x="178" y="128"/>
                  </a:lnTo>
                  <a:lnTo>
                    <a:pt x="182" y="118"/>
                  </a:lnTo>
                  <a:lnTo>
                    <a:pt x="188" y="108"/>
                  </a:lnTo>
                  <a:lnTo>
                    <a:pt x="188" y="98"/>
                  </a:lnTo>
                  <a:lnTo>
                    <a:pt x="190" y="96"/>
                  </a:lnTo>
                  <a:lnTo>
                    <a:pt x="192" y="94"/>
                  </a:lnTo>
                  <a:lnTo>
                    <a:pt x="194" y="90"/>
                  </a:lnTo>
                  <a:lnTo>
                    <a:pt x="198" y="86"/>
                  </a:lnTo>
                  <a:lnTo>
                    <a:pt x="200" y="82"/>
                  </a:lnTo>
                  <a:lnTo>
                    <a:pt x="204" y="80"/>
                  </a:lnTo>
                  <a:lnTo>
                    <a:pt x="206" y="78"/>
                  </a:lnTo>
                  <a:lnTo>
                    <a:pt x="208" y="78"/>
                  </a:lnTo>
                  <a:lnTo>
                    <a:pt x="212" y="76"/>
                  </a:lnTo>
                  <a:lnTo>
                    <a:pt x="214" y="72"/>
                  </a:lnTo>
                  <a:lnTo>
                    <a:pt x="216" y="70"/>
                  </a:lnTo>
                  <a:lnTo>
                    <a:pt x="218" y="68"/>
                  </a:lnTo>
                  <a:lnTo>
                    <a:pt x="218" y="66"/>
                  </a:lnTo>
                  <a:lnTo>
                    <a:pt x="216" y="64"/>
                  </a:lnTo>
                  <a:lnTo>
                    <a:pt x="214" y="60"/>
                  </a:lnTo>
                  <a:lnTo>
                    <a:pt x="212" y="54"/>
                  </a:lnTo>
                  <a:lnTo>
                    <a:pt x="210" y="50"/>
                  </a:lnTo>
                  <a:lnTo>
                    <a:pt x="206" y="44"/>
                  </a:lnTo>
                  <a:lnTo>
                    <a:pt x="204" y="40"/>
                  </a:lnTo>
                  <a:lnTo>
                    <a:pt x="204" y="38"/>
                  </a:lnTo>
                  <a:lnTo>
                    <a:pt x="202" y="34"/>
                  </a:lnTo>
                  <a:lnTo>
                    <a:pt x="200" y="32"/>
                  </a:lnTo>
                  <a:lnTo>
                    <a:pt x="200" y="28"/>
                  </a:lnTo>
                  <a:lnTo>
                    <a:pt x="200" y="22"/>
                  </a:lnTo>
                  <a:lnTo>
                    <a:pt x="198" y="18"/>
                  </a:lnTo>
                  <a:lnTo>
                    <a:pt x="196" y="12"/>
                  </a:lnTo>
                  <a:lnTo>
                    <a:pt x="192" y="8"/>
                  </a:lnTo>
                  <a:lnTo>
                    <a:pt x="188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5" name="Freeform 283"/>
            <p:cNvSpPr>
              <a:spLocks/>
            </p:cNvSpPr>
            <p:nvPr/>
          </p:nvSpPr>
          <p:spPr bwMode="gray">
            <a:xfrm>
              <a:off x="873015" y="4610185"/>
              <a:ext cx="274540" cy="139678"/>
            </a:xfrm>
            <a:custGeom>
              <a:avLst/>
              <a:gdLst>
                <a:gd name="T0" fmla="*/ 398394481 w 148"/>
                <a:gd name="T1" fmla="*/ 0 h 84"/>
                <a:gd name="T2" fmla="*/ 368327677 w 148"/>
                <a:gd name="T3" fmla="*/ 6549226 h 84"/>
                <a:gd name="T4" fmla="*/ 338258935 w 148"/>
                <a:gd name="T5" fmla="*/ 19649490 h 84"/>
                <a:gd name="T6" fmla="*/ 315708347 w 148"/>
                <a:gd name="T7" fmla="*/ 39298980 h 84"/>
                <a:gd name="T8" fmla="*/ 308192131 w 148"/>
                <a:gd name="T9" fmla="*/ 72048735 h 84"/>
                <a:gd name="T10" fmla="*/ 285641543 w 148"/>
                <a:gd name="T11" fmla="*/ 91698218 h 84"/>
                <a:gd name="T12" fmla="*/ 263090956 w 148"/>
                <a:gd name="T13" fmla="*/ 91698218 h 84"/>
                <a:gd name="T14" fmla="*/ 240540307 w 148"/>
                <a:gd name="T15" fmla="*/ 85148993 h 84"/>
                <a:gd name="T16" fmla="*/ 225505936 w 148"/>
                <a:gd name="T17" fmla="*/ 85148993 h 84"/>
                <a:gd name="T18" fmla="*/ 217989720 w 148"/>
                <a:gd name="T19" fmla="*/ 85148993 h 84"/>
                <a:gd name="T20" fmla="*/ 202955349 w 148"/>
                <a:gd name="T21" fmla="*/ 91698218 h 84"/>
                <a:gd name="T22" fmla="*/ 180404761 w 148"/>
                <a:gd name="T23" fmla="*/ 98247442 h 84"/>
                <a:gd name="T24" fmla="*/ 135303586 w 148"/>
                <a:gd name="T25" fmla="*/ 111347701 h 84"/>
                <a:gd name="T26" fmla="*/ 97718597 w 148"/>
                <a:gd name="T27" fmla="*/ 117896925 h 84"/>
                <a:gd name="T28" fmla="*/ 37584974 w 148"/>
                <a:gd name="T29" fmla="*/ 124447987 h 84"/>
                <a:gd name="T30" fmla="*/ 22550595 w 148"/>
                <a:gd name="T31" fmla="*/ 150646695 h 84"/>
                <a:gd name="T32" fmla="*/ 15034375 w 148"/>
                <a:gd name="T33" fmla="*/ 163746953 h 84"/>
                <a:gd name="T34" fmla="*/ 0 w 148"/>
                <a:gd name="T35" fmla="*/ 163746953 h 84"/>
                <a:gd name="T36" fmla="*/ 7516218 w 148"/>
                <a:gd name="T37" fmla="*/ 170296177 h 84"/>
                <a:gd name="T38" fmla="*/ 15034375 w 148"/>
                <a:gd name="T39" fmla="*/ 176847211 h 84"/>
                <a:gd name="T40" fmla="*/ 22550595 w 148"/>
                <a:gd name="T41" fmla="*/ 196496694 h 84"/>
                <a:gd name="T42" fmla="*/ 37584974 w 148"/>
                <a:gd name="T43" fmla="*/ 229246435 h 84"/>
                <a:gd name="T44" fmla="*/ 97718597 w 148"/>
                <a:gd name="T45" fmla="*/ 275094682 h 84"/>
                <a:gd name="T46" fmla="*/ 142819802 w 148"/>
                <a:gd name="T47" fmla="*/ 242344941 h 84"/>
                <a:gd name="T48" fmla="*/ 157854174 w 148"/>
                <a:gd name="T49" fmla="*/ 222695401 h 84"/>
                <a:gd name="T50" fmla="*/ 180404761 w 148"/>
                <a:gd name="T51" fmla="*/ 203045918 h 84"/>
                <a:gd name="T52" fmla="*/ 217989720 w 148"/>
                <a:gd name="T53" fmla="*/ 196496694 h 84"/>
                <a:gd name="T54" fmla="*/ 225505936 w 148"/>
                <a:gd name="T55" fmla="*/ 203045918 h 84"/>
                <a:gd name="T56" fmla="*/ 233022153 w 148"/>
                <a:gd name="T57" fmla="*/ 222695401 h 84"/>
                <a:gd name="T58" fmla="*/ 240540307 w 148"/>
                <a:gd name="T59" fmla="*/ 229246435 h 84"/>
                <a:gd name="T60" fmla="*/ 278125327 w 148"/>
                <a:gd name="T61" fmla="*/ 222695401 h 84"/>
                <a:gd name="T62" fmla="*/ 323226502 w 148"/>
                <a:gd name="T63" fmla="*/ 222695401 h 84"/>
                <a:gd name="T64" fmla="*/ 443495656 w 148"/>
                <a:gd name="T65" fmla="*/ 203045918 h 84"/>
                <a:gd name="T66" fmla="*/ 548732499 w 148"/>
                <a:gd name="T67" fmla="*/ 170296177 h 84"/>
                <a:gd name="T68" fmla="*/ 496113048 w 148"/>
                <a:gd name="T69" fmla="*/ 111347701 h 84"/>
                <a:gd name="T70" fmla="*/ 458530027 w 148"/>
                <a:gd name="T71" fmla="*/ 72048735 h 84"/>
                <a:gd name="T72" fmla="*/ 443495656 w 148"/>
                <a:gd name="T73" fmla="*/ 52399238 h 84"/>
                <a:gd name="T74" fmla="*/ 420945069 w 148"/>
                <a:gd name="T75" fmla="*/ 26198714 h 84"/>
                <a:gd name="T76" fmla="*/ 398394481 w 148"/>
                <a:gd name="T77" fmla="*/ 0 h 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8"/>
                <a:gd name="T118" fmla="*/ 0 h 84"/>
                <a:gd name="T119" fmla="*/ 148 w 148"/>
                <a:gd name="T120" fmla="*/ 84 h 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8" h="84">
                  <a:moveTo>
                    <a:pt x="106" y="0"/>
                  </a:moveTo>
                  <a:lnTo>
                    <a:pt x="106" y="0"/>
                  </a:lnTo>
                  <a:lnTo>
                    <a:pt x="102" y="0"/>
                  </a:lnTo>
                  <a:lnTo>
                    <a:pt x="98" y="2"/>
                  </a:lnTo>
                  <a:lnTo>
                    <a:pt x="94" y="4"/>
                  </a:lnTo>
                  <a:lnTo>
                    <a:pt x="90" y="6"/>
                  </a:lnTo>
                  <a:lnTo>
                    <a:pt x="86" y="10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82" y="22"/>
                  </a:lnTo>
                  <a:lnTo>
                    <a:pt x="78" y="26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0" y="28"/>
                  </a:lnTo>
                  <a:lnTo>
                    <a:pt x="68" y="28"/>
                  </a:lnTo>
                  <a:lnTo>
                    <a:pt x="64" y="26"/>
                  </a:lnTo>
                  <a:lnTo>
                    <a:pt x="62" y="26"/>
                  </a:lnTo>
                  <a:lnTo>
                    <a:pt x="60" y="26"/>
                  </a:lnTo>
                  <a:lnTo>
                    <a:pt x="60" y="24"/>
                  </a:lnTo>
                  <a:lnTo>
                    <a:pt x="58" y="26"/>
                  </a:lnTo>
                  <a:lnTo>
                    <a:pt x="56" y="28"/>
                  </a:lnTo>
                  <a:lnTo>
                    <a:pt x="54" y="28"/>
                  </a:lnTo>
                  <a:lnTo>
                    <a:pt x="52" y="28"/>
                  </a:lnTo>
                  <a:lnTo>
                    <a:pt x="48" y="30"/>
                  </a:lnTo>
                  <a:lnTo>
                    <a:pt x="42" y="32"/>
                  </a:lnTo>
                  <a:lnTo>
                    <a:pt x="36" y="34"/>
                  </a:lnTo>
                  <a:lnTo>
                    <a:pt x="30" y="36"/>
                  </a:lnTo>
                  <a:lnTo>
                    <a:pt x="26" y="36"/>
                  </a:lnTo>
                  <a:lnTo>
                    <a:pt x="10" y="36"/>
                  </a:lnTo>
                  <a:lnTo>
                    <a:pt x="10" y="38"/>
                  </a:lnTo>
                  <a:lnTo>
                    <a:pt x="8" y="42"/>
                  </a:lnTo>
                  <a:lnTo>
                    <a:pt x="6" y="46"/>
                  </a:lnTo>
                  <a:lnTo>
                    <a:pt x="4" y="50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2" y="52"/>
                  </a:lnTo>
                  <a:lnTo>
                    <a:pt x="4" y="52"/>
                  </a:lnTo>
                  <a:lnTo>
                    <a:pt x="4" y="54"/>
                  </a:lnTo>
                  <a:lnTo>
                    <a:pt x="4" y="56"/>
                  </a:lnTo>
                  <a:lnTo>
                    <a:pt x="6" y="60"/>
                  </a:lnTo>
                  <a:lnTo>
                    <a:pt x="6" y="66"/>
                  </a:lnTo>
                  <a:lnTo>
                    <a:pt x="10" y="70"/>
                  </a:lnTo>
                  <a:lnTo>
                    <a:pt x="14" y="74"/>
                  </a:lnTo>
                  <a:lnTo>
                    <a:pt x="26" y="84"/>
                  </a:lnTo>
                  <a:lnTo>
                    <a:pt x="38" y="74"/>
                  </a:lnTo>
                  <a:lnTo>
                    <a:pt x="40" y="72"/>
                  </a:lnTo>
                  <a:lnTo>
                    <a:pt x="42" y="68"/>
                  </a:lnTo>
                  <a:lnTo>
                    <a:pt x="44" y="66"/>
                  </a:lnTo>
                  <a:lnTo>
                    <a:pt x="48" y="62"/>
                  </a:lnTo>
                  <a:lnTo>
                    <a:pt x="52" y="60"/>
                  </a:lnTo>
                  <a:lnTo>
                    <a:pt x="58" y="60"/>
                  </a:lnTo>
                  <a:lnTo>
                    <a:pt x="60" y="62"/>
                  </a:lnTo>
                  <a:lnTo>
                    <a:pt x="60" y="66"/>
                  </a:lnTo>
                  <a:lnTo>
                    <a:pt x="62" y="68"/>
                  </a:lnTo>
                  <a:lnTo>
                    <a:pt x="64" y="70"/>
                  </a:lnTo>
                  <a:lnTo>
                    <a:pt x="68" y="70"/>
                  </a:lnTo>
                  <a:lnTo>
                    <a:pt x="74" y="68"/>
                  </a:lnTo>
                  <a:lnTo>
                    <a:pt x="80" y="68"/>
                  </a:lnTo>
                  <a:lnTo>
                    <a:pt x="86" y="68"/>
                  </a:lnTo>
                  <a:lnTo>
                    <a:pt x="90" y="68"/>
                  </a:lnTo>
                  <a:lnTo>
                    <a:pt x="118" y="62"/>
                  </a:lnTo>
                  <a:lnTo>
                    <a:pt x="148" y="56"/>
                  </a:lnTo>
                  <a:lnTo>
                    <a:pt x="146" y="52"/>
                  </a:lnTo>
                  <a:lnTo>
                    <a:pt x="140" y="44"/>
                  </a:lnTo>
                  <a:lnTo>
                    <a:pt x="132" y="34"/>
                  </a:lnTo>
                  <a:lnTo>
                    <a:pt x="124" y="22"/>
                  </a:lnTo>
                  <a:lnTo>
                    <a:pt x="122" y="22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4" y="12"/>
                  </a:lnTo>
                  <a:lnTo>
                    <a:pt x="112" y="8"/>
                  </a:lnTo>
                  <a:lnTo>
                    <a:pt x="108" y="2"/>
                  </a:lnTo>
                  <a:lnTo>
                    <a:pt x="10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6" name="Freeform 284"/>
            <p:cNvSpPr>
              <a:spLocks/>
            </p:cNvSpPr>
            <p:nvPr/>
          </p:nvSpPr>
          <p:spPr bwMode="gray">
            <a:xfrm>
              <a:off x="741113" y="4768977"/>
              <a:ext cx="139570" cy="138208"/>
            </a:xfrm>
            <a:custGeom>
              <a:avLst/>
              <a:gdLst>
                <a:gd name="T0" fmla="*/ 195436513 w 74"/>
                <a:gd name="T1" fmla="*/ 0 h 82"/>
                <a:gd name="T2" fmla="*/ 195436513 w 74"/>
                <a:gd name="T3" fmla="*/ 19649405 h 82"/>
                <a:gd name="T4" fmla="*/ 202954641 w 74"/>
                <a:gd name="T5" fmla="*/ 39298809 h 82"/>
                <a:gd name="T6" fmla="*/ 225505150 w 74"/>
                <a:gd name="T7" fmla="*/ 39298809 h 82"/>
                <a:gd name="T8" fmla="*/ 255571910 w 74"/>
                <a:gd name="T9" fmla="*/ 39298809 h 82"/>
                <a:gd name="T10" fmla="*/ 270606229 w 74"/>
                <a:gd name="T11" fmla="*/ 39298809 h 82"/>
                <a:gd name="T12" fmla="*/ 270606229 w 74"/>
                <a:gd name="T13" fmla="*/ 45848005 h 82"/>
                <a:gd name="T14" fmla="*/ 278122419 w 74"/>
                <a:gd name="T15" fmla="*/ 72048422 h 82"/>
                <a:gd name="T16" fmla="*/ 270606229 w 74"/>
                <a:gd name="T17" fmla="*/ 85146814 h 82"/>
                <a:gd name="T18" fmla="*/ 255571910 w 74"/>
                <a:gd name="T19" fmla="*/ 85146814 h 82"/>
                <a:gd name="T20" fmla="*/ 255571910 w 74"/>
                <a:gd name="T21" fmla="*/ 98247016 h 82"/>
                <a:gd name="T22" fmla="*/ 255571910 w 74"/>
                <a:gd name="T23" fmla="*/ 117896413 h 82"/>
                <a:gd name="T24" fmla="*/ 278122419 w 74"/>
                <a:gd name="T25" fmla="*/ 124445637 h 82"/>
                <a:gd name="T26" fmla="*/ 278122419 w 74"/>
                <a:gd name="T27" fmla="*/ 137545839 h 82"/>
                <a:gd name="T28" fmla="*/ 278122419 w 74"/>
                <a:gd name="T29" fmla="*/ 170295438 h 82"/>
                <a:gd name="T30" fmla="*/ 263088100 w 74"/>
                <a:gd name="T31" fmla="*/ 196494031 h 82"/>
                <a:gd name="T32" fmla="*/ 233021340 w 74"/>
                <a:gd name="T33" fmla="*/ 209594233 h 82"/>
                <a:gd name="T34" fmla="*/ 195436513 w 74"/>
                <a:gd name="T35" fmla="*/ 216143429 h 82"/>
                <a:gd name="T36" fmla="*/ 172886004 w 74"/>
                <a:gd name="T37" fmla="*/ 222694435 h 82"/>
                <a:gd name="T38" fmla="*/ 157853623 w 74"/>
                <a:gd name="T39" fmla="*/ 222694435 h 82"/>
                <a:gd name="T40" fmla="*/ 120268765 w 74"/>
                <a:gd name="T41" fmla="*/ 235792826 h 82"/>
                <a:gd name="T42" fmla="*/ 105236385 w 74"/>
                <a:gd name="T43" fmla="*/ 255442281 h 82"/>
                <a:gd name="T44" fmla="*/ 90202066 w 74"/>
                <a:gd name="T45" fmla="*/ 268542482 h 82"/>
                <a:gd name="T46" fmla="*/ 82685876 w 74"/>
                <a:gd name="T47" fmla="*/ 242343889 h 82"/>
                <a:gd name="T48" fmla="*/ 75167747 w 74"/>
                <a:gd name="T49" fmla="*/ 235792826 h 82"/>
                <a:gd name="T50" fmla="*/ 60135352 w 74"/>
                <a:gd name="T51" fmla="*/ 222694435 h 82"/>
                <a:gd name="T52" fmla="*/ 52617223 w 74"/>
                <a:gd name="T53" fmla="*/ 216143429 h 82"/>
                <a:gd name="T54" fmla="*/ 22550517 w 74"/>
                <a:gd name="T55" fmla="*/ 189944836 h 82"/>
                <a:gd name="T56" fmla="*/ 0 w 74"/>
                <a:gd name="T57" fmla="*/ 150646041 h 82"/>
                <a:gd name="T58" fmla="*/ 0 w 74"/>
                <a:gd name="T59" fmla="*/ 150646041 h 82"/>
                <a:gd name="T60" fmla="*/ 22550517 w 74"/>
                <a:gd name="T61" fmla="*/ 58948207 h 82"/>
                <a:gd name="T62" fmla="*/ 97718256 w 74"/>
                <a:gd name="T63" fmla="*/ 58948207 h 82"/>
                <a:gd name="T64" fmla="*/ 112752575 w 74"/>
                <a:gd name="T65" fmla="*/ 58948207 h 82"/>
                <a:gd name="T66" fmla="*/ 120268765 w 74"/>
                <a:gd name="T67" fmla="*/ 6549198 h 8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4"/>
                <a:gd name="T103" fmla="*/ 0 h 82"/>
                <a:gd name="T104" fmla="*/ 74 w 74"/>
                <a:gd name="T105" fmla="*/ 82 h 8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4" h="82">
                  <a:moveTo>
                    <a:pt x="32" y="2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6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6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72" y="12"/>
                  </a:lnTo>
                  <a:lnTo>
                    <a:pt x="72" y="14"/>
                  </a:lnTo>
                  <a:lnTo>
                    <a:pt x="74" y="18"/>
                  </a:lnTo>
                  <a:lnTo>
                    <a:pt x="74" y="22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68" y="26"/>
                  </a:lnTo>
                  <a:lnTo>
                    <a:pt x="68" y="28"/>
                  </a:lnTo>
                  <a:lnTo>
                    <a:pt x="68" y="30"/>
                  </a:lnTo>
                  <a:lnTo>
                    <a:pt x="68" y="34"/>
                  </a:lnTo>
                  <a:lnTo>
                    <a:pt x="68" y="36"/>
                  </a:lnTo>
                  <a:lnTo>
                    <a:pt x="74" y="38"/>
                  </a:lnTo>
                  <a:lnTo>
                    <a:pt x="74" y="42"/>
                  </a:lnTo>
                  <a:lnTo>
                    <a:pt x="74" y="46"/>
                  </a:lnTo>
                  <a:lnTo>
                    <a:pt x="74" y="52"/>
                  </a:lnTo>
                  <a:lnTo>
                    <a:pt x="72" y="56"/>
                  </a:lnTo>
                  <a:lnTo>
                    <a:pt x="70" y="60"/>
                  </a:lnTo>
                  <a:lnTo>
                    <a:pt x="68" y="62"/>
                  </a:lnTo>
                  <a:lnTo>
                    <a:pt x="62" y="64"/>
                  </a:lnTo>
                  <a:lnTo>
                    <a:pt x="56" y="66"/>
                  </a:lnTo>
                  <a:lnTo>
                    <a:pt x="52" y="66"/>
                  </a:lnTo>
                  <a:lnTo>
                    <a:pt x="48" y="68"/>
                  </a:lnTo>
                  <a:lnTo>
                    <a:pt x="46" y="68"/>
                  </a:lnTo>
                  <a:lnTo>
                    <a:pt x="44" y="62"/>
                  </a:lnTo>
                  <a:lnTo>
                    <a:pt x="42" y="68"/>
                  </a:lnTo>
                  <a:lnTo>
                    <a:pt x="32" y="72"/>
                  </a:lnTo>
                  <a:lnTo>
                    <a:pt x="30" y="74"/>
                  </a:lnTo>
                  <a:lnTo>
                    <a:pt x="28" y="78"/>
                  </a:lnTo>
                  <a:lnTo>
                    <a:pt x="26" y="80"/>
                  </a:lnTo>
                  <a:lnTo>
                    <a:pt x="24" y="82"/>
                  </a:lnTo>
                  <a:lnTo>
                    <a:pt x="22" y="74"/>
                  </a:lnTo>
                  <a:lnTo>
                    <a:pt x="20" y="72"/>
                  </a:lnTo>
                  <a:lnTo>
                    <a:pt x="20" y="68"/>
                  </a:lnTo>
                  <a:lnTo>
                    <a:pt x="16" y="68"/>
                  </a:lnTo>
                  <a:lnTo>
                    <a:pt x="16" y="66"/>
                  </a:lnTo>
                  <a:lnTo>
                    <a:pt x="14" y="66"/>
                  </a:lnTo>
                  <a:lnTo>
                    <a:pt x="10" y="62"/>
                  </a:lnTo>
                  <a:lnTo>
                    <a:pt x="6" y="58"/>
                  </a:lnTo>
                  <a:lnTo>
                    <a:pt x="2" y="54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6" y="18"/>
                  </a:lnTo>
                  <a:lnTo>
                    <a:pt x="26" y="18"/>
                  </a:lnTo>
                  <a:lnTo>
                    <a:pt x="28" y="18"/>
                  </a:lnTo>
                  <a:lnTo>
                    <a:pt x="30" y="18"/>
                  </a:lnTo>
                  <a:lnTo>
                    <a:pt x="30" y="14"/>
                  </a:lnTo>
                  <a:lnTo>
                    <a:pt x="32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7" name="Freeform 285"/>
            <p:cNvSpPr>
              <a:spLocks/>
            </p:cNvSpPr>
            <p:nvPr/>
          </p:nvSpPr>
          <p:spPr bwMode="gray">
            <a:xfrm>
              <a:off x="753383" y="4771918"/>
              <a:ext cx="47546" cy="27936"/>
            </a:xfrm>
            <a:custGeom>
              <a:avLst/>
              <a:gdLst>
                <a:gd name="T0" fmla="*/ 75167434 w 26"/>
                <a:gd name="T1" fmla="*/ 0 h 16"/>
                <a:gd name="T2" fmla="*/ 75167434 w 26"/>
                <a:gd name="T3" fmla="*/ 0 h 16"/>
                <a:gd name="T4" fmla="*/ 67651275 w 26"/>
                <a:gd name="T5" fmla="*/ 0 h 16"/>
                <a:gd name="T6" fmla="*/ 52617004 w 26"/>
                <a:gd name="T7" fmla="*/ 0 h 16"/>
                <a:gd name="T8" fmla="*/ 37584686 w 26"/>
                <a:gd name="T9" fmla="*/ 6549258 h 16"/>
                <a:gd name="T10" fmla="*/ 22550422 w 26"/>
                <a:gd name="T11" fmla="*/ 13100325 h 16"/>
                <a:gd name="T12" fmla="*/ 15034260 w 26"/>
                <a:gd name="T13" fmla="*/ 26200650 h 16"/>
                <a:gd name="T14" fmla="*/ 0 w 26"/>
                <a:gd name="T15" fmla="*/ 52399491 h 16"/>
                <a:gd name="T16" fmla="*/ 82683593 w 26"/>
                <a:gd name="T17" fmla="*/ 52399491 h 16"/>
                <a:gd name="T18" fmla="*/ 82683593 w 26"/>
                <a:gd name="T19" fmla="*/ 52399491 h 16"/>
                <a:gd name="T20" fmla="*/ 90201690 w 26"/>
                <a:gd name="T21" fmla="*/ 45850235 h 16"/>
                <a:gd name="T22" fmla="*/ 90201690 w 26"/>
                <a:gd name="T23" fmla="*/ 39299169 h 16"/>
                <a:gd name="T24" fmla="*/ 90201690 w 26"/>
                <a:gd name="T25" fmla="*/ 32749913 h 16"/>
                <a:gd name="T26" fmla="*/ 97717849 w 26"/>
                <a:gd name="T27" fmla="*/ 19649585 h 16"/>
                <a:gd name="T28" fmla="*/ 97717849 w 26"/>
                <a:gd name="T29" fmla="*/ 6549258 h 16"/>
                <a:gd name="T30" fmla="*/ 97717849 w 26"/>
                <a:gd name="T31" fmla="*/ 0 h 16"/>
                <a:gd name="T32" fmla="*/ 75167434 w 26"/>
                <a:gd name="T33" fmla="*/ 0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16"/>
                <a:gd name="T53" fmla="*/ 26 w 26"/>
                <a:gd name="T54" fmla="*/ 16 h 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16">
                  <a:moveTo>
                    <a:pt x="20" y="0"/>
                  </a:move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4"/>
                  </a:lnTo>
                  <a:lnTo>
                    <a:pt x="4" y="8"/>
                  </a:lnTo>
                  <a:lnTo>
                    <a:pt x="0" y="16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6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8" name="Freeform 286"/>
            <p:cNvSpPr>
              <a:spLocks/>
            </p:cNvSpPr>
            <p:nvPr/>
          </p:nvSpPr>
          <p:spPr bwMode="gray">
            <a:xfrm>
              <a:off x="787126" y="4733690"/>
              <a:ext cx="162577" cy="202900"/>
            </a:xfrm>
            <a:custGeom>
              <a:avLst/>
              <a:gdLst>
                <a:gd name="T0" fmla="*/ 37585006 w 88"/>
                <a:gd name="T1" fmla="*/ 392990224 h 122"/>
                <a:gd name="T2" fmla="*/ 45101229 w 88"/>
                <a:gd name="T3" fmla="*/ 399539426 h 122"/>
                <a:gd name="T4" fmla="*/ 37585006 w 88"/>
                <a:gd name="T5" fmla="*/ 392990224 h 122"/>
                <a:gd name="T6" fmla="*/ 0 w 88"/>
                <a:gd name="T7" fmla="*/ 340591181 h 122"/>
                <a:gd name="T8" fmla="*/ 7516225 w 88"/>
                <a:gd name="T9" fmla="*/ 334041979 h 122"/>
                <a:gd name="T10" fmla="*/ 22550614 w 88"/>
                <a:gd name="T11" fmla="*/ 320941766 h 122"/>
                <a:gd name="T12" fmla="*/ 30066837 w 88"/>
                <a:gd name="T13" fmla="*/ 314392564 h 122"/>
                <a:gd name="T14" fmla="*/ 52617452 w 88"/>
                <a:gd name="T15" fmla="*/ 301292351 h 122"/>
                <a:gd name="T16" fmla="*/ 75168074 w 88"/>
                <a:gd name="T17" fmla="*/ 275091924 h 122"/>
                <a:gd name="T18" fmla="*/ 90202458 w 88"/>
                <a:gd name="T19" fmla="*/ 294743149 h 122"/>
                <a:gd name="T20" fmla="*/ 120269288 w 88"/>
                <a:gd name="T21" fmla="*/ 288192138 h 122"/>
                <a:gd name="T22" fmla="*/ 165372470 w 88"/>
                <a:gd name="T23" fmla="*/ 275091924 h 122"/>
                <a:gd name="T24" fmla="*/ 180404916 w 88"/>
                <a:gd name="T25" fmla="*/ 268542722 h 122"/>
                <a:gd name="T26" fmla="*/ 180404916 w 88"/>
                <a:gd name="T27" fmla="*/ 255442509 h 122"/>
                <a:gd name="T28" fmla="*/ 187923077 w 88"/>
                <a:gd name="T29" fmla="*/ 216143622 h 122"/>
                <a:gd name="T30" fmla="*/ 165372470 w 88"/>
                <a:gd name="T31" fmla="*/ 189945006 h 122"/>
                <a:gd name="T32" fmla="*/ 165372470 w 88"/>
                <a:gd name="T33" fmla="*/ 183395804 h 122"/>
                <a:gd name="T34" fmla="*/ 165372470 w 88"/>
                <a:gd name="T35" fmla="*/ 163746389 h 122"/>
                <a:gd name="T36" fmla="*/ 172888693 w 88"/>
                <a:gd name="T37" fmla="*/ 157195377 h 122"/>
                <a:gd name="T38" fmla="*/ 180404916 w 88"/>
                <a:gd name="T39" fmla="*/ 150646175 h 122"/>
                <a:gd name="T40" fmla="*/ 187923077 w 88"/>
                <a:gd name="T41" fmla="*/ 130996760 h 122"/>
                <a:gd name="T42" fmla="*/ 180404916 w 88"/>
                <a:gd name="T43" fmla="*/ 111347317 h 122"/>
                <a:gd name="T44" fmla="*/ 112753065 w 88"/>
                <a:gd name="T45" fmla="*/ 104798115 h 122"/>
                <a:gd name="T46" fmla="*/ 105236842 w 88"/>
                <a:gd name="T47" fmla="*/ 78597689 h 122"/>
                <a:gd name="T48" fmla="*/ 120269288 w 88"/>
                <a:gd name="T49" fmla="*/ 72048487 h 122"/>
                <a:gd name="T50" fmla="*/ 210473684 w 88"/>
                <a:gd name="T51" fmla="*/ 65497475 h 122"/>
                <a:gd name="T52" fmla="*/ 270607404 w 88"/>
                <a:gd name="T53" fmla="*/ 72048487 h 122"/>
                <a:gd name="T54" fmla="*/ 270607404 w 88"/>
                <a:gd name="T55" fmla="*/ 58948259 h 122"/>
                <a:gd name="T56" fmla="*/ 270607404 w 88"/>
                <a:gd name="T57" fmla="*/ 39298844 h 122"/>
                <a:gd name="T58" fmla="*/ 293158011 w 88"/>
                <a:gd name="T59" fmla="*/ 19649422 h 122"/>
                <a:gd name="T60" fmla="*/ 308192395 w 88"/>
                <a:gd name="T61" fmla="*/ 13100217 h 122"/>
                <a:gd name="T62" fmla="*/ 323226779 w 88"/>
                <a:gd name="T63" fmla="*/ 0 h 122"/>
                <a:gd name="T64" fmla="*/ 330743002 w 88"/>
                <a:gd name="T65" fmla="*/ 0 h 122"/>
                <a:gd name="T66" fmla="*/ 330743002 w 88"/>
                <a:gd name="T67" fmla="*/ 32749643 h 122"/>
                <a:gd name="T68" fmla="*/ 330743002 w 88"/>
                <a:gd name="T69" fmla="*/ 45848046 h 122"/>
                <a:gd name="T70" fmla="*/ 323226779 w 88"/>
                <a:gd name="T71" fmla="*/ 78597689 h 122"/>
                <a:gd name="T72" fmla="*/ 323226779 w 88"/>
                <a:gd name="T73" fmla="*/ 111347317 h 122"/>
                <a:gd name="T74" fmla="*/ 323226779 w 88"/>
                <a:gd name="T75" fmla="*/ 130996760 h 122"/>
                <a:gd name="T76" fmla="*/ 323226779 w 88"/>
                <a:gd name="T77" fmla="*/ 157195377 h 122"/>
                <a:gd name="T78" fmla="*/ 315708618 w 88"/>
                <a:gd name="T79" fmla="*/ 196494207 h 122"/>
                <a:gd name="T80" fmla="*/ 300676172 w 88"/>
                <a:gd name="T81" fmla="*/ 222694634 h 122"/>
                <a:gd name="T82" fmla="*/ 293158011 w 88"/>
                <a:gd name="T83" fmla="*/ 235793038 h 122"/>
                <a:gd name="T84" fmla="*/ 278125565 w 88"/>
                <a:gd name="T85" fmla="*/ 268542722 h 122"/>
                <a:gd name="T86" fmla="*/ 263091181 w 88"/>
                <a:gd name="T87" fmla="*/ 301292351 h 122"/>
                <a:gd name="T88" fmla="*/ 248056737 w 88"/>
                <a:gd name="T89" fmla="*/ 320941766 h 122"/>
                <a:gd name="T90" fmla="*/ 240540514 w 88"/>
                <a:gd name="T91" fmla="*/ 334041979 h 122"/>
                <a:gd name="T92" fmla="*/ 225506130 w 88"/>
                <a:gd name="T93" fmla="*/ 360240596 h 122"/>
                <a:gd name="T94" fmla="*/ 210473684 w 88"/>
                <a:gd name="T95" fmla="*/ 366789798 h 122"/>
                <a:gd name="T96" fmla="*/ 187923077 w 88"/>
                <a:gd name="T97" fmla="*/ 366789798 h 122"/>
                <a:gd name="T98" fmla="*/ 165372470 w 88"/>
                <a:gd name="T99" fmla="*/ 366789798 h 122"/>
                <a:gd name="T100" fmla="*/ 142819925 w 88"/>
                <a:gd name="T101" fmla="*/ 379890011 h 122"/>
                <a:gd name="T102" fmla="*/ 127787479 w 88"/>
                <a:gd name="T103" fmla="*/ 373340809 h 122"/>
                <a:gd name="T104" fmla="*/ 120269288 w 88"/>
                <a:gd name="T105" fmla="*/ 366789798 h 122"/>
                <a:gd name="T106" fmla="*/ 105236842 w 88"/>
                <a:gd name="T107" fmla="*/ 366789798 h 122"/>
                <a:gd name="T108" fmla="*/ 67651851 w 88"/>
                <a:gd name="T109" fmla="*/ 379890011 h 1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8"/>
                <a:gd name="T166" fmla="*/ 0 h 122"/>
                <a:gd name="T167" fmla="*/ 88 w 88"/>
                <a:gd name="T168" fmla="*/ 122 h 12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8" h="122">
                  <a:moveTo>
                    <a:pt x="10" y="120"/>
                  </a:moveTo>
                  <a:lnTo>
                    <a:pt x="10" y="120"/>
                  </a:lnTo>
                  <a:lnTo>
                    <a:pt x="12" y="122"/>
                  </a:lnTo>
                  <a:lnTo>
                    <a:pt x="10" y="120"/>
                  </a:lnTo>
                  <a:lnTo>
                    <a:pt x="0" y="108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4" y="100"/>
                  </a:lnTo>
                  <a:lnTo>
                    <a:pt x="6" y="98"/>
                  </a:lnTo>
                  <a:lnTo>
                    <a:pt x="6" y="96"/>
                  </a:lnTo>
                  <a:lnTo>
                    <a:pt x="8" y="96"/>
                  </a:lnTo>
                  <a:lnTo>
                    <a:pt x="10" y="92"/>
                  </a:lnTo>
                  <a:lnTo>
                    <a:pt x="14" y="92"/>
                  </a:lnTo>
                  <a:lnTo>
                    <a:pt x="18" y="90"/>
                  </a:lnTo>
                  <a:lnTo>
                    <a:pt x="20" y="84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8" y="90"/>
                  </a:lnTo>
                  <a:lnTo>
                    <a:pt x="32" y="88"/>
                  </a:lnTo>
                  <a:lnTo>
                    <a:pt x="38" y="86"/>
                  </a:lnTo>
                  <a:lnTo>
                    <a:pt x="44" y="84"/>
                  </a:lnTo>
                  <a:lnTo>
                    <a:pt x="46" y="82"/>
                  </a:lnTo>
                  <a:lnTo>
                    <a:pt x="48" y="82"/>
                  </a:lnTo>
                  <a:lnTo>
                    <a:pt x="48" y="80"/>
                  </a:lnTo>
                  <a:lnTo>
                    <a:pt x="48" y="78"/>
                  </a:lnTo>
                  <a:lnTo>
                    <a:pt x="50" y="74"/>
                  </a:lnTo>
                  <a:lnTo>
                    <a:pt x="50" y="66"/>
                  </a:lnTo>
                  <a:lnTo>
                    <a:pt x="50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2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48" y="46"/>
                  </a:lnTo>
                  <a:lnTo>
                    <a:pt x="48" y="42"/>
                  </a:lnTo>
                  <a:lnTo>
                    <a:pt x="50" y="40"/>
                  </a:lnTo>
                  <a:lnTo>
                    <a:pt x="50" y="36"/>
                  </a:lnTo>
                  <a:lnTo>
                    <a:pt x="48" y="34"/>
                  </a:lnTo>
                  <a:lnTo>
                    <a:pt x="30" y="32"/>
                  </a:lnTo>
                  <a:lnTo>
                    <a:pt x="28" y="28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32" y="22"/>
                  </a:lnTo>
                  <a:lnTo>
                    <a:pt x="42" y="22"/>
                  </a:lnTo>
                  <a:lnTo>
                    <a:pt x="56" y="20"/>
                  </a:lnTo>
                  <a:lnTo>
                    <a:pt x="66" y="20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8"/>
                  </a:lnTo>
                  <a:lnTo>
                    <a:pt x="70" y="16"/>
                  </a:lnTo>
                  <a:lnTo>
                    <a:pt x="72" y="12"/>
                  </a:lnTo>
                  <a:lnTo>
                    <a:pt x="74" y="8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2" y="4"/>
                  </a:lnTo>
                  <a:lnTo>
                    <a:pt x="84" y="2"/>
                  </a:lnTo>
                  <a:lnTo>
                    <a:pt x="86" y="0"/>
                  </a:lnTo>
                  <a:lnTo>
                    <a:pt x="88" y="0"/>
                  </a:lnTo>
                  <a:lnTo>
                    <a:pt x="88" y="4"/>
                  </a:lnTo>
                  <a:lnTo>
                    <a:pt x="88" y="10"/>
                  </a:lnTo>
                  <a:lnTo>
                    <a:pt x="88" y="14"/>
                  </a:lnTo>
                  <a:lnTo>
                    <a:pt x="88" y="18"/>
                  </a:lnTo>
                  <a:lnTo>
                    <a:pt x="86" y="24"/>
                  </a:lnTo>
                  <a:lnTo>
                    <a:pt x="86" y="28"/>
                  </a:lnTo>
                  <a:lnTo>
                    <a:pt x="86" y="34"/>
                  </a:lnTo>
                  <a:lnTo>
                    <a:pt x="86" y="38"/>
                  </a:lnTo>
                  <a:lnTo>
                    <a:pt x="86" y="40"/>
                  </a:lnTo>
                  <a:lnTo>
                    <a:pt x="86" y="44"/>
                  </a:lnTo>
                  <a:lnTo>
                    <a:pt x="86" y="48"/>
                  </a:lnTo>
                  <a:lnTo>
                    <a:pt x="84" y="54"/>
                  </a:lnTo>
                  <a:lnTo>
                    <a:pt x="84" y="60"/>
                  </a:lnTo>
                  <a:lnTo>
                    <a:pt x="82" y="66"/>
                  </a:lnTo>
                  <a:lnTo>
                    <a:pt x="80" y="68"/>
                  </a:lnTo>
                  <a:lnTo>
                    <a:pt x="80" y="70"/>
                  </a:lnTo>
                  <a:lnTo>
                    <a:pt x="78" y="72"/>
                  </a:lnTo>
                  <a:lnTo>
                    <a:pt x="76" y="78"/>
                  </a:lnTo>
                  <a:lnTo>
                    <a:pt x="74" y="82"/>
                  </a:lnTo>
                  <a:lnTo>
                    <a:pt x="72" y="88"/>
                  </a:lnTo>
                  <a:lnTo>
                    <a:pt x="70" y="92"/>
                  </a:lnTo>
                  <a:lnTo>
                    <a:pt x="68" y="96"/>
                  </a:lnTo>
                  <a:lnTo>
                    <a:pt x="66" y="98"/>
                  </a:lnTo>
                  <a:lnTo>
                    <a:pt x="66" y="100"/>
                  </a:lnTo>
                  <a:lnTo>
                    <a:pt x="64" y="102"/>
                  </a:lnTo>
                  <a:lnTo>
                    <a:pt x="62" y="106"/>
                  </a:lnTo>
                  <a:lnTo>
                    <a:pt x="60" y="110"/>
                  </a:lnTo>
                  <a:lnTo>
                    <a:pt x="56" y="112"/>
                  </a:lnTo>
                  <a:lnTo>
                    <a:pt x="54" y="112"/>
                  </a:lnTo>
                  <a:lnTo>
                    <a:pt x="50" y="112"/>
                  </a:lnTo>
                  <a:lnTo>
                    <a:pt x="46" y="110"/>
                  </a:lnTo>
                  <a:lnTo>
                    <a:pt x="44" y="112"/>
                  </a:lnTo>
                  <a:lnTo>
                    <a:pt x="42" y="112"/>
                  </a:lnTo>
                  <a:lnTo>
                    <a:pt x="38" y="116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2" y="112"/>
                  </a:lnTo>
                  <a:lnTo>
                    <a:pt x="30" y="112"/>
                  </a:lnTo>
                  <a:lnTo>
                    <a:pt x="28" y="112"/>
                  </a:lnTo>
                  <a:lnTo>
                    <a:pt x="24" y="114"/>
                  </a:lnTo>
                  <a:lnTo>
                    <a:pt x="18" y="116"/>
                  </a:lnTo>
                  <a:lnTo>
                    <a:pt x="10" y="12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29" name="Freeform 287"/>
            <p:cNvSpPr>
              <a:spLocks/>
            </p:cNvSpPr>
            <p:nvPr/>
          </p:nvSpPr>
          <p:spPr bwMode="gray">
            <a:xfrm>
              <a:off x="805531" y="4967467"/>
              <a:ext cx="242332" cy="258772"/>
            </a:xfrm>
            <a:custGeom>
              <a:avLst/>
              <a:gdLst>
                <a:gd name="T0" fmla="*/ 90202390 w 130"/>
                <a:gd name="T1" fmla="*/ 6549206 h 156"/>
                <a:gd name="T2" fmla="*/ 157854190 w 130"/>
                <a:gd name="T3" fmla="*/ 0 h 156"/>
                <a:gd name="T4" fmla="*/ 210471587 w 130"/>
                <a:gd name="T5" fmla="*/ 0 h 156"/>
                <a:gd name="T6" fmla="*/ 323226536 w 130"/>
                <a:gd name="T7" fmla="*/ 85146923 h 156"/>
                <a:gd name="T8" fmla="*/ 323226536 w 130"/>
                <a:gd name="T9" fmla="*/ 58948282 h 156"/>
                <a:gd name="T10" fmla="*/ 330742753 w 130"/>
                <a:gd name="T11" fmla="*/ 45848064 h 156"/>
                <a:gd name="T12" fmla="*/ 383360150 w 130"/>
                <a:gd name="T13" fmla="*/ 58948282 h 156"/>
                <a:gd name="T14" fmla="*/ 420945112 w 130"/>
                <a:gd name="T15" fmla="*/ 78597719 h 156"/>
                <a:gd name="T16" fmla="*/ 420945112 w 130"/>
                <a:gd name="T17" fmla="*/ 111347359 h 156"/>
                <a:gd name="T18" fmla="*/ 428461329 w 130"/>
                <a:gd name="T19" fmla="*/ 124447606 h 156"/>
                <a:gd name="T20" fmla="*/ 435979485 w 130"/>
                <a:gd name="T21" fmla="*/ 157195437 h 156"/>
                <a:gd name="T22" fmla="*/ 428461329 w 130"/>
                <a:gd name="T23" fmla="*/ 183395874 h 156"/>
                <a:gd name="T24" fmla="*/ 428461329 w 130"/>
                <a:gd name="T25" fmla="*/ 196494282 h 156"/>
                <a:gd name="T26" fmla="*/ 481080665 w 130"/>
                <a:gd name="T27" fmla="*/ 203045296 h 156"/>
                <a:gd name="T28" fmla="*/ 481080665 w 130"/>
                <a:gd name="T29" fmla="*/ 229243923 h 156"/>
                <a:gd name="T30" fmla="*/ 481080665 w 130"/>
                <a:gd name="T31" fmla="*/ 268542825 h 156"/>
                <a:gd name="T32" fmla="*/ 481080665 w 130"/>
                <a:gd name="T33" fmla="*/ 288192248 h 156"/>
                <a:gd name="T34" fmla="*/ 420945112 w 130"/>
                <a:gd name="T35" fmla="*/ 445389438 h 156"/>
                <a:gd name="T36" fmla="*/ 428461329 w 130"/>
                <a:gd name="T37" fmla="*/ 451938642 h 156"/>
                <a:gd name="T38" fmla="*/ 443495702 w 130"/>
                <a:gd name="T39" fmla="*/ 471588065 h 156"/>
                <a:gd name="T40" fmla="*/ 488596882 w 130"/>
                <a:gd name="T41" fmla="*/ 497786805 h 156"/>
                <a:gd name="T42" fmla="*/ 473562509 w 130"/>
                <a:gd name="T43" fmla="*/ 497786805 h 156"/>
                <a:gd name="T44" fmla="*/ 435979485 w 130"/>
                <a:gd name="T45" fmla="*/ 504337819 h 156"/>
                <a:gd name="T46" fmla="*/ 398394522 w 130"/>
                <a:gd name="T47" fmla="*/ 510887023 h 156"/>
                <a:gd name="T48" fmla="*/ 375843932 w 130"/>
                <a:gd name="T49" fmla="*/ 510887023 h 156"/>
                <a:gd name="T50" fmla="*/ 345777125 w 130"/>
                <a:gd name="T51" fmla="*/ 510887023 h 156"/>
                <a:gd name="T52" fmla="*/ 308192163 w 130"/>
                <a:gd name="T53" fmla="*/ 504337819 h 156"/>
                <a:gd name="T54" fmla="*/ 285641573 w 130"/>
                <a:gd name="T55" fmla="*/ 491237600 h 156"/>
                <a:gd name="T56" fmla="*/ 112752980 w 130"/>
                <a:gd name="T57" fmla="*/ 491237600 h 156"/>
                <a:gd name="T58" fmla="*/ 90202390 w 130"/>
                <a:gd name="T59" fmla="*/ 491237600 h 156"/>
                <a:gd name="T60" fmla="*/ 75168017 w 130"/>
                <a:gd name="T61" fmla="*/ 471588065 h 156"/>
                <a:gd name="T62" fmla="*/ 60135568 w 130"/>
                <a:gd name="T63" fmla="*/ 465038860 h 156"/>
                <a:gd name="T64" fmla="*/ 22550597 w 130"/>
                <a:gd name="T65" fmla="*/ 465038860 h 156"/>
                <a:gd name="T66" fmla="*/ 7516219 w 130"/>
                <a:gd name="T67" fmla="*/ 458487846 h 156"/>
                <a:gd name="T68" fmla="*/ 22550597 w 130"/>
                <a:gd name="T69" fmla="*/ 386439360 h 156"/>
                <a:gd name="T70" fmla="*/ 37584978 w 130"/>
                <a:gd name="T71" fmla="*/ 327491093 h 156"/>
                <a:gd name="T72" fmla="*/ 45101195 w 130"/>
                <a:gd name="T73" fmla="*/ 307841670 h 156"/>
                <a:gd name="T74" fmla="*/ 60135568 w 130"/>
                <a:gd name="T75" fmla="*/ 268542825 h 156"/>
                <a:gd name="T76" fmla="*/ 90202390 w 130"/>
                <a:gd name="T77" fmla="*/ 222694719 h 156"/>
                <a:gd name="T78" fmla="*/ 97718607 w 130"/>
                <a:gd name="T79" fmla="*/ 222694719 h 156"/>
                <a:gd name="T80" fmla="*/ 105236763 w 130"/>
                <a:gd name="T81" fmla="*/ 216143705 h 156"/>
                <a:gd name="T82" fmla="*/ 105236763 w 130"/>
                <a:gd name="T83" fmla="*/ 189945078 h 156"/>
                <a:gd name="T84" fmla="*/ 97718607 w 130"/>
                <a:gd name="T85" fmla="*/ 150646233 h 156"/>
                <a:gd name="T86" fmla="*/ 52617412 w 130"/>
                <a:gd name="T87" fmla="*/ 52399078 h 156"/>
                <a:gd name="T88" fmla="*/ 22550597 w 130"/>
                <a:gd name="T89" fmla="*/ 13100222 h 15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0"/>
                <a:gd name="T136" fmla="*/ 0 h 156"/>
                <a:gd name="T137" fmla="*/ 130 w 130"/>
                <a:gd name="T138" fmla="*/ 156 h 15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0" h="156">
                  <a:moveTo>
                    <a:pt x="6" y="4"/>
                  </a:moveTo>
                  <a:lnTo>
                    <a:pt x="24" y="2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4" y="24"/>
                  </a:lnTo>
                  <a:lnTo>
                    <a:pt x="86" y="26"/>
                  </a:lnTo>
                  <a:lnTo>
                    <a:pt x="86" y="22"/>
                  </a:lnTo>
                  <a:lnTo>
                    <a:pt x="86" y="18"/>
                  </a:lnTo>
                  <a:lnTo>
                    <a:pt x="88" y="14"/>
                  </a:lnTo>
                  <a:lnTo>
                    <a:pt x="102" y="12"/>
                  </a:lnTo>
                  <a:lnTo>
                    <a:pt x="102" y="18"/>
                  </a:lnTo>
                  <a:lnTo>
                    <a:pt x="112" y="18"/>
                  </a:lnTo>
                  <a:lnTo>
                    <a:pt x="112" y="24"/>
                  </a:lnTo>
                  <a:lnTo>
                    <a:pt x="112" y="28"/>
                  </a:lnTo>
                  <a:lnTo>
                    <a:pt x="112" y="34"/>
                  </a:lnTo>
                  <a:lnTo>
                    <a:pt x="114" y="38"/>
                  </a:lnTo>
                  <a:lnTo>
                    <a:pt x="116" y="42"/>
                  </a:lnTo>
                  <a:lnTo>
                    <a:pt x="116" y="48"/>
                  </a:lnTo>
                  <a:lnTo>
                    <a:pt x="116" y="52"/>
                  </a:lnTo>
                  <a:lnTo>
                    <a:pt x="114" y="56"/>
                  </a:lnTo>
                  <a:lnTo>
                    <a:pt x="114" y="60"/>
                  </a:lnTo>
                  <a:lnTo>
                    <a:pt x="128" y="62"/>
                  </a:lnTo>
                  <a:lnTo>
                    <a:pt x="128" y="66"/>
                  </a:lnTo>
                  <a:lnTo>
                    <a:pt x="128" y="70"/>
                  </a:lnTo>
                  <a:lnTo>
                    <a:pt x="128" y="76"/>
                  </a:lnTo>
                  <a:lnTo>
                    <a:pt x="128" y="82"/>
                  </a:lnTo>
                  <a:lnTo>
                    <a:pt x="128" y="86"/>
                  </a:lnTo>
                  <a:lnTo>
                    <a:pt x="128" y="88"/>
                  </a:lnTo>
                  <a:lnTo>
                    <a:pt x="112" y="90"/>
                  </a:lnTo>
                  <a:lnTo>
                    <a:pt x="112" y="136"/>
                  </a:lnTo>
                  <a:lnTo>
                    <a:pt x="114" y="138"/>
                  </a:lnTo>
                  <a:lnTo>
                    <a:pt x="116" y="140"/>
                  </a:lnTo>
                  <a:lnTo>
                    <a:pt x="118" y="144"/>
                  </a:lnTo>
                  <a:lnTo>
                    <a:pt x="124" y="148"/>
                  </a:lnTo>
                  <a:lnTo>
                    <a:pt x="130" y="152"/>
                  </a:lnTo>
                  <a:lnTo>
                    <a:pt x="126" y="152"/>
                  </a:lnTo>
                  <a:lnTo>
                    <a:pt x="122" y="152"/>
                  </a:lnTo>
                  <a:lnTo>
                    <a:pt x="116" y="154"/>
                  </a:lnTo>
                  <a:lnTo>
                    <a:pt x="110" y="154"/>
                  </a:lnTo>
                  <a:lnTo>
                    <a:pt x="106" y="156"/>
                  </a:lnTo>
                  <a:lnTo>
                    <a:pt x="102" y="156"/>
                  </a:lnTo>
                  <a:lnTo>
                    <a:pt x="100" y="156"/>
                  </a:lnTo>
                  <a:lnTo>
                    <a:pt x="98" y="156"/>
                  </a:lnTo>
                  <a:lnTo>
                    <a:pt x="92" y="156"/>
                  </a:lnTo>
                  <a:lnTo>
                    <a:pt x="88" y="154"/>
                  </a:lnTo>
                  <a:lnTo>
                    <a:pt x="82" y="154"/>
                  </a:lnTo>
                  <a:lnTo>
                    <a:pt x="78" y="152"/>
                  </a:lnTo>
                  <a:lnTo>
                    <a:pt x="76" y="150"/>
                  </a:lnTo>
                  <a:lnTo>
                    <a:pt x="32" y="150"/>
                  </a:lnTo>
                  <a:lnTo>
                    <a:pt x="30" y="150"/>
                  </a:lnTo>
                  <a:lnTo>
                    <a:pt x="28" y="150"/>
                  </a:lnTo>
                  <a:lnTo>
                    <a:pt x="24" y="150"/>
                  </a:lnTo>
                  <a:lnTo>
                    <a:pt x="22" y="148"/>
                  </a:lnTo>
                  <a:lnTo>
                    <a:pt x="20" y="144"/>
                  </a:lnTo>
                  <a:lnTo>
                    <a:pt x="18" y="144"/>
                  </a:lnTo>
                  <a:lnTo>
                    <a:pt x="16" y="142"/>
                  </a:lnTo>
                  <a:lnTo>
                    <a:pt x="12" y="142"/>
                  </a:lnTo>
                  <a:lnTo>
                    <a:pt x="6" y="142"/>
                  </a:lnTo>
                  <a:lnTo>
                    <a:pt x="0" y="144"/>
                  </a:lnTo>
                  <a:lnTo>
                    <a:pt x="2" y="140"/>
                  </a:lnTo>
                  <a:lnTo>
                    <a:pt x="4" y="130"/>
                  </a:lnTo>
                  <a:lnTo>
                    <a:pt x="6" y="118"/>
                  </a:lnTo>
                  <a:lnTo>
                    <a:pt x="10" y="108"/>
                  </a:lnTo>
                  <a:lnTo>
                    <a:pt x="10" y="100"/>
                  </a:lnTo>
                  <a:lnTo>
                    <a:pt x="10" y="98"/>
                  </a:lnTo>
                  <a:lnTo>
                    <a:pt x="12" y="94"/>
                  </a:lnTo>
                  <a:lnTo>
                    <a:pt x="14" y="90"/>
                  </a:lnTo>
                  <a:lnTo>
                    <a:pt x="16" y="82"/>
                  </a:lnTo>
                  <a:lnTo>
                    <a:pt x="20" y="76"/>
                  </a:lnTo>
                  <a:lnTo>
                    <a:pt x="24" y="68"/>
                  </a:lnTo>
                  <a:lnTo>
                    <a:pt x="26" y="68"/>
                  </a:lnTo>
                  <a:lnTo>
                    <a:pt x="28" y="66"/>
                  </a:lnTo>
                  <a:lnTo>
                    <a:pt x="28" y="62"/>
                  </a:lnTo>
                  <a:lnTo>
                    <a:pt x="28" y="58"/>
                  </a:lnTo>
                  <a:lnTo>
                    <a:pt x="28" y="54"/>
                  </a:lnTo>
                  <a:lnTo>
                    <a:pt x="26" y="46"/>
                  </a:lnTo>
                  <a:lnTo>
                    <a:pt x="24" y="38"/>
                  </a:lnTo>
                  <a:lnTo>
                    <a:pt x="14" y="16"/>
                  </a:lnTo>
                  <a:lnTo>
                    <a:pt x="6" y="10"/>
                  </a:lnTo>
                  <a:lnTo>
                    <a:pt x="6" y="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0" name="Freeform 288"/>
            <p:cNvSpPr>
              <a:spLocks/>
            </p:cNvSpPr>
            <p:nvPr/>
          </p:nvSpPr>
          <p:spPr bwMode="gray">
            <a:xfrm>
              <a:off x="813199" y="4704284"/>
              <a:ext cx="470860" cy="429327"/>
            </a:xfrm>
            <a:custGeom>
              <a:avLst/>
              <a:gdLst>
                <a:gd name="T0" fmla="*/ 90202230 w 254"/>
                <a:gd name="T1" fmla="*/ 432289505 h 258"/>
                <a:gd name="T2" fmla="*/ 120268984 w 254"/>
                <a:gd name="T3" fmla="*/ 419189278 h 258"/>
                <a:gd name="T4" fmla="*/ 150337707 w 254"/>
                <a:gd name="T5" fmla="*/ 425740296 h 258"/>
                <a:gd name="T6" fmla="*/ 172888257 w 254"/>
                <a:gd name="T7" fmla="*/ 419189278 h 258"/>
                <a:gd name="T8" fmla="*/ 187920664 w 254"/>
                <a:gd name="T9" fmla="*/ 392990634 h 258"/>
                <a:gd name="T10" fmla="*/ 248056110 w 254"/>
                <a:gd name="T11" fmla="*/ 281643229 h 258"/>
                <a:gd name="T12" fmla="*/ 255572375 w 254"/>
                <a:gd name="T13" fmla="*/ 261993793 h 258"/>
                <a:gd name="T14" fmla="*/ 270606721 w 254"/>
                <a:gd name="T15" fmla="*/ 229244074 h 258"/>
                <a:gd name="T16" fmla="*/ 270606721 w 254"/>
                <a:gd name="T17" fmla="*/ 170295768 h 258"/>
                <a:gd name="T18" fmla="*/ 270606721 w 254"/>
                <a:gd name="T19" fmla="*/ 130996897 h 258"/>
                <a:gd name="T20" fmla="*/ 285641067 w 254"/>
                <a:gd name="T21" fmla="*/ 98247206 h 258"/>
                <a:gd name="T22" fmla="*/ 270606721 w 254"/>
                <a:gd name="T23" fmla="*/ 58948321 h 258"/>
                <a:gd name="T24" fmla="*/ 278122925 w 254"/>
                <a:gd name="T25" fmla="*/ 39298885 h 258"/>
                <a:gd name="T26" fmla="*/ 315707821 w 254"/>
                <a:gd name="T27" fmla="*/ 19649443 h 258"/>
                <a:gd name="T28" fmla="*/ 345774575 w 254"/>
                <a:gd name="T29" fmla="*/ 26198651 h 258"/>
                <a:gd name="T30" fmla="*/ 360808921 w 254"/>
                <a:gd name="T31" fmla="*/ 52399112 h 258"/>
                <a:gd name="T32" fmla="*/ 390875675 w 254"/>
                <a:gd name="T33" fmla="*/ 45848094 h 258"/>
                <a:gd name="T34" fmla="*/ 458527325 w 254"/>
                <a:gd name="T35" fmla="*/ 39298885 h 258"/>
                <a:gd name="T36" fmla="*/ 488596017 w 254"/>
                <a:gd name="T37" fmla="*/ 39298885 h 258"/>
                <a:gd name="T38" fmla="*/ 676516742 w 254"/>
                <a:gd name="T39" fmla="*/ 6549210 h 258"/>
                <a:gd name="T40" fmla="*/ 706583496 w 254"/>
                <a:gd name="T41" fmla="*/ 32749677 h 258"/>
                <a:gd name="T42" fmla="*/ 759200799 w 254"/>
                <a:gd name="T43" fmla="*/ 45848094 h 258"/>
                <a:gd name="T44" fmla="*/ 796785696 w 254"/>
                <a:gd name="T45" fmla="*/ 58948321 h 258"/>
                <a:gd name="T46" fmla="*/ 834370592 w 254"/>
                <a:gd name="T47" fmla="*/ 78597770 h 258"/>
                <a:gd name="T48" fmla="*/ 917054649 w 254"/>
                <a:gd name="T49" fmla="*/ 85148789 h 258"/>
                <a:gd name="T50" fmla="*/ 909538445 w 254"/>
                <a:gd name="T51" fmla="*/ 104798224 h 258"/>
                <a:gd name="T52" fmla="*/ 902022242 w 254"/>
                <a:gd name="T53" fmla="*/ 130996897 h 258"/>
                <a:gd name="T54" fmla="*/ 894504099 w 254"/>
                <a:gd name="T55" fmla="*/ 163746559 h 258"/>
                <a:gd name="T56" fmla="*/ 886987895 w 254"/>
                <a:gd name="T57" fmla="*/ 196494412 h 258"/>
                <a:gd name="T58" fmla="*/ 864437345 w 254"/>
                <a:gd name="T59" fmla="*/ 242344358 h 258"/>
                <a:gd name="T60" fmla="*/ 879471692 w 254"/>
                <a:gd name="T61" fmla="*/ 386441425 h 258"/>
                <a:gd name="T62" fmla="*/ 917054649 w 254"/>
                <a:gd name="T63" fmla="*/ 556737249 h 258"/>
                <a:gd name="T64" fmla="*/ 939605199 w 254"/>
                <a:gd name="T65" fmla="*/ 635334991 h 258"/>
                <a:gd name="T66" fmla="*/ 909538445 w 254"/>
                <a:gd name="T67" fmla="*/ 635334991 h 258"/>
                <a:gd name="T68" fmla="*/ 871953549 w 254"/>
                <a:gd name="T69" fmla="*/ 641884200 h 258"/>
                <a:gd name="T70" fmla="*/ 849402999 w 254"/>
                <a:gd name="T71" fmla="*/ 668084654 h 258"/>
                <a:gd name="T72" fmla="*/ 856921142 w 254"/>
                <a:gd name="T73" fmla="*/ 700832507 h 258"/>
                <a:gd name="T74" fmla="*/ 879471692 w 254"/>
                <a:gd name="T75" fmla="*/ 746682396 h 258"/>
                <a:gd name="T76" fmla="*/ 902022242 w 254"/>
                <a:gd name="T77" fmla="*/ 785981267 h 258"/>
                <a:gd name="T78" fmla="*/ 939605199 w 254"/>
                <a:gd name="T79" fmla="*/ 844929574 h 258"/>
                <a:gd name="T80" fmla="*/ 804301899 w 254"/>
                <a:gd name="T81" fmla="*/ 753231605 h 258"/>
                <a:gd name="T82" fmla="*/ 789269492 w 254"/>
                <a:gd name="T83" fmla="*/ 753231605 h 258"/>
                <a:gd name="T84" fmla="*/ 774235146 w 254"/>
                <a:gd name="T85" fmla="*/ 733582169 h 258"/>
                <a:gd name="T86" fmla="*/ 766718942 w 254"/>
                <a:gd name="T87" fmla="*/ 753231605 h 258"/>
                <a:gd name="T88" fmla="*/ 721617842 w 254"/>
                <a:gd name="T89" fmla="*/ 753231605 h 258"/>
                <a:gd name="T90" fmla="*/ 616381296 w 254"/>
                <a:gd name="T91" fmla="*/ 733582169 h 258"/>
                <a:gd name="T92" fmla="*/ 593830746 w 254"/>
                <a:gd name="T93" fmla="*/ 727032961 h 258"/>
                <a:gd name="T94" fmla="*/ 586314542 w 254"/>
                <a:gd name="T95" fmla="*/ 720481942 h 258"/>
                <a:gd name="T96" fmla="*/ 548729646 w 254"/>
                <a:gd name="T97" fmla="*/ 713932734 h 258"/>
                <a:gd name="T98" fmla="*/ 511146688 w 254"/>
                <a:gd name="T99" fmla="*/ 713932734 h 258"/>
                <a:gd name="T100" fmla="*/ 413426225 w 254"/>
                <a:gd name="T101" fmla="*/ 713932734 h 258"/>
                <a:gd name="T102" fmla="*/ 420944367 w 254"/>
                <a:gd name="T103" fmla="*/ 687734089 h 258"/>
                <a:gd name="T104" fmla="*/ 413426225 w 254"/>
                <a:gd name="T105" fmla="*/ 641884200 h 258"/>
                <a:gd name="T106" fmla="*/ 405910021 w 254"/>
                <a:gd name="T107" fmla="*/ 609134538 h 258"/>
                <a:gd name="T108" fmla="*/ 368325125 w 254"/>
                <a:gd name="T109" fmla="*/ 576386685 h 258"/>
                <a:gd name="T110" fmla="*/ 315707821 w 254"/>
                <a:gd name="T111" fmla="*/ 563286458 h 258"/>
                <a:gd name="T112" fmla="*/ 308191617 w 254"/>
                <a:gd name="T113" fmla="*/ 602585329 h 258"/>
                <a:gd name="T114" fmla="*/ 180404460 w 254"/>
                <a:gd name="T115" fmla="*/ 517438378 h 258"/>
                <a:gd name="T116" fmla="*/ 75167884 w 254"/>
                <a:gd name="T117" fmla="*/ 523987587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54"/>
                <a:gd name="T178" fmla="*/ 0 h 258"/>
                <a:gd name="T179" fmla="*/ 254 w 254"/>
                <a:gd name="T180" fmla="*/ 258 h 25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54" h="258">
                  <a:moveTo>
                    <a:pt x="0" y="152"/>
                  </a:moveTo>
                  <a:lnTo>
                    <a:pt x="24" y="134"/>
                  </a:lnTo>
                  <a:lnTo>
                    <a:pt x="24" y="132"/>
                  </a:lnTo>
                  <a:lnTo>
                    <a:pt x="26" y="132"/>
                  </a:lnTo>
                  <a:lnTo>
                    <a:pt x="28" y="130"/>
                  </a:lnTo>
                  <a:lnTo>
                    <a:pt x="32" y="128"/>
                  </a:lnTo>
                  <a:lnTo>
                    <a:pt x="38" y="130"/>
                  </a:lnTo>
                  <a:lnTo>
                    <a:pt x="40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46" y="128"/>
                  </a:lnTo>
                  <a:lnTo>
                    <a:pt x="48" y="124"/>
                  </a:lnTo>
                  <a:lnTo>
                    <a:pt x="50" y="124"/>
                  </a:lnTo>
                  <a:lnTo>
                    <a:pt x="50" y="120"/>
                  </a:lnTo>
                  <a:lnTo>
                    <a:pt x="54" y="114"/>
                  </a:lnTo>
                  <a:lnTo>
                    <a:pt x="58" y="106"/>
                  </a:lnTo>
                  <a:lnTo>
                    <a:pt x="66" y="86"/>
                  </a:lnTo>
                  <a:lnTo>
                    <a:pt x="68" y="84"/>
                  </a:lnTo>
                  <a:lnTo>
                    <a:pt x="68" y="80"/>
                  </a:lnTo>
                  <a:lnTo>
                    <a:pt x="70" y="74"/>
                  </a:lnTo>
                  <a:lnTo>
                    <a:pt x="70" y="72"/>
                  </a:lnTo>
                  <a:lnTo>
                    <a:pt x="72" y="70"/>
                  </a:lnTo>
                  <a:lnTo>
                    <a:pt x="72" y="64"/>
                  </a:lnTo>
                  <a:lnTo>
                    <a:pt x="72" y="58"/>
                  </a:lnTo>
                  <a:lnTo>
                    <a:pt x="72" y="52"/>
                  </a:lnTo>
                  <a:lnTo>
                    <a:pt x="72" y="46"/>
                  </a:lnTo>
                  <a:lnTo>
                    <a:pt x="72" y="40"/>
                  </a:lnTo>
                  <a:lnTo>
                    <a:pt x="74" y="34"/>
                  </a:lnTo>
                  <a:lnTo>
                    <a:pt x="74" y="32"/>
                  </a:lnTo>
                  <a:lnTo>
                    <a:pt x="76" y="30"/>
                  </a:lnTo>
                  <a:lnTo>
                    <a:pt x="76" y="24"/>
                  </a:lnTo>
                  <a:lnTo>
                    <a:pt x="74" y="20"/>
                  </a:lnTo>
                  <a:lnTo>
                    <a:pt x="72" y="18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4" y="12"/>
                  </a:lnTo>
                  <a:lnTo>
                    <a:pt x="76" y="10"/>
                  </a:lnTo>
                  <a:lnTo>
                    <a:pt x="80" y="6"/>
                  </a:lnTo>
                  <a:lnTo>
                    <a:pt x="84" y="6"/>
                  </a:lnTo>
                  <a:lnTo>
                    <a:pt x="90" y="4"/>
                  </a:lnTo>
                  <a:lnTo>
                    <a:pt x="90" y="6"/>
                  </a:lnTo>
                  <a:lnTo>
                    <a:pt x="92" y="8"/>
                  </a:lnTo>
                  <a:lnTo>
                    <a:pt x="94" y="10"/>
                  </a:lnTo>
                  <a:lnTo>
                    <a:pt x="96" y="14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100" y="14"/>
                  </a:lnTo>
                  <a:lnTo>
                    <a:pt x="104" y="14"/>
                  </a:lnTo>
                  <a:lnTo>
                    <a:pt x="110" y="12"/>
                  </a:lnTo>
                  <a:lnTo>
                    <a:pt x="116" y="12"/>
                  </a:lnTo>
                  <a:lnTo>
                    <a:pt x="122" y="12"/>
                  </a:lnTo>
                  <a:lnTo>
                    <a:pt x="126" y="12"/>
                  </a:lnTo>
                  <a:lnTo>
                    <a:pt x="130" y="12"/>
                  </a:lnTo>
                  <a:lnTo>
                    <a:pt x="134" y="10"/>
                  </a:lnTo>
                  <a:lnTo>
                    <a:pt x="180" y="0"/>
                  </a:lnTo>
                  <a:lnTo>
                    <a:pt x="180" y="2"/>
                  </a:lnTo>
                  <a:lnTo>
                    <a:pt x="182" y="4"/>
                  </a:lnTo>
                  <a:lnTo>
                    <a:pt x="184" y="6"/>
                  </a:lnTo>
                  <a:lnTo>
                    <a:pt x="188" y="10"/>
                  </a:lnTo>
                  <a:lnTo>
                    <a:pt x="194" y="12"/>
                  </a:lnTo>
                  <a:lnTo>
                    <a:pt x="200" y="14"/>
                  </a:lnTo>
                  <a:lnTo>
                    <a:pt x="202" y="14"/>
                  </a:lnTo>
                  <a:lnTo>
                    <a:pt x="204" y="16"/>
                  </a:lnTo>
                  <a:lnTo>
                    <a:pt x="208" y="16"/>
                  </a:lnTo>
                  <a:lnTo>
                    <a:pt x="212" y="18"/>
                  </a:lnTo>
                  <a:lnTo>
                    <a:pt x="216" y="24"/>
                  </a:lnTo>
                  <a:lnTo>
                    <a:pt x="218" y="24"/>
                  </a:lnTo>
                  <a:lnTo>
                    <a:pt x="222" y="24"/>
                  </a:lnTo>
                  <a:lnTo>
                    <a:pt x="228" y="24"/>
                  </a:lnTo>
                  <a:lnTo>
                    <a:pt x="236" y="26"/>
                  </a:lnTo>
                  <a:lnTo>
                    <a:pt x="244" y="26"/>
                  </a:lnTo>
                  <a:lnTo>
                    <a:pt x="244" y="28"/>
                  </a:lnTo>
                  <a:lnTo>
                    <a:pt x="242" y="32"/>
                  </a:lnTo>
                  <a:lnTo>
                    <a:pt x="242" y="36"/>
                  </a:lnTo>
                  <a:lnTo>
                    <a:pt x="242" y="38"/>
                  </a:lnTo>
                  <a:lnTo>
                    <a:pt x="240" y="40"/>
                  </a:lnTo>
                  <a:lnTo>
                    <a:pt x="238" y="42"/>
                  </a:lnTo>
                  <a:lnTo>
                    <a:pt x="238" y="46"/>
                  </a:lnTo>
                  <a:lnTo>
                    <a:pt x="238" y="50"/>
                  </a:lnTo>
                  <a:lnTo>
                    <a:pt x="238" y="52"/>
                  </a:lnTo>
                  <a:lnTo>
                    <a:pt x="238" y="56"/>
                  </a:lnTo>
                  <a:lnTo>
                    <a:pt x="236" y="60"/>
                  </a:lnTo>
                  <a:lnTo>
                    <a:pt x="234" y="64"/>
                  </a:lnTo>
                  <a:lnTo>
                    <a:pt x="232" y="70"/>
                  </a:lnTo>
                  <a:lnTo>
                    <a:pt x="230" y="74"/>
                  </a:lnTo>
                  <a:lnTo>
                    <a:pt x="230" y="102"/>
                  </a:lnTo>
                  <a:lnTo>
                    <a:pt x="230" y="106"/>
                  </a:lnTo>
                  <a:lnTo>
                    <a:pt x="234" y="118"/>
                  </a:lnTo>
                  <a:lnTo>
                    <a:pt x="238" y="134"/>
                  </a:lnTo>
                  <a:lnTo>
                    <a:pt x="240" y="152"/>
                  </a:lnTo>
                  <a:lnTo>
                    <a:pt x="244" y="170"/>
                  </a:lnTo>
                  <a:lnTo>
                    <a:pt x="248" y="184"/>
                  </a:lnTo>
                  <a:lnTo>
                    <a:pt x="250" y="192"/>
                  </a:lnTo>
                  <a:lnTo>
                    <a:pt x="250" y="194"/>
                  </a:lnTo>
                  <a:lnTo>
                    <a:pt x="248" y="194"/>
                  </a:lnTo>
                  <a:lnTo>
                    <a:pt x="246" y="194"/>
                  </a:lnTo>
                  <a:lnTo>
                    <a:pt x="242" y="194"/>
                  </a:lnTo>
                  <a:lnTo>
                    <a:pt x="240" y="194"/>
                  </a:lnTo>
                  <a:lnTo>
                    <a:pt x="236" y="194"/>
                  </a:lnTo>
                  <a:lnTo>
                    <a:pt x="232" y="196"/>
                  </a:lnTo>
                  <a:lnTo>
                    <a:pt x="230" y="198"/>
                  </a:lnTo>
                  <a:lnTo>
                    <a:pt x="228" y="200"/>
                  </a:lnTo>
                  <a:lnTo>
                    <a:pt x="226" y="204"/>
                  </a:lnTo>
                  <a:lnTo>
                    <a:pt x="226" y="210"/>
                  </a:lnTo>
                  <a:lnTo>
                    <a:pt x="228" y="214"/>
                  </a:lnTo>
                  <a:lnTo>
                    <a:pt x="230" y="218"/>
                  </a:lnTo>
                  <a:lnTo>
                    <a:pt x="232" y="224"/>
                  </a:lnTo>
                  <a:lnTo>
                    <a:pt x="234" y="228"/>
                  </a:lnTo>
                  <a:lnTo>
                    <a:pt x="236" y="234"/>
                  </a:lnTo>
                  <a:lnTo>
                    <a:pt x="238" y="238"/>
                  </a:lnTo>
                  <a:lnTo>
                    <a:pt x="240" y="240"/>
                  </a:lnTo>
                  <a:lnTo>
                    <a:pt x="254" y="242"/>
                  </a:lnTo>
                  <a:lnTo>
                    <a:pt x="254" y="256"/>
                  </a:lnTo>
                  <a:lnTo>
                    <a:pt x="250" y="258"/>
                  </a:lnTo>
                  <a:lnTo>
                    <a:pt x="238" y="254"/>
                  </a:lnTo>
                  <a:lnTo>
                    <a:pt x="222" y="244"/>
                  </a:lnTo>
                  <a:lnTo>
                    <a:pt x="214" y="230"/>
                  </a:lnTo>
                  <a:lnTo>
                    <a:pt x="214" y="232"/>
                  </a:lnTo>
                  <a:lnTo>
                    <a:pt x="212" y="232"/>
                  </a:lnTo>
                  <a:lnTo>
                    <a:pt x="210" y="230"/>
                  </a:lnTo>
                  <a:lnTo>
                    <a:pt x="208" y="230"/>
                  </a:lnTo>
                  <a:lnTo>
                    <a:pt x="206" y="228"/>
                  </a:lnTo>
                  <a:lnTo>
                    <a:pt x="206" y="224"/>
                  </a:lnTo>
                  <a:lnTo>
                    <a:pt x="206" y="226"/>
                  </a:lnTo>
                  <a:lnTo>
                    <a:pt x="204" y="228"/>
                  </a:lnTo>
                  <a:lnTo>
                    <a:pt x="204" y="230"/>
                  </a:lnTo>
                  <a:lnTo>
                    <a:pt x="200" y="230"/>
                  </a:lnTo>
                  <a:lnTo>
                    <a:pt x="198" y="230"/>
                  </a:lnTo>
                  <a:lnTo>
                    <a:pt x="192" y="230"/>
                  </a:lnTo>
                  <a:lnTo>
                    <a:pt x="182" y="228"/>
                  </a:lnTo>
                  <a:lnTo>
                    <a:pt x="170" y="226"/>
                  </a:lnTo>
                  <a:lnTo>
                    <a:pt x="164" y="224"/>
                  </a:lnTo>
                  <a:lnTo>
                    <a:pt x="162" y="224"/>
                  </a:lnTo>
                  <a:lnTo>
                    <a:pt x="160" y="222"/>
                  </a:lnTo>
                  <a:lnTo>
                    <a:pt x="158" y="222"/>
                  </a:lnTo>
                  <a:lnTo>
                    <a:pt x="158" y="220"/>
                  </a:lnTo>
                  <a:lnTo>
                    <a:pt x="156" y="220"/>
                  </a:lnTo>
                  <a:lnTo>
                    <a:pt x="154" y="218"/>
                  </a:lnTo>
                  <a:lnTo>
                    <a:pt x="150" y="218"/>
                  </a:lnTo>
                  <a:lnTo>
                    <a:pt x="146" y="218"/>
                  </a:lnTo>
                  <a:lnTo>
                    <a:pt x="144" y="218"/>
                  </a:lnTo>
                  <a:lnTo>
                    <a:pt x="140" y="218"/>
                  </a:lnTo>
                  <a:lnTo>
                    <a:pt x="136" y="218"/>
                  </a:lnTo>
                  <a:lnTo>
                    <a:pt x="130" y="218"/>
                  </a:lnTo>
                  <a:lnTo>
                    <a:pt x="124" y="220"/>
                  </a:lnTo>
                  <a:lnTo>
                    <a:pt x="110" y="218"/>
                  </a:lnTo>
                  <a:lnTo>
                    <a:pt x="110" y="214"/>
                  </a:lnTo>
                  <a:lnTo>
                    <a:pt x="112" y="210"/>
                  </a:lnTo>
                  <a:lnTo>
                    <a:pt x="112" y="206"/>
                  </a:lnTo>
                  <a:lnTo>
                    <a:pt x="112" y="200"/>
                  </a:lnTo>
                  <a:lnTo>
                    <a:pt x="110" y="196"/>
                  </a:lnTo>
                  <a:lnTo>
                    <a:pt x="108" y="192"/>
                  </a:lnTo>
                  <a:lnTo>
                    <a:pt x="108" y="186"/>
                  </a:lnTo>
                  <a:lnTo>
                    <a:pt x="108" y="182"/>
                  </a:lnTo>
                  <a:lnTo>
                    <a:pt x="108" y="176"/>
                  </a:lnTo>
                  <a:lnTo>
                    <a:pt x="98" y="176"/>
                  </a:lnTo>
                  <a:lnTo>
                    <a:pt x="98" y="170"/>
                  </a:lnTo>
                  <a:lnTo>
                    <a:pt x="84" y="172"/>
                  </a:lnTo>
                  <a:lnTo>
                    <a:pt x="82" y="176"/>
                  </a:lnTo>
                  <a:lnTo>
                    <a:pt x="82" y="180"/>
                  </a:lnTo>
                  <a:lnTo>
                    <a:pt x="82" y="184"/>
                  </a:lnTo>
                  <a:lnTo>
                    <a:pt x="60" y="182"/>
                  </a:lnTo>
                  <a:lnTo>
                    <a:pt x="52" y="158"/>
                  </a:lnTo>
                  <a:lnTo>
                    <a:pt x="48" y="158"/>
                  </a:lnTo>
                  <a:lnTo>
                    <a:pt x="38" y="158"/>
                  </a:lnTo>
                  <a:lnTo>
                    <a:pt x="28" y="158"/>
                  </a:lnTo>
                  <a:lnTo>
                    <a:pt x="20" y="160"/>
                  </a:lnTo>
                  <a:lnTo>
                    <a:pt x="2" y="162"/>
                  </a:lnTo>
                  <a:lnTo>
                    <a:pt x="0" y="15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1" name="Freeform 289"/>
            <p:cNvSpPr>
              <a:spLocks/>
            </p:cNvSpPr>
            <p:nvPr/>
          </p:nvSpPr>
          <p:spPr bwMode="gray">
            <a:xfrm>
              <a:off x="1014120" y="5023339"/>
              <a:ext cx="358897" cy="199960"/>
            </a:xfrm>
            <a:custGeom>
              <a:avLst/>
              <a:gdLst>
                <a:gd name="T0" fmla="*/ 533695148 w 194"/>
                <a:gd name="T1" fmla="*/ 6549214 h 120"/>
                <a:gd name="T2" fmla="*/ 518662745 w 194"/>
                <a:gd name="T3" fmla="*/ 6549214 h 120"/>
                <a:gd name="T4" fmla="*/ 496112080 w 194"/>
                <a:gd name="T5" fmla="*/ 6549214 h 120"/>
                <a:gd name="T6" fmla="*/ 466043396 w 194"/>
                <a:gd name="T7" fmla="*/ 13100238 h 120"/>
                <a:gd name="T8" fmla="*/ 451010993 w 194"/>
                <a:gd name="T9" fmla="*/ 26198665 h 120"/>
                <a:gd name="T10" fmla="*/ 443492853 w 194"/>
                <a:gd name="T11" fmla="*/ 58948353 h 120"/>
                <a:gd name="T12" fmla="*/ 451010993 w 194"/>
                <a:gd name="T13" fmla="*/ 72048601 h 120"/>
                <a:gd name="T14" fmla="*/ 466043396 w 194"/>
                <a:gd name="T15" fmla="*/ 104798281 h 120"/>
                <a:gd name="T16" fmla="*/ 481077738 w 194"/>
                <a:gd name="T17" fmla="*/ 137546180 h 120"/>
                <a:gd name="T18" fmla="*/ 496112080 w 194"/>
                <a:gd name="T19" fmla="*/ 157195626 h 120"/>
                <a:gd name="T20" fmla="*/ 548729490 w 194"/>
                <a:gd name="T21" fmla="*/ 209594752 h 120"/>
                <a:gd name="T22" fmla="*/ 488593940 w 194"/>
                <a:gd name="T23" fmla="*/ 203045540 h 120"/>
                <a:gd name="T24" fmla="*/ 398391765 w 194"/>
                <a:gd name="T25" fmla="*/ 124447755 h 120"/>
                <a:gd name="T26" fmla="*/ 390875564 w 194"/>
                <a:gd name="T27" fmla="*/ 130996967 h 120"/>
                <a:gd name="T28" fmla="*/ 375841222 w 194"/>
                <a:gd name="T29" fmla="*/ 124447755 h 120"/>
                <a:gd name="T30" fmla="*/ 368325020 w 194"/>
                <a:gd name="T31" fmla="*/ 104798281 h 120"/>
                <a:gd name="T32" fmla="*/ 360808819 w 194"/>
                <a:gd name="T33" fmla="*/ 117896705 h 120"/>
                <a:gd name="T34" fmla="*/ 345774477 w 194"/>
                <a:gd name="T35" fmla="*/ 124447755 h 120"/>
                <a:gd name="T36" fmla="*/ 315707731 w 194"/>
                <a:gd name="T37" fmla="*/ 124447755 h 120"/>
                <a:gd name="T38" fmla="*/ 233021698 w 194"/>
                <a:gd name="T39" fmla="*/ 111347493 h 120"/>
                <a:gd name="T40" fmla="*/ 202954953 w 194"/>
                <a:gd name="T41" fmla="*/ 104798281 h 120"/>
                <a:gd name="T42" fmla="*/ 187920611 w 194"/>
                <a:gd name="T43" fmla="*/ 98247259 h 120"/>
                <a:gd name="T44" fmla="*/ 180404409 w 194"/>
                <a:gd name="T45" fmla="*/ 91698047 h 120"/>
                <a:gd name="T46" fmla="*/ 172888208 w 194"/>
                <a:gd name="T47" fmla="*/ 85148835 h 120"/>
                <a:gd name="T48" fmla="*/ 142819524 w 194"/>
                <a:gd name="T49" fmla="*/ 85148835 h 120"/>
                <a:gd name="T50" fmla="*/ 120268950 w 194"/>
                <a:gd name="T51" fmla="*/ 85148835 h 120"/>
                <a:gd name="T52" fmla="*/ 82686003 w 194"/>
                <a:gd name="T53" fmla="*/ 85148835 h 120"/>
                <a:gd name="T54" fmla="*/ 60135444 w 194"/>
                <a:gd name="T55" fmla="*/ 91698047 h 120"/>
                <a:gd name="T56" fmla="*/ 60135444 w 194"/>
                <a:gd name="T57" fmla="*/ 124447755 h 120"/>
                <a:gd name="T58" fmla="*/ 52617304 w 194"/>
                <a:gd name="T59" fmla="*/ 157195626 h 120"/>
                <a:gd name="T60" fmla="*/ 60135444 w 194"/>
                <a:gd name="T61" fmla="*/ 176845072 h 120"/>
                <a:gd name="T62" fmla="*/ 0 w 194"/>
                <a:gd name="T63" fmla="*/ 334042507 h 120"/>
                <a:gd name="T64" fmla="*/ 7516204 w 194"/>
                <a:gd name="T65" fmla="*/ 340591720 h 120"/>
                <a:gd name="T66" fmla="*/ 30066753 w 194"/>
                <a:gd name="T67" fmla="*/ 366792188 h 120"/>
                <a:gd name="T68" fmla="*/ 67651661 w 194"/>
                <a:gd name="T69" fmla="*/ 386441634 h 120"/>
                <a:gd name="T70" fmla="*/ 90202205 w 194"/>
                <a:gd name="T71" fmla="*/ 379890612 h 120"/>
                <a:gd name="T72" fmla="*/ 135303322 w 194"/>
                <a:gd name="T73" fmla="*/ 379890612 h 120"/>
                <a:gd name="T74" fmla="*/ 180404409 w 194"/>
                <a:gd name="T75" fmla="*/ 379890612 h 120"/>
                <a:gd name="T76" fmla="*/ 225505496 w 194"/>
                <a:gd name="T77" fmla="*/ 386441634 h 120"/>
                <a:gd name="T78" fmla="*/ 270606644 w 194"/>
                <a:gd name="T79" fmla="*/ 392990846 h 120"/>
                <a:gd name="T80" fmla="*/ 308191530 w 194"/>
                <a:gd name="T81" fmla="*/ 392990846 h 120"/>
                <a:gd name="T82" fmla="*/ 383359362 w 194"/>
                <a:gd name="T83" fmla="*/ 386441634 h 120"/>
                <a:gd name="T84" fmla="*/ 428460449 w 194"/>
                <a:gd name="T85" fmla="*/ 340591720 h 120"/>
                <a:gd name="T86" fmla="*/ 721617637 w 194"/>
                <a:gd name="T87" fmla="*/ 209594752 h 120"/>
                <a:gd name="T88" fmla="*/ 729133839 w 194"/>
                <a:gd name="T89" fmla="*/ 163746648 h 120"/>
                <a:gd name="T90" fmla="*/ 714099497 w 194"/>
                <a:gd name="T91" fmla="*/ 111347493 h 120"/>
                <a:gd name="T92" fmla="*/ 653966006 w 194"/>
                <a:gd name="T93" fmla="*/ 32749694 h 120"/>
                <a:gd name="T94" fmla="*/ 533695148 w 194"/>
                <a:gd name="T95" fmla="*/ 0 h 12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94"/>
                <a:gd name="T145" fmla="*/ 0 h 120"/>
                <a:gd name="T146" fmla="*/ 194 w 194"/>
                <a:gd name="T147" fmla="*/ 120 h 12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94" h="120">
                  <a:moveTo>
                    <a:pt x="142" y="0"/>
                  </a:moveTo>
                  <a:lnTo>
                    <a:pt x="142" y="2"/>
                  </a:lnTo>
                  <a:lnTo>
                    <a:pt x="140" y="2"/>
                  </a:lnTo>
                  <a:lnTo>
                    <a:pt x="138" y="2"/>
                  </a:lnTo>
                  <a:lnTo>
                    <a:pt x="134" y="2"/>
                  </a:lnTo>
                  <a:lnTo>
                    <a:pt x="132" y="2"/>
                  </a:lnTo>
                  <a:lnTo>
                    <a:pt x="128" y="2"/>
                  </a:lnTo>
                  <a:lnTo>
                    <a:pt x="124" y="4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8" y="12"/>
                  </a:lnTo>
                  <a:lnTo>
                    <a:pt x="118" y="18"/>
                  </a:lnTo>
                  <a:lnTo>
                    <a:pt x="120" y="22"/>
                  </a:lnTo>
                  <a:lnTo>
                    <a:pt x="122" y="26"/>
                  </a:lnTo>
                  <a:lnTo>
                    <a:pt x="124" y="32"/>
                  </a:lnTo>
                  <a:lnTo>
                    <a:pt x="126" y="36"/>
                  </a:lnTo>
                  <a:lnTo>
                    <a:pt x="128" y="42"/>
                  </a:lnTo>
                  <a:lnTo>
                    <a:pt x="130" y="46"/>
                  </a:lnTo>
                  <a:lnTo>
                    <a:pt x="132" y="48"/>
                  </a:lnTo>
                  <a:lnTo>
                    <a:pt x="146" y="50"/>
                  </a:lnTo>
                  <a:lnTo>
                    <a:pt x="146" y="64"/>
                  </a:lnTo>
                  <a:lnTo>
                    <a:pt x="142" y="66"/>
                  </a:lnTo>
                  <a:lnTo>
                    <a:pt x="130" y="62"/>
                  </a:lnTo>
                  <a:lnTo>
                    <a:pt x="114" y="52"/>
                  </a:lnTo>
                  <a:lnTo>
                    <a:pt x="106" y="38"/>
                  </a:lnTo>
                  <a:lnTo>
                    <a:pt x="106" y="40"/>
                  </a:lnTo>
                  <a:lnTo>
                    <a:pt x="104" y="40"/>
                  </a:lnTo>
                  <a:lnTo>
                    <a:pt x="102" y="38"/>
                  </a:lnTo>
                  <a:lnTo>
                    <a:pt x="100" y="38"/>
                  </a:lnTo>
                  <a:lnTo>
                    <a:pt x="98" y="36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96" y="36"/>
                  </a:lnTo>
                  <a:lnTo>
                    <a:pt x="96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84" y="38"/>
                  </a:lnTo>
                  <a:lnTo>
                    <a:pt x="74" y="36"/>
                  </a:lnTo>
                  <a:lnTo>
                    <a:pt x="62" y="34"/>
                  </a:lnTo>
                  <a:lnTo>
                    <a:pt x="56" y="32"/>
                  </a:lnTo>
                  <a:lnTo>
                    <a:pt x="54" y="32"/>
                  </a:lnTo>
                  <a:lnTo>
                    <a:pt x="52" y="30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6" y="26"/>
                  </a:lnTo>
                  <a:lnTo>
                    <a:pt x="42" y="26"/>
                  </a:lnTo>
                  <a:lnTo>
                    <a:pt x="38" y="26"/>
                  </a:lnTo>
                  <a:lnTo>
                    <a:pt x="36" y="26"/>
                  </a:lnTo>
                  <a:lnTo>
                    <a:pt x="32" y="26"/>
                  </a:lnTo>
                  <a:lnTo>
                    <a:pt x="28" y="26"/>
                  </a:lnTo>
                  <a:lnTo>
                    <a:pt x="22" y="26"/>
                  </a:lnTo>
                  <a:lnTo>
                    <a:pt x="16" y="28"/>
                  </a:lnTo>
                  <a:lnTo>
                    <a:pt x="16" y="32"/>
                  </a:lnTo>
                  <a:lnTo>
                    <a:pt x="16" y="38"/>
                  </a:lnTo>
                  <a:lnTo>
                    <a:pt x="14" y="42"/>
                  </a:lnTo>
                  <a:lnTo>
                    <a:pt x="14" y="48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0" y="56"/>
                  </a:lnTo>
                  <a:lnTo>
                    <a:pt x="0" y="102"/>
                  </a:lnTo>
                  <a:lnTo>
                    <a:pt x="2" y="104"/>
                  </a:lnTo>
                  <a:lnTo>
                    <a:pt x="4" y="108"/>
                  </a:lnTo>
                  <a:lnTo>
                    <a:pt x="8" y="112"/>
                  </a:lnTo>
                  <a:lnTo>
                    <a:pt x="12" y="114"/>
                  </a:lnTo>
                  <a:lnTo>
                    <a:pt x="18" y="118"/>
                  </a:lnTo>
                  <a:lnTo>
                    <a:pt x="20" y="118"/>
                  </a:lnTo>
                  <a:lnTo>
                    <a:pt x="24" y="116"/>
                  </a:lnTo>
                  <a:lnTo>
                    <a:pt x="30" y="116"/>
                  </a:lnTo>
                  <a:lnTo>
                    <a:pt x="36" y="116"/>
                  </a:lnTo>
                  <a:lnTo>
                    <a:pt x="46" y="116"/>
                  </a:lnTo>
                  <a:lnTo>
                    <a:pt x="48" y="116"/>
                  </a:lnTo>
                  <a:lnTo>
                    <a:pt x="54" y="116"/>
                  </a:lnTo>
                  <a:lnTo>
                    <a:pt x="60" y="118"/>
                  </a:lnTo>
                  <a:lnTo>
                    <a:pt x="66" y="118"/>
                  </a:lnTo>
                  <a:lnTo>
                    <a:pt x="72" y="120"/>
                  </a:lnTo>
                  <a:lnTo>
                    <a:pt x="78" y="120"/>
                  </a:lnTo>
                  <a:lnTo>
                    <a:pt x="82" y="120"/>
                  </a:lnTo>
                  <a:lnTo>
                    <a:pt x="90" y="120"/>
                  </a:lnTo>
                  <a:lnTo>
                    <a:pt x="102" y="118"/>
                  </a:lnTo>
                  <a:lnTo>
                    <a:pt x="110" y="114"/>
                  </a:lnTo>
                  <a:lnTo>
                    <a:pt x="114" y="104"/>
                  </a:lnTo>
                  <a:lnTo>
                    <a:pt x="192" y="88"/>
                  </a:lnTo>
                  <a:lnTo>
                    <a:pt x="192" y="64"/>
                  </a:lnTo>
                  <a:lnTo>
                    <a:pt x="190" y="56"/>
                  </a:lnTo>
                  <a:lnTo>
                    <a:pt x="194" y="50"/>
                  </a:lnTo>
                  <a:lnTo>
                    <a:pt x="194" y="46"/>
                  </a:lnTo>
                  <a:lnTo>
                    <a:pt x="190" y="34"/>
                  </a:lnTo>
                  <a:lnTo>
                    <a:pt x="184" y="20"/>
                  </a:lnTo>
                  <a:lnTo>
                    <a:pt x="174" y="10"/>
                  </a:lnTo>
                  <a:lnTo>
                    <a:pt x="160" y="4"/>
                  </a:lnTo>
                  <a:lnTo>
                    <a:pt x="142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2" name="Freeform 290"/>
            <p:cNvSpPr>
              <a:spLocks/>
            </p:cNvSpPr>
            <p:nvPr/>
          </p:nvSpPr>
          <p:spPr bwMode="gray">
            <a:xfrm>
              <a:off x="800929" y="5204184"/>
              <a:ext cx="357363" cy="276415"/>
            </a:xfrm>
            <a:custGeom>
              <a:avLst/>
              <a:gdLst>
                <a:gd name="T0" fmla="*/ 488596310 w 192"/>
                <a:gd name="T1" fmla="*/ 32749685 h 166"/>
                <a:gd name="T2" fmla="*/ 458527599 w 192"/>
                <a:gd name="T3" fmla="*/ 32749685 h 166"/>
                <a:gd name="T4" fmla="*/ 420944619 w 192"/>
                <a:gd name="T5" fmla="*/ 39298895 h 166"/>
                <a:gd name="T6" fmla="*/ 390875909 w 192"/>
                <a:gd name="T7" fmla="*/ 45848106 h 166"/>
                <a:gd name="T8" fmla="*/ 368325345 w 192"/>
                <a:gd name="T9" fmla="*/ 45848106 h 166"/>
                <a:gd name="T10" fmla="*/ 330742365 w 192"/>
                <a:gd name="T11" fmla="*/ 39298895 h 166"/>
                <a:gd name="T12" fmla="*/ 300673655 w 192"/>
                <a:gd name="T13" fmla="*/ 32749685 h 166"/>
                <a:gd name="T14" fmla="*/ 127787233 w 192"/>
                <a:gd name="T15" fmla="*/ 26198658 h 166"/>
                <a:gd name="T16" fmla="*/ 112752848 w 192"/>
                <a:gd name="T17" fmla="*/ 26198658 h 166"/>
                <a:gd name="T18" fmla="*/ 90202284 w 192"/>
                <a:gd name="T19" fmla="*/ 19649448 h 166"/>
                <a:gd name="T20" fmla="*/ 75167929 w 192"/>
                <a:gd name="T21" fmla="*/ 6549212 h 166"/>
                <a:gd name="T22" fmla="*/ 52617350 w 192"/>
                <a:gd name="T23" fmla="*/ 0 h 166"/>
                <a:gd name="T24" fmla="*/ 7516210 w 192"/>
                <a:gd name="T25" fmla="*/ 6549212 h 166"/>
                <a:gd name="T26" fmla="*/ 7516210 w 192"/>
                <a:gd name="T27" fmla="*/ 39298895 h 166"/>
                <a:gd name="T28" fmla="*/ 45101142 w 192"/>
                <a:gd name="T29" fmla="*/ 104798252 h 166"/>
                <a:gd name="T30" fmla="*/ 67651721 w 192"/>
                <a:gd name="T31" fmla="*/ 176845022 h 166"/>
                <a:gd name="T32" fmla="*/ 90202284 w 192"/>
                <a:gd name="T33" fmla="*/ 235795154 h 166"/>
                <a:gd name="T34" fmla="*/ 127787233 w 192"/>
                <a:gd name="T35" fmla="*/ 360241065 h 166"/>
                <a:gd name="T36" fmla="*/ 172888360 w 192"/>
                <a:gd name="T37" fmla="*/ 445389848 h 166"/>
                <a:gd name="T38" fmla="*/ 180404569 w 192"/>
                <a:gd name="T39" fmla="*/ 458488268 h 166"/>
                <a:gd name="T40" fmla="*/ 195438924 w 192"/>
                <a:gd name="T41" fmla="*/ 484688842 h 166"/>
                <a:gd name="T42" fmla="*/ 217989487 w 192"/>
                <a:gd name="T43" fmla="*/ 517438513 h 166"/>
                <a:gd name="T44" fmla="*/ 225505696 w 192"/>
                <a:gd name="T45" fmla="*/ 537087954 h 166"/>
                <a:gd name="T46" fmla="*/ 270606883 w 192"/>
                <a:gd name="T47" fmla="*/ 523987723 h 166"/>
                <a:gd name="T48" fmla="*/ 278123091 w 192"/>
                <a:gd name="T49" fmla="*/ 510887493 h 166"/>
                <a:gd name="T50" fmla="*/ 285641238 w 192"/>
                <a:gd name="T51" fmla="*/ 497789072 h 166"/>
                <a:gd name="T52" fmla="*/ 293157447 w 192"/>
                <a:gd name="T53" fmla="*/ 491238052 h 166"/>
                <a:gd name="T54" fmla="*/ 308191802 w 192"/>
                <a:gd name="T55" fmla="*/ 497789072 h 166"/>
                <a:gd name="T56" fmla="*/ 308191802 w 192"/>
                <a:gd name="T57" fmla="*/ 510887493 h 166"/>
                <a:gd name="T58" fmla="*/ 308191802 w 192"/>
                <a:gd name="T59" fmla="*/ 530536934 h 166"/>
                <a:gd name="T60" fmla="*/ 323224218 w 192"/>
                <a:gd name="T61" fmla="*/ 537087954 h 166"/>
                <a:gd name="T62" fmla="*/ 353292929 w 192"/>
                <a:gd name="T63" fmla="*/ 537087954 h 166"/>
                <a:gd name="T64" fmla="*/ 390875909 w 192"/>
                <a:gd name="T65" fmla="*/ 543637164 h 166"/>
                <a:gd name="T66" fmla="*/ 420944619 w 192"/>
                <a:gd name="T67" fmla="*/ 530536934 h 166"/>
                <a:gd name="T68" fmla="*/ 428460828 w 192"/>
                <a:gd name="T69" fmla="*/ 196494463 h 166"/>
                <a:gd name="T70" fmla="*/ 481078163 w 192"/>
                <a:gd name="T71" fmla="*/ 52399126 h 166"/>
                <a:gd name="T72" fmla="*/ 541213766 w 192"/>
                <a:gd name="T73" fmla="*/ 52399126 h 166"/>
                <a:gd name="T74" fmla="*/ 616381665 w 192"/>
                <a:gd name="T75" fmla="*/ 52399126 h 166"/>
                <a:gd name="T76" fmla="*/ 631416020 w 192"/>
                <a:gd name="T77" fmla="*/ 58948336 h 166"/>
                <a:gd name="T78" fmla="*/ 638932229 w 192"/>
                <a:gd name="T79" fmla="*/ 72048581 h 166"/>
                <a:gd name="T80" fmla="*/ 646450375 w 192"/>
                <a:gd name="T81" fmla="*/ 65497561 h 166"/>
                <a:gd name="T82" fmla="*/ 684033356 w 192"/>
                <a:gd name="T83" fmla="*/ 52399126 h 166"/>
                <a:gd name="T84" fmla="*/ 714102066 w 192"/>
                <a:gd name="T85" fmla="*/ 39298895 h 166"/>
                <a:gd name="T86" fmla="*/ 706583919 w 192"/>
                <a:gd name="T87" fmla="*/ 39298895 h 166"/>
                <a:gd name="T88" fmla="*/ 623899812 w 192"/>
                <a:gd name="T89" fmla="*/ 26198658 h 166"/>
                <a:gd name="T90" fmla="*/ 496112518 w 192"/>
                <a:gd name="T91" fmla="*/ 32749685 h 1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2"/>
                <a:gd name="T139" fmla="*/ 0 h 166"/>
                <a:gd name="T140" fmla="*/ 192 w 192"/>
                <a:gd name="T141" fmla="*/ 166 h 1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2" h="166">
                  <a:moveTo>
                    <a:pt x="132" y="10"/>
                  </a:moveTo>
                  <a:lnTo>
                    <a:pt x="130" y="10"/>
                  </a:lnTo>
                  <a:lnTo>
                    <a:pt x="128" y="10"/>
                  </a:lnTo>
                  <a:lnTo>
                    <a:pt x="122" y="10"/>
                  </a:lnTo>
                  <a:lnTo>
                    <a:pt x="118" y="12"/>
                  </a:lnTo>
                  <a:lnTo>
                    <a:pt x="112" y="12"/>
                  </a:lnTo>
                  <a:lnTo>
                    <a:pt x="106" y="14"/>
                  </a:lnTo>
                  <a:lnTo>
                    <a:pt x="104" y="14"/>
                  </a:lnTo>
                  <a:lnTo>
                    <a:pt x="102" y="14"/>
                  </a:lnTo>
                  <a:lnTo>
                    <a:pt x="98" y="14"/>
                  </a:lnTo>
                  <a:lnTo>
                    <a:pt x="94" y="14"/>
                  </a:lnTo>
                  <a:lnTo>
                    <a:pt x="88" y="12"/>
                  </a:lnTo>
                  <a:lnTo>
                    <a:pt x="84" y="12"/>
                  </a:lnTo>
                  <a:lnTo>
                    <a:pt x="80" y="10"/>
                  </a:lnTo>
                  <a:lnTo>
                    <a:pt x="76" y="8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0" y="8"/>
                  </a:lnTo>
                  <a:lnTo>
                    <a:pt x="26" y="8"/>
                  </a:lnTo>
                  <a:lnTo>
                    <a:pt x="24" y="6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8" y="0"/>
                  </a:lnTo>
                  <a:lnTo>
                    <a:pt x="2" y="2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6" y="20"/>
                  </a:lnTo>
                  <a:lnTo>
                    <a:pt x="12" y="32"/>
                  </a:lnTo>
                  <a:lnTo>
                    <a:pt x="16" y="42"/>
                  </a:lnTo>
                  <a:lnTo>
                    <a:pt x="18" y="54"/>
                  </a:lnTo>
                  <a:lnTo>
                    <a:pt x="20" y="58"/>
                  </a:lnTo>
                  <a:lnTo>
                    <a:pt x="24" y="72"/>
                  </a:lnTo>
                  <a:lnTo>
                    <a:pt x="28" y="90"/>
                  </a:lnTo>
                  <a:lnTo>
                    <a:pt x="34" y="110"/>
                  </a:lnTo>
                  <a:lnTo>
                    <a:pt x="42" y="126"/>
                  </a:lnTo>
                  <a:lnTo>
                    <a:pt x="46" y="136"/>
                  </a:lnTo>
                  <a:lnTo>
                    <a:pt x="48" y="136"/>
                  </a:lnTo>
                  <a:lnTo>
                    <a:pt x="48" y="140"/>
                  </a:lnTo>
                  <a:lnTo>
                    <a:pt x="50" y="144"/>
                  </a:lnTo>
                  <a:lnTo>
                    <a:pt x="52" y="148"/>
                  </a:lnTo>
                  <a:lnTo>
                    <a:pt x="56" y="152"/>
                  </a:lnTo>
                  <a:lnTo>
                    <a:pt x="58" y="158"/>
                  </a:lnTo>
                  <a:lnTo>
                    <a:pt x="60" y="162"/>
                  </a:lnTo>
                  <a:lnTo>
                    <a:pt x="60" y="164"/>
                  </a:lnTo>
                  <a:lnTo>
                    <a:pt x="72" y="160"/>
                  </a:lnTo>
                  <a:lnTo>
                    <a:pt x="74" y="158"/>
                  </a:lnTo>
                  <a:lnTo>
                    <a:pt x="74" y="156"/>
                  </a:lnTo>
                  <a:lnTo>
                    <a:pt x="76" y="154"/>
                  </a:lnTo>
                  <a:lnTo>
                    <a:pt x="76" y="152"/>
                  </a:lnTo>
                  <a:lnTo>
                    <a:pt x="78" y="150"/>
                  </a:lnTo>
                  <a:lnTo>
                    <a:pt x="80" y="152"/>
                  </a:lnTo>
                  <a:lnTo>
                    <a:pt x="82" y="152"/>
                  </a:lnTo>
                  <a:lnTo>
                    <a:pt x="82" y="154"/>
                  </a:lnTo>
                  <a:lnTo>
                    <a:pt x="82" y="156"/>
                  </a:lnTo>
                  <a:lnTo>
                    <a:pt x="82" y="160"/>
                  </a:lnTo>
                  <a:lnTo>
                    <a:pt x="82" y="162"/>
                  </a:lnTo>
                  <a:lnTo>
                    <a:pt x="84" y="164"/>
                  </a:lnTo>
                  <a:lnTo>
                    <a:pt x="86" y="164"/>
                  </a:lnTo>
                  <a:lnTo>
                    <a:pt x="88" y="164"/>
                  </a:lnTo>
                  <a:lnTo>
                    <a:pt x="94" y="164"/>
                  </a:lnTo>
                  <a:lnTo>
                    <a:pt x="98" y="166"/>
                  </a:lnTo>
                  <a:lnTo>
                    <a:pt x="104" y="166"/>
                  </a:lnTo>
                  <a:lnTo>
                    <a:pt x="108" y="164"/>
                  </a:lnTo>
                  <a:lnTo>
                    <a:pt x="112" y="162"/>
                  </a:lnTo>
                  <a:lnTo>
                    <a:pt x="114" y="160"/>
                  </a:lnTo>
                  <a:lnTo>
                    <a:pt x="114" y="60"/>
                  </a:lnTo>
                  <a:lnTo>
                    <a:pt x="128" y="60"/>
                  </a:lnTo>
                  <a:lnTo>
                    <a:pt x="128" y="16"/>
                  </a:lnTo>
                  <a:lnTo>
                    <a:pt x="132" y="16"/>
                  </a:lnTo>
                  <a:lnTo>
                    <a:pt x="144" y="16"/>
                  </a:lnTo>
                  <a:lnTo>
                    <a:pt x="156" y="14"/>
                  </a:lnTo>
                  <a:lnTo>
                    <a:pt x="164" y="16"/>
                  </a:lnTo>
                  <a:lnTo>
                    <a:pt x="168" y="18"/>
                  </a:lnTo>
                  <a:lnTo>
                    <a:pt x="168" y="20"/>
                  </a:lnTo>
                  <a:lnTo>
                    <a:pt x="170" y="22"/>
                  </a:lnTo>
                  <a:lnTo>
                    <a:pt x="172" y="20"/>
                  </a:lnTo>
                  <a:lnTo>
                    <a:pt x="176" y="18"/>
                  </a:lnTo>
                  <a:lnTo>
                    <a:pt x="182" y="16"/>
                  </a:lnTo>
                  <a:lnTo>
                    <a:pt x="186" y="14"/>
                  </a:lnTo>
                  <a:lnTo>
                    <a:pt x="190" y="12"/>
                  </a:lnTo>
                  <a:lnTo>
                    <a:pt x="192" y="12"/>
                  </a:lnTo>
                  <a:lnTo>
                    <a:pt x="188" y="12"/>
                  </a:lnTo>
                  <a:lnTo>
                    <a:pt x="178" y="10"/>
                  </a:lnTo>
                  <a:lnTo>
                    <a:pt x="166" y="8"/>
                  </a:lnTo>
                  <a:lnTo>
                    <a:pt x="156" y="8"/>
                  </a:lnTo>
                  <a:lnTo>
                    <a:pt x="132" y="1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3" name="Freeform 291"/>
            <p:cNvSpPr>
              <a:spLocks/>
            </p:cNvSpPr>
            <p:nvPr/>
          </p:nvSpPr>
          <p:spPr bwMode="gray">
            <a:xfrm>
              <a:off x="1014120" y="5226240"/>
              <a:ext cx="222393" cy="230836"/>
            </a:xfrm>
            <a:custGeom>
              <a:avLst/>
              <a:gdLst>
                <a:gd name="T0" fmla="*/ 368325369 w 120"/>
                <a:gd name="T1" fmla="*/ 157195502 h 138"/>
                <a:gd name="T2" fmla="*/ 368325369 w 120"/>
                <a:gd name="T3" fmla="*/ 144097088 h 138"/>
                <a:gd name="T4" fmla="*/ 360809160 w 120"/>
                <a:gd name="T5" fmla="*/ 124447657 h 138"/>
                <a:gd name="T6" fmla="*/ 338258595 w 120"/>
                <a:gd name="T7" fmla="*/ 104798198 h 138"/>
                <a:gd name="T8" fmla="*/ 330742386 w 120"/>
                <a:gd name="T9" fmla="*/ 91697975 h 138"/>
                <a:gd name="T10" fmla="*/ 315708030 w 120"/>
                <a:gd name="T11" fmla="*/ 72048544 h 138"/>
                <a:gd name="T12" fmla="*/ 300673674 w 120"/>
                <a:gd name="T13" fmla="*/ 32749668 h 138"/>
                <a:gd name="T14" fmla="*/ 293157465 w 120"/>
                <a:gd name="T15" fmla="*/ 0 h 138"/>
                <a:gd name="T16" fmla="*/ 285641257 w 120"/>
                <a:gd name="T17" fmla="*/ 0 h 138"/>
                <a:gd name="T18" fmla="*/ 255572544 w 120"/>
                <a:gd name="T19" fmla="*/ 6549209 h 138"/>
                <a:gd name="T20" fmla="*/ 225505710 w 120"/>
                <a:gd name="T21" fmla="*/ 19649438 h 138"/>
                <a:gd name="T22" fmla="*/ 210471354 w 120"/>
                <a:gd name="T23" fmla="*/ 32749668 h 138"/>
                <a:gd name="T24" fmla="*/ 172888371 w 120"/>
                <a:gd name="T25" fmla="*/ 6549209 h 138"/>
                <a:gd name="T26" fmla="*/ 97718499 w 120"/>
                <a:gd name="T27" fmla="*/ 6549209 h 138"/>
                <a:gd name="T28" fmla="*/ 52617354 w 120"/>
                <a:gd name="T29" fmla="*/ 13100227 h 138"/>
                <a:gd name="T30" fmla="*/ 0 w 120"/>
                <a:gd name="T31" fmla="*/ 157195502 h 138"/>
                <a:gd name="T32" fmla="*/ 7516211 w 120"/>
                <a:gd name="T33" fmla="*/ 334042244 h 138"/>
                <a:gd name="T34" fmla="*/ 22550573 w 120"/>
                <a:gd name="T35" fmla="*/ 340591451 h 138"/>
                <a:gd name="T36" fmla="*/ 45101145 w 120"/>
                <a:gd name="T37" fmla="*/ 366790089 h 138"/>
                <a:gd name="T38" fmla="*/ 45101145 w 120"/>
                <a:gd name="T39" fmla="*/ 412639967 h 138"/>
                <a:gd name="T40" fmla="*/ 37584936 w 120"/>
                <a:gd name="T41" fmla="*/ 419189174 h 138"/>
                <a:gd name="T42" fmla="*/ 30066781 w 120"/>
                <a:gd name="T43" fmla="*/ 438838604 h 138"/>
                <a:gd name="T44" fmla="*/ 45101145 w 120"/>
                <a:gd name="T45" fmla="*/ 451938828 h 138"/>
                <a:gd name="T46" fmla="*/ 75167934 w 120"/>
                <a:gd name="T47" fmla="*/ 445389621 h 138"/>
                <a:gd name="T48" fmla="*/ 120269064 w 120"/>
                <a:gd name="T49" fmla="*/ 425740190 h 138"/>
                <a:gd name="T50" fmla="*/ 150337806 w 120"/>
                <a:gd name="T51" fmla="*/ 406090760 h 138"/>
                <a:gd name="T52" fmla="*/ 157854015 w 120"/>
                <a:gd name="T53" fmla="*/ 386439519 h 138"/>
                <a:gd name="T54" fmla="*/ 165370224 w 120"/>
                <a:gd name="T55" fmla="*/ 366790089 h 138"/>
                <a:gd name="T56" fmla="*/ 172888371 w 120"/>
                <a:gd name="T57" fmla="*/ 360240882 h 138"/>
                <a:gd name="T58" fmla="*/ 195438936 w 120"/>
                <a:gd name="T59" fmla="*/ 353691675 h 138"/>
                <a:gd name="T60" fmla="*/ 225505710 w 120"/>
                <a:gd name="T61" fmla="*/ 360240882 h 138"/>
                <a:gd name="T62" fmla="*/ 240540066 w 120"/>
                <a:gd name="T63" fmla="*/ 373341105 h 138"/>
                <a:gd name="T64" fmla="*/ 263090692 w 120"/>
                <a:gd name="T65" fmla="*/ 379890312 h 138"/>
                <a:gd name="T66" fmla="*/ 278123109 w 120"/>
                <a:gd name="T67" fmla="*/ 373341105 h 138"/>
                <a:gd name="T68" fmla="*/ 285641257 w 120"/>
                <a:gd name="T69" fmla="*/ 347140658 h 138"/>
                <a:gd name="T70" fmla="*/ 308191821 w 120"/>
                <a:gd name="T71" fmla="*/ 320942020 h 138"/>
                <a:gd name="T72" fmla="*/ 338258595 w 120"/>
                <a:gd name="T73" fmla="*/ 294743383 h 138"/>
                <a:gd name="T74" fmla="*/ 353292951 w 120"/>
                <a:gd name="T75" fmla="*/ 288192366 h 138"/>
                <a:gd name="T76" fmla="*/ 390875934 w 120"/>
                <a:gd name="T77" fmla="*/ 275093952 h 138"/>
                <a:gd name="T78" fmla="*/ 405910290 w 120"/>
                <a:gd name="T79" fmla="*/ 261993728 h 138"/>
                <a:gd name="T80" fmla="*/ 420944646 w 120"/>
                <a:gd name="T81" fmla="*/ 255444521 h 138"/>
                <a:gd name="T82" fmla="*/ 443495211 w 120"/>
                <a:gd name="T83" fmla="*/ 235795034 h 138"/>
                <a:gd name="T84" fmla="*/ 451011420 w 120"/>
                <a:gd name="T85" fmla="*/ 222694810 h 138"/>
                <a:gd name="T86" fmla="*/ 435977064 w 120"/>
                <a:gd name="T87" fmla="*/ 203045380 h 138"/>
                <a:gd name="T88" fmla="*/ 420944646 w 120"/>
                <a:gd name="T89" fmla="*/ 196494363 h 138"/>
                <a:gd name="T90" fmla="*/ 413426499 w 120"/>
                <a:gd name="T91" fmla="*/ 196494363 h 138"/>
                <a:gd name="T92" fmla="*/ 398394081 w 120"/>
                <a:gd name="T93" fmla="*/ 183395949 h 138"/>
                <a:gd name="T94" fmla="*/ 383359725 w 120"/>
                <a:gd name="T95" fmla="*/ 157195502 h 13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20"/>
                <a:gd name="T145" fmla="*/ 0 h 138"/>
                <a:gd name="T146" fmla="*/ 120 w 120"/>
                <a:gd name="T147" fmla="*/ 138 h 13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20" h="138">
                  <a:moveTo>
                    <a:pt x="102" y="48"/>
                  </a:moveTo>
                  <a:lnTo>
                    <a:pt x="98" y="48"/>
                  </a:lnTo>
                  <a:lnTo>
                    <a:pt x="100" y="46"/>
                  </a:lnTo>
                  <a:lnTo>
                    <a:pt x="98" y="44"/>
                  </a:lnTo>
                  <a:lnTo>
                    <a:pt x="98" y="40"/>
                  </a:lnTo>
                  <a:lnTo>
                    <a:pt x="96" y="38"/>
                  </a:lnTo>
                  <a:lnTo>
                    <a:pt x="92" y="34"/>
                  </a:lnTo>
                  <a:lnTo>
                    <a:pt x="90" y="32"/>
                  </a:lnTo>
                  <a:lnTo>
                    <a:pt x="90" y="30"/>
                  </a:lnTo>
                  <a:lnTo>
                    <a:pt x="88" y="28"/>
                  </a:lnTo>
                  <a:lnTo>
                    <a:pt x="86" y="26"/>
                  </a:lnTo>
                  <a:lnTo>
                    <a:pt x="84" y="22"/>
                  </a:lnTo>
                  <a:lnTo>
                    <a:pt x="82" y="16"/>
                  </a:lnTo>
                  <a:lnTo>
                    <a:pt x="80" y="10"/>
                  </a:lnTo>
                  <a:lnTo>
                    <a:pt x="80" y="4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8" y="2"/>
                  </a:lnTo>
                  <a:lnTo>
                    <a:pt x="64" y="4"/>
                  </a:lnTo>
                  <a:lnTo>
                    <a:pt x="60" y="6"/>
                  </a:lnTo>
                  <a:lnTo>
                    <a:pt x="56" y="8"/>
                  </a:lnTo>
                  <a:lnTo>
                    <a:pt x="56" y="10"/>
                  </a:lnTo>
                  <a:lnTo>
                    <a:pt x="52" y="4"/>
                  </a:lnTo>
                  <a:lnTo>
                    <a:pt x="46" y="2"/>
                  </a:lnTo>
                  <a:lnTo>
                    <a:pt x="36" y="0"/>
                  </a:lnTo>
                  <a:lnTo>
                    <a:pt x="26" y="2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14" y="46"/>
                  </a:lnTo>
                  <a:lnTo>
                    <a:pt x="0" y="48"/>
                  </a:lnTo>
                  <a:lnTo>
                    <a:pt x="0" y="100"/>
                  </a:lnTo>
                  <a:lnTo>
                    <a:pt x="2" y="102"/>
                  </a:lnTo>
                  <a:lnTo>
                    <a:pt x="4" y="102"/>
                  </a:lnTo>
                  <a:lnTo>
                    <a:pt x="6" y="104"/>
                  </a:lnTo>
                  <a:lnTo>
                    <a:pt x="10" y="108"/>
                  </a:lnTo>
                  <a:lnTo>
                    <a:pt x="12" y="112"/>
                  </a:lnTo>
                  <a:lnTo>
                    <a:pt x="14" y="118"/>
                  </a:lnTo>
                  <a:lnTo>
                    <a:pt x="12" y="126"/>
                  </a:lnTo>
                  <a:lnTo>
                    <a:pt x="10" y="128"/>
                  </a:lnTo>
                  <a:lnTo>
                    <a:pt x="8" y="130"/>
                  </a:lnTo>
                  <a:lnTo>
                    <a:pt x="8" y="134"/>
                  </a:lnTo>
                  <a:lnTo>
                    <a:pt x="10" y="136"/>
                  </a:lnTo>
                  <a:lnTo>
                    <a:pt x="12" y="138"/>
                  </a:lnTo>
                  <a:lnTo>
                    <a:pt x="16" y="138"/>
                  </a:lnTo>
                  <a:lnTo>
                    <a:pt x="20" y="136"/>
                  </a:lnTo>
                  <a:lnTo>
                    <a:pt x="26" y="134"/>
                  </a:lnTo>
                  <a:lnTo>
                    <a:pt x="32" y="130"/>
                  </a:lnTo>
                  <a:lnTo>
                    <a:pt x="38" y="124"/>
                  </a:lnTo>
                  <a:lnTo>
                    <a:pt x="40" y="124"/>
                  </a:lnTo>
                  <a:lnTo>
                    <a:pt x="40" y="122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4" y="112"/>
                  </a:lnTo>
                  <a:lnTo>
                    <a:pt x="46" y="110"/>
                  </a:lnTo>
                  <a:lnTo>
                    <a:pt x="50" y="110"/>
                  </a:lnTo>
                  <a:lnTo>
                    <a:pt x="52" y="108"/>
                  </a:lnTo>
                  <a:lnTo>
                    <a:pt x="56" y="108"/>
                  </a:lnTo>
                  <a:lnTo>
                    <a:pt x="60" y="110"/>
                  </a:lnTo>
                  <a:lnTo>
                    <a:pt x="64" y="114"/>
                  </a:lnTo>
                  <a:lnTo>
                    <a:pt x="68" y="116"/>
                  </a:lnTo>
                  <a:lnTo>
                    <a:pt x="70" y="116"/>
                  </a:lnTo>
                  <a:lnTo>
                    <a:pt x="74" y="116"/>
                  </a:lnTo>
                  <a:lnTo>
                    <a:pt x="74" y="114"/>
                  </a:lnTo>
                  <a:lnTo>
                    <a:pt x="74" y="112"/>
                  </a:lnTo>
                  <a:lnTo>
                    <a:pt x="76" y="106"/>
                  </a:lnTo>
                  <a:lnTo>
                    <a:pt x="80" y="102"/>
                  </a:lnTo>
                  <a:lnTo>
                    <a:pt x="82" y="98"/>
                  </a:lnTo>
                  <a:lnTo>
                    <a:pt x="86" y="94"/>
                  </a:lnTo>
                  <a:lnTo>
                    <a:pt x="90" y="90"/>
                  </a:lnTo>
                  <a:lnTo>
                    <a:pt x="94" y="88"/>
                  </a:lnTo>
                  <a:lnTo>
                    <a:pt x="98" y="86"/>
                  </a:lnTo>
                  <a:lnTo>
                    <a:pt x="104" y="84"/>
                  </a:lnTo>
                  <a:lnTo>
                    <a:pt x="106" y="82"/>
                  </a:lnTo>
                  <a:lnTo>
                    <a:pt x="108" y="80"/>
                  </a:lnTo>
                  <a:lnTo>
                    <a:pt x="110" y="78"/>
                  </a:lnTo>
                  <a:lnTo>
                    <a:pt x="112" y="78"/>
                  </a:lnTo>
                  <a:lnTo>
                    <a:pt x="116" y="76"/>
                  </a:lnTo>
                  <a:lnTo>
                    <a:pt x="118" y="72"/>
                  </a:lnTo>
                  <a:lnTo>
                    <a:pt x="120" y="70"/>
                  </a:lnTo>
                  <a:lnTo>
                    <a:pt x="120" y="68"/>
                  </a:lnTo>
                  <a:lnTo>
                    <a:pt x="120" y="66"/>
                  </a:lnTo>
                  <a:lnTo>
                    <a:pt x="116" y="62"/>
                  </a:lnTo>
                  <a:lnTo>
                    <a:pt x="112" y="60"/>
                  </a:lnTo>
                  <a:lnTo>
                    <a:pt x="110" y="60"/>
                  </a:lnTo>
                  <a:lnTo>
                    <a:pt x="108" y="58"/>
                  </a:lnTo>
                  <a:lnTo>
                    <a:pt x="106" y="56"/>
                  </a:lnTo>
                  <a:lnTo>
                    <a:pt x="104" y="54"/>
                  </a:lnTo>
                  <a:lnTo>
                    <a:pt x="102" y="4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4" name="Freeform 292"/>
            <p:cNvSpPr>
              <a:spLocks/>
            </p:cNvSpPr>
            <p:nvPr/>
          </p:nvSpPr>
          <p:spPr bwMode="gray">
            <a:xfrm>
              <a:off x="1529459" y="4566076"/>
              <a:ext cx="216257" cy="273475"/>
            </a:xfrm>
            <a:custGeom>
              <a:avLst/>
              <a:gdLst>
                <a:gd name="T0" fmla="*/ 15034338 w 116"/>
                <a:gd name="T1" fmla="*/ 537088583 h 164"/>
                <a:gd name="T2" fmla="*/ 105236489 w 116"/>
                <a:gd name="T3" fmla="*/ 484689410 h 164"/>
                <a:gd name="T4" fmla="*/ 120268884 w 116"/>
                <a:gd name="T5" fmla="*/ 471589052 h 164"/>
                <a:gd name="T6" fmla="*/ 142819446 w 116"/>
                <a:gd name="T7" fmla="*/ 445390370 h 164"/>
                <a:gd name="T8" fmla="*/ 187920509 w 116"/>
                <a:gd name="T9" fmla="*/ 412640660 h 164"/>
                <a:gd name="T10" fmla="*/ 233021571 w 116"/>
                <a:gd name="T11" fmla="*/ 366792515 h 164"/>
                <a:gd name="T12" fmla="*/ 270606497 w 116"/>
                <a:gd name="T13" fmla="*/ 320942560 h 164"/>
                <a:gd name="T14" fmla="*/ 308189423 w 116"/>
                <a:gd name="T15" fmla="*/ 275094415 h 164"/>
                <a:gd name="T16" fmla="*/ 345774288 w 116"/>
                <a:gd name="T17" fmla="*/ 216145967 h 164"/>
                <a:gd name="T18" fmla="*/ 375841017 w 116"/>
                <a:gd name="T19" fmla="*/ 163746794 h 164"/>
                <a:gd name="T20" fmla="*/ 398391549 w 116"/>
                <a:gd name="T21" fmla="*/ 117896810 h 164"/>
                <a:gd name="T22" fmla="*/ 405909685 w 116"/>
                <a:gd name="T23" fmla="*/ 104798374 h 164"/>
                <a:gd name="T24" fmla="*/ 435976414 w 116"/>
                <a:gd name="T25" fmla="*/ 58948405 h 164"/>
                <a:gd name="T26" fmla="*/ 435976414 w 116"/>
                <a:gd name="T27" fmla="*/ 0 h 164"/>
                <a:gd name="T28" fmla="*/ 405909685 w 116"/>
                <a:gd name="T29" fmla="*/ 0 h 164"/>
                <a:gd name="T30" fmla="*/ 405909685 w 116"/>
                <a:gd name="T31" fmla="*/ 0 h 164"/>
                <a:gd name="T32" fmla="*/ 398391549 w 116"/>
                <a:gd name="T33" fmla="*/ 6549220 h 164"/>
                <a:gd name="T34" fmla="*/ 383359153 w 116"/>
                <a:gd name="T35" fmla="*/ 6549220 h 164"/>
                <a:gd name="T36" fmla="*/ 368324820 w 116"/>
                <a:gd name="T37" fmla="*/ 13100249 h 164"/>
                <a:gd name="T38" fmla="*/ 345774288 w 116"/>
                <a:gd name="T39" fmla="*/ 13100249 h 164"/>
                <a:gd name="T40" fmla="*/ 300673226 w 116"/>
                <a:gd name="T41" fmla="*/ 19649471 h 164"/>
                <a:gd name="T42" fmla="*/ 248055905 w 116"/>
                <a:gd name="T43" fmla="*/ 26198689 h 164"/>
                <a:gd name="T44" fmla="*/ 202954842 w 116"/>
                <a:gd name="T45" fmla="*/ 32749724 h 164"/>
                <a:gd name="T46" fmla="*/ 187920509 w 116"/>
                <a:gd name="T47" fmla="*/ 32749724 h 164"/>
                <a:gd name="T48" fmla="*/ 105236489 w 116"/>
                <a:gd name="T49" fmla="*/ 45848160 h 164"/>
                <a:gd name="T50" fmla="*/ 105236489 w 116"/>
                <a:gd name="T51" fmla="*/ 45848160 h 164"/>
                <a:gd name="T52" fmla="*/ 97718353 w 116"/>
                <a:gd name="T53" fmla="*/ 39298942 h 164"/>
                <a:gd name="T54" fmla="*/ 90202156 w 116"/>
                <a:gd name="T55" fmla="*/ 39298942 h 164"/>
                <a:gd name="T56" fmla="*/ 75167822 w 116"/>
                <a:gd name="T57" fmla="*/ 32749724 h 164"/>
                <a:gd name="T58" fmla="*/ 52617275 w 116"/>
                <a:gd name="T59" fmla="*/ 65499447 h 164"/>
                <a:gd name="T60" fmla="*/ 60135412 w 116"/>
                <a:gd name="T61" fmla="*/ 72048665 h 164"/>
                <a:gd name="T62" fmla="*/ 52617275 w 116"/>
                <a:gd name="T63" fmla="*/ 91698129 h 164"/>
                <a:gd name="T64" fmla="*/ 90202156 w 116"/>
                <a:gd name="T65" fmla="*/ 111347592 h 164"/>
                <a:gd name="T66" fmla="*/ 210471040 w 116"/>
                <a:gd name="T67" fmla="*/ 170296012 h 164"/>
                <a:gd name="T68" fmla="*/ 263088361 w 116"/>
                <a:gd name="T69" fmla="*/ 176847040 h 164"/>
                <a:gd name="T70" fmla="*/ 150337582 w 116"/>
                <a:gd name="T71" fmla="*/ 314393342 h 164"/>
                <a:gd name="T72" fmla="*/ 90202156 w 116"/>
                <a:gd name="T73" fmla="*/ 334042806 h 164"/>
                <a:gd name="T74" fmla="*/ 82685958 w 116"/>
                <a:gd name="T75" fmla="*/ 353692269 h 164"/>
                <a:gd name="T76" fmla="*/ 22550539 w 116"/>
                <a:gd name="T77" fmla="*/ 353692269 h 164"/>
                <a:gd name="T78" fmla="*/ 0 w 116"/>
                <a:gd name="T79" fmla="*/ 399542224 h 164"/>
                <a:gd name="T80" fmla="*/ 0 w 116"/>
                <a:gd name="T81" fmla="*/ 510889902 h 164"/>
                <a:gd name="T82" fmla="*/ 15034338 w 116"/>
                <a:gd name="T83" fmla="*/ 537088583 h 16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6"/>
                <a:gd name="T127" fmla="*/ 0 h 164"/>
                <a:gd name="T128" fmla="*/ 116 w 116"/>
                <a:gd name="T129" fmla="*/ 164 h 16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6" h="164">
                  <a:moveTo>
                    <a:pt x="4" y="164"/>
                  </a:moveTo>
                  <a:lnTo>
                    <a:pt x="28" y="148"/>
                  </a:lnTo>
                  <a:lnTo>
                    <a:pt x="32" y="144"/>
                  </a:lnTo>
                  <a:lnTo>
                    <a:pt x="38" y="136"/>
                  </a:lnTo>
                  <a:lnTo>
                    <a:pt x="50" y="126"/>
                  </a:lnTo>
                  <a:lnTo>
                    <a:pt x="62" y="112"/>
                  </a:lnTo>
                  <a:lnTo>
                    <a:pt x="72" y="98"/>
                  </a:lnTo>
                  <a:lnTo>
                    <a:pt x="82" y="84"/>
                  </a:lnTo>
                  <a:lnTo>
                    <a:pt x="92" y="66"/>
                  </a:lnTo>
                  <a:lnTo>
                    <a:pt x="100" y="50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16" y="18"/>
                  </a:lnTo>
                  <a:lnTo>
                    <a:pt x="116" y="0"/>
                  </a:lnTo>
                  <a:lnTo>
                    <a:pt x="108" y="0"/>
                  </a:lnTo>
                  <a:lnTo>
                    <a:pt x="106" y="2"/>
                  </a:lnTo>
                  <a:lnTo>
                    <a:pt x="102" y="2"/>
                  </a:lnTo>
                  <a:lnTo>
                    <a:pt x="98" y="4"/>
                  </a:lnTo>
                  <a:lnTo>
                    <a:pt x="92" y="4"/>
                  </a:lnTo>
                  <a:lnTo>
                    <a:pt x="80" y="6"/>
                  </a:lnTo>
                  <a:lnTo>
                    <a:pt x="66" y="8"/>
                  </a:lnTo>
                  <a:lnTo>
                    <a:pt x="54" y="10"/>
                  </a:lnTo>
                  <a:lnTo>
                    <a:pt x="50" y="10"/>
                  </a:lnTo>
                  <a:lnTo>
                    <a:pt x="28" y="14"/>
                  </a:lnTo>
                  <a:lnTo>
                    <a:pt x="26" y="12"/>
                  </a:lnTo>
                  <a:lnTo>
                    <a:pt x="24" y="12"/>
                  </a:lnTo>
                  <a:lnTo>
                    <a:pt x="20" y="10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14" y="28"/>
                  </a:lnTo>
                  <a:lnTo>
                    <a:pt x="24" y="34"/>
                  </a:lnTo>
                  <a:lnTo>
                    <a:pt x="56" y="52"/>
                  </a:lnTo>
                  <a:lnTo>
                    <a:pt x="70" y="54"/>
                  </a:lnTo>
                  <a:lnTo>
                    <a:pt x="40" y="96"/>
                  </a:lnTo>
                  <a:lnTo>
                    <a:pt x="24" y="102"/>
                  </a:lnTo>
                  <a:lnTo>
                    <a:pt x="22" y="108"/>
                  </a:lnTo>
                  <a:lnTo>
                    <a:pt x="6" y="108"/>
                  </a:lnTo>
                  <a:lnTo>
                    <a:pt x="0" y="122"/>
                  </a:lnTo>
                  <a:lnTo>
                    <a:pt x="0" y="156"/>
                  </a:lnTo>
                  <a:lnTo>
                    <a:pt x="4" y="16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5" name="Freeform 293"/>
            <p:cNvSpPr>
              <a:spLocks/>
            </p:cNvSpPr>
            <p:nvPr/>
          </p:nvSpPr>
          <p:spPr bwMode="gray">
            <a:xfrm>
              <a:off x="1343876" y="4726339"/>
              <a:ext cx="196320" cy="207311"/>
            </a:xfrm>
            <a:custGeom>
              <a:avLst/>
              <a:gdLst>
                <a:gd name="T0" fmla="*/ 248056669 w 106"/>
                <a:gd name="T1" fmla="*/ 379892933 h 124"/>
                <a:gd name="T2" fmla="*/ 308192311 w 106"/>
                <a:gd name="T3" fmla="*/ 327493736 h 124"/>
                <a:gd name="T4" fmla="*/ 383360334 w 106"/>
                <a:gd name="T5" fmla="*/ 222695286 h 124"/>
                <a:gd name="T6" fmla="*/ 390878493 w 106"/>
                <a:gd name="T7" fmla="*/ 222695286 h 124"/>
                <a:gd name="T8" fmla="*/ 375844113 w 106"/>
                <a:gd name="T9" fmla="*/ 196496592 h 124"/>
                <a:gd name="T10" fmla="*/ 375844113 w 106"/>
                <a:gd name="T11" fmla="*/ 85148949 h 124"/>
                <a:gd name="T12" fmla="*/ 398394714 w 106"/>
                <a:gd name="T13" fmla="*/ 39298959 h 124"/>
                <a:gd name="T14" fmla="*/ 390878493 w 106"/>
                <a:gd name="T15" fmla="*/ 19649480 h 124"/>
                <a:gd name="T16" fmla="*/ 315708532 w 106"/>
                <a:gd name="T17" fmla="*/ 32749738 h 124"/>
                <a:gd name="T18" fmla="*/ 285641710 w 106"/>
                <a:gd name="T19" fmla="*/ 58948432 h 124"/>
                <a:gd name="T20" fmla="*/ 217989847 w 106"/>
                <a:gd name="T21" fmla="*/ 52399211 h 124"/>
                <a:gd name="T22" fmla="*/ 150338045 w 106"/>
                <a:gd name="T23" fmla="*/ 0 h 124"/>
                <a:gd name="T24" fmla="*/ 97718654 w 106"/>
                <a:gd name="T25" fmla="*/ 0 h 124"/>
                <a:gd name="T26" fmla="*/ 97718654 w 106"/>
                <a:gd name="T27" fmla="*/ 0 h 124"/>
                <a:gd name="T28" fmla="*/ 97718654 w 106"/>
                <a:gd name="T29" fmla="*/ 0 h 124"/>
                <a:gd name="T30" fmla="*/ 90202433 w 106"/>
                <a:gd name="T31" fmla="*/ 6549223 h 124"/>
                <a:gd name="T32" fmla="*/ 82686213 w 106"/>
                <a:gd name="T33" fmla="*/ 13100255 h 124"/>
                <a:gd name="T34" fmla="*/ 60135597 w 106"/>
                <a:gd name="T35" fmla="*/ 13100255 h 124"/>
                <a:gd name="T36" fmla="*/ 30066829 w 106"/>
                <a:gd name="T37" fmla="*/ 19649480 h 124"/>
                <a:gd name="T38" fmla="*/ 37584996 w 106"/>
                <a:gd name="T39" fmla="*/ 39298959 h 124"/>
                <a:gd name="T40" fmla="*/ 52617437 w 106"/>
                <a:gd name="T41" fmla="*/ 130997144 h 124"/>
                <a:gd name="T42" fmla="*/ 0 w 106"/>
                <a:gd name="T43" fmla="*/ 183396340 h 124"/>
                <a:gd name="T44" fmla="*/ 0 w 106"/>
                <a:gd name="T45" fmla="*/ 183396340 h 124"/>
                <a:gd name="T46" fmla="*/ 7516223 w 106"/>
                <a:gd name="T47" fmla="*/ 189945561 h 124"/>
                <a:gd name="T48" fmla="*/ 15034384 w 106"/>
                <a:gd name="T49" fmla="*/ 203045813 h 124"/>
                <a:gd name="T50" fmla="*/ 15034384 w 106"/>
                <a:gd name="T51" fmla="*/ 216146065 h 124"/>
                <a:gd name="T52" fmla="*/ 22550608 w 106"/>
                <a:gd name="T53" fmla="*/ 229244507 h 124"/>
                <a:gd name="T54" fmla="*/ 15034384 w 106"/>
                <a:gd name="T55" fmla="*/ 242344815 h 124"/>
                <a:gd name="T56" fmla="*/ 7516223 w 106"/>
                <a:gd name="T57" fmla="*/ 255445066 h 124"/>
                <a:gd name="T58" fmla="*/ 172888646 w 106"/>
                <a:gd name="T59" fmla="*/ 360243460 h 124"/>
                <a:gd name="T60" fmla="*/ 172888646 w 106"/>
                <a:gd name="T61" fmla="*/ 360243460 h 124"/>
                <a:gd name="T62" fmla="*/ 180404867 w 106"/>
                <a:gd name="T63" fmla="*/ 366792681 h 124"/>
                <a:gd name="T64" fmla="*/ 180404867 w 106"/>
                <a:gd name="T65" fmla="*/ 373341902 h 124"/>
                <a:gd name="T66" fmla="*/ 187921087 w 106"/>
                <a:gd name="T67" fmla="*/ 379892933 h 124"/>
                <a:gd name="T68" fmla="*/ 233024227 w 106"/>
                <a:gd name="T69" fmla="*/ 406091626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06"/>
                <a:gd name="T106" fmla="*/ 0 h 124"/>
                <a:gd name="T107" fmla="*/ 106 w 106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06" h="124">
                  <a:moveTo>
                    <a:pt x="66" y="116"/>
                  </a:moveTo>
                  <a:lnTo>
                    <a:pt x="82" y="100"/>
                  </a:lnTo>
                  <a:lnTo>
                    <a:pt x="102" y="68"/>
                  </a:lnTo>
                  <a:lnTo>
                    <a:pt x="104" y="68"/>
                  </a:lnTo>
                  <a:lnTo>
                    <a:pt x="100" y="60"/>
                  </a:lnTo>
                  <a:lnTo>
                    <a:pt x="100" y="26"/>
                  </a:lnTo>
                  <a:lnTo>
                    <a:pt x="106" y="12"/>
                  </a:lnTo>
                  <a:lnTo>
                    <a:pt x="104" y="6"/>
                  </a:lnTo>
                  <a:lnTo>
                    <a:pt x="84" y="10"/>
                  </a:lnTo>
                  <a:lnTo>
                    <a:pt x="76" y="18"/>
                  </a:lnTo>
                  <a:lnTo>
                    <a:pt x="58" y="16"/>
                  </a:lnTo>
                  <a:lnTo>
                    <a:pt x="40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2" y="4"/>
                  </a:lnTo>
                  <a:lnTo>
                    <a:pt x="16" y="4"/>
                  </a:lnTo>
                  <a:lnTo>
                    <a:pt x="8" y="6"/>
                  </a:lnTo>
                  <a:lnTo>
                    <a:pt x="10" y="12"/>
                  </a:lnTo>
                  <a:lnTo>
                    <a:pt x="14" y="40"/>
                  </a:lnTo>
                  <a:lnTo>
                    <a:pt x="0" y="56"/>
                  </a:lnTo>
                  <a:lnTo>
                    <a:pt x="2" y="58"/>
                  </a:lnTo>
                  <a:lnTo>
                    <a:pt x="4" y="62"/>
                  </a:lnTo>
                  <a:lnTo>
                    <a:pt x="4" y="66"/>
                  </a:lnTo>
                  <a:lnTo>
                    <a:pt x="6" y="70"/>
                  </a:lnTo>
                  <a:lnTo>
                    <a:pt x="4" y="74"/>
                  </a:lnTo>
                  <a:lnTo>
                    <a:pt x="2" y="78"/>
                  </a:lnTo>
                  <a:lnTo>
                    <a:pt x="46" y="110"/>
                  </a:lnTo>
                  <a:lnTo>
                    <a:pt x="48" y="112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62" y="12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6" name="Freeform 294"/>
            <p:cNvSpPr>
              <a:spLocks/>
            </p:cNvSpPr>
            <p:nvPr/>
          </p:nvSpPr>
          <p:spPr bwMode="gray">
            <a:xfrm>
              <a:off x="1236513" y="4736630"/>
              <a:ext cx="133437" cy="126445"/>
            </a:xfrm>
            <a:custGeom>
              <a:avLst/>
              <a:gdLst>
                <a:gd name="T0" fmla="*/ 60135491 w 72"/>
                <a:gd name="T1" fmla="*/ 19649407 h 76"/>
                <a:gd name="T2" fmla="*/ 60135491 w 72"/>
                <a:gd name="T3" fmla="*/ 19649407 h 76"/>
                <a:gd name="T4" fmla="*/ 52617345 w 72"/>
                <a:gd name="T5" fmla="*/ 26198604 h 76"/>
                <a:gd name="T6" fmla="*/ 52617345 w 72"/>
                <a:gd name="T7" fmla="*/ 39298815 h 76"/>
                <a:gd name="T8" fmla="*/ 52617345 w 72"/>
                <a:gd name="T9" fmla="*/ 52399018 h 76"/>
                <a:gd name="T10" fmla="*/ 52617345 w 72"/>
                <a:gd name="T11" fmla="*/ 58948215 h 76"/>
                <a:gd name="T12" fmla="*/ 45101137 w 72"/>
                <a:gd name="T13" fmla="*/ 65497426 h 76"/>
                <a:gd name="T14" fmla="*/ 37584930 w 72"/>
                <a:gd name="T15" fmla="*/ 72048433 h 76"/>
                <a:gd name="T16" fmla="*/ 37584930 w 72"/>
                <a:gd name="T17" fmla="*/ 85146827 h 76"/>
                <a:gd name="T18" fmla="*/ 37584930 w 72"/>
                <a:gd name="T19" fmla="*/ 98247030 h 76"/>
                <a:gd name="T20" fmla="*/ 37584930 w 72"/>
                <a:gd name="T21" fmla="*/ 104796227 h 76"/>
                <a:gd name="T22" fmla="*/ 30066776 w 72"/>
                <a:gd name="T23" fmla="*/ 111347234 h 76"/>
                <a:gd name="T24" fmla="*/ 30066776 w 72"/>
                <a:gd name="T25" fmla="*/ 124447466 h 76"/>
                <a:gd name="T26" fmla="*/ 22550569 w 72"/>
                <a:gd name="T27" fmla="*/ 144096866 h 76"/>
                <a:gd name="T28" fmla="*/ 15034357 w 72"/>
                <a:gd name="T29" fmla="*/ 157195260 h 76"/>
                <a:gd name="T30" fmla="*/ 7516209 w 72"/>
                <a:gd name="T31" fmla="*/ 170295463 h 76"/>
                <a:gd name="T32" fmla="*/ 7516209 w 72"/>
                <a:gd name="T33" fmla="*/ 176844660 h 76"/>
                <a:gd name="T34" fmla="*/ 0 w 72"/>
                <a:gd name="T35" fmla="*/ 189944864 h 76"/>
                <a:gd name="T36" fmla="*/ 0 w 72"/>
                <a:gd name="T37" fmla="*/ 203045067 h 76"/>
                <a:gd name="T38" fmla="*/ 0 w 72"/>
                <a:gd name="T39" fmla="*/ 222694468 h 76"/>
                <a:gd name="T40" fmla="*/ 7516209 w 72"/>
                <a:gd name="T41" fmla="*/ 235792861 h 76"/>
                <a:gd name="T42" fmla="*/ 7516209 w 72"/>
                <a:gd name="T43" fmla="*/ 248893121 h 76"/>
                <a:gd name="T44" fmla="*/ 15034357 w 72"/>
                <a:gd name="T45" fmla="*/ 248893121 h 76"/>
                <a:gd name="T46" fmla="*/ 30066776 w 72"/>
                <a:gd name="T47" fmla="*/ 242343924 h 76"/>
                <a:gd name="T48" fmla="*/ 45101137 w 72"/>
                <a:gd name="T49" fmla="*/ 242343924 h 76"/>
                <a:gd name="T50" fmla="*/ 67651714 w 72"/>
                <a:gd name="T51" fmla="*/ 235792861 h 76"/>
                <a:gd name="T52" fmla="*/ 90202275 w 72"/>
                <a:gd name="T53" fmla="*/ 229243664 h 76"/>
                <a:gd name="T54" fmla="*/ 105236628 w 72"/>
                <a:gd name="T55" fmla="*/ 222694468 h 76"/>
                <a:gd name="T56" fmla="*/ 165370196 w 72"/>
                <a:gd name="T57" fmla="*/ 183395667 h 76"/>
                <a:gd name="T58" fmla="*/ 165370196 w 72"/>
                <a:gd name="T59" fmla="*/ 176844660 h 76"/>
                <a:gd name="T60" fmla="*/ 165370196 w 72"/>
                <a:gd name="T61" fmla="*/ 176844660 h 76"/>
                <a:gd name="T62" fmla="*/ 165370196 w 72"/>
                <a:gd name="T63" fmla="*/ 170295463 h 76"/>
                <a:gd name="T64" fmla="*/ 172888342 w 72"/>
                <a:gd name="T65" fmla="*/ 163746266 h 76"/>
                <a:gd name="T66" fmla="*/ 187920757 w 72"/>
                <a:gd name="T67" fmla="*/ 163746266 h 76"/>
                <a:gd name="T68" fmla="*/ 210471318 w 72"/>
                <a:gd name="T69" fmla="*/ 163746266 h 76"/>
                <a:gd name="T70" fmla="*/ 270606854 w 72"/>
                <a:gd name="T71" fmla="*/ 111347234 h 76"/>
                <a:gd name="T72" fmla="*/ 255572501 w 72"/>
                <a:gd name="T73" fmla="*/ 32749618 h 76"/>
                <a:gd name="T74" fmla="*/ 255572501 w 72"/>
                <a:gd name="T75" fmla="*/ 26198604 h 76"/>
                <a:gd name="T76" fmla="*/ 255572501 w 72"/>
                <a:gd name="T77" fmla="*/ 19649407 h 76"/>
                <a:gd name="T78" fmla="*/ 255572501 w 72"/>
                <a:gd name="T79" fmla="*/ 13100207 h 76"/>
                <a:gd name="T80" fmla="*/ 248056233 w 72"/>
                <a:gd name="T81" fmla="*/ 6549199 h 76"/>
                <a:gd name="T82" fmla="*/ 240540025 w 72"/>
                <a:gd name="T83" fmla="*/ 0 h 76"/>
                <a:gd name="T84" fmla="*/ 240540025 w 72"/>
                <a:gd name="T85" fmla="*/ 0 h 76"/>
                <a:gd name="T86" fmla="*/ 225505672 w 72"/>
                <a:gd name="T87" fmla="*/ 6549199 h 76"/>
                <a:gd name="T88" fmla="*/ 202955111 w 72"/>
                <a:gd name="T89" fmla="*/ 6549199 h 76"/>
                <a:gd name="T90" fmla="*/ 180404549 w 72"/>
                <a:gd name="T91" fmla="*/ 6549199 h 76"/>
                <a:gd name="T92" fmla="*/ 165370196 w 72"/>
                <a:gd name="T93" fmla="*/ 13100207 h 76"/>
                <a:gd name="T94" fmla="*/ 157853988 w 72"/>
                <a:gd name="T95" fmla="*/ 13100207 h 76"/>
                <a:gd name="T96" fmla="*/ 82686067 w 72"/>
                <a:gd name="T97" fmla="*/ 13100207 h 76"/>
                <a:gd name="T98" fmla="*/ 60135491 w 72"/>
                <a:gd name="T99" fmla="*/ 19649407 h 7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2"/>
                <a:gd name="T151" fmla="*/ 0 h 76"/>
                <a:gd name="T152" fmla="*/ 72 w 72"/>
                <a:gd name="T153" fmla="*/ 76 h 7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2" h="76">
                  <a:moveTo>
                    <a:pt x="16" y="6"/>
                  </a:moveTo>
                  <a:lnTo>
                    <a:pt x="16" y="6"/>
                  </a:lnTo>
                  <a:lnTo>
                    <a:pt x="14" y="8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2" y="20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10" y="30"/>
                  </a:lnTo>
                  <a:lnTo>
                    <a:pt x="10" y="32"/>
                  </a:lnTo>
                  <a:lnTo>
                    <a:pt x="8" y="34"/>
                  </a:lnTo>
                  <a:lnTo>
                    <a:pt x="8" y="38"/>
                  </a:lnTo>
                  <a:lnTo>
                    <a:pt x="6" y="44"/>
                  </a:lnTo>
                  <a:lnTo>
                    <a:pt x="4" y="48"/>
                  </a:lnTo>
                  <a:lnTo>
                    <a:pt x="2" y="52"/>
                  </a:lnTo>
                  <a:lnTo>
                    <a:pt x="2" y="54"/>
                  </a:lnTo>
                  <a:lnTo>
                    <a:pt x="0" y="58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2" y="72"/>
                  </a:lnTo>
                  <a:lnTo>
                    <a:pt x="2" y="76"/>
                  </a:lnTo>
                  <a:lnTo>
                    <a:pt x="4" y="76"/>
                  </a:lnTo>
                  <a:lnTo>
                    <a:pt x="8" y="74"/>
                  </a:lnTo>
                  <a:lnTo>
                    <a:pt x="12" y="74"/>
                  </a:lnTo>
                  <a:lnTo>
                    <a:pt x="18" y="72"/>
                  </a:lnTo>
                  <a:lnTo>
                    <a:pt x="24" y="70"/>
                  </a:lnTo>
                  <a:lnTo>
                    <a:pt x="28" y="68"/>
                  </a:lnTo>
                  <a:lnTo>
                    <a:pt x="44" y="56"/>
                  </a:lnTo>
                  <a:lnTo>
                    <a:pt x="44" y="54"/>
                  </a:lnTo>
                  <a:lnTo>
                    <a:pt x="44" y="52"/>
                  </a:lnTo>
                  <a:lnTo>
                    <a:pt x="46" y="50"/>
                  </a:lnTo>
                  <a:lnTo>
                    <a:pt x="50" y="50"/>
                  </a:lnTo>
                  <a:lnTo>
                    <a:pt x="56" y="50"/>
                  </a:lnTo>
                  <a:lnTo>
                    <a:pt x="72" y="34"/>
                  </a:lnTo>
                  <a:lnTo>
                    <a:pt x="68" y="10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4" y="0"/>
                  </a:lnTo>
                  <a:lnTo>
                    <a:pt x="60" y="2"/>
                  </a:lnTo>
                  <a:lnTo>
                    <a:pt x="54" y="2"/>
                  </a:lnTo>
                  <a:lnTo>
                    <a:pt x="48" y="2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22" y="4"/>
                  </a:lnTo>
                  <a:lnTo>
                    <a:pt x="16" y="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7" name="Freeform 295"/>
            <p:cNvSpPr>
              <a:spLocks/>
            </p:cNvSpPr>
            <p:nvPr/>
          </p:nvSpPr>
          <p:spPr bwMode="gray">
            <a:xfrm>
              <a:off x="1333140" y="4439631"/>
              <a:ext cx="329755" cy="317584"/>
            </a:xfrm>
            <a:custGeom>
              <a:avLst/>
              <a:gdLst>
                <a:gd name="T0" fmla="*/ 248056492 w 178"/>
                <a:gd name="T1" fmla="*/ 0 h 190"/>
                <a:gd name="T2" fmla="*/ 233022123 w 178"/>
                <a:gd name="T3" fmla="*/ 13100227 h 190"/>
                <a:gd name="T4" fmla="*/ 210471538 w 178"/>
                <a:gd name="T5" fmla="*/ 32749668 h 190"/>
                <a:gd name="T6" fmla="*/ 195439108 w 178"/>
                <a:gd name="T7" fmla="*/ 39298875 h 190"/>
                <a:gd name="T8" fmla="*/ 172888523 w 178"/>
                <a:gd name="T9" fmla="*/ 58948306 h 190"/>
                <a:gd name="T10" fmla="*/ 150337938 w 178"/>
                <a:gd name="T11" fmla="*/ 85148767 h 190"/>
                <a:gd name="T12" fmla="*/ 135303569 w 178"/>
                <a:gd name="T13" fmla="*/ 98247181 h 190"/>
                <a:gd name="T14" fmla="*/ 112752954 w 178"/>
                <a:gd name="T15" fmla="*/ 163746518 h 190"/>
                <a:gd name="T16" fmla="*/ 90202369 w 178"/>
                <a:gd name="T17" fmla="*/ 203045379 h 190"/>
                <a:gd name="T18" fmla="*/ 45101185 w 178"/>
                <a:gd name="T19" fmla="*/ 248893503 h 190"/>
                <a:gd name="T20" fmla="*/ 22550592 w 178"/>
                <a:gd name="T21" fmla="*/ 281643157 h 190"/>
                <a:gd name="T22" fmla="*/ 15034373 w 178"/>
                <a:gd name="T23" fmla="*/ 294743381 h 190"/>
                <a:gd name="T24" fmla="*/ 15034373 w 178"/>
                <a:gd name="T25" fmla="*/ 340591449 h 190"/>
                <a:gd name="T26" fmla="*/ 15034373 w 178"/>
                <a:gd name="T27" fmla="*/ 366790087 h 190"/>
                <a:gd name="T28" fmla="*/ 0 w 178"/>
                <a:gd name="T29" fmla="*/ 379890310 h 190"/>
                <a:gd name="T30" fmla="*/ 0 w 178"/>
                <a:gd name="T31" fmla="*/ 399539741 h 190"/>
                <a:gd name="T32" fmla="*/ 15034373 w 178"/>
                <a:gd name="T33" fmla="*/ 412639964 h 190"/>
                <a:gd name="T34" fmla="*/ 30066808 w 178"/>
                <a:gd name="T35" fmla="*/ 419189171 h 190"/>
                <a:gd name="T36" fmla="*/ 52617400 w 178"/>
                <a:gd name="T37" fmla="*/ 438838602 h 190"/>
                <a:gd name="T38" fmla="*/ 82686154 w 178"/>
                <a:gd name="T39" fmla="*/ 471588256 h 190"/>
                <a:gd name="T40" fmla="*/ 105236739 w 178"/>
                <a:gd name="T41" fmla="*/ 497787007 h 190"/>
                <a:gd name="T42" fmla="*/ 112752954 w 178"/>
                <a:gd name="T43" fmla="*/ 504338023 h 190"/>
                <a:gd name="T44" fmla="*/ 172888523 w 178"/>
                <a:gd name="T45" fmla="*/ 563286315 h 190"/>
                <a:gd name="T46" fmla="*/ 308192092 w 178"/>
                <a:gd name="T47" fmla="*/ 622234607 h 190"/>
                <a:gd name="T48" fmla="*/ 413428800 w 178"/>
                <a:gd name="T49" fmla="*/ 582935745 h 190"/>
                <a:gd name="T50" fmla="*/ 481080554 w 178"/>
                <a:gd name="T51" fmla="*/ 602585176 h 190"/>
                <a:gd name="T52" fmla="*/ 548732430 w 178"/>
                <a:gd name="T53" fmla="*/ 563286315 h 190"/>
                <a:gd name="T54" fmla="*/ 608866030 w 178"/>
                <a:gd name="T55" fmla="*/ 419189171 h 190"/>
                <a:gd name="T56" fmla="*/ 451011816 w 178"/>
                <a:gd name="T57" fmla="*/ 340591449 h 190"/>
                <a:gd name="T58" fmla="*/ 451011816 w 178"/>
                <a:gd name="T59" fmla="*/ 314392812 h 190"/>
                <a:gd name="T60" fmla="*/ 390878215 w 178"/>
                <a:gd name="T61" fmla="*/ 261993727 h 190"/>
                <a:gd name="T62" fmla="*/ 428461231 w 178"/>
                <a:gd name="T63" fmla="*/ 242344296 h 190"/>
                <a:gd name="T64" fmla="*/ 443495600 w 178"/>
                <a:gd name="T65" fmla="*/ 222694809 h 190"/>
                <a:gd name="T66" fmla="*/ 443495600 w 178"/>
                <a:gd name="T67" fmla="*/ 216143793 h 190"/>
                <a:gd name="T68" fmla="*/ 428461231 w 178"/>
                <a:gd name="T69" fmla="*/ 196494362 h 190"/>
                <a:gd name="T70" fmla="*/ 390878215 w 178"/>
                <a:gd name="T71" fmla="*/ 163746518 h 190"/>
                <a:gd name="T72" fmla="*/ 360809477 w 178"/>
                <a:gd name="T73" fmla="*/ 137546070 h 190"/>
                <a:gd name="T74" fmla="*/ 338258892 w 178"/>
                <a:gd name="T75" fmla="*/ 124447656 h 190"/>
                <a:gd name="T76" fmla="*/ 308192092 w 178"/>
                <a:gd name="T77" fmla="*/ 98247181 h 190"/>
                <a:gd name="T78" fmla="*/ 285641507 w 178"/>
                <a:gd name="T79" fmla="*/ 65497527 h 190"/>
                <a:gd name="T80" fmla="*/ 270607138 w 178"/>
                <a:gd name="T81" fmla="*/ 45848082 h 190"/>
                <a:gd name="T82" fmla="*/ 263090922 w 178"/>
                <a:gd name="T83" fmla="*/ 32749668 h 190"/>
                <a:gd name="T84" fmla="*/ 248056492 w 178"/>
                <a:gd name="T85" fmla="*/ 0 h 19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78"/>
                <a:gd name="T130" fmla="*/ 0 h 190"/>
                <a:gd name="T131" fmla="*/ 178 w 178"/>
                <a:gd name="T132" fmla="*/ 190 h 19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78" h="190">
                  <a:moveTo>
                    <a:pt x="66" y="0"/>
                  </a:moveTo>
                  <a:lnTo>
                    <a:pt x="66" y="0"/>
                  </a:lnTo>
                  <a:lnTo>
                    <a:pt x="64" y="2"/>
                  </a:lnTo>
                  <a:lnTo>
                    <a:pt x="62" y="4"/>
                  </a:lnTo>
                  <a:lnTo>
                    <a:pt x="58" y="8"/>
                  </a:lnTo>
                  <a:lnTo>
                    <a:pt x="56" y="10"/>
                  </a:lnTo>
                  <a:lnTo>
                    <a:pt x="54" y="10"/>
                  </a:lnTo>
                  <a:lnTo>
                    <a:pt x="52" y="12"/>
                  </a:lnTo>
                  <a:lnTo>
                    <a:pt x="48" y="14"/>
                  </a:lnTo>
                  <a:lnTo>
                    <a:pt x="46" y="18"/>
                  </a:lnTo>
                  <a:lnTo>
                    <a:pt x="42" y="22"/>
                  </a:lnTo>
                  <a:lnTo>
                    <a:pt x="40" y="26"/>
                  </a:lnTo>
                  <a:lnTo>
                    <a:pt x="38" y="28"/>
                  </a:lnTo>
                  <a:lnTo>
                    <a:pt x="36" y="30"/>
                  </a:lnTo>
                  <a:lnTo>
                    <a:pt x="34" y="40"/>
                  </a:lnTo>
                  <a:lnTo>
                    <a:pt x="30" y="50"/>
                  </a:lnTo>
                  <a:lnTo>
                    <a:pt x="26" y="60"/>
                  </a:lnTo>
                  <a:lnTo>
                    <a:pt x="24" y="62"/>
                  </a:lnTo>
                  <a:lnTo>
                    <a:pt x="16" y="68"/>
                  </a:lnTo>
                  <a:lnTo>
                    <a:pt x="12" y="76"/>
                  </a:lnTo>
                  <a:lnTo>
                    <a:pt x="8" y="82"/>
                  </a:lnTo>
                  <a:lnTo>
                    <a:pt x="6" y="86"/>
                  </a:lnTo>
                  <a:lnTo>
                    <a:pt x="4" y="90"/>
                  </a:lnTo>
                  <a:lnTo>
                    <a:pt x="4" y="98"/>
                  </a:lnTo>
                  <a:lnTo>
                    <a:pt x="4" y="104"/>
                  </a:lnTo>
                  <a:lnTo>
                    <a:pt x="4" y="108"/>
                  </a:lnTo>
                  <a:lnTo>
                    <a:pt x="4" y="112"/>
                  </a:lnTo>
                  <a:lnTo>
                    <a:pt x="4" y="114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2" y="124"/>
                  </a:lnTo>
                  <a:lnTo>
                    <a:pt x="4" y="126"/>
                  </a:lnTo>
                  <a:lnTo>
                    <a:pt x="6" y="126"/>
                  </a:lnTo>
                  <a:lnTo>
                    <a:pt x="8" y="128"/>
                  </a:lnTo>
                  <a:lnTo>
                    <a:pt x="10" y="130"/>
                  </a:lnTo>
                  <a:lnTo>
                    <a:pt x="14" y="134"/>
                  </a:lnTo>
                  <a:lnTo>
                    <a:pt x="18" y="140"/>
                  </a:lnTo>
                  <a:lnTo>
                    <a:pt x="22" y="144"/>
                  </a:lnTo>
                  <a:lnTo>
                    <a:pt x="24" y="148"/>
                  </a:lnTo>
                  <a:lnTo>
                    <a:pt x="28" y="152"/>
                  </a:lnTo>
                  <a:lnTo>
                    <a:pt x="28" y="154"/>
                  </a:lnTo>
                  <a:lnTo>
                    <a:pt x="30" y="154"/>
                  </a:lnTo>
                  <a:lnTo>
                    <a:pt x="32" y="172"/>
                  </a:lnTo>
                  <a:lnTo>
                    <a:pt x="46" y="172"/>
                  </a:lnTo>
                  <a:lnTo>
                    <a:pt x="64" y="188"/>
                  </a:lnTo>
                  <a:lnTo>
                    <a:pt x="82" y="190"/>
                  </a:lnTo>
                  <a:lnTo>
                    <a:pt x="90" y="182"/>
                  </a:lnTo>
                  <a:lnTo>
                    <a:pt x="110" y="178"/>
                  </a:lnTo>
                  <a:lnTo>
                    <a:pt x="112" y="184"/>
                  </a:lnTo>
                  <a:lnTo>
                    <a:pt x="128" y="184"/>
                  </a:lnTo>
                  <a:lnTo>
                    <a:pt x="130" y="178"/>
                  </a:lnTo>
                  <a:lnTo>
                    <a:pt x="146" y="172"/>
                  </a:lnTo>
                  <a:lnTo>
                    <a:pt x="178" y="130"/>
                  </a:lnTo>
                  <a:lnTo>
                    <a:pt x="162" y="128"/>
                  </a:lnTo>
                  <a:lnTo>
                    <a:pt x="130" y="110"/>
                  </a:lnTo>
                  <a:lnTo>
                    <a:pt x="120" y="104"/>
                  </a:lnTo>
                  <a:lnTo>
                    <a:pt x="122" y="98"/>
                  </a:lnTo>
                  <a:lnTo>
                    <a:pt x="120" y="96"/>
                  </a:lnTo>
                  <a:lnTo>
                    <a:pt x="106" y="92"/>
                  </a:lnTo>
                  <a:lnTo>
                    <a:pt x="104" y="80"/>
                  </a:lnTo>
                  <a:lnTo>
                    <a:pt x="112" y="72"/>
                  </a:lnTo>
                  <a:lnTo>
                    <a:pt x="114" y="74"/>
                  </a:lnTo>
                  <a:lnTo>
                    <a:pt x="118" y="70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6" y="64"/>
                  </a:lnTo>
                  <a:lnTo>
                    <a:pt x="114" y="60"/>
                  </a:lnTo>
                  <a:lnTo>
                    <a:pt x="110" y="56"/>
                  </a:lnTo>
                  <a:lnTo>
                    <a:pt x="104" y="50"/>
                  </a:lnTo>
                  <a:lnTo>
                    <a:pt x="96" y="44"/>
                  </a:lnTo>
                  <a:lnTo>
                    <a:pt x="96" y="42"/>
                  </a:lnTo>
                  <a:lnTo>
                    <a:pt x="94" y="40"/>
                  </a:lnTo>
                  <a:lnTo>
                    <a:pt x="90" y="38"/>
                  </a:lnTo>
                  <a:lnTo>
                    <a:pt x="86" y="34"/>
                  </a:lnTo>
                  <a:lnTo>
                    <a:pt x="82" y="30"/>
                  </a:lnTo>
                  <a:lnTo>
                    <a:pt x="78" y="26"/>
                  </a:lnTo>
                  <a:lnTo>
                    <a:pt x="76" y="20"/>
                  </a:lnTo>
                  <a:lnTo>
                    <a:pt x="74" y="16"/>
                  </a:lnTo>
                  <a:lnTo>
                    <a:pt x="72" y="14"/>
                  </a:lnTo>
                  <a:lnTo>
                    <a:pt x="72" y="12"/>
                  </a:lnTo>
                  <a:lnTo>
                    <a:pt x="70" y="10"/>
                  </a:lnTo>
                  <a:lnTo>
                    <a:pt x="70" y="6"/>
                  </a:lnTo>
                  <a:lnTo>
                    <a:pt x="6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8" name="Freeform 296"/>
            <p:cNvSpPr>
              <a:spLocks/>
            </p:cNvSpPr>
            <p:nvPr/>
          </p:nvSpPr>
          <p:spPr bwMode="gray">
            <a:xfrm>
              <a:off x="1241115" y="4852785"/>
              <a:ext cx="38344" cy="44108"/>
            </a:xfrm>
            <a:custGeom>
              <a:avLst/>
              <a:gdLst>
                <a:gd name="T0" fmla="*/ 0 w 22"/>
                <a:gd name="T1" fmla="*/ 19649640 h 26"/>
                <a:gd name="T2" fmla="*/ 67652248 w 22"/>
                <a:gd name="T3" fmla="*/ 0 h 26"/>
                <a:gd name="T4" fmla="*/ 75170453 w 22"/>
                <a:gd name="T5" fmla="*/ 0 h 26"/>
                <a:gd name="T6" fmla="*/ 75170453 w 22"/>
                <a:gd name="T7" fmla="*/ 6549276 h 26"/>
                <a:gd name="T8" fmla="*/ 82686720 w 22"/>
                <a:gd name="T9" fmla="*/ 13100362 h 26"/>
                <a:gd name="T10" fmla="*/ 82686720 w 22"/>
                <a:gd name="T11" fmla="*/ 19649640 h 26"/>
                <a:gd name="T12" fmla="*/ 82686720 w 22"/>
                <a:gd name="T13" fmla="*/ 19649640 h 26"/>
                <a:gd name="T14" fmla="*/ 82686720 w 22"/>
                <a:gd name="T15" fmla="*/ 26200725 h 26"/>
                <a:gd name="T16" fmla="*/ 82686720 w 22"/>
                <a:gd name="T17" fmla="*/ 39299281 h 26"/>
                <a:gd name="T18" fmla="*/ 82686720 w 22"/>
                <a:gd name="T19" fmla="*/ 52399640 h 26"/>
                <a:gd name="T20" fmla="*/ 82686720 w 22"/>
                <a:gd name="T21" fmla="*/ 65500012 h 26"/>
                <a:gd name="T22" fmla="*/ 67652248 w 22"/>
                <a:gd name="T23" fmla="*/ 72049287 h 26"/>
                <a:gd name="T24" fmla="*/ 67652248 w 22"/>
                <a:gd name="T25" fmla="*/ 72049287 h 26"/>
                <a:gd name="T26" fmla="*/ 60135966 w 22"/>
                <a:gd name="T27" fmla="*/ 72049287 h 26"/>
                <a:gd name="T28" fmla="*/ 45101493 w 22"/>
                <a:gd name="T29" fmla="*/ 78600371 h 26"/>
                <a:gd name="T30" fmla="*/ 45101493 w 22"/>
                <a:gd name="T31" fmla="*/ 85149646 h 26"/>
                <a:gd name="T32" fmla="*/ 45101493 w 22"/>
                <a:gd name="T33" fmla="*/ 85149646 h 26"/>
                <a:gd name="T34" fmla="*/ 37585227 w 22"/>
                <a:gd name="T35" fmla="*/ 85149646 h 26"/>
                <a:gd name="T36" fmla="*/ 30067013 w 22"/>
                <a:gd name="T37" fmla="*/ 85149646 h 26"/>
                <a:gd name="T38" fmla="*/ 7516269 w 22"/>
                <a:gd name="T39" fmla="*/ 78600371 h 26"/>
                <a:gd name="T40" fmla="*/ 7516269 w 22"/>
                <a:gd name="T41" fmla="*/ 78600371 h 26"/>
                <a:gd name="T42" fmla="*/ 7516269 w 22"/>
                <a:gd name="T43" fmla="*/ 72049287 h 26"/>
                <a:gd name="T44" fmla="*/ 0 w 22"/>
                <a:gd name="T45" fmla="*/ 58948914 h 26"/>
                <a:gd name="T46" fmla="*/ 0 w 22"/>
                <a:gd name="T47" fmla="*/ 45850365 h 26"/>
                <a:gd name="T48" fmla="*/ 0 w 22"/>
                <a:gd name="T49" fmla="*/ 32750006 h 26"/>
                <a:gd name="T50" fmla="*/ 0 w 22"/>
                <a:gd name="T51" fmla="*/ 19649640 h 2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"/>
                <a:gd name="T79" fmla="*/ 0 h 26"/>
                <a:gd name="T80" fmla="*/ 22 w 22"/>
                <a:gd name="T81" fmla="*/ 26 h 2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" h="26">
                  <a:moveTo>
                    <a:pt x="0" y="6"/>
                  </a:moveTo>
                  <a:lnTo>
                    <a:pt x="18" y="0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2" y="4"/>
                  </a:lnTo>
                  <a:lnTo>
                    <a:pt x="22" y="6"/>
                  </a:lnTo>
                  <a:lnTo>
                    <a:pt x="22" y="8"/>
                  </a:lnTo>
                  <a:lnTo>
                    <a:pt x="22" y="12"/>
                  </a:lnTo>
                  <a:lnTo>
                    <a:pt x="22" y="16"/>
                  </a:lnTo>
                  <a:lnTo>
                    <a:pt x="22" y="20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6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39" name="Freeform 297"/>
            <p:cNvSpPr>
              <a:spLocks/>
            </p:cNvSpPr>
            <p:nvPr/>
          </p:nvSpPr>
          <p:spPr bwMode="gray">
            <a:xfrm>
              <a:off x="1244182" y="4883660"/>
              <a:ext cx="42945" cy="52930"/>
            </a:xfrm>
            <a:custGeom>
              <a:avLst/>
              <a:gdLst>
                <a:gd name="T0" fmla="*/ 67651721 w 24"/>
                <a:gd name="T1" fmla="*/ 0 h 32"/>
                <a:gd name="T2" fmla="*/ 67651721 w 24"/>
                <a:gd name="T3" fmla="*/ 6549258 h 32"/>
                <a:gd name="T4" fmla="*/ 60135497 w 24"/>
                <a:gd name="T5" fmla="*/ 6549258 h 32"/>
                <a:gd name="T6" fmla="*/ 45101142 w 24"/>
                <a:gd name="T7" fmla="*/ 19649585 h 32"/>
                <a:gd name="T8" fmla="*/ 45101142 w 24"/>
                <a:gd name="T9" fmla="*/ 19649585 h 32"/>
                <a:gd name="T10" fmla="*/ 45101142 w 24"/>
                <a:gd name="T11" fmla="*/ 19649585 h 32"/>
                <a:gd name="T12" fmla="*/ 37584934 w 24"/>
                <a:gd name="T13" fmla="*/ 19649585 h 32"/>
                <a:gd name="T14" fmla="*/ 37584934 w 24"/>
                <a:gd name="T15" fmla="*/ 26200650 h 32"/>
                <a:gd name="T16" fmla="*/ 30066779 w 24"/>
                <a:gd name="T17" fmla="*/ 26200650 h 32"/>
                <a:gd name="T18" fmla="*/ 22550571 w 24"/>
                <a:gd name="T19" fmla="*/ 26200650 h 32"/>
                <a:gd name="T20" fmla="*/ 7516210 w 24"/>
                <a:gd name="T21" fmla="*/ 19649585 h 32"/>
                <a:gd name="T22" fmla="*/ 0 w 24"/>
                <a:gd name="T23" fmla="*/ 19649585 h 32"/>
                <a:gd name="T24" fmla="*/ 30066779 w 24"/>
                <a:gd name="T25" fmla="*/ 104798981 h 32"/>
                <a:gd name="T26" fmla="*/ 30066779 w 24"/>
                <a:gd name="T27" fmla="*/ 104798981 h 32"/>
                <a:gd name="T28" fmla="*/ 37584934 w 24"/>
                <a:gd name="T29" fmla="*/ 98249725 h 32"/>
                <a:gd name="T30" fmla="*/ 52617350 w 24"/>
                <a:gd name="T31" fmla="*/ 91698660 h 32"/>
                <a:gd name="T32" fmla="*/ 60135497 w 24"/>
                <a:gd name="T33" fmla="*/ 78598338 h 32"/>
                <a:gd name="T34" fmla="*/ 75167929 w 24"/>
                <a:gd name="T35" fmla="*/ 65499826 h 32"/>
                <a:gd name="T36" fmla="*/ 82686076 w 24"/>
                <a:gd name="T37" fmla="*/ 52399491 h 32"/>
                <a:gd name="T38" fmla="*/ 90202284 w 24"/>
                <a:gd name="T39" fmla="*/ 39299169 h 32"/>
                <a:gd name="T40" fmla="*/ 90202284 w 24"/>
                <a:gd name="T41" fmla="*/ 32749913 h 32"/>
                <a:gd name="T42" fmla="*/ 82686076 w 24"/>
                <a:gd name="T43" fmla="*/ 26200650 h 32"/>
                <a:gd name="T44" fmla="*/ 75167929 w 24"/>
                <a:gd name="T45" fmla="*/ 19649585 h 32"/>
                <a:gd name="T46" fmla="*/ 75167929 w 24"/>
                <a:gd name="T47" fmla="*/ 13100325 h 32"/>
                <a:gd name="T48" fmla="*/ 67651721 w 24"/>
                <a:gd name="T49" fmla="*/ 0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4"/>
                <a:gd name="T76" fmla="*/ 0 h 32"/>
                <a:gd name="T77" fmla="*/ 24 w 24"/>
                <a:gd name="T78" fmla="*/ 32 h 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4" h="32">
                  <a:moveTo>
                    <a:pt x="18" y="0"/>
                  </a:moveTo>
                  <a:lnTo>
                    <a:pt x="18" y="2"/>
                  </a:lnTo>
                  <a:lnTo>
                    <a:pt x="16" y="2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10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2" y="6"/>
                  </a:lnTo>
                  <a:lnTo>
                    <a:pt x="0" y="6"/>
                  </a:lnTo>
                  <a:lnTo>
                    <a:pt x="8" y="32"/>
                  </a:lnTo>
                  <a:lnTo>
                    <a:pt x="10" y="30"/>
                  </a:lnTo>
                  <a:lnTo>
                    <a:pt x="14" y="28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18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0" name="Freeform 298"/>
            <p:cNvSpPr>
              <a:spLocks/>
            </p:cNvSpPr>
            <p:nvPr/>
          </p:nvSpPr>
          <p:spPr bwMode="gray">
            <a:xfrm>
              <a:off x="1257985" y="4849844"/>
              <a:ext cx="234663" cy="236717"/>
            </a:xfrm>
            <a:custGeom>
              <a:avLst/>
              <a:gdLst>
                <a:gd name="T0" fmla="*/ 150337808 w 126"/>
                <a:gd name="T1" fmla="*/ 13100243 h 142"/>
                <a:gd name="T2" fmla="*/ 150337808 w 126"/>
                <a:gd name="T3" fmla="*/ 19649461 h 142"/>
                <a:gd name="T4" fmla="*/ 142819661 w 126"/>
                <a:gd name="T5" fmla="*/ 39298922 h 142"/>
                <a:gd name="T6" fmla="*/ 120269065 w 126"/>
                <a:gd name="T7" fmla="*/ 58948377 h 142"/>
                <a:gd name="T8" fmla="*/ 105236647 w 126"/>
                <a:gd name="T9" fmla="*/ 58948377 h 142"/>
                <a:gd name="T10" fmla="*/ 82686082 w 126"/>
                <a:gd name="T11" fmla="*/ 39298922 h 142"/>
                <a:gd name="T12" fmla="*/ 67651726 w 126"/>
                <a:gd name="T13" fmla="*/ 19649461 h 142"/>
                <a:gd name="T14" fmla="*/ 37584937 w 126"/>
                <a:gd name="T15" fmla="*/ 6549217 h 142"/>
                <a:gd name="T16" fmla="*/ 37584937 w 126"/>
                <a:gd name="T17" fmla="*/ 19649461 h 142"/>
                <a:gd name="T18" fmla="*/ 45101146 w 126"/>
                <a:gd name="T19" fmla="*/ 45848137 h 142"/>
                <a:gd name="T20" fmla="*/ 52617354 w 126"/>
                <a:gd name="T21" fmla="*/ 52399162 h 142"/>
                <a:gd name="T22" fmla="*/ 45101146 w 126"/>
                <a:gd name="T23" fmla="*/ 72048630 h 142"/>
                <a:gd name="T24" fmla="*/ 45101146 w 126"/>
                <a:gd name="T25" fmla="*/ 85148869 h 142"/>
                <a:gd name="T26" fmla="*/ 60135502 w 126"/>
                <a:gd name="T27" fmla="*/ 104798324 h 142"/>
                <a:gd name="T28" fmla="*/ 60135502 w 126"/>
                <a:gd name="T29" fmla="*/ 111347538 h 142"/>
                <a:gd name="T30" fmla="*/ 52617354 w 126"/>
                <a:gd name="T31" fmla="*/ 124447806 h 142"/>
                <a:gd name="T32" fmla="*/ 22550573 w 126"/>
                <a:gd name="T33" fmla="*/ 157195690 h 142"/>
                <a:gd name="T34" fmla="*/ 37584937 w 126"/>
                <a:gd name="T35" fmla="*/ 340591859 h 142"/>
                <a:gd name="T36" fmla="*/ 52617354 w 126"/>
                <a:gd name="T37" fmla="*/ 340591859 h 142"/>
                <a:gd name="T38" fmla="*/ 82686082 w 126"/>
                <a:gd name="T39" fmla="*/ 347142883 h 142"/>
                <a:gd name="T40" fmla="*/ 112752856 w 126"/>
                <a:gd name="T41" fmla="*/ 353692098 h 142"/>
                <a:gd name="T42" fmla="*/ 127787243 w 126"/>
                <a:gd name="T43" fmla="*/ 353692098 h 142"/>
                <a:gd name="T44" fmla="*/ 150337808 w 126"/>
                <a:gd name="T45" fmla="*/ 353692098 h 142"/>
                <a:gd name="T46" fmla="*/ 180404582 w 126"/>
                <a:gd name="T47" fmla="*/ 353692098 h 142"/>
                <a:gd name="T48" fmla="*/ 210471356 w 126"/>
                <a:gd name="T49" fmla="*/ 379890767 h 142"/>
                <a:gd name="T50" fmla="*/ 225505713 w 126"/>
                <a:gd name="T51" fmla="*/ 412640460 h 142"/>
                <a:gd name="T52" fmla="*/ 233021921 w 126"/>
                <a:gd name="T53" fmla="*/ 432289915 h 142"/>
                <a:gd name="T54" fmla="*/ 255572547 w 126"/>
                <a:gd name="T55" fmla="*/ 465039608 h 142"/>
                <a:gd name="T56" fmla="*/ 315708034 w 126"/>
                <a:gd name="T57" fmla="*/ 458490393 h 142"/>
                <a:gd name="T58" fmla="*/ 398394086 w 126"/>
                <a:gd name="T59" fmla="*/ 465039608 h 142"/>
                <a:gd name="T60" fmla="*/ 413426504 w 126"/>
                <a:gd name="T61" fmla="*/ 353692098 h 142"/>
                <a:gd name="T62" fmla="*/ 398394086 w 126"/>
                <a:gd name="T63" fmla="*/ 294743735 h 142"/>
                <a:gd name="T64" fmla="*/ 383359730 w 126"/>
                <a:gd name="T65" fmla="*/ 275094281 h 142"/>
                <a:gd name="T66" fmla="*/ 375843521 w 126"/>
                <a:gd name="T67" fmla="*/ 248893803 h 142"/>
                <a:gd name="T68" fmla="*/ 413426504 w 126"/>
                <a:gd name="T69" fmla="*/ 163746714 h 142"/>
                <a:gd name="T70" fmla="*/ 360809164 w 126"/>
                <a:gd name="T71" fmla="*/ 137546236 h 142"/>
                <a:gd name="T72" fmla="*/ 353292956 w 126"/>
                <a:gd name="T73" fmla="*/ 124447806 h 142"/>
                <a:gd name="T74" fmla="*/ 180404582 w 126"/>
                <a:gd name="T75" fmla="*/ 13100243 h 14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26"/>
                <a:gd name="T115" fmla="*/ 0 h 142"/>
                <a:gd name="T116" fmla="*/ 126 w 126"/>
                <a:gd name="T117" fmla="*/ 142 h 14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26" h="142">
                  <a:moveTo>
                    <a:pt x="48" y="4"/>
                  </a:moveTo>
                  <a:lnTo>
                    <a:pt x="40" y="4"/>
                  </a:lnTo>
                  <a:lnTo>
                    <a:pt x="40" y="6"/>
                  </a:lnTo>
                  <a:lnTo>
                    <a:pt x="38" y="10"/>
                  </a:lnTo>
                  <a:lnTo>
                    <a:pt x="38" y="12"/>
                  </a:lnTo>
                  <a:lnTo>
                    <a:pt x="36" y="16"/>
                  </a:lnTo>
                  <a:lnTo>
                    <a:pt x="32" y="18"/>
                  </a:lnTo>
                  <a:lnTo>
                    <a:pt x="28" y="18"/>
                  </a:lnTo>
                  <a:lnTo>
                    <a:pt x="24" y="16"/>
                  </a:lnTo>
                  <a:lnTo>
                    <a:pt x="22" y="12"/>
                  </a:lnTo>
                  <a:lnTo>
                    <a:pt x="20" y="10"/>
                  </a:lnTo>
                  <a:lnTo>
                    <a:pt x="18" y="6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12" y="22"/>
                  </a:lnTo>
                  <a:lnTo>
                    <a:pt x="12" y="26"/>
                  </a:lnTo>
                  <a:lnTo>
                    <a:pt x="14" y="28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4" y="38"/>
                  </a:lnTo>
                  <a:lnTo>
                    <a:pt x="10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0" y="104"/>
                  </a:lnTo>
                  <a:lnTo>
                    <a:pt x="14" y="104"/>
                  </a:lnTo>
                  <a:lnTo>
                    <a:pt x="16" y="106"/>
                  </a:lnTo>
                  <a:lnTo>
                    <a:pt x="22" y="106"/>
                  </a:lnTo>
                  <a:lnTo>
                    <a:pt x="26" y="108"/>
                  </a:lnTo>
                  <a:lnTo>
                    <a:pt x="30" y="108"/>
                  </a:lnTo>
                  <a:lnTo>
                    <a:pt x="34" y="108"/>
                  </a:lnTo>
                  <a:lnTo>
                    <a:pt x="36" y="108"/>
                  </a:lnTo>
                  <a:lnTo>
                    <a:pt x="40" y="108"/>
                  </a:lnTo>
                  <a:lnTo>
                    <a:pt x="42" y="108"/>
                  </a:lnTo>
                  <a:lnTo>
                    <a:pt x="48" y="108"/>
                  </a:lnTo>
                  <a:lnTo>
                    <a:pt x="52" y="112"/>
                  </a:lnTo>
                  <a:lnTo>
                    <a:pt x="56" y="116"/>
                  </a:lnTo>
                  <a:lnTo>
                    <a:pt x="60" y="124"/>
                  </a:lnTo>
                  <a:lnTo>
                    <a:pt x="60" y="126"/>
                  </a:lnTo>
                  <a:lnTo>
                    <a:pt x="62" y="128"/>
                  </a:lnTo>
                  <a:lnTo>
                    <a:pt x="62" y="132"/>
                  </a:lnTo>
                  <a:lnTo>
                    <a:pt x="64" y="138"/>
                  </a:lnTo>
                  <a:lnTo>
                    <a:pt x="68" y="142"/>
                  </a:lnTo>
                  <a:lnTo>
                    <a:pt x="80" y="142"/>
                  </a:lnTo>
                  <a:lnTo>
                    <a:pt x="84" y="140"/>
                  </a:lnTo>
                  <a:lnTo>
                    <a:pt x="86" y="142"/>
                  </a:lnTo>
                  <a:lnTo>
                    <a:pt x="106" y="142"/>
                  </a:lnTo>
                  <a:lnTo>
                    <a:pt x="126" y="134"/>
                  </a:lnTo>
                  <a:lnTo>
                    <a:pt x="110" y="108"/>
                  </a:lnTo>
                  <a:lnTo>
                    <a:pt x="108" y="90"/>
                  </a:lnTo>
                  <a:lnTo>
                    <a:pt x="106" y="90"/>
                  </a:lnTo>
                  <a:lnTo>
                    <a:pt x="104" y="88"/>
                  </a:lnTo>
                  <a:lnTo>
                    <a:pt x="102" y="84"/>
                  </a:lnTo>
                  <a:lnTo>
                    <a:pt x="102" y="80"/>
                  </a:lnTo>
                  <a:lnTo>
                    <a:pt x="100" y="76"/>
                  </a:lnTo>
                  <a:lnTo>
                    <a:pt x="102" y="70"/>
                  </a:lnTo>
                  <a:lnTo>
                    <a:pt x="110" y="50"/>
                  </a:lnTo>
                  <a:lnTo>
                    <a:pt x="98" y="44"/>
                  </a:lnTo>
                  <a:lnTo>
                    <a:pt x="96" y="42"/>
                  </a:lnTo>
                  <a:lnTo>
                    <a:pt x="94" y="40"/>
                  </a:lnTo>
                  <a:lnTo>
                    <a:pt x="94" y="38"/>
                  </a:lnTo>
                  <a:lnTo>
                    <a:pt x="94" y="36"/>
                  </a:lnTo>
                  <a:lnTo>
                    <a:pt x="48" y="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1" name="Freeform 299"/>
            <p:cNvSpPr>
              <a:spLocks/>
            </p:cNvSpPr>
            <p:nvPr/>
          </p:nvSpPr>
          <p:spPr bwMode="gray">
            <a:xfrm>
              <a:off x="1287127" y="5073329"/>
              <a:ext cx="208589" cy="352871"/>
            </a:xfrm>
            <a:custGeom>
              <a:avLst/>
              <a:gdLst>
                <a:gd name="T0" fmla="*/ 30066827 w 112"/>
                <a:gd name="T1" fmla="*/ 484688835 h 212"/>
                <a:gd name="T2" fmla="*/ 105236806 w 112"/>
                <a:gd name="T3" fmla="*/ 419189381 h 212"/>
                <a:gd name="T4" fmla="*/ 105236806 w 112"/>
                <a:gd name="T5" fmla="*/ 314392969 h 212"/>
                <a:gd name="T6" fmla="*/ 67651828 w 112"/>
                <a:gd name="T7" fmla="*/ 248893628 h 212"/>
                <a:gd name="T8" fmla="*/ 30066827 w 112"/>
                <a:gd name="T9" fmla="*/ 216145710 h 212"/>
                <a:gd name="T10" fmla="*/ 165370475 w 112"/>
                <a:gd name="T11" fmla="*/ 111347460 h 212"/>
                <a:gd name="T12" fmla="*/ 172888634 w 112"/>
                <a:gd name="T13" fmla="*/ 65497560 h 212"/>
                <a:gd name="T14" fmla="*/ 202955453 w 112"/>
                <a:gd name="T15" fmla="*/ 91698020 h 212"/>
                <a:gd name="T16" fmla="*/ 217989832 w 112"/>
                <a:gd name="T17" fmla="*/ 117896671 h 212"/>
                <a:gd name="T18" fmla="*/ 233024211 w 112"/>
                <a:gd name="T19" fmla="*/ 130996929 h 212"/>
                <a:gd name="T20" fmla="*/ 240540431 w 112"/>
                <a:gd name="T21" fmla="*/ 130996929 h 212"/>
                <a:gd name="T22" fmla="*/ 233024211 w 112"/>
                <a:gd name="T23" fmla="*/ 85148810 h 212"/>
                <a:gd name="T24" fmla="*/ 217989832 w 112"/>
                <a:gd name="T25" fmla="*/ 78597790 h 212"/>
                <a:gd name="T26" fmla="*/ 210473612 w 112"/>
                <a:gd name="T27" fmla="*/ 65497560 h 212"/>
                <a:gd name="T28" fmla="*/ 240540431 w 112"/>
                <a:gd name="T29" fmla="*/ 26198658 h 212"/>
                <a:gd name="T30" fmla="*/ 263091091 w 112"/>
                <a:gd name="T31" fmla="*/ 26198658 h 212"/>
                <a:gd name="T32" fmla="*/ 413429065 w 112"/>
                <a:gd name="T33" fmla="*/ 0 h 212"/>
                <a:gd name="T34" fmla="*/ 413429065 w 112"/>
                <a:gd name="T35" fmla="*/ 32749685 h 212"/>
                <a:gd name="T36" fmla="*/ 413429065 w 112"/>
                <a:gd name="T37" fmla="*/ 78597790 h 212"/>
                <a:gd name="T38" fmla="*/ 413429065 w 112"/>
                <a:gd name="T39" fmla="*/ 117896671 h 212"/>
                <a:gd name="T40" fmla="*/ 420945285 w 112"/>
                <a:gd name="T41" fmla="*/ 137546139 h 212"/>
                <a:gd name="T42" fmla="*/ 405910906 w 112"/>
                <a:gd name="T43" fmla="*/ 229244131 h 212"/>
                <a:gd name="T44" fmla="*/ 360809707 w 112"/>
                <a:gd name="T45" fmla="*/ 261993858 h 212"/>
                <a:gd name="T46" fmla="*/ 330742888 w 112"/>
                <a:gd name="T47" fmla="*/ 268543068 h 212"/>
                <a:gd name="T48" fmla="*/ 293157910 w 112"/>
                <a:gd name="T49" fmla="*/ 288192508 h 212"/>
                <a:gd name="T50" fmla="*/ 270607311 w 112"/>
                <a:gd name="T51" fmla="*/ 307841949 h 212"/>
                <a:gd name="T52" fmla="*/ 255574871 w 112"/>
                <a:gd name="T53" fmla="*/ 327491389 h 212"/>
                <a:gd name="T54" fmla="*/ 225506052 w 112"/>
                <a:gd name="T55" fmla="*/ 353691849 h 212"/>
                <a:gd name="T56" fmla="*/ 210473612 w 112"/>
                <a:gd name="T57" fmla="*/ 360241060 h 212"/>
                <a:gd name="T58" fmla="*/ 180404854 w 112"/>
                <a:gd name="T59" fmla="*/ 386441520 h 212"/>
                <a:gd name="T60" fmla="*/ 165370475 w 112"/>
                <a:gd name="T61" fmla="*/ 412640171 h 212"/>
                <a:gd name="T62" fmla="*/ 165370475 w 112"/>
                <a:gd name="T63" fmla="*/ 465039281 h 212"/>
                <a:gd name="T64" fmla="*/ 172888634 w 112"/>
                <a:gd name="T65" fmla="*/ 550186366 h 212"/>
                <a:gd name="T66" fmla="*/ 172888634 w 112"/>
                <a:gd name="T67" fmla="*/ 576386827 h 212"/>
                <a:gd name="T68" fmla="*/ 172888634 w 112"/>
                <a:gd name="T69" fmla="*/ 602585477 h 212"/>
                <a:gd name="T70" fmla="*/ 157854255 w 112"/>
                <a:gd name="T71" fmla="*/ 615685707 h 212"/>
                <a:gd name="T72" fmla="*/ 127787435 w 112"/>
                <a:gd name="T73" fmla="*/ 628785937 h 212"/>
                <a:gd name="T74" fmla="*/ 112753026 w 112"/>
                <a:gd name="T75" fmla="*/ 635335148 h 212"/>
                <a:gd name="T76" fmla="*/ 82686207 w 112"/>
                <a:gd name="T77" fmla="*/ 648435378 h 212"/>
                <a:gd name="T78" fmla="*/ 75168048 w 112"/>
                <a:gd name="T79" fmla="*/ 661533798 h 212"/>
                <a:gd name="T80" fmla="*/ 75168048 w 112"/>
                <a:gd name="T81" fmla="*/ 674634028 h 212"/>
                <a:gd name="T82" fmla="*/ 82686207 w 112"/>
                <a:gd name="T83" fmla="*/ 681183239 h 212"/>
                <a:gd name="T84" fmla="*/ 75168048 w 112"/>
                <a:gd name="T85" fmla="*/ 694283469 h 212"/>
                <a:gd name="T86" fmla="*/ 67651828 w 112"/>
                <a:gd name="T87" fmla="*/ 694283469 h 212"/>
                <a:gd name="T88" fmla="*/ 45101213 w 112"/>
                <a:gd name="T89" fmla="*/ 668084818 h 212"/>
                <a:gd name="T90" fmla="*/ 37584993 w 112"/>
                <a:gd name="T91" fmla="*/ 635335148 h 212"/>
                <a:gd name="T92" fmla="*/ 30066827 w 112"/>
                <a:gd name="T93" fmla="*/ 628785937 h 212"/>
                <a:gd name="T94" fmla="*/ 22550607 w 112"/>
                <a:gd name="T95" fmla="*/ 628785937 h 212"/>
                <a:gd name="T96" fmla="*/ 22550607 w 112"/>
                <a:gd name="T97" fmla="*/ 569835807 h 212"/>
                <a:gd name="T98" fmla="*/ 7516222 w 112"/>
                <a:gd name="T99" fmla="*/ 537087946 h 212"/>
                <a:gd name="T100" fmla="*/ 0 w 112"/>
                <a:gd name="T101" fmla="*/ 523987716 h 21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2"/>
                <a:gd name="T154" fmla="*/ 0 h 212"/>
                <a:gd name="T155" fmla="*/ 112 w 112"/>
                <a:gd name="T156" fmla="*/ 212 h 21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2" h="212">
                  <a:moveTo>
                    <a:pt x="2" y="156"/>
                  </a:moveTo>
                  <a:lnTo>
                    <a:pt x="8" y="148"/>
                  </a:lnTo>
                  <a:lnTo>
                    <a:pt x="20" y="140"/>
                  </a:lnTo>
                  <a:lnTo>
                    <a:pt x="28" y="128"/>
                  </a:lnTo>
                  <a:lnTo>
                    <a:pt x="30" y="112"/>
                  </a:lnTo>
                  <a:lnTo>
                    <a:pt x="28" y="96"/>
                  </a:lnTo>
                  <a:lnTo>
                    <a:pt x="30" y="82"/>
                  </a:lnTo>
                  <a:lnTo>
                    <a:pt x="18" y="76"/>
                  </a:lnTo>
                  <a:lnTo>
                    <a:pt x="8" y="72"/>
                  </a:lnTo>
                  <a:lnTo>
                    <a:pt x="8" y="66"/>
                  </a:lnTo>
                  <a:lnTo>
                    <a:pt x="44" y="58"/>
                  </a:lnTo>
                  <a:lnTo>
                    <a:pt x="44" y="34"/>
                  </a:lnTo>
                  <a:lnTo>
                    <a:pt x="42" y="26"/>
                  </a:lnTo>
                  <a:lnTo>
                    <a:pt x="46" y="20"/>
                  </a:lnTo>
                  <a:lnTo>
                    <a:pt x="50" y="28"/>
                  </a:lnTo>
                  <a:lnTo>
                    <a:pt x="54" y="28"/>
                  </a:lnTo>
                  <a:lnTo>
                    <a:pt x="56" y="34"/>
                  </a:lnTo>
                  <a:lnTo>
                    <a:pt x="58" y="36"/>
                  </a:lnTo>
                  <a:lnTo>
                    <a:pt x="60" y="38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4" y="32"/>
                  </a:lnTo>
                  <a:lnTo>
                    <a:pt x="62" y="26"/>
                  </a:lnTo>
                  <a:lnTo>
                    <a:pt x="60" y="26"/>
                  </a:lnTo>
                  <a:lnTo>
                    <a:pt x="58" y="24"/>
                  </a:lnTo>
                  <a:lnTo>
                    <a:pt x="56" y="22"/>
                  </a:lnTo>
                  <a:lnTo>
                    <a:pt x="56" y="20"/>
                  </a:lnTo>
                  <a:lnTo>
                    <a:pt x="52" y="8"/>
                  </a:lnTo>
                  <a:lnTo>
                    <a:pt x="64" y="8"/>
                  </a:lnTo>
                  <a:lnTo>
                    <a:pt x="68" y="6"/>
                  </a:lnTo>
                  <a:lnTo>
                    <a:pt x="70" y="8"/>
                  </a:lnTo>
                  <a:lnTo>
                    <a:pt x="92" y="8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0" y="10"/>
                  </a:lnTo>
                  <a:lnTo>
                    <a:pt x="110" y="18"/>
                  </a:lnTo>
                  <a:lnTo>
                    <a:pt x="110" y="24"/>
                  </a:lnTo>
                  <a:lnTo>
                    <a:pt x="110" y="32"/>
                  </a:lnTo>
                  <a:lnTo>
                    <a:pt x="110" y="36"/>
                  </a:lnTo>
                  <a:lnTo>
                    <a:pt x="112" y="40"/>
                  </a:lnTo>
                  <a:lnTo>
                    <a:pt x="112" y="42"/>
                  </a:lnTo>
                  <a:lnTo>
                    <a:pt x="112" y="58"/>
                  </a:lnTo>
                  <a:lnTo>
                    <a:pt x="108" y="70"/>
                  </a:lnTo>
                  <a:lnTo>
                    <a:pt x="102" y="76"/>
                  </a:lnTo>
                  <a:lnTo>
                    <a:pt x="96" y="80"/>
                  </a:lnTo>
                  <a:lnTo>
                    <a:pt x="90" y="82"/>
                  </a:lnTo>
                  <a:lnTo>
                    <a:pt x="88" y="82"/>
                  </a:lnTo>
                  <a:lnTo>
                    <a:pt x="82" y="86"/>
                  </a:lnTo>
                  <a:lnTo>
                    <a:pt x="78" y="88"/>
                  </a:lnTo>
                  <a:lnTo>
                    <a:pt x="74" y="92"/>
                  </a:lnTo>
                  <a:lnTo>
                    <a:pt x="72" y="94"/>
                  </a:lnTo>
                  <a:lnTo>
                    <a:pt x="68" y="100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56" y="110"/>
                  </a:lnTo>
                  <a:lnTo>
                    <a:pt x="50" y="114"/>
                  </a:lnTo>
                  <a:lnTo>
                    <a:pt x="48" y="118"/>
                  </a:lnTo>
                  <a:lnTo>
                    <a:pt x="46" y="122"/>
                  </a:lnTo>
                  <a:lnTo>
                    <a:pt x="44" y="126"/>
                  </a:lnTo>
                  <a:lnTo>
                    <a:pt x="44" y="142"/>
                  </a:lnTo>
                  <a:lnTo>
                    <a:pt x="44" y="158"/>
                  </a:lnTo>
                  <a:lnTo>
                    <a:pt x="46" y="168"/>
                  </a:lnTo>
                  <a:lnTo>
                    <a:pt x="46" y="172"/>
                  </a:lnTo>
                  <a:lnTo>
                    <a:pt x="46" y="176"/>
                  </a:lnTo>
                  <a:lnTo>
                    <a:pt x="46" y="180"/>
                  </a:lnTo>
                  <a:lnTo>
                    <a:pt x="46" y="184"/>
                  </a:lnTo>
                  <a:lnTo>
                    <a:pt x="42" y="188"/>
                  </a:lnTo>
                  <a:lnTo>
                    <a:pt x="38" y="190"/>
                  </a:lnTo>
                  <a:lnTo>
                    <a:pt x="34" y="192"/>
                  </a:lnTo>
                  <a:lnTo>
                    <a:pt x="30" y="194"/>
                  </a:lnTo>
                  <a:lnTo>
                    <a:pt x="24" y="196"/>
                  </a:lnTo>
                  <a:lnTo>
                    <a:pt x="22" y="198"/>
                  </a:lnTo>
                  <a:lnTo>
                    <a:pt x="20" y="200"/>
                  </a:lnTo>
                  <a:lnTo>
                    <a:pt x="20" y="202"/>
                  </a:lnTo>
                  <a:lnTo>
                    <a:pt x="20" y="206"/>
                  </a:lnTo>
                  <a:lnTo>
                    <a:pt x="22" y="208"/>
                  </a:lnTo>
                  <a:lnTo>
                    <a:pt x="22" y="210"/>
                  </a:lnTo>
                  <a:lnTo>
                    <a:pt x="20" y="212"/>
                  </a:lnTo>
                  <a:lnTo>
                    <a:pt x="18" y="212"/>
                  </a:lnTo>
                  <a:lnTo>
                    <a:pt x="14" y="212"/>
                  </a:lnTo>
                  <a:lnTo>
                    <a:pt x="12" y="204"/>
                  </a:lnTo>
                  <a:lnTo>
                    <a:pt x="10" y="198"/>
                  </a:lnTo>
                  <a:lnTo>
                    <a:pt x="10" y="194"/>
                  </a:lnTo>
                  <a:lnTo>
                    <a:pt x="8" y="192"/>
                  </a:lnTo>
                  <a:lnTo>
                    <a:pt x="6" y="192"/>
                  </a:lnTo>
                  <a:lnTo>
                    <a:pt x="8" y="182"/>
                  </a:lnTo>
                  <a:lnTo>
                    <a:pt x="6" y="174"/>
                  </a:lnTo>
                  <a:lnTo>
                    <a:pt x="4" y="168"/>
                  </a:lnTo>
                  <a:lnTo>
                    <a:pt x="2" y="164"/>
                  </a:lnTo>
                  <a:lnTo>
                    <a:pt x="0" y="162"/>
                  </a:lnTo>
                  <a:lnTo>
                    <a:pt x="0" y="160"/>
                  </a:lnTo>
                  <a:lnTo>
                    <a:pt x="2" y="15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2" name="Freeform 300"/>
            <p:cNvSpPr>
              <a:spLocks/>
            </p:cNvSpPr>
            <p:nvPr/>
          </p:nvSpPr>
          <p:spPr bwMode="gray">
            <a:xfrm>
              <a:off x="912893" y="5339452"/>
              <a:ext cx="415645" cy="294059"/>
            </a:xfrm>
            <a:custGeom>
              <a:avLst/>
              <a:gdLst>
                <a:gd name="T0" fmla="*/ 638931767 w 224"/>
                <a:gd name="T1" fmla="*/ 19649464 h 176"/>
                <a:gd name="T2" fmla="*/ 608865017 w 224"/>
                <a:gd name="T3" fmla="*/ 32749712 h 176"/>
                <a:gd name="T4" fmla="*/ 571280125 w 224"/>
                <a:gd name="T5" fmla="*/ 58948384 h 176"/>
                <a:gd name="T6" fmla="*/ 541213375 w 224"/>
                <a:gd name="T7" fmla="*/ 72048639 h 176"/>
                <a:gd name="T8" fmla="*/ 503628363 w 224"/>
                <a:gd name="T9" fmla="*/ 111347553 h 176"/>
                <a:gd name="T10" fmla="*/ 481077815 w 224"/>
                <a:gd name="T11" fmla="*/ 150646494 h 176"/>
                <a:gd name="T12" fmla="*/ 458527268 w 224"/>
                <a:gd name="T13" fmla="*/ 150646494 h 176"/>
                <a:gd name="T14" fmla="*/ 428460518 w 224"/>
                <a:gd name="T15" fmla="*/ 130997038 h 176"/>
                <a:gd name="T16" fmla="*/ 383359424 w 224"/>
                <a:gd name="T17" fmla="*/ 137546253 h 176"/>
                <a:gd name="T18" fmla="*/ 368325079 w 224"/>
                <a:gd name="T19" fmla="*/ 150646494 h 176"/>
                <a:gd name="T20" fmla="*/ 353292674 w 224"/>
                <a:gd name="T21" fmla="*/ 176846976 h 176"/>
                <a:gd name="T22" fmla="*/ 300673438 w 224"/>
                <a:gd name="T23" fmla="*/ 216145890 h 176"/>
                <a:gd name="T24" fmla="*/ 248056080 w 224"/>
                <a:gd name="T25" fmla="*/ 222695105 h 176"/>
                <a:gd name="T26" fmla="*/ 240539877 w 224"/>
                <a:gd name="T27" fmla="*/ 203045649 h 176"/>
                <a:gd name="T28" fmla="*/ 255572343 w 224"/>
                <a:gd name="T29" fmla="*/ 183396192 h 176"/>
                <a:gd name="T30" fmla="*/ 240539877 w 224"/>
                <a:gd name="T31" fmla="*/ 124447822 h 176"/>
                <a:gd name="T32" fmla="*/ 210471188 w 224"/>
                <a:gd name="T33" fmla="*/ 104798337 h 176"/>
                <a:gd name="T34" fmla="*/ 202954985 w 224"/>
                <a:gd name="T35" fmla="*/ 255444860 h 176"/>
                <a:gd name="T36" fmla="*/ 187920641 w 224"/>
                <a:gd name="T37" fmla="*/ 268543291 h 176"/>
                <a:gd name="T38" fmla="*/ 105236564 w 224"/>
                <a:gd name="T39" fmla="*/ 268543291 h 176"/>
                <a:gd name="T40" fmla="*/ 90202219 w 224"/>
                <a:gd name="T41" fmla="*/ 261994075 h 176"/>
                <a:gd name="T42" fmla="*/ 82686016 w 224"/>
                <a:gd name="T43" fmla="*/ 229244321 h 176"/>
                <a:gd name="T44" fmla="*/ 67651672 w 224"/>
                <a:gd name="T45" fmla="*/ 222695105 h 176"/>
                <a:gd name="T46" fmla="*/ 0 w 224"/>
                <a:gd name="T47" fmla="*/ 268543291 h 176"/>
                <a:gd name="T48" fmla="*/ 75167875 w 224"/>
                <a:gd name="T49" fmla="*/ 523988150 h 176"/>
                <a:gd name="T50" fmla="*/ 142819547 w 224"/>
                <a:gd name="T51" fmla="*/ 563287064 h 176"/>
                <a:gd name="T52" fmla="*/ 263090485 w 224"/>
                <a:gd name="T53" fmla="*/ 563287064 h 176"/>
                <a:gd name="T54" fmla="*/ 375843221 w 224"/>
                <a:gd name="T55" fmla="*/ 537088391 h 176"/>
                <a:gd name="T56" fmla="*/ 481077815 w 224"/>
                <a:gd name="T57" fmla="*/ 523988150 h 176"/>
                <a:gd name="T58" fmla="*/ 548729578 w 224"/>
                <a:gd name="T59" fmla="*/ 491238453 h 176"/>
                <a:gd name="T60" fmla="*/ 578796328 w 224"/>
                <a:gd name="T61" fmla="*/ 465039667 h 176"/>
                <a:gd name="T62" fmla="*/ 623897423 w 224"/>
                <a:gd name="T63" fmla="*/ 412640513 h 176"/>
                <a:gd name="T64" fmla="*/ 699067206 w 224"/>
                <a:gd name="T65" fmla="*/ 340591902 h 176"/>
                <a:gd name="T66" fmla="*/ 714099612 w 224"/>
                <a:gd name="T67" fmla="*/ 314393230 h 176"/>
                <a:gd name="T68" fmla="*/ 744168300 w 224"/>
                <a:gd name="T69" fmla="*/ 288194557 h 176"/>
                <a:gd name="T70" fmla="*/ 759200706 w 224"/>
                <a:gd name="T71" fmla="*/ 275094316 h 176"/>
                <a:gd name="T72" fmla="*/ 796785598 w 224"/>
                <a:gd name="T73" fmla="*/ 248893834 h 176"/>
                <a:gd name="T74" fmla="*/ 811819942 w 224"/>
                <a:gd name="T75" fmla="*/ 229244321 h 176"/>
                <a:gd name="T76" fmla="*/ 834370489 w 224"/>
                <a:gd name="T77" fmla="*/ 189945408 h 176"/>
                <a:gd name="T78" fmla="*/ 811819942 w 224"/>
                <a:gd name="T79" fmla="*/ 170295951 h 176"/>
                <a:gd name="T80" fmla="*/ 804301800 w 224"/>
                <a:gd name="T81" fmla="*/ 144097279 h 176"/>
                <a:gd name="T82" fmla="*/ 789269395 w 224"/>
                <a:gd name="T83" fmla="*/ 104798337 h 176"/>
                <a:gd name="T84" fmla="*/ 789269395 w 224"/>
                <a:gd name="T85" fmla="*/ 85148880 h 176"/>
                <a:gd name="T86" fmla="*/ 781751253 w 224"/>
                <a:gd name="T87" fmla="*/ 26198679 h 176"/>
                <a:gd name="T88" fmla="*/ 661482314 w 224"/>
                <a:gd name="T89" fmla="*/ 0 h 17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4"/>
                <a:gd name="T136" fmla="*/ 0 h 176"/>
                <a:gd name="T137" fmla="*/ 224 w 224"/>
                <a:gd name="T138" fmla="*/ 176 h 17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4" h="176">
                  <a:moveTo>
                    <a:pt x="176" y="0"/>
                  </a:moveTo>
                  <a:lnTo>
                    <a:pt x="174" y="4"/>
                  </a:lnTo>
                  <a:lnTo>
                    <a:pt x="170" y="6"/>
                  </a:lnTo>
                  <a:lnTo>
                    <a:pt x="166" y="8"/>
                  </a:lnTo>
                  <a:lnTo>
                    <a:pt x="164" y="10"/>
                  </a:lnTo>
                  <a:lnTo>
                    <a:pt x="162" y="10"/>
                  </a:lnTo>
                  <a:lnTo>
                    <a:pt x="160" y="14"/>
                  </a:lnTo>
                  <a:lnTo>
                    <a:pt x="158" y="16"/>
                  </a:lnTo>
                  <a:lnTo>
                    <a:pt x="152" y="18"/>
                  </a:lnTo>
                  <a:lnTo>
                    <a:pt x="148" y="20"/>
                  </a:lnTo>
                  <a:lnTo>
                    <a:pt x="146" y="20"/>
                  </a:lnTo>
                  <a:lnTo>
                    <a:pt x="144" y="22"/>
                  </a:lnTo>
                  <a:lnTo>
                    <a:pt x="140" y="24"/>
                  </a:lnTo>
                  <a:lnTo>
                    <a:pt x="136" y="28"/>
                  </a:lnTo>
                  <a:lnTo>
                    <a:pt x="134" y="34"/>
                  </a:lnTo>
                  <a:lnTo>
                    <a:pt x="132" y="38"/>
                  </a:lnTo>
                  <a:lnTo>
                    <a:pt x="130" y="42"/>
                  </a:lnTo>
                  <a:lnTo>
                    <a:pt x="128" y="46"/>
                  </a:lnTo>
                  <a:lnTo>
                    <a:pt x="128" y="48"/>
                  </a:lnTo>
                  <a:lnTo>
                    <a:pt x="124" y="48"/>
                  </a:lnTo>
                  <a:lnTo>
                    <a:pt x="122" y="46"/>
                  </a:lnTo>
                  <a:lnTo>
                    <a:pt x="120" y="44"/>
                  </a:lnTo>
                  <a:lnTo>
                    <a:pt x="118" y="44"/>
                  </a:lnTo>
                  <a:lnTo>
                    <a:pt x="114" y="40"/>
                  </a:lnTo>
                  <a:lnTo>
                    <a:pt x="110" y="40"/>
                  </a:lnTo>
                  <a:lnTo>
                    <a:pt x="106" y="40"/>
                  </a:lnTo>
                  <a:lnTo>
                    <a:pt x="102" y="42"/>
                  </a:lnTo>
                  <a:lnTo>
                    <a:pt x="100" y="42"/>
                  </a:lnTo>
                  <a:lnTo>
                    <a:pt x="98" y="44"/>
                  </a:lnTo>
                  <a:lnTo>
                    <a:pt x="98" y="46"/>
                  </a:lnTo>
                  <a:lnTo>
                    <a:pt x="96" y="50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4" y="56"/>
                  </a:lnTo>
                  <a:lnTo>
                    <a:pt x="88" y="62"/>
                  </a:lnTo>
                  <a:lnTo>
                    <a:pt x="80" y="66"/>
                  </a:lnTo>
                  <a:lnTo>
                    <a:pt x="74" y="68"/>
                  </a:lnTo>
                  <a:lnTo>
                    <a:pt x="70" y="68"/>
                  </a:lnTo>
                  <a:lnTo>
                    <a:pt x="66" y="68"/>
                  </a:lnTo>
                  <a:lnTo>
                    <a:pt x="64" y="68"/>
                  </a:lnTo>
                  <a:lnTo>
                    <a:pt x="62" y="64"/>
                  </a:lnTo>
                  <a:lnTo>
                    <a:pt x="64" y="62"/>
                  </a:lnTo>
                  <a:lnTo>
                    <a:pt x="66" y="58"/>
                  </a:lnTo>
                  <a:lnTo>
                    <a:pt x="68" y="56"/>
                  </a:lnTo>
                  <a:lnTo>
                    <a:pt x="68" y="50"/>
                  </a:lnTo>
                  <a:lnTo>
                    <a:pt x="66" y="44"/>
                  </a:lnTo>
                  <a:lnTo>
                    <a:pt x="64" y="38"/>
                  </a:lnTo>
                  <a:lnTo>
                    <a:pt x="60" y="36"/>
                  </a:lnTo>
                  <a:lnTo>
                    <a:pt x="58" y="34"/>
                  </a:lnTo>
                  <a:lnTo>
                    <a:pt x="56" y="32"/>
                  </a:lnTo>
                  <a:lnTo>
                    <a:pt x="54" y="32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2" y="80"/>
                  </a:lnTo>
                  <a:lnTo>
                    <a:pt x="50" y="82"/>
                  </a:lnTo>
                  <a:lnTo>
                    <a:pt x="46" y="82"/>
                  </a:lnTo>
                  <a:lnTo>
                    <a:pt x="38" y="82"/>
                  </a:lnTo>
                  <a:lnTo>
                    <a:pt x="28" y="82"/>
                  </a:lnTo>
                  <a:lnTo>
                    <a:pt x="26" y="82"/>
                  </a:lnTo>
                  <a:lnTo>
                    <a:pt x="24" y="80"/>
                  </a:lnTo>
                  <a:lnTo>
                    <a:pt x="22" y="76"/>
                  </a:lnTo>
                  <a:lnTo>
                    <a:pt x="22" y="70"/>
                  </a:lnTo>
                  <a:lnTo>
                    <a:pt x="20" y="70"/>
                  </a:lnTo>
                  <a:lnTo>
                    <a:pt x="20" y="68"/>
                  </a:lnTo>
                  <a:lnTo>
                    <a:pt x="18" y="68"/>
                  </a:lnTo>
                  <a:lnTo>
                    <a:pt x="16" y="68"/>
                  </a:lnTo>
                  <a:lnTo>
                    <a:pt x="12" y="78"/>
                  </a:lnTo>
                  <a:lnTo>
                    <a:pt x="0" y="82"/>
                  </a:lnTo>
                  <a:lnTo>
                    <a:pt x="8" y="110"/>
                  </a:lnTo>
                  <a:lnTo>
                    <a:pt x="20" y="126"/>
                  </a:lnTo>
                  <a:lnTo>
                    <a:pt x="20" y="160"/>
                  </a:lnTo>
                  <a:lnTo>
                    <a:pt x="20" y="162"/>
                  </a:lnTo>
                  <a:lnTo>
                    <a:pt x="28" y="168"/>
                  </a:lnTo>
                  <a:lnTo>
                    <a:pt x="38" y="172"/>
                  </a:lnTo>
                  <a:lnTo>
                    <a:pt x="56" y="176"/>
                  </a:lnTo>
                  <a:lnTo>
                    <a:pt x="60" y="176"/>
                  </a:lnTo>
                  <a:lnTo>
                    <a:pt x="70" y="172"/>
                  </a:lnTo>
                  <a:lnTo>
                    <a:pt x="82" y="166"/>
                  </a:lnTo>
                  <a:lnTo>
                    <a:pt x="92" y="164"/>
                  </a:lnTo>
                  <a:lnTo>
                    <a:pt x="100" y="164"/>
                  </a:lnTo>
                  <a:lnTo>
                    <a:pt x="104" y="164"/>
                  </a:lnTo>
                  <a:lnTo>
                    <a:pt x="116" y="164"/>
                  </a:lnTo>
                  <a:lnTo>
                    <a:pt x="128" y="160"/>
                  </a:lnTo>
                  <a:lnTo>
                    <a:pt x="142" y="154"/>
                  </a:lnTo>
                  <a:lnTo>
                    <a:pt x="144" y="152"/>
                  </a:lnTo>
                  <a:lnTo>
                    <a:pt x="146" y="150"/>
                  </a:lnTo>
                  <a:lnTo>
                    <a:pt x="148" y="148"/>
                  </a:lnTo>
                  <a:lnTo>
                    <a:pt x="152" y="144"/>
                  </a:lnTo>
                  <a:lnTo>
                    <a:pt x="154" y="142"/>
                  </a:lnTo>
                  <a:lnTo>
                    <a:pt x="156" y="138"/>
                  </a:lnTo>
                  <a:lnTo>
                    <a:pt x="158" y="136"/>
                  </a:lnTo>
                  <a:lnTo>
                    <a:pt x="166" y="126"/>
                  </a:lnTo>
                  <a:lnTo>
                    <a:pt x="174" y="116"/>
                  </a:lnTo>
                  <a:lnTo>
                    <a:pt x="182" y="108"/>
                  </a:lnTo>
                  <a:lnTo>
                    <a:pt x="186" y="104"/>
                  </a:lnTo>
                  <a:lnTo>
                    <a:pt x="186" y="102"/>
                  </a:lnTo>
                  <a:lnTo>
                    <a:pt x="188" y="100"/>
                  </a:lnTo>
                  <a:lnTo>
                    <a:pt x="190" y="96"/>
                  </a:lnTo>
                  <a:lnTo>
                    <a:pt x="194" y="94"/>
                  </a:lnTo>
                  <a:lnTo>
                    <a:pt x="196" y="90"/>
                  </a:lnTo>
                  <a:lnTo>
                    <a:pt x="198" y="88"/>
                  </a:lnTo>
                  <a:lnTo>
                    <a:pt x="198" y="86"/>
                  </a:lnTo>
                  <a:lnTo>
                    <a:pt x="200" y="86"/>
                  </a:lnTo>
                  <a:lnTo>
                    <a:pt x="202" y="84"/>
                  </a:lnTo>
                  <a:lnTo>
                    <a:pt x="206" y="82"/>
                  </a:lnTo>
                  <a:lnTo>
                    <a:pt x="208" y="80"/>
                  </a:lnTo>
                  <a:lnTo>
                    <a:pt x="212" y="76"/>
                  </a:lnTo>
                  <a:lnTo>
                    <a:pt x="214" y="74"/>
                  </a:lnTo>
                  <a:lnTo>
                    <a:pt x="216" y="72"/>
                  </a:lnTo>
                  <a:lnTo>
                    <a:pt x="216" y="70"/>
                  </a:lnTo>
                  <a:lnTo>
                    <a:pt x="218" y="68"/>
                  </a:lnTo>
                  <a:lnTo>
                    <a:pt x="220" y="62"/>
                  </a:lnTo>
                  <a:lnTo>
                    <a:pt x="222" y="58"/>
                  </a:lnTo>
                  <a:lnTo>
                    <a:pt x="224" y="54"/>
                  </a:lnTo>
                  <a:lnTo>
                    <a:pt x="224" y="52"/>
                  </a:lnTo>
                  <a:lnTo>
                    <a:pt x="216" y="52"/>
                  </a:lnTo>
                  <a:lnTo>
                    <a:pt x="214" y="52"/>
                  </a:lnTo>
                  <a:lnTo>
                    <a:pt x="214" y="48"/>
                  </a:lnTo>
                  <a:lnTo>
                    <a:pt x="214" y="44"/>
                  </a:lnTo>
                  <a:lnTo>
                    <a:pt x="214" y="40"/>
                  </a:lnTo>
                  <a:lnTo>
                    <a:pt x="212" y="36"/>
                  </a:lnTo>
                  <a:lnTo>
                    <a:pt x="210" y="32"/>
                  </a:lnTo>
                  <a:lnTo>
                    <a:pt x="208" y="30"/>
                  </a:lnTo>
                  <a:lnTo>
                    <a:pt x="210" y="26"/>
                  </a:lnTo>
                  <a:lnTo>
                    <a:pt x="210" y="20"/>
                  </a:lnTo>
                  <a:lnTo>
                    <a:pt x="208" y="14"/>
                  </a:lnTo>
                  <a:lnTo>
                    <a:pt x="208" y="8"/>
                  </a:lnTo>
                  <a:lnTo>
                    <a:pt x="204" y="4"/>
                  </a:lnTo>
                  <a:lnTo>
                    <a:pt x="202" y="0"/>
                  </a:lnTo>
                  <a:lnTo>
                    <a:pt x="17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3" name="Freeform 301"/>
            <p:cNvSpPr>
              <a:spLocks/>
            </p:cNvSpPr>
            <p:nvPr/>
          </p:nvSpPr>
          <p:spPr bwMode="gray">
            <a:xfrm>
              <a:off x="1287127" y="5389442"/>
              <a:ext cx="26073" cy="47049"/>
            </a:xfrm>
            <a:custGeom>
              <a:avLst/>
              <a:gdLst>
                <a:gd name="T0" fmla="*/ 15034175 w 14"/>
                <a:gd name="T1" fmla="*/ 6549227 h 28"/>
                <a:gd name="T2" fmla="*/ 15034175 w 14"/>
                <a:gd name="T3" fmla="*/ 6549227 h 28"/>
                <a:gd name="T4" fmla="*/ 22550295 w 14"/>
                <a:gd name="T5" fmla="*/ 6549227 h 28"/>
                <a:gd name="T6" fmla="*/ 22550295 w 14"/>
                <a:gd name="T7" fmla="*/ 0 h 28"/>
                <a:gd name="T8" fmla="*/ 22550295 w 14"/>
                <a:gd name="T9" fmla="*/ 6549227 h 28"/>
                <a:gd name="T10" fmla="*/ 30066411 w 14"/>
                <a:gd name="T11" fmla="*/ 6549227 h 28"/>
                <a:gd name="T12" fmla="*/ 30066411 w 14"/>
                <a:gd name="T13" fmla="*/ 13100263 h 28"/>
                <a:gd name="T14" fmla="*/ 37582535 w 14"/>
                <a:gd name="T15" fmla="*/ 19649492 h 28"/>
                <a:gd name="T16" fmla="*/ 45100590 w 14"/>
                <a:gd name="T17" fmla="*/ 32749758 h 28"/>
                <a:gd name="T18" fmla="*/ 45100590 w 14"/>
                <a:gd name="T19" fmla="*/ 45850018 h 28"/>
                <a:gd name="T20" fmla="*/ 52616707 w 14"/>
                <a:gd name="T21" fmla="*/ 72048742 h 28"/>
                <a:gd name="T22" fmla="*/ 45100590 w 14"/>
                <a:gd name="T23" fmla="*/ 78597967 h 28"/>
                <a:gd name="T24" fmla="*/ 45100590 w 14"/>
                <a:gd name="T25" fmla="*/ 78597967 h 28"/>
                <a:gd name="T26" fmla="*/ 37582535 w 14"/>
                <a:gd name="T27" fmla="*/ 85149001 h 28"/>
                <a:gd name="T28" fmla="*/ 22550295 w 14"/>
                <a:gd name="T29" fmla="*/ 91698226 h 28"/>
                <a:gd name="T30" fmla="*/ 15034175 w 14"/>
                <a:gd name="T31" fmla="*/ 85149001 h 28"/>
                <a:gd name="T32" fmla="*/ 7516118 w 14"/>
                <a:gd name="T33" fmla="*/ 78597967 h 28"/>
                <a:gd name="T34" fmla="*/ 7516118 w 14"/>
                <a:gd name="T35" fmla="*/ 72048742 h 28"/>
                <a:gd name="T36" fmla="*/ 0 w 14"/>
                <a:gd name="T37" fmla="*/ 58948468 h 28"/>
                <a:gd name="T38" fmla="*/ 0 w 14"/>
                <a:gd name="T39" fmla="*/ 45850018 h 28"/>
                <a:gd name="T40" fmla="*/ 0 w 14"/>
                <a:gd name="T41" fmla="*/ 26198717 h 28"/>
                <a:gd name="T42" fmla="*/ 15034175 w 14"/>
                <a:gd name="T43" fmla="*/ 6549227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4"/>
                <a:gd name="T67" fmla="*/ 0 h 28"/>
                <a:gd name="T68" fmla="*/ 14 w 14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4" h="28">
                  <a:moveTo>
                    <a:pt x="4" y="2"/>
                  </a:move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0" y="26"/>
                  </a:lnTo>
                  <a:lnTo>
                    <a:pt x="6" y="28"/>
                  </a:lnTo>
                  <a:lnTo>
                    <a:pt x="4" y="26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8"/>
                  </a:lnTo>
                  <a:lnTo>
                    <a:pt x="4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4" name="Freeform 302"/>
            <p:cNvSpPr>
              <a:spLocks/>
            </p:cNvSpPr>
            <p:nvPr/>
          </p:nvSpPr>
          <p:spPr bwMode="gray">
            <a:xfrm>
              <a:off x="1179765" y="5467368"/>
              <a:ext cx="41410" cy="42638"/>
            </a:xfrm>
            <a:custGeom>
              <a:avLst/>
              <a:gdLst>
                <a:gd name="T0" fmla="*/ 0 w 22"/>
                <a:gd name="T1" fmla="*/ 39299281 h 26"/>
                <a:gd name="T2" fmla="*/ 15034476 w 22"/>
                <a:gd name="T3" fmla="*/ 19649640 h 26"/>
                <a:gd name="T4" fmla="*/ 15034476 w 22"/>
                <a:gd name="T5" fmla="*/ 19649640 h 26"/>
                <a:gd name="T6" fmla="*/ 15034476 w 22"/>
                <a:gd name="T7" fmla="*/ 19649640 h 26"/>
                <a:gd name="T8" fmla="*/ 15034476 w 22"/>
                <a:gd name="T9" fmla="*/ 13100362 h 26"/>
                <a:gd name="T10" fmla="*/ 22550747 w 22"/>
                <a:gd name="T11" fmla="*/ 6549276 h 26"/>
                <a:gd name="T12" fmla="*/ 30067013 w 22"/>
                <a:gd name="T13" fmla="*/ 6549276 h 26"/>
                <a:gd name="T14" fmla="*/ 45101493 w 22"/>
                <a:gd name="T15" fmla="*/ 0 h 26"/>
                <a:gd name="T16" fmla="*/ 82686720 w 22"/>
                <a:gd name="T17" fmla="*/ 26200725 h 26"/>
                <a:gd name="T18" fmla="*/ 60135966 w 22"/>
                <a:gd name="T19" fmla="*/ 58948914 h 26"/>
                <a:gd name="T20" fmla="*/ 52619699 w 22"/>
                <a:gd name="T21" fmla="*/ 65500012 h 26"/>
                <a:gd name="T22" fmla="*/ 52619699 w 22"/>
                <a:gd name="T23" fmla="*/ 72049287 h 26"/>
                <a:gd name="T24" fmla="*/ 45101493 w 22"/>
                <a:gd name="T25" fmla="*/ 78600371 h 26"/>
                <a:gd name="T26" fmla="*/ 45101493 w 22"/>
                <a:gd name="T27" fmla="*/ 85149646 h 26"/>
                <a:gd name="T28" fmla="*/ 30067013 w 22"/>
                <a:gd name="T29" fmla="*/ 85149646 h 26"/>
                <a:gd name="T30" fmla="*/ 0 w 22"/>
                <a:gd name="T31" fmla="*/ 39299281 h 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2"/>
                <a:gd name="T49" fmla="*/ 0 h 26"/>
                <a:gd name="T50" fmla="*/ 22 w 22"/>
                <a:gd name="T51" fmla="*/ 26 h 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2" h="26">
                  <a:moveTo>
                    <a:pt x="0" y="12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2"/>
                  </a:lnTo>
                  <a:lnTo>
                    <a:pt x="12" y="0"/>
                  </a:lnTo>
                  <a:lnTo>
                    <a:pt x="22" y="8"/>
                  </a:lnTo>
                  <a:lnTo>
                    <a:pt x="16" y="18"/>
                  </a:lnTo>
                  <a:lnTo>
                    <a:pt x="14" y="20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8" y="26"/>
                  </a:lnTo>
                  <a:lnTo>
                    <a:pt x="0" y="1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5" name="Freeform 303"/>
            <p:cNvSpPr>
              <a:spLocks/>
            </p:cNvSpPr>
            <p:nvPr/>
          </p:nvSpPr>
          <p:spPr bwMode="gray">
            <a:xfrm>
              <a:off x="1158293" y="5180660"/>
              <a:ext cx="185583" cy="158792"/>
            </a:xfrm>
            <a:custGeom>
              <a:avLst/>
              <a:gdLst>
                <a:gd name="T0" fmla="*/ 67651838 w 100"/>
                <a:gd name="T1" fmla="*/ 85148927 h 96"/>
                <a:gd name="T2" fmla="*/ 127787455 w 100"/>
                <a:gd name="T3" fmla="*/ 52399197 h 96"/>
                <a:gd name="T4" fmla="*/ 135303676 w 100"/>
                <a:gd name="T5" fmla="*/ 32749730 h 96"/>
                <a:gd name="T6" fmla="*/ 293157954 w 100"/>
                <a:gd name="T7" fmla="*/ 26198694 h 96"/>
                <a:gd name="T8" fmla="*/ 375844143 w 100"/>
                <a:gd name="T9" fmla="*/ 58948417 h 96"/>
                <a:gd name="T10" fmla="*/ 375844143 w 100"/>
                <a:gd name="T11" fmla="*/ 157197606 h 96"/>
                <a:gd name="T12" fmla="*/ 338259160 w 100"/>
                <a:gd name="T13" fmla="*/ 248893972 h 96"/>
                <a:gd name="T14" fmla="*/ 270607352 w 100"/>
                <a:gd name="T15" fmla="*/ 301293155 h 96"/>
                <a:gd name="T16" fmla="*/ 157854278 w 100"/>
                <a:gd name="T17" fmla="*/ 314393403 h 96"/>
                <a:gd name="T18" fmla="*/ 150338057 w 100"/>
                <a:gd name="T19" fmla="*/ 307844184 h 96"/>
                <a:gd name="T20" fmla="*/ 127787455 w 100"/>
                <a:gd name="T21" fmla="*/ 288194716 h 96"/>
                <a:gd name="T22" fmla="*/ 120269264 w 100"/>
                <a:gd name="T23" fmla="*/ 288194716 h 96"/>
                <a:gd name="T24" fmla="*/ 105236822 w 100"/>
                <a:gd name="T25" fmla="*/ 281643687 h 96"/>
                <a:gd name="T26" fmla="*/ 97718662 w 100"/>
                <a:gd name="T27" fmla="*/ 261994220 h 96"/>
                <a:gd name="T28" fmla="*/ 75168059 w 100"/>
                <a:gd name="T29" fmla="*/ 242344752 h 96"/>
                <a:gd name="T30" fmla="*/ 75168059 w 100"/>
                <a:gd name="T31" fmla="*/ 242344752 h 96"/>
                <a:gd name="T32" fmla="*/ 67651838 w 100"/>
                <a:gd name="T33" fmla="*/ 222695228 h 96"/>
                <a:gd name="T34" fmla="*/ 45101220 w 100"/>
                <a:gd name="T35" fmla="*/ 189945513 h 96"/>
                <a:gd name="T36" fmla="*/ 15034385 w 100"/>
                <a:gd name="T37" fmla="*/ 150646577 h 96"/>
                <a:gd name="T38" fmla="*/ 0 w 100"/>
                <a:gd name="T39" fmla="*/ 91698147 h 96"/>
                <a:gd name="T40" fmla="*/ 7516223 w 100"/>
                <a:gd name="T41" fmla="*/ 124447891 h 96"/>
                <a:gd name="T42" fmla="*/ 22550610 w 100"/>
                <a:gd name="T43" fmla="*/ 163746826 h 96"/>
                <a:gd name="T44" fmla="*/ 37584999 w 100"/>
                <a:gd name="T45" fmla="*/ 183396293 h 96"/>
                <a:gd name="T46" fmla="*/ 45101220 w 100"/>
                <a:gd name="T47" fmla="*/ 189945513 h 96"/>
                <a:gd name="T48" fmla="*/ 60135602 w 100"/>
                <a:gd name="T49" fmla="*/ 209594980 h 96"/>
                <a:gd name="T50" fmla="*/ 75168059 w 100"/>
                <a:gd name="T51" fmla="*/ 235795477 h 96"/>
                <a:gd name="T52" fmla="*/ 75168059 w 100"/>
                <a:gd name="T53" fmla="*/ 242344752 h 96"/>
                <a:gd name="T54" fmla="*/ 97718662 w 100"/>
                <a:gd name="T55" fmla="*/ 261994220 h 96"/>
                <a:gd name="T56" fmla="*/ 105236822 w 100"/>
                <a:gd name="T57" fmla="*/ 281643687 h 96"/>
                <a:gd name="T58" fmla="*/ 120269264 w 100"/>
                <a:gd name="T59" fmla="*/ 288194716 h 96"/>
                <a:gd name="T60" fmla="*/ 127787455 w 100"/>
                <a:gd name="T61" fmla="*/ 288194716 h 96"/>
                <a:gd name="T62" fmla="*/ 150338057 w 100"/>
                <a:gd name="T63" fmla="*/ 307844184 h 96"/>
                <a:gd name="T64" fmla="*/ 157854278 w 100"/>
                <a:gd name="T65" fmla="*/ 314393403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0"/>
                <a:gd name="T100" fmla="*/ 0 h 96"/>
                <a:gd name="T101" fmla="*/ 100 w 100"/>
                <a:gd name="T102" fmla="*/ 96 h 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0" h="96">
                  <a:moveTo>
                    <a:pt x="0" y="26"/>
                  </a:moveTo>
                  <a:lnTo>
                    <a:pt x="18" y="26"/>
                  </a:lnTo>
                  <a:lnTo>
                    <a:pt x="30" y="22"/>
                  </a:lnTo>
                  <a:lnTo>
                    <a:pt x="34" y="16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78" y="0"/>
                  </a:lnTo>
                  <a:lnTo>
                    <a:pt x="78" y="8"/>
                  </a:lnTo>
                  <a:lnTo>
                    <a:pt x="88" y="12"/>
                  </a:lnTo>
                  <a:lnTo>
                    <a:pt x="100" y="18"/>
                  </a:lnTo>
                  <a:lnTo>
                    <a:pt x="98" y="32"/>
                  </a:lnTo>
                  <a:lnTo>
                    <a:pt x="100" y="48"/>
                  </a:lnTo>
                  <a:lnTo>
                    <a:pt x="98" y="64"/>
                  </a:lnTo>
                  <a:lnTo>
                    <a:pt x="90" y="76"/>
                  </a:lnTo>
                  <a:lnTo>
                    <a:pt x="78" y="86"/>
                  </a:lnTo>
                  <a:lnTo>
                    <a:pt x="72" y="92"/>
                  </a:lnTo>
                  <a:lnTo>
                    <a:pt x="70" y="96"/>
                  </a:lnTo>
                  <a:lnTo>
                    <a:pt x="42" y="96"/>
                  </a:lnTo>
                  <a:lnTo>
                    <a:pt x="40" y="94"/>
                  </a:lnTo>
                  <a:lnTo>
                    <a:pt x="38" y="90"/>
                  </a:lnTo>
                  <a:lnTo>
                    <a:pt x="34" y="88"/>
                  </a:lnTo>
                  <a:lnTo>
                    <a:pt x="32" y="88"/>
                  </a:lnTo>
                  <a:lnTo>
                    <a:pt x="30" y="88"/>
                  </a:lnTo>
                  <a:lnTo>
                    <a:pt x="28" y="86"/>
                  </a:lnTo>
                  <a:lnTo>
                    <a:pt x="26" y="84"/>
                  </a:lnTo>
                  <a:lnTo>
                    <a:pt x="26" y="80"/>
                  </a:lnTo>
                  <a:lnTo>
                    <a:pt x="24" y="76"/>
                  </a:lnTo>
                  <a:lnTo>
                    <a:pt x="20" y="74"/>
                  </a:lnTo>
                  <a:lnTo>
                    <a:pt x="20" y="72"/>
                  </a:lnTo>
                  <a:lnTo>
                    <a:pt x="18" y="68"/>
                  </a:lnTo>
                  <a:lnTo>
                    <a:pt x="16" y="64"/>
                  </a:lnTo>
                  <a:lnTo>
                    <a:pt x="12" y="58"/>
                  </a:lnTo>
                  <a:lnTo>
                    <a:pt x="8" y="52"/>
                  </a:lnTo>
                  <a:lnTo>
                    <a:pt x="4" y="4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8" y="54"/>
                  </a:lnTo>
                  <a:lnTo>
                    <a:pt x="10" y="56"/>
                  </a:lnTo>
                  <a:lnTo>
                    <a:pt x="12" y="58"/>
                  </a:lnTo>
                  <a:lnTo>
                    <a:pt x="14" y="62"/>
                  </a:lnTo>
                  <a:lnTo>
                    <a:pt x="16" y="64"/>
                  </a:lnTo>
                  <a:lnTo>
                    <a:pt x="18" y="68"/>
                  </a:lnTo>
                  <a:lnTo>
                    <a:pt x="20" y="72"/>
                  </a:lnTo>
                  <a:lnTo>
                    <a:pt x="20" y="74"/>
                  </a:lnTo>
                  <a:lnTo>
                    <a:pt x="24" y="76"/>
                  </a:lnTo>
                  <a:lnTo>
                    <a:pt x="26" y="80"/>
                  </a:lnTo>
                  <a:lnTo>
                    <a:pt x="28" y="84"/>
                  </a:lnTo>
                  <a:lnTo>
                    <a:pt x="28" y="86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4" y="88"/>
                  </a:lnTo>
                  <a:lnTo>
                    <a:pt x="38" y="90"/>
                  </a:lnTo>
                  <a:lnTo>
                    <a:pt x="40" y="94"/>
                  </a:lnTo>
                  <a:lnTo>
                    <a:pt x="42" y="9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6" name="Freeform 304"/>
            <p:cNvSpPr>
              <a:spLocks/>
            </p:cNvSpPr>
            <p:nvPr/>
          </p:nvSpPr>
          <p:spPr bwMode="gray">
            <a:xfrm>
              <a:off x="236510" y="4245551"/>
              <a:ext cx="391105" cy="333758"/>
            </a:xfrm>
            <a:custGeom>
              <a:avLst/>
              <a:gdLst>
                <a:gd name="T0" fmla="*/ 278123099 w 210"/>
                <a:gd name="T1" fmla="*/ 0 h 200"/>
                <a:gd name="T2" fmla="*/ 278123099 w 210"/>
                <a:gd name="T3" fmla="*/ 0 h 200"/>
                <a:gd name="T4" fmla="*/ 270606891 w 210"/>
                <a:gd name="T5" fmla="*/ 6549214 h 200"/>
                <a:gd name="T6" fmla="*/ 293157455 w 210"/>
                <a:gd name="T7" fmla="*/ 373341381 h 200"/>
                <a:gd name="T8" fmla="*/ 300673663 w 210"/>
                <a:gd name="T9" fmla="*/ 392990826 h 200"/>
                <a:gd name="T10" fmla="*/ 308191810 w 210"/>
                <a:gd name="T11" fmla="*/ 419189483 h 200"/>
                <a:gd name="T12" fmla="*/ 90202287 w 210"/>
                <a:gd name="T13" fmla="*/ 425740504 h 200"/>
                <a:gd name="T14" fmla="*/ 82686078 w 210"/>
                <a:gd name="T15" fmla="*/ 432289716 h 200"/>
                <a:gd name="T16" fmla="*/ 67651723 w 210"/>
                <a:gd name="T17" fmla="*/ 438838928 h 200"/>
                <a:gd name="T18" fmla="*/ 60135499 w 210"/>
                <a:gd name="T19" fmla="*/ 432289716 h 200"/>
                <a:gd name="T20" fmla="*/ 52617352 w 210"/>
                <a:gd name="T21" fmla="*/ 432289716 h 200"/>
                <a:gd name="T22" fmla="*/ 45101143 w 210"/>
                <a:gd name="T23" fmla="*/ 445389949 h 200"/>
                <a:gd name="T24" fmla="*/ 45101143 w 210"/>
                <a:gd name="T25" fmla="*/ 458490183 h 200"/>
                <a:gd name="T26" fmla="*/ 37584935 w 210"/>
                <a:gd name="T27" fmla="*/ 471588606 h 200"/>
                <a:gd name="T28" fmla="*/ 30066780 w 210"/>
                <a:gd name="T29" fmla="*/ 478139741 h 200"/>
                <a:gd name="T30" fmla="*/ 22550572 w 210"/>
                <a:gd name="T31" fmla="*/ 491238165 h 200"/>
                <a:gd name="T32" fmla="*/ 7516210 w 210"/>
                <a:gd name="T33" fmla="*/ 504338398 h 200"/>
                <a:gd name="T34" fmla="*/ 0 w 210"/>
                <a:gd name="T35" fmla="*/ 510887610 h 200"/>
                <a:gd name="T36" fmla="*/ 0 w 210"/>
                <a:gd name="T37" fmla="*/ 537088077 h 200"/>
                <a:gd name="T38" fmla="*/ 7516210 w 210"/>
                <a:gd name="T39" fmla="*/ 563286734 h 200"/>
                <a:gd name="T40" fmla="*/ 7516210 w 210"/>
                <a:gd name="T41" fmla="*/ 569835945 h 200"/>
                <a:gd name="T42" fmla="*/ 15034359 w 210"/>
                <a:gd name="T43" fmla="*/ 576386967 h 200"/>
                <a:gd name="T44" fmla="*/ 37584935 w 210"/>
                <a:gd name="T45" fmla="*/ 582936179 h 200"/>
                <a:gd name="T46" fmla="*/ 52617352 w 210"/>
                <a:gd name="T47" fmla="*/ 589487200 h 200"/>
                <a:gd name="T48" fmla="*/ 82686078 w 210"/>
                <a:gd name="T49" fmla="*/ 596036412 h 200"/>
                <a:gd name="T50" fmla="*/ 90202287 w 210"/>
                <a:gd name="T51" fmla="*/ 596036412 h 200"/>
                <a:gd name="T52" fmla="*/ 112752851 w 210"/>
                <a:gd name="T53" fmla="*/ 596036412 h 200"/>
                <a:gd name="T54" fmla="*/ 112752851 w 210"/>
                <a:gd name="T55" fmla="*/ 576386967 h 200"/>
                <a:gd name="T56" fmla="*/ 120269059 w 210"/>
                <a:gd name="T57" fmla="*/ 576386967 h 200"/>
                <a:gd name="T58" fmla="*/ 142819654 w 210"/>
                <a:gd name="T59" fmla="*/ 569835945 h 200"/>
                <a:gd name="T60" fmla="*/ 165370218 w 210"/>
                <a:gd name="T61" fmla="*/ 582936179 h 200"/>
                <a:gd name="T62" fmla="*/ 165370218 w 210"/>
                <a:gd name="T63" fmla="*/ 596036412 h 200"/>
                <a:gd name="T64" fmla="*/ 180404573 w 210"/>
                <a:gd name="T65" fmla="*/ 622235069 h 200"/>
                <a:gd name="T66" fmla="*/ 210471346 w 210"/>
                <a:gd name="T67" fmla="*/ 648435536 h 200"/>
                <a:gd name="T68" fmla="*/ 225505702 w 210"/>
                <a:gd name="T69" fmla="*/ 654984747 h 200"/>
                <a:gd name="T70" fmla="*/ 263090682 w 210"/>
                <a:gd name="T71" fmla="*/ 648435536 h 200"/>
                <a:gd name="T72" fmla="*/ 278123099 w 210"/>
                <a:gd name="T73" fmla="*/ 641884514 h 200"/>
                <a:gd name="T74" fmla="*/ 293157455 w 210"/>
                <a:gd name="T75" fmla="*/ 628786090 h 200"/>
                <a:gd name="T76" fmla="*/ 315708019 w 210"/>
                <a:gd name="T77" fmla="*/ 641884514 h 200"/>
                <a:gd name="T78" fmla="*/ 323224227 w 210"/>
                <a:gd name="T79" fmla="*/ 641884514 h 200"/>
                <a:gd name="T80" fmla="*/ 338258583 w 210"/>
                <a:gd name="T81" fmla="*/ 641884514 h 200"/>
                <a:gd name="T82" fmla="*/ 345774791 w 210"/>
                <a:gd name="T83" fmla="*/ 635335302 h 200"/>
                <a:gd name="T84" fmla="*/ 353292938 w 210"/>
                <a:gd name="T85" fmla="*/ 609136645 h 200"/>
                <a:gd name="T86" fmla="*/ 368325355 w 210"/>
                <a:gd name="T87" fmla="*/ 576386967 h 200"/>
                <a:gd name="T88" fmla="*/ 383359711 w 210"/>
                <a:gd name="T89" fmla="*/ 556737522 h 200"/>
                <a:gd name="T90" fmla="*/ 398394067 w 210"/>
                <a:gd name="T91" fmla="*/ 543637288 h 200"/>
                <a:gd name="T92" fmla="*/ 428460839 w 210"/>
                <a:gd name="T93" fmla="*/ 537088077 h 200"/>
                <a:gd name="T94" fmla="*/ 488596323 w 210"/>
                <a:gd name="T95" fmla="*/ 530537055 h 200"/>
                <a:gd name="T96" fmla="*/ 556248137 w 210"/>
                <a:gd name="T97" fmla="*/ 510887610 h 200"/>
                <a:gd name="T98" fmla="*/ 578798701 w 210"/>
                <a:gd name="T99" fmla="*/ 491238165 h 200"/>
                <a:gd name="T100" fmla="*/ 608865473 w 210"/>
                <a:gd name="T101" fmla="*/ 491238165 h 200"/>
                <a:gd name="T102" fmla="*/ 661482810 w 210"/>
                <a:gd name="T103" fmla="*/ 484688953 h 200"/>
                <a:gd name="T104" fmla="*/ 676517166 w 210"/>
                <a:gd name="T105" fmla="*/ 484688953 h 200"/>
                <a:gd name="T106" fmla="*/ 699067730 w 210"/>
                <a:gd name="T107" fmla="*/ 465039395 h 200"/>
                <a:gd name="T108" fmla="*/ 736652650 w 210"/>
                <a:gd name="T109" fmla="*/ 432289716 h 200"/>
                <a:gd name="T110" fmla="*/ 759203214 w 210"/>
                <a:gd name="T111" fmla="*/ 392990826 h 200"/>
                <a:gd name="T112" fmla="*/ 781753778 w 210"/>
                <a:gd name="T113" fmla="*/ 301292812 h 200"/>
                <a:gd name="T114" fmla="*/ 759203214 w 210"/>
                <a:gd name="T115" fmla="*/ 242344476 h 200"/>
                <a:gd name="T116" fmla="*/ 638932246 w 210"/>
                <a:gd name="T117" fmla="*/ 189945296 h 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10"/>
                <a:gd name="T178" fmla="*/ 0 h 200"/>
                <a:gd name="T179" fmla="*/ 210 w 210"/>
                <a:gd name="T180" fmla="*/ 200 h 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10" h="200">
                  <a:moveTo>
                    <a:pt x="94" y="0"/>
                  </a:moveTo>
                  <a:lnTo>
                    <a:pt x="74" y="0"/>
                  </a:lnTo>
                  <a:lnTo>
                    <a:pt x="72" y="0"/>
                  </a:lnTo>
                  <a:lnTo>
                    <a:pt x="72" y="2"/>
                  </a:lnTo>
                  <a:lnTo>
                    <a:pt x="78" y="114"/>
                  </a:lnTo>
                  <a:lnTo>
                    <a:pt x="80" y="118"/>
                  </a:lnTo>
                  <a:lnTo>
                    <a:pt x="80" y="120"/>
                  </a:lnTo>
                  <a:lnTo>
                    <a:pt x="82" y="124"/>
                  </a:lnTo>
                  <a:lnTo>
                    <a:pt x="82" y="128"/>
                  </a:lnTo>
                  <a:lnTo>
                    <a:pt x="76" y="136"/>
                  </a:lnTo>
                  <a:lnTo>
                    <a:pt x="24" y="130"/>
                  </a:lnTo>
                  <a:lnTo>
                    <a:pt x="22" y="132"/>
                  </a:lnTo>
                  <a:lnTo>
                    <a:pt x="20" y="134"/>
                  </a:lnTo>
                  <a:lnTo>
                    <a:pt x="18" y="134"/>
                  </a:lnTo>
                  <a:lnTo>
                    <a:pt x="16" y="132"/>
                  </a:lnTo>
                  <a:lnTo>
                    <a:pt x="14" y="132"/>
                  </a:lnTo>
                  <a:lnTo>
                    <a:pt x="12" y="134"/>
                  </a:lnTo>
                  <a:lnTo>
                    <a:pt x="12" y="136"/>
                  </a:lnTo>
                  <a:lnTo>
                    <a:pt x="12" y="138"/>
                  </a:lnTo>
                  <a:lnTo>
                    <a:pt x="12" y="140"/>
                  </a:lnTo>
                  <a:lnTo>
                    <a:pt x="12" y="144"/>
                  </a:lnTo>
                  <a:lnTo>
                    <a:pt x="10" y="144"/>
                  </a:lnTo>
                  <a:lnTo>
                    <a:pt x="8" y="144"/>
                  </a:lnTo>
                  <a:lnTo>
                    <a:pt x="8" y="146"/>
                  </a:lnTo>
                  <a:lnTo>
                    <a:pt x="8" y="148"/>
                  </a:lnTo>
                  <a:lnTo>
                    <a:pt x="6" y="150"/>
                  </a:lnTo>
                  <a:lnTo>
                    <a:pt x="4" y="154"/>
                  </a:lnTo>
                  <a:lnTo>
                    <a:pt x="2" y="154"/>
                  </a:lnTo>
                  <a:lnTo>
                    <a:pt x="0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0" y="164"/>
                  </a:lnTo>
                  <a:lnTo>
                    <a:pt x="2" y="168"/>
                  </a:lnTo>
                  <a:lnTo>
                    <a:pt x="2" y="172"/>
                  </a:lnTo>
                  <a:lnTo>
                    <a:pt x="2" y="174"/>
                  </a:lnTo>
                  <a:lnTo>
                    <a:pt x="2" y="176"/>
                  </a:lnTo>
                  <a:lnTo>
                    <a:pt x="4" y="176"/>
                  </a:lnTo>
                  <a:lnTo>
                    <a:pt x="6" y="178"/>
                  </a:lnTo>
                  <a:lnTo>
                    <a:pt x="10" y="178"/>
                  </a:lnTo>
                  <a:lnTo>
                    <a:pt x="14" y="180"/>
                  </a:lnTo>
                  <a:lnTo>
                    <a:pt x="18" y="182"/>
                  </a:lnTo>
                  <a:lnTo>
                    <a:pt x="22" y="182"/>
                  </a:lnTo>
                  <a:lnTo>
                    <a:pt x="24" y="182"/>
                  </a:lnTo>
                  <a:lnTo>
                    <a:pt x="28" y="182"/>
                  </a:lnTo>
                  <a:lnTo>
                    <a:pt x="30" y="182"/>
                  </a:lnTo>
                  <a:lnTo>
                    <a:pt x="30" y="180"/>
                  </a:lnTo>
                  <a:lnTo>
                    <a:pt x="30" y="176"/>
                  </a:lnTo>
                  <a:lnTo>
                    <a:pt x="32" y="176"/>
                  </a:lnTo>
                  <a:lnTo>
                    <a:pt x="36" y="174"/>
                  </a:lnTo>
                  <a:lnTo>
                    <a:pt x="38" y="174"/>
                  </a:lnTo>
                  <a:lnTo>
                    <a:pt x="42" y="176"/>
                  </a:lnTo>
                  <a:lnTo>
                    <a:pt x="44" y="178"/>
                  </a:lnTo>
                  <a:lnTo>
                    <a:pt x="44" y="180"/>
                  </a:lnTo>
                  <a:lnTo>
                    <a:pt x="44" y="182"/>
                  </a:lnTo>
                  <a:lnTo>
                    <a:pt x="46" y="186"/>
                  </a:lnTo>
                  <a:lnTo>
                    <a:pt x="48" y="190"/>
                  </a:lnTo>
                  <a:lnTo>
                    <a:pt x="50" y="194"/>
                  </a:lnTo>
                  <a:lnTo>
                    <a:pt x="56" y="198"/>
                  </a:lnTo>
                  <a:lnTo>
                    <a:pt x="60" y="200"/>
                  </a:lnTo>
                  <a:lnTo>
                    <a:pt x="64" y="200"/>
                  </a:lnTo>
                  <a:lnTo>
                    <a:pt x="70" y="198"/>
                  </a:lnTo>
                  <a:lnTo>
                    <a:pt x="74" y="196"/>
                  </a:lnTo>
                  <a:lnTo>
                    <a:pt x="76" y="194"/>
                  </a:lnTo>
                  <a:lnTo>
                    <a:pt x="78" y="192"/>
                  </a:lnTo>
                  <a:lnTo>
                    <a:pt x="82" y="192"/>
                  </a:lnTo>
                  <a:lnTo>
                    <a:pt x="84" y="196"/>
                  </a:lnTo>
                  <a:lnTo>
                    <a:pt x="86" y="196"/>
                  </a:lnTo>
                  <a:lnTo>
                    <a:pt x="88" y="198"/>
                  </a:lnTo>
                  <a:lnTo>
                    <a:pt x="90" y="196"/>
                  </a:lnTo>
                  <a:lnTo>
                    <a:pt x="92" y="194"/>
                  </a:lnTo>
                  <a:lnTo>
                    <a:pt x="92" y="190"/>
                  </a:lnTo>
                  <a:lnTo>
                    <a:pt x="94" y="186"/>
                  </a:lnTo>
                  <a:lnTo>
                    <a:pt x="96" y="180"/>
                  </a:lnTo>
                  <a:lnTo>
                    <a:pt x="98" y="176"/>
                  </a:lnTo>
                  <a:lnTo>
                    <a:pt x="100" y="172"/>
                  </a:lnTo>
                  <a:lnTo>
                    <a:pt x="102" y="170"/>
                  </a:lnTo>
                  <a:lnTo>
                    <a:pt x="102" y="168"/>
                  </a:lnTo>
                  <a:lnTo>
                    <a:pt x="106" y="166"/>
                  </a:lnTo>
                  <a:lnTo>
                    <a:pt x="108" y="164"/>
                  </a:lnTo>
                  <a:lnTo>
                    <a:pt x="114" y="164"/>
                  </a:lnTo>
                  <a:lnTo>
                    <a:pt x="120" y="164"/>
                  </a:lnTo>
                  <a:lnTo>
                    <a:pt x="130" y="162"/>
                  </a:lnTo>
                  <a:lnTo>
                    <a:pt x="140" y="160"/>
                  </a:lnTo>
                  <a:lnTo>
                    <a:pt x="148" y="156"/>
                  </a:lnTo>
                  <a:lnTo>
                    <a:pt x="152" y="150"/>
                  </a:lnTo>
                  <a:lnTo>
                    <a:pt x="154" y="150"/>
                  </a:lnTo>
                  <a:lnTo>
                    <a:pt x="158" y="150"/>
                  </a:lnTo>
                  <a:lnTo>
                    <a:pt x="162" y="150"/>
                  </a:lnTo>
                  <a:lnTo>
                    <a:pt x="168" y="150"/>
                  </a:lnTo>
                  <a:lnTo>
                    <a:pt x="176" y="148"/>
                  </a:lnTo>
                  <a:lnTo>
                    <a:pt x="180" y="148"/>
                  </a:lnTo>
                  <a:lnTo>
                    <a:pt x="182" y="146"/>
                  </a:lnTo>
                  <a:lnTo>
                    <a:pt x="186" y="142"/>
                  </a:lnTo>
                  <a:lnTo>
                    <a:pt x="192" y="138"/>
                  </a:lnTo>
                  <a:lnTo>
                    <a:pt x="196" y="132"/>
                  </a:lnTo>
                  <a:lnTo>
                    <a:pt x="200" y="124"/>
                  </a:lnTo>
                  <a:lnTo>
                    <a:pt x="202" y="120"/>
                  </a:lnTo>
                  <a:lnTo>
                    <a:pt x="204" y="108"/>
                  </a:lnTo>
                  <a:lnTo>
                    <a:pt x="208" y="92"/>
                  </a:lnTo>
                  <a:lnTo>
                    <a:pt x="210" y="72"/>
                  </a:lnTo>
                  <a:lnTo>
                    <a:pt x="202" y="74"/>
                  </a:lnTo>
                  <a:lnTo>
                    <a:pt x="198" y="58"/>
                  </a:lnTo>
                  <a:lnTo>
                    <a:pt x="170" y="58"/>
                  </a:lnTo>
                  <a:lnTo>
                    <a:pt x="94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7" name="Freeform 305"/>
            <p:cNvSpPr>
              <a:spLocks/>
            </p:cNvSpPr>
            <p:nvPr/>
          </p:nvSpPr>
          <p:spPr bwMode="gray">
            <a:xfrm>
              <a:off x="1142955" y="4113225"/>
              <a:ext cx="257670" cy="249950"/>
            </a:xfrm>
            <a:custGeom>
              <a:avLst/>
              <a:gdLst>
                <a:gd name="T0" fmla="*/ 0 w 138"/>
                <a:gd name="T1" fmla="*/ 491237662 h 150"/>
                <a:gd name="T2" fmla="*/ 0 w 138"/>
                <a:gd name="T3" fmla="*/ 0 h 150"/>
                <a:gd name="T4" fmla="*/ 7516209 w 138"/>
                <a:gd name="T5" fmla="*/ 0 h 150"/>
                <a:gd name="T6" fmla="*/ 22550568 w 138"/>
                <a:gd name="T7" fmla="*/ 6549207 h 150"/>
                <a:gd name="T8" fmla="*/ 45101137 w 138"/>
                <a:gd name="T9" fmla="*/ 6549207 h 150"/>
                <a:gd name="T10" fmla="*/ 67651712 w 138"/>
                <a:gd name="T11" fmla="*/ 6549207 h 150"/>
                <a:gd name="T12" fmla="*/ 82686066 w 138"/>
                <a:gd name="T13" fmla="*/ 6549207 h 150"/>
                <a:gd name="T14" fmla="*/ 97718480 w 138"/>
                <a:gd name="T15" fmla="*/ 13100223 h 150"/>
                <a:gd name="T16" fmla="*/ 105236626 w 138"/>
                <a:gd name="T17" fmla="*/ 13100223 h 150"/>
                <a:gd name="T18" fmla="*/ 112752834 w 138"/>
                <a:gd name="T19" fmla="*/ 19649432 h 150"/>
                <a:gd name="T20" fmla="*/ 127787217 w 138"/>
                <a:gd name="T21" fmla="*/ 26198637 h 150"/>
                <a:gd name="T22" fmla="*/ 142819632 w 138"/>
                <a:gd name="T23" fmla="*/ 32749659 h 150"/>
                <a:gd name="T24" fmla="*/ 165370193 w 138"/>
                <a:gd name="T25" fmla="*/ 32749659 h 150"/>
                <a:gd name="T26" fmla="*/ 255572496 w 138"/>
                <a:gd name="T27" fmla="*/ 13100223 h 150"/>
                <a:gd name="T28" fmla="*/ 255572496 w 138"/>
                <a:gd name="T29" fmla="*/ 13100223 h 150"/>
                <a:gd name="T30" fmla="*/ 263090642 w 138"/>
                <a:gd name="T31" fmla="*/ 13100223 h 150"/>
                <a:gd name="T32" fmla="*/ 270606849 w 138"/>
                <a:gd name="T33" fmla="*/ 6549207 h 150"/>
                <a:gd name="T34" fmla="*/ 285641203 w 138"/>
                <a:gd name="T35" fmla="*/ 6549207 h 150"/>
                <a:gd name="T36" fmla="*/ 300673618 w 138"/>
                <a:gd name="T37" fmla="*/ 13100223 h 150"/>
                <a:gd name="T38" fmla="*/ 323224178 w 138"/>
                <a:gd name="T39" fmla="*/ 19649432 h 150"/>
                <a:gd name="T40" fmla="*/ 323224178 w 138"/>
                <a:gd name="T41" fmla="*/ 19649432 h 150"/>
                <a:gd name="T42" fmla="*/ 323224178 w 138"/>
                <a:gd name="T43" fmla="*/ 32749659 h 150"/>
                <a:gd name="T44" fmla="*/ 323224178 w 138"/>
                <a:gd name="T45" fmla="*/ 45848069 h 150"/>
                <a:gd name="T46" fmla="*/ 330742324 w 138"/>
                <a:gd name="T47" fmla="*/ 65497509 h 150"/>
                <a:gd name="T48" fmla="*/ 345774739 w 138"/>
                <a:gd name="T49" fmla="*/ 85148743 h 150"/>
                <a:gd name="T50" fmla="*/ 345774739 w 138"/>
                <a:gd name="T51" fmla="*/ 98247154 h 150"/>
                <a:gd name="T52" fmla="*/ 368325300 w 138"/>
                <a:gd name="T53" fmla="*/ 130996827 h 150"/>
                <a:gd name="T54" fmla="*/ 398394006 w 138"/>
                <a:gd name="T55" fmla="*/ 183395897 h 150"/>
                <a:gd name="T56" fmla="*/ 428460774 w 138"/>
                <a:gd name="T57" fmla="*/ 242344229 h 150"/>
                <a:gd name="T58" fmla="*/ 458527542 w 138"/>
                <a:gd name="T59" fmla="*/ 301292504 h 150"/>
                <a:gd name="T60" fmla="*/ 488596249 w 138"/>
                <a:gd name="T61" fmla="*/ 353691574 h 150"/>
                <a:gd name="T62" fmla="*/ 511146931 w 138"/>
                <a:gd name="T63" fmla="*/ 399539629 h 150"/>
                <a:gd name="T64" fmla="*/ 518663138 w 138"/>
                <a:gd name="T65" fmla="*/ 419189054 h 150"/>
                <a:gd name="T66" fmla="*/ 518663138 w 138"/>
                <a:gd name="T67" fmla="*/ 425740069 h 150"/>
                <a:gd name="T68" fmla="*/ 511146931 w 138"/>
                <a:gd name="T69" fmla="*/ 432289274 h 150"/>
                <a:gd name="T70" fmla="*/ 496112456 w 138"/>
                <a:gd name="T71" fmla="*/ 451938699 h 150"/>
                <a:gd name="T72" fmla="*/ 473561896 w 138"/>
                <a:gd name="T73" fmla="*/ 465038919 h 150"/>
                <a:gd name="T74" fmla="*/ 451011335 w 138"/>
                <a:gd name="T75" fmla="*/ 478137442 h 150"/>
                <a:gd name="T76" fmla="*/ 413426421 w 138"/>
                <a:gd name="T77" fmla="*/ 491237662 h 150"/>
                <a:gd name="T78" fmla="*/ 0 w 138"/>
                <a:gd name="T79" fmla="*/ 491237662 h 1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38"/>
                <a:gd name="T121" fmla="*/ 0 h 150"/>
                <a:gd name="T122" fmla="*/ 138 w 138"/>
                <a:gd name="T123" fmla="*/ 150 h 15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38" h="150">
                  <a:moveTo>
                    <a:pt x="0" y="15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6" y="2"/>
                  </a:lnTo>
                  <a:lnTo>
                    <a:pt x="12" y="2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30" y="6"/>
                  </a:lnTo>
                  <a:lnTo>
                    <a:pt x="34" y="8"/>
                  </a:lnTo>
                  <a:lnTo>
                    <a:pt x="38" y="10"/>
                  </a:lnTo>
                  <a:lnTo>
                    <a:pt x="44" y="10"/>
                  </a:lnTo>
                  <a:lnTo>
                    <a:pt x="68" y="4"/>
                  </a:lnTo>
                  <a:lnTo>
                    <a:pt x="70" y="4"/>
                  </a:lnTo>
                  <a:lnTo>
                    <a:pt x="72" y="2"/>
                  </a:lnTo>
                  <a:lnTo>
                    <a:pt x="76" y="2"/>
                  </a:lnTo>
                  <a:lnTo>
                    <a:pt x="80" y="4"/>
                  </a:lnTo>
                  <a:lnTo>
                    <a:pt x="86" y="6"/>
                  </a:lnTo>
                  <a:lnTo>
                    <a:pt x="86" y="10"/>
                  </a:lnTo>
                  <a:lnTo>
                    <a:pt x="86" y="14"/>
                  </a:lnTo>
                  <a:lnTo>
                    <a:pt x="88" y="20"/>
                  </a:lnTo>
                  <a:lnTo>
                    <a:pt x="92" y="26"/>
                  </a:lnTo>
                  <a:lnTo>
                    <a:pt x="92" y="30"/>
                  </a:lnTo>
                  <a:lnTo>
                    <a:pt x="98" y="40"/>
                  </a:lnTo>
                  <a:lnTo>
                    <a:pt x="106" y="56"/>
                  </a:lnTo>
                  <a:lnTo>
                    <a:pt x="114" y="74"/>
                  </a:lnTo>
                  <a:lnTo>
                    <a:pt x="122" y="92"/>
                  </a:lnTo>
                  <a:lnTo>
                    <a:pt x="130" y="108"/>
                  </a:lnTo>
                  <a:lnTo>
                    <a:pt x="136" y="122"/>
                  </a:lnTo>
                  <a:lnTo>
                    <a:pt x="138" y="128"/>
                  </a:lnTo>
                  <a:lnTo>
                    <a:pt x="138" y="130"/>
                  </a:lnTo>
                  <a:lnTo>
                    <a:pt x="136" y="132"/>
                  </a:lnTo>
                  <a:lnTo>
                    <a:pt x="132" y="138"/>
                  </a:lnTo>
                  <a:lnTo>
                    <a:pt x="126" y="142"/>
                  </a:lnTo>
                  <a:lnTo>
                    <a:pt x="120" y="146"/>
                  </a:lnTo>
                  <a:lnTo>
                    <a:pt x="110" y="150"/>
                  </a:lnTo>
                  <a:lnTo>
                    <a:pt x="0" y="15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8" name="Freeform 306"/>
            <p:cNvSpPr>
              <a:spLocks/>
            </p:cNvSpPr>
            <p:nvPr/>
          </p:nvSpPr>
          <p:spPr bwMode="gray">
            <a:xfrm>
              <a:off x="1302464" y="4120577"/>
              <a:ext cx="75153" cy="83806"/>
            </a:xfrm>
            <a:custGeom>
              <a:avLst/>
              <a:gdLst>
                <a:gd name="T0" fmla="*/ 0 w 40"/>
                <a:gd name="T1" fmla="*/ 0 h 50"/>
                <a:gd name="T2" fmla="*/ 0 w 40"/>
                <a:gd name="T3" fmla="*/ 26198736 h 50"/>
                <a:gd name="T4" fmla="*/ 0 w 40"/>
                <a:gd name="T5" fmla="*/ 32749783 h 50"/>
                <a:gd name="T6" fmla="*/ 7516242 w 40"/>
                <a:gd name="T7" fmla="*/ 39299013 h 50"/>
                <a:gd name="T8" fmla="*/ 7516242 w 40"/>
                <a:gd name="T9" fmla="*/ 52399283 h 50"/>
                <a:gd name="T10" fmla="*/ 15034423 w 40"/>
                <a:gd name="T11" fmla="*/ 65499566 h 50"/>
                <a:gd name="T12" fmla="*/ 22550667 w 40"/>
                <a:gd name="T13" fmla="*/ 78598026 h 50"/>
                <a:gd name="T14" fmla="*/ 30066907 w 40"/>
                <a:gd name="T15" fmla="*/ 91698296 h 50"/>
                <a:gd name="T16" fmla="*/ 37585093 w 40"/>
                <a:gd name="T17" fmla="*/ 98247525 h 50"/>
                <a:gd name="T18" fmla="*/ 52617573 w 40"/>
                <a:gd name="T19" fmla="*/ 111347795 h 50"/>
                <a:gd name="T20" fmla="*/ 60135752 w 40"/>
                <a:gd name="T21" fmla="*/ 124448093 h 50"/>
                <a:gd name="T22" fmla="*/ 82686426 w 40"/>
                <a:gd name="T23" fmla="*/ 137548362 h 50"/>
                <a:gd name="T24" fmla="*/ 97720845 w 40"/>
                <a:gd name="T25" fmla="*/ 144097592 h 50"/>
                <a:gd name="T26" fmla="*/ 112753325 w 40"/>
                <a:gd name="T27" fmla="*/ 157197862 h 50"/>
                <a:gd name="T28" fmla="*/ 120271504 w 40"/>
                <a:gd name="T29" fmla="*/ 163747092 h 50"/>
                <a:gd name="T30" fmla="*/ 120271504 w 40"/>
                <a:gd name="T31" fmla="*/ 163747092 h 50"/>
                <a:gd name="T32" fmla="*/ 127787774 w 40"/>
                <a:gd name="T33" fmla="*/ 163747092 h 50"/>
                <a:gd name="T34" fmla="*/ 135304015 w 40"/>
                <a:gd name="T35" fmla="*/ 157197862 h 50"/>
                <a:gd name="T36" fmla="*/ 142822193 w 40"/>
                <a:gd name="T37" fmla="*/ 144097592 h 50"/>
                <a:gd name="T38" fmla="*/ 150338433 w 40"/>
                <a:gd name="T39" fmla="*/ 104798565 h 50"/>
                <a:gd name="T40" fmla="*/ 142822193 w 40"/>
                <a:gd name="T41" fmla="*/ 91698296 h 50"/>
                <a:gd name="T42" fmla="*/ 120271504 w 40"/>
                <a:gd name="T43" fmla="*/ 58948512 h 50"/>
                <a:gd name="T44" fmla="*/ 97720845 w 40"/>
                <a:gd name="T45" fmla="*/ 26198736 h 50"/>
                <a:gd name="T46" fmla="*/ 82686426 w 40"/>
                <a:gd name="T47" fmla="*/ 0 h 50"/>
                <a:gd name="T48" fmla="*/ 82686426 w 40"/>
                <a:gd name="T49" fmla="*/ 0 h 50"/>
                <a:gd name="T50" fmla="*/ 67652007 w 40"/>
                <a:gd name="T51" fmla="*/ 0 h 50"/>
                <a:gd name="T52" fmla="*/ 45101333 w 40"/>
                <a:gd name="T53" fmla="*/ 0 h 50"/>
                <a:gd name="T54" fmla="*/ 30066907 w 40"/>
                <a:gd name="T55" fmla="*/ 0 h 50"/>
                <a:gd name="T56" fmla="*/ 7516242 w 40"/>
                <a:gd name="T57" fmla="*/ 0 h 50"/>
                <a:gd name="T58" fmla="*/ 0 w 40"/>
                <a:gd name="T59" fmla="*/ 0 h 5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0"/>
                <a:gd name="T91" fmla="*/ 0 h 50"/>
                <a:gd name="T92" fmla="*/ 40 w 40"/>
                <a:gd name="T93" fmla="*/ 50 h 5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0" h="50">
                  <a:moveTo>
                    <a:pt x="0" y="0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6" y="24"/>
                  </a:lnTo>
                  <a:lnTo>
                    <a:pt x="8" y="28"/>
                  </a:lnTo>
                  <a:lnTo>
                    <a:pt x="10" y="30"/>
                  </a:lnTo>
                  <a:lnTo>
                    <a:pt x="14" y="34"/>
                  </a:lnTo>
                  <a:lnTo>
                    <a:pt x="16" y="38"/>
                  </a:lnTo>
                  <a:lnTo>
                    <a:pt x="22" y="42"/>
                  </a:lnTo>
                  <a:lnTo>
                    <a:pt x="26" y="44"/>
                  </a:lnTo>
                  <a:lnTo>
                    <a:pt x="30" y="48"/>
                  </a:lnTo>
                  <a:lnTo>
                    <a:pt x="32" y="50"/>
                  </a:lnTo>
                  <a:lnTo>
                    <a:pt x="34" y="50"/>
                  </a:lnTo>
                  <a:lnTo>
                    <a:pt x="36" y="48"/>
                  </a:lnTo>
                  <a:lnTo>
                    <a:pt x="38" y="44"/>
                  </a:lnTo>
                  <a:lnTo>
                    <a:pt x="40" y="32"/>
                  </a:lnTo>
                  <a:lnTo>
                    <a:pt x="38" y="28"/>
                  </a:lnTo>
                  <a:lnTo>
                    <a:pt x="32" y="18"/>
                  </a:lnTo>
                  <a:lnTo>
                    <a:pt x="26" y="8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49" name="Freeform 307"/>
            <p:cNvSpPr>
              <a:spLocks/>
            </p:cNvSpPr>
            <p:nvPr/>
          </p:nvSpPr>
          <p:spPr bwMode="gray">
            <a:xfrm>
              <a:off x="1560134" y="5076269"/>
              <a:ext cx="159510" cy="302881"/>
            </a:xfrm>
            <a:custGeom>
              <a:avLst/>
              <a:gdLst>
                <a:gd name="T0" fmla="*/ 293156850 w 86"/>
                <a:gd name="T1" fmla="*/ 0 h 182"/>
                <a:gd name="T2" fmla="*/ 270606332 w 86"/>
                <a:gd name="T3" fmla="*/ 13100242 h 182"/>
                <a:gd name="T4" fmla="*/ 240537622 w 86"/>
                <a:gd name="T5" fmla="*/ 39298921 h 182"/>
                <a:gd name="T6" fmla="*/ 225505236 w 86"/>
                <a:gd name="T7" fmla="*/ 65499413 h 182"/>
                <a:gd name="T8" fmla="*/ 210470912 w 86"/>
                <a:gd name="T9" fmla="*/ 78597842 h 182"/>
                <a:gd name="T10" fmla="*/ 180404201 w 86"/>
                <a:gd name="T11" fmla="*/ 104798320 h 182"/>
                <a:gd name="T12" fmla="*/ 150337491 w 86"/>
                <a:gd name="T13" fmla="*/ 137546231 h 182"/>
                <a:gd name="T14" fmla="*/ 127786973 w 86"/>
                <a:gd name="T15" fmla="*/ 163746709 h 182"/>
                <a:gd name="T16" fmla="*/ 105236425 w 86"/>
                <a:gd name="T17" fmla="*/ 176845138 h 182"/>
                <a:gd name="T18" fmla="*/ 90202101 w 86"/>
                <a:gd name="T19" fmla="*/ 176845138 h 182"/>
                <a:gd name="T20" fmla="*/ 82685908 w 86"/>
                <a:gd name="T21" fmla="*/ 176845138 h 182"/>
                <a:gd name="T22" fmla="*/ 60135375 w 86"/>
                <a:gd name="T23" fmla="*/ 176845138 h 182"/>
                <a:gd name="T24" fmla="*/ 37584857 w 86"/>
                <a:gd name="T25" fmla="*/ 196496401 h 182"/>
                <a:gd name="T26" fmla="*/ 22550525 w 86"/>
                <a:gd name="T27" fmla="*/ 222695069 h 182"/>
                <a:gd name="T28" fmla="*/ 22550525 w 86"/>
                <a:gd name="T29" fmla="*/ 268543248 h 182"/>
                <a:gd name="T30" fmla="*/ 15034328 w 86"/>
                <a:gd name="T31" fmla="*/ 294743725 h 182"/>
                <a:gd name="T32" fmla="*/ 22550525 w 86"/>
                <a:gd name="T33" fmla="*/ 301292940 h 182"/>
                <a:gd name="T34" fmla="*/ 30066718 w 86"/>
                <a:gd name="T35" fmla="*/ 301292940 h 182"/>
                <a:gd name="T36" fmla="*/ 52617243 w 86"/>
                <a:gd name="T37" fmla="*/ 327493418 h 182"/>
                <a:gd name="T38" fmla="*/ 52617243 w 86"/>
                <a:gd name="T39" fmla="*/ 347142871 h 182"/>
                <a:gd name="T40" fmla="*/ 37584857 w 86"/>
                <a:gd name="T41" fmla="*/ 360241301 h 182"/>
                <a:gd name="T42" fmla="*/ 22550525 w 86"/>
                <a:gd name="T43" fmla="*/ 379890754 h 182"/>
                <a:gd name="T44" fmla="*/ 0 w 86"/>
                <a:gd name="T45" fmla="*/ 451939353 h 182"/>
                <a:gd name="T46" fmla="*/ 22550525 w 86"/>
                <a:gd name="T47" fmla="*/ 563286973 h 182"/>
                <a:gd name="T48" fmla="*/ 30066718 w 86"/>
                <a:gd name="T49" fmla="*/ 563286973 h 182"/>
                <a:gd name="T50" fmla="*/ 60135375 w 86"/>
                <a:gd name="T51" fmla="*/ 563286973 h 182"/>
                <a:gd name="T52" fmla="*/ 82685908 w 86"/>
                <a:gd name="T53" fmla="*/ 563286973 h 182"/>
                <a:gd name="T54" fmla="*/ 75167776 w 86"/>
                <a:gd name="T55" fmla="*/ 569837997 h 182"/>
                <a:gd name="T56" fmla="*/ 90202101 w 86"/>
                <a:gd name="T57" fmla="*/ 582936427 h 182"/>
                <a:gd name="T58" fmla="*/ 105236425 w 86"/>
                <a:gd name="T59" fmla="*/ 596036665 h 182"/>
                <a:gd name="T60" fmla="*/ 135303166 w 86"/>
                <a:gd name="T61" fmla="*/ 596036665 h 182"/>
                <a:gd name="T62" fmla="*/ 165369877 w 86"/>
                <a:gd name="T63" fmla="*/ 582936427 h 182"/>
                <a:gd name="T64" fmla="*/ 187920394 w 86"/>
                <a:gd name="T65" fmla="*/ 537088305 h 182"/>
                <a:gd name="T66" fmla="*/ 217987105 w 86"/>
                <a:gd name="T67" fmla="*/ 438840924 h 182"/>
                <a:gd name="T68" fmla="*/ 217987105 w 86"/>
                <a:gd name="T69" fmla="*/ 412640446 h 182"/>
                <a:gd name="T70" fmla="*/ 225505236 w 86"/>
                <a:gd name="T71" fmla="*/ 392990993 h 182"/>
                <a:gd name="T72" fmla="*/ 248055754 w 86"/>
                <a:gd name="T73" fmla="*/ 353692086 h 182"/>
                <a:gd name="T74" fmla="*/ 270606332 w 86"/>
                <a:gd name="T75" fmla="*/ 268543248 h 182"/>
                <a:gd name="T76" fmla="*/ 293156850 w 86"/>
                <a:gd name="T77" fmla="*/ 176845138 h 182"/>
                <a:gd name="T78" fmla="*/ 293156850 w 86"/>
                <a:gd name="T79" fmla="*/ 163746709 h 182"/>
                <a:gd name="T80" fmla="*/ 308189236 w 86"/>
                <a:gd name="T81" fmla="*/ 130997017 h 182"/>
                <a:gd name="T82" fmla="*/ 315707367 w 86"/>
                <a:gd name="T83" fmla="*/ 91698081 h 182"/>
                <a:gd name="T84" fmla="*/ 315707367 w 86"/>
                <a:gd name="T85" fmla="*/ 65499413 h 182"/>
                <a:gd name="T86" fmla="*/ 323223560 w 86"/>
                <a:gd name="T87" fmla="*/ 39298921 h 182"/>
                <a:gd name="T88" fmla="*/ 323223560 w 86"/>
                <a:gd name="T89" fmla="*/ 13100242 h 182"/>
                <a:gd name="T90" fmla="*/ 293156850 w 86"/>
                <a:gd name="T91" fmla="*/ 0 h 1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6"/>
                <a:gd name="T139" fmla="*/ 0 h 182"/>
                <a:gd name="T140" fmla="*/ 86 w 86"/>
                <a:gd name="T141" fmla="*/ 182 h 1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6" h="182">
                  <a:moveTo>
                    <a:pt x="78" y="0"/>
                  </a:moveTo>
                  <a:lnTo>
                    <a:pt x="78" y="0"/>
                  </a:lnTo>
                  <a:lnTo>
                    <a:pt x="76" y="2"/>
                  </a:lnTo>
                  <a:lnTo>
                    <a:pt x="72" y="4"/>
                  </a:lnTo>
                  <a:lnTo>
                    <a:pt x="68" y="6"/>
                  </a:lnTo>
                  <a:lnTo>
                    <a:pt x="64" y="12"/>
                  </a:lnTo>
                  <a:lnTo>
                    <a:pt x="62" y="20"/>
                  </a:lnTo>
                  <a:lnTo>
                    <a:pt x="60" y="20"/>
                  </a:lnTo>
                  <a:lnTo>
                    <a:pt x="58" y="22"/>
                  </a:lnTo>
                  <a:lnTo>
                    <a:pt x="56" y="24"/>
                  </a:lnTo>
                  <a:lnTo>
                    <a:pt x="52" y="28"/>
                  </a:lnTo>
                  <a:lnTo>
                    <a:pt x="48" y="32"/>
                  </a:lnTo>
                  <a:lnTo>
                    <a:pt x="44" y="36"/>
                  </a:lnTo>
                  <a:lnTo>
                    <a:pt x="40" y="42"/>
                  </a:lnTo>
                  <a:lnTo>
                    <a:pt x="38" y="46"/>
                  </a:lnTo>
                  <a:lnTo>
                    <a:pt x="34" y="50"/>
                  </a:lnTo>
                  <a:lnTo>
                    <a:pt x="30" y="52"/>
                  </a:lnTo>
                  <a:lnTo>
                    <a:pt x="28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0" y="54"/>
                  </a:lnTo>
                  <a:lnTo>
                    <a:pt x="16" y="54"/>
                  </a:lnTo>
                  <a:lnTo>
                    <a:pt x="14" y="56"/>
                  </a:lnTo>
                  <a:lnTo>
                    <a:pt x="10" y="60"/>
                  </a:lnTo>
                  <a:lnTo>
                    <a:pt x="8" y="64"/>
                  </a:lnTo>
                  <a:lnTo>
                    <a:pt x="6" y="68"/>
                  </a:lnTo>
                  <a:lnTo>
                    <a:pt x="6" y="76"/>
                  </a:lnTo>
                  <a:lnTo>
                    <a:pt x="6" y="82"/>
                  </a:lnTo>
                  <a:lnTo>
                    <a:pt x="6" y="88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2" y="96"/>
                  </a:lnTo>
                  <a:lnTo>
                    <a:pt x="14" y="100"/>
                  </a:lnTo>
                  <a:lnTo>
                    <a:pt x="14" y="102"/>
                  </a:lnTo>
                  <a:lnTo>
                    <a:pt x="14" y="106"/>
                  </a:lnTo>
                  <a:lnTo>
                    <a:pt x="12" y="108"/>
                  </a:lnTo>
                  <a:lnTo>
                    <a:pt x="10" y="110"/>
                  </a:lnTo>
                  <a:lnTo>
                    <a:pt x="8" y="112"/>
                  </a:lnTo>
                  <a:lnTo>
                    <a:pt x="6" y="116"/>
                  </a:lnTo>
                  <a:lnTo>
                    <a:pt x="2" y="124"/>
                  </a:lnTo>
                  <a:lnTo>
                    <a:pt x="0" y="138"/>
                  </a:lnTo>
                  <a:lnTo>
                    <a:pt x="0" y="154"/>
                  </a:lnTo>
                  <a:lnTo>
                    <a:pt x="6" y="172"/>
                  </a:lnTo>
                  <a:lnTo>
                    <a:pt x="8" y="172"/>
                  </a:lnTo>
                  <a:lnTo>
                    <a:pt x="12" y="172"/>
                  </a:lnTo>
                  <a:lnTo>
                    <a:pt x="16" y="172"/>
                  </a:lnTo>
                  <a:lnTo>
                    <a:pt x="20" y="172"/>
                  </a:lnTo>
                  <a:lnTo>
                    <a:pt x="22" y="172"/>
                  </a:lnTo>
                  <a:lnTo>
                    <a:pt x="20" y="174"/>
                  </a:lnTo>
                  <a:lnTo>
                    <a:pt x="22" y="176"/>
                  </a:lnTo>
                  <a:lnTo>
                    <a:pt x="24" y="178"/>
                  </a:lnTo>
                  <a:lnTo>
                    <a:pt x="26" y="180"/>
                  </a:lnTo>
                  <a:lnTo>
                    <a:pt x="28" y="182"/>
                  </a:lnTo>
                  <a:lnTo>
                    <a:pt x="32" y="182"/>
                  </a:lnTo>
                  <a:lnTo>
                    <a:pt x="36" y="182"/>
                  </a:lnTo>
                  <a:lnTo>
                    <a:pt x="40" y="182"/>
                  </a:lnTo>
                  <a:lnTo>
                    <a:pt x="44" y="178"/>
                  </a:lnTo>
                  <a:lnTo>
                    <a:pt x="46" y="172"/>
                  </a:lnTo>
                  <a:lnTo>
                    <a:pt x="50" y="164"/>
                  </a:lnTo>
                  <a:lnTo>
                    <a:pt x="56" y="146"/>
                  </a:lnTo>
                  <a:lnTo>
                    <a:pt x="58" y="134"/>
                  </a:lnTo>
                  <a:lnTo>
                    <a:pt x="60" y="128"/>
                  </a:lnTo>
                  <a:lnTo>
                    <a:pt x="58" y="126"/>
                  </a:lnTo>
                  <a:lnTo>
                    <a:pt x="58" y="124"/>
                  </a:lnTo>
                  <a:lnTo>
                    <a:pt x="60" y="120"/>
                  </a:lnTo>
                  <a:lnTo>
                    <a:pt x="62" y="114"/>
                  </a:lnTo>
                  <a:lnTo>
                    <a:pt x="66" y="108"/>
                  </a:lnTo>
                  <a:lnTo>
                    <a:pt x="70" y="98"/>
                  </a:lnTo>
                  <a:lnTo>
                    <a:pt x="72" y="82"/>
                  </a:lnTo>
                  <a:lnTo>
                    <a:pt x="76" y="66"/>
                  </a:lnTo>
                  <a:lnTo>
                    <a:pt x="78" y="54"/>
                  </a:lnTo>
                  <a:lnTo>
                    <a:pt x="78" y="52"/>
                  </a:lnTo>
                  <a:lnTo>
                    <a:pt x="78" y="50"/>
                  </a:lnTo>
                  <a:lnTo>
                    <a:pt x="80" y="44"/>
                  </a:lnTo>
                  <a:lnTo>
                    <a:pt x="82" y="40"/>
                  </a:lnTo>
                  <a:lnTo>
                    <a:pt x="82" y="34"/>
                  </a:lnTo>
                  <a:lnTo>
                    <a:pt x="84" y="28"/>
                  </a:lnTo>
                  <a:lnTo>
                    <a:pt x="84" y="24"/>
                  </a:lnTo>
                  <a:lnTo>
                    <a:pt x="84" y="20"/>
                  </a:lnTo>
                  <a:lnTo>
                    <a:pt x="86" y="16"/>
                  </a:lnTo>
                  <a:lnTo>
                    <a:pt x="86" y="12"/>
                  </a:lnTo>
                  <a:lnTo>
                    <a:pt x="86" y="8"/>
                  </a:lnTo>
                  <a:lnTo>
                    <a:pt x="86" y="4"/>
                  </a:lnTo>
                  <a:lnTo>
                    <a:pt x="84" y="2"/>
                  </a:lnTo>
                  <a:lnTo>
                    <a:pt x="78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0" name="Freeform 308"/>
            <p:cNvSpPr>
              <a:spLocks/>
            </p:cNvSpPr>
            <p:nvPr/>
          </p:nvSpPr>
          <p:spPr bwMode="gray">
            <a:xfrm>
              <a:off x="3943577" y="5842293"/>
              <a:ext cx="105828" cy="94099"/>
            </a:xfrm>
            <a:custGeom>
              <a:avLst/>
              <a:gdLst>
                <a:gd name="T0" fmla="*/ 37585047 w 58"/>
                <a:gd name="T1" fmla="*/ 6549227 h 56"/>
                <a:gd name="T2" fmla="*/ 37585047 w 58"/>
                <a:gd name="T3" fmla="*/ 6549227 h 56"/>
                <a:gd name="T4" fmla="*/ 30066870 w 58"/>
                <a:gd name="T5" fmla="*/ 6549227 h 56"/>
                <a:gd name="T6" fmla="*/ 22550639 w 58"/>
                <a:gd name="T7" fmla="*/ 6549227 h 56"/>
                <a:gd name="T8" fmla="*/ 15034404 w 58"/>
                <a:gd name="T9" fmla="*/ 13100263 h 56"/>
                <a:gd name="T10" fmla="*/ 7516233 w 58"/>
                <a:gd name="T11" fmla="*/ 19649492 h 56"/>
                <a:gd name="T12" fmla="*/ 0 w 58"/>
                <a:gd name="T13" fmla="*/ 26198717 h 56"/>
                <a:gd name="T14" fmla="*/ 0 w 58"/>
                <a:gd name="T15" fmla="*/ 45850018 h 56"/>
                <a:gd name="T16" fmla="*/ 22550639 w 58"/>
                <a:gd name="T17" fmla="*/ 98247451 h 56"/>
                <a:gd name="T18" fmla="*/ 22550639 w 58"/>
                <a:gd name="T19" fmla="*/ 98247451 h 56"/>
                <a:gd name="T20" fmla="*/ 30066870 w 58"/>
                <a:gd name="T21" fmla="*/ 104798486 h 56"/>
                <a:gd name="T22" fmla="*/ 37585047 w 58"/>
                <a:gd name="T23" fmla="*/ 117896936 h 56"/>
                <a:gd name="T24" fmla="*/ 52617509 w 58"/>
                <a:gd name="T25" fmla="*/ 130997224 h 56"/>
                <a:gd name="T26" fmla="*/ 52617509 w 58"/>
                <a:gd name="T27" fmla="*/ 144097483 h 56"/>
                <a:gd name="T28" fmla="*/ 67651925 w 58"/>
                <a:gd name="T29" fmla="*/ 150646708 h 56"/>
                <a:gd name="T30" fmla="*/ 82686326 w 58"/>
                <a:gd name="T31" fmla="*/ 163746968 h 56"/>
                <a:gd name="T32" fmla="*/ 97718788 w 58"/>
                <a:gd name="T33" fmla="*/ 170296193 h 56"/>
                <a:gd name="T34" fmla="*/ 120271358 w 58"/>
                <a:gd name="T35" fmla="*/ 176847227 h 56"/>
                <a:gd name="T36" fmla="*/ 135303850 w 58"/>
                <a:gd name="T37" fmla="*/ 183396452 h 56"/>
                <a:gd name="T38" fmla="*/ 150338251 w 58"/>
                <a:gd name="T39" fmla="*/ 176847227 h 56"/>
                <a:gd name="T40" fmla="*/ 157854482 w 58"/>
                <a:gd name="T41" fmla="*/ 170296193 h 56"/>
                <a:gd name="T42" fmla="*/ 172888882 w 58"/>
                <a:gd name="T43" fmla="*/ 163746968 h 56"/>
                <a:gd name="T44" fmla="*/ 187923283 w 58"/>
                <a:gd name="T45" fmla="*/ 144097483 h 56"/>
                <a:gd name="T46" fmla="*/ 202955745 w 58"/>
                <a:gd name="T47" fmla="*/ 130997224 h 56"/>
                <a:gd name="T48" fmla="*/ 210473914 w 58"/>
                <a:gd name="T49" fmla="*/ 111347711 h 56"/>
                <a:gd name="T50" fmla="*/ 217990145 w 58"/>
                <a:gd name="T51" fmla="*/ 98247451 h 56"/>
                <a:gd name="T52" fmla="*/ 210473914 w 58"/>
                <a:gd name="T53" fmla="*/ 78597967 h 56"/>
                <a:gd name="T54" fmla="*/ 210473914 w 58"/>
                <a:gd name="T55" fmla="*/ 58948468 h 56"/>
                <a:gd name="T56" fmla="*/ 210473914 w 58"/>
                <a:gd name="T57" fmla="*/ 39298983 h 56"/>
                <a:gd name="T58" fmla="*/ 210473914 w 58"/>
                <a:gd name="T59" fmla="*/ 26198717 h 56"/>
                <a:gd name="T60" fmla="*/ 210473914 w 58"/>
                <a:gd name="T61" fmla="*/ 19649492 h 56"/>
                <a:gd name="T62" fmla="*/ 202955745 w 58"/>
                <a:gd name="T63" fmla="*/ 19649492 h 56"/>
                <a:gd name="T64" fmla="*/ 195439514 w 58"/>
                <a:gd name="T65" fmla="*/ 13100263 h 56"/>
                <a:gd name="T66" fmla="*/ 187923283 w 58"/>
                <a:gd name="T67" fmla="*/ 6549227 h 56"/>
                <a:gd name="T68" fmla="*/ 172888882 w 58"/>
                <a:gd name="T69" fmla="*/ 0 h 56"/>
                <a:gd name="T70" fmla="*/ 157854482 w 58"/>
                <a:gd name="T71" fmla="*/ 0 h 56"/>
                <a:gd name="T72" fmla="*/ 150338251 w 58"/>
                <a:gd name="T73" fmla="*/ 0 h 56"/>
                <a:gd name="T74" fmla="*/ 142822020 w 58"/>
                <a:gd name="T75" fmla="*/ 6549227 h 56"/>
                <a:gd name="T76" fmla="*/ 135303850 w 58"/>
                <a:gd name="T77" fmla="*/ 13100263 h 56"/>
                <a:gd name="T78" fmla="*/ 127787619 w 58"/>
                <a:gd name="T79" fmla="*/ 26198717 h 56"/>
                <a:gd name="T80" fmla="*/ 120271358 w 58"/>
                <a:gd name="T81" fmla="*/ 32749758 h 56"/>
                <a:gd name="T82" fmla="*/ 120271358 w 58"/>
                <a:gd name="T83" fmla="*/ 32749758 h 56"/>
                <a:gd name="T84" fmla="*/ 60135679 w 58"/>
                <a:gd name="T85" fmla="*/ 6549227 h 56"/>
                <a:gd name="T86" fmla="*/ 37585047 w 58"/>
                <a:gd name="T87" fmla="*/ 6549227 h 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8"/>
                <a:gd name="T133" fmla="*/ 0 h 56"/>
                <a:gd name="T134" fmla="*/ 58 w 58"/>
                <a:gd name="T135" fmla="*/ 56 h 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8" h="56">
                  <a:moveTo>
                    <a:pt x="10" y="2"/>
                  </a:move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4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10" y="36"/>
                  </a:lnTo>
                  <a:lnTo>
                    <a:pt x="14" y="40"/>
                  </a:lnTo>
                  <a:lnTo>
                    <a:pt x="14" y="44"/>
                  </a:lnTo>
                  <a:lnTo>
                    <a:pt x="18" y="46"/>
                  </a:lnTo>
                  <a:lnTo>
                    <a:pt x="22" y="50"/>
                  </a:lnTo>
                  <a:lnTo>
                    <a:pt x="26" y="52"/>
                  </a:lnTo>
                  <a:lnTo>
                    <a:pt x="32" y="54"/>
                  </a:lnTo>
                  <a:lnTo>
                    <a:pt x="36" y="56"/>
                  </a:lnTo>
                  <a:lnTo>
                    <a:pt x="40" y="54"/>
                  </a:lnTo>
                  <a:lnTo>
                    <a:pt x="42" y="52"/>
                  </a:lnTo>
                  <a:lnTo>
                    <a:pt x="46" y="50"/>
                  </a:lnTo>
                  <a:lnTo>
                    <a:pt x="50" y="44"/>
                  </a:lnTo>
                  <a:lnTo>
                    <a:pt x="54" y="40"/>
                  </a:lnTo>
                  <a:lnTo>
                    <a:pt x="56" y="34"/>
                  </a:lnTo>
                  <a:lnTo>
                    <a:pt x="58" y="30"/>
                  </a:lnTo>
                  <a:lnTo>
                    <a:pt x="56" y="24"/>
                  </a:lnTo>
                  <a:lnTo>
                    <a:pt x="56" y="18"/>
                  </a:lnTo>
                  <a:lnTo>
                    <a:pt x="56" y="12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4" y="6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4" y="8"/>
                  </a:lnTo>
                  <a:lnTo>
                    <a:pt x="32" y="10"/>
                  </a:lnTo>
                  <a:lnTo>
                    <a:pt x="16" y="2"/>
                  </a:lnTo>
                  <a:lnTo>
                    <a:pt x="10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1" name="Freeform 309"/>
            <p:cNvSpPr>
              <a:spLocks/>
            </p:cNvSpPr>
            <p:nvPr/>
          </p:nvSpPr>
          <p:spPr bwMode="gray">
            <a:xfrm>
              <a:off x="4043270" y="4863076"/>
              <a:ext cx="130369" cy="91159"/>
            </a:xfrm>
            <a:custGeom>
              <a:avLst/>
              <a:gdLst>
                <a:gd name="T0" fmla="*/ 7516228 w 70"/>
                <a:gd name="T1" fmla="*/ 144094724 h 54"/>
                <a:gd name="T2" fmla="*/ 127787532 w 70"/>
                <a:gd name="T3" fmla="*/ 91697622 h 54"/>
                <a:gd name="T4" fmla="*/ 127787532 w 70"/>
                <a:gd name="T5" fmla="*/ 91697622 h 54"/>
                <a:gd name="T6" fmla="*/ 142821922 w 70"/>
                <a:gd name="T7" fmla="*/ 85146631 h 54"/>
                <a:gd name="T8" fmla="*/ 150338148 w 70"/>
                <a:gd name="T9" fmla="*/ 72048267 h 54"/>
                <a:gd name="T10" fmla="*/ 165372539 w 70"/>
                <a:gd name="T11" fmla="*/ 58948079 h 54"/>
                <a:gd name="T12" fmla="*/ 180404990 w 70"/>
                <a:gd name="T13" fmla="*/ 45847906 h 54"/>
                <a:gd name="T14" fmla="*/ 195439381 w 70"/>
                <a:gd name="T15" fmla="*/ 32749543 h 54"/>
                <a:gd name="T16" fmla="*/ 202955607 w 70"/>
                <a:gd name="T17" fmla="*/ 13100177 h 54"/>
                <a:gd name="T18" fmla="*/ 202955607 w 70"/>
                <a:gd name="T19" fmla="*/ 0 h 54"/>
                <a:gd name="T20" fmla="*/ 240540613 w 70"/>
                <a:gd name="T21" fmla="*/ 0 h 54"/>
                <a:gd name="T22" fmla="*/ 263091290 w 70"/>
                <a:gd name="T23" fmla="*/ 26198544 h 54"/>
                <a:gd name="T24" fmla="*/ 255575064 w 70"/>
                <a:gd name="T25" fmla="*/ 39298724 h 54"/>
                <a:gd name="T26" fmla="*/ 240540613 w 70"/>
                <a:gd name="T27" fmla="*/ 72048267 h 54"/>
                <a:gd name="T28" fmla="*/ 210473771 w 70"/>
                <a:gd name="T29" fmla="*/ 104795986 h 54"/>
                <a:gd name="T30" fmla="*/ 172888765 w 70"/>
                <a:gd name="T31" fmla="*/ 137545542 h 54"/>
                <a:gd name="T32" fmla="*/ 105236886 w 70"/>
                <a:gd name="T33" fmla="*/ 163744079 h 54"/>
                <a:gd name="T34" fmla="*/ 60135638 w 70"/>
                <a:gd name="T35" fmla="*/ 176844253 h 54"/>
                <a:gd name="T36" fmla="*/ 37585022 w 70"/>
                <a:gd name="T37" fmla="*/ 176844253 h 54"/>
                <a:gd name="T38" fmla="*/ 37585022 w 70"/>
                <a:gd name="T39" fmla="*/ 176844253 h 54"/>
                <a:gd name="T40" fmla="*/ 30066850 w 70"/>
                <a:gd name="T41" fmla="*/ 176844253 h 54"/>
                <a:gd name="T42" fmla="*/ 22550624 w 70"/>
                <a:gd name="T43" fmla="*/ 176844253 h 54"/>
                <a:gd name="T44" fmla="*/ 15034394 w 70"/>
                <a:gd name="T45" fmla="*/ 170295071 h 54"/>
                <a:gd name="T46" fmla="*/ 7516228 w 70"/>
                <a:gd name="T47" fmla="*/ 170295071 h 54"/>
                <a:gd name="T48" fmla="*/ 0 w 70"/>
                <a:gd name="T49" fmla="*/ 163744079 h 54"/>
                <a:gd name="T50" fmla="*/ 0 w 70"/>
                <a:gd name="T51" fmla="*/ 157194897 h 54"/>
                <a:gd name="T52" fmla="*/ 7516228 w 70"/>
                <a:gd name="T53" fmla="*/ 144094724 h 5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0"/>
                <a:gd name="T82" fmla="*/ 0 h 54"/>
                <a:gd name="T83" fmla="*/ 70 w 70"/>
                <a:gd name="T84" fmla="*/ 54 h 5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0" h="54">
                  <a:moveTo>
                    <a:pt x="2" y="44"/>
                  </a:moveTo>
                  <a:lnTo>
                    <a:pt x="34" y="28"/>
                  </a:lnTo>
                  <a:lnTo>
                    <a:pt x="38" y="26"/>
                  </a:lnTo>
                  <a:lnTo>
                    <a:pt x="40" y="22"/>
                  </a:lnTo>
                  <a:lnTo>
                    <a:pt x="44" y="18"/>
                  </a:lnTo>
                  <a:lnTo>
                    <a:pt x="48" y="14"/>
                  </a:lnTo>
                  <a:lnTo>
                    <a:pt x="52" y="10"/>
                  </a:lnTo>
                  <a:lnTo>
                    <a:pt x="54" y="4"/>
                  </a:lnTo>
                  <a:lnTo>
                    <a:pt x="54" y="0"/>
                  </a:lnTo>
                  <a:lnTo>
                    <a:pt x="64" y="0"/>
                  </a:lnTo>
                  <a:lnTo>
                    <a:pt x="70" y="8"/>
                  </a:lnTo>
                  <a:lnTo>
                    <a:pt x="68" y="12"/>
                  </a:lnTo>
                  <a:lnTo>
                    <a:pt x="64" y="22"/>
                  </a:lnTo>
                  <a:lnTo>
                    <a:pt x="56" y="32"/>
                  </a:lnTo>
                  <a:lnTo>
                    <a:pt x="46" y="42"/>
                  </a:lnTo>
                  <a:lnTo>
                    <a:pt x="28" y="50"/>
                  </a:lnTo>
                  <a:lnTo>
                    <a:pt x="16" y="54"/>
                  </a:lnTo>
                  <a:lnTo>
                    <a:pt x="10" y="54"/>
                  </a:lnTo>
                  <a:lnTo>
                    <a:pt x="8" y="54"/>
                  </a:lnTo>
                  <a:lnTo>
                    <a:pt x="6" y="54"/>
                  </a:lnTo>
                  <a:lnTo>
                    <a:pt x="4" y="52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2" y="4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2" name="Freeform 310"/>
            <p:cNvSpPr>
              <a:spLocks/>
            </p:cNvSpPr>
            <p:nvPr/>
          </p:nvSpPr>
          <p:spPr bwMode="gray">
            <a:xfrm>
              <a:off x="4461984" y="5809947"/>
              <a:ext cx="138037" cy="183788"/>
            </a:xfrm>
            <a:custGeom>
              <a:avLst/>
              <a:gdLst>
                <a:gd name="T0" fmla="*/ 30066707 w 74"/>
                <a:gd name="T1" fmla="*/ 0 h 110"/>
                <a:gd name="T2" fmla="*/ 15034323 w 74"/>
                <a:gd name="T3" fmla="*/ 6549206 h 110"/>
                <a:gd name="T4" fmla="*/ 7516192 w 74"/>
                <a:gd name="T5" fmla="*/ 13100221 h 110"/>
                <a:gd name="T6" fmla="*/ 7516192 w 74"/>
                <a:gd name="T7" fmla="*/ 39298856 h 110"/>
                <a:gd name="T8" fmla="*/ 30066707 w 74"/>
                <a:gd name="T9" fmla="*/ 65497495 h 110"/>
                <a:gd name="T10" fmla="*/ 52617223 w 74"/>
                <a:gd name="T11" fmla="*/ 98247133 h 110"/>
                <a:gd name="T12" fmla="*/ 75167747 w 74"/>
                <a:gd name="T13" fmla="*/ 124447596 h 110"/>
                <a:gd name="T14" fmla="*/ 82685876 w 74"/>
                <a:gd name="T15" fmla="*/ 130996800 h 110"/>
                <a:gd name="T16" fmla="*/ 82685876 w 74"/>
                <a:gd name="T17" fmla="*/ 176844846 h 110"/>
                <a:gd name="T18" fmla="*/ 67651557 w 74"/>
                <a:gd name="T19" fmla="*/ 242344179 h 110"/>
                <a:gd name="T20" fmla="*/ 67651557 w 74"/>
                <a:gd name="T21" fmla="*/ 255442586 h 110"/>
                <a:gd name="T22" fmla="*/ 82685876 w 74"/>
                <a:gd name="T23" fmla="*/ 275093817 h 110"/>
                <a:gd name="T24" fmla="*/ 105236385 w 74"/>
                <a:gd name="T25" fmla="*/ 301292442 h 110"/>
                <a:gd name="T26" fmla="*/ 120268765 w 74"/>
                <a:gd name="T27" fmla="*/ 334042080 h 110"/>
                <a:gd name="T28" fmla="*/ 135303114 w 74"/>
                <a:gd name="T29" fmla="*/ 360240705 h 110"/>
                <a:gd name="T30" fmla="*/ 142819305 w 74"/>
                <a:gd name="T31" fmla="*/ 360240705 h 110"/>
                <a:gd name="T32" fmla="*/ 150335495 w 74"/>
                <a:gd name="T33" fmla="*/ 334042080 h 110"/>
                <a:gd name="T34" fmla="*/ 172886004 w 74"/>
                <a:gd name="T35" fmla="*/ 294743238 h 110"/>
                <a:gd name="T36" fmla="*/ 202954641 w 74"/>
                <a:gd name="T37" fmla="*/ 268542804 h 110"/>
                <a:gd name="T38" fmla="*/ 225505150 w 74"/>
                <a:gd name="T39" fmla="*/ 255442586 h 110"/>
                <a:gd name="T40" fmla="*/ 248055659 w 74"/>
                <a:gd name="T41" fmla="*/ 222694701 h 110"/>
                <a:gd name="T42" fmla="*/ 263088100 w 74"/>
                <a:gd name="T43" fmla="*/ 189945063 h 110"/>
                <a:gd name="T44" fmla="*/ 270606229 w 74"/>
                <a:gd name="T45" fmla="*/ 163746438 h 110"/>
                <a:gd name="T46" fmla="*/ 270606229 w 74"/>
                <a:gd name="T47" fmla="*/ 163746438 h 110"/>
                <a:gd name="T48" fmla="*/ 240537530 w 74"/>
                <a:gd name="T49" fmla="*/ 170295642 h 110"/>
                <a:gd name="T50" fmla="*/ 202954641 w 74"/>
                <a:gd name="T51" fmla="*/ 170295642 h 110"/>
                <a:gd name="T52" fmla="*/ 172886004 w 74"/>
                <a:gd name="T53" fmla="*/ 157195425 h 110"/>
                <a:gd name="T54" fmla="*/ 142819305 w 74"/>
                <a:gd name="T55" fmla="*/ 130996800 h 110"/>
                <a:gd name="T56" fmla="*/ 127786924 w 74"/>
                <a:gd name="T57" fmla="*/ 104798147 h 110"/>
                <a:gd name="T58" fmla="*/ 120268765 w 74"/>
                <a:gd name="T59" fmla="*/ 91697930 h 110"/>
                <a:gd name="T60" fmla="*/ 67651557 w 74"/>
                <a:gd name="T61" fmla="*/ 32749652 h 110"/>
                <a:gd name="T62" fmla="*/ 67651557 w 74"/>
                <a:gd name="T63" fmla="*/ 19649428 h 110"/>
                <a:gd name="T64" fmla="*/ 45101033 w 74"/>
                <a:gd name="T65" fmla="*/ 6549206 h 1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4"/>
                <a:gd name="T100" fmla="*/ 0 h 110"/>
                <a:gd name="T101" fmla="*/ 74 w 74"/>
                <a:gd name="T102" fmla="*/ 110 h 11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4" h="110">
                  <a:moveTo>
                    <a:pt x="10" y="0"/>
                  </a:move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8" y="20"/>
                  </a:lnTo>
                  <a:lnTo>
                    <a:pt x="10" y="26"/>
                  </a:lnTo>
                  <a:lnTo>
                    <a:pt x="14" y="30"/>
                  </a:lnTo>
                  <a:lnTo>
                    <a:pt x="16" y="34"/>
                  </a:lnTo>
                  <a:lnTo>
                    <a:pt x="20" y="38"/>
                  </a:lnTo>
                  <a:lnTo>
                    <a:pt x="22" y="40"/>
                  </a:lnTo>
                  <a:lnTo>
                    <a:pt x="22" y="44"/>
                  </a:lnTo>
                  <a:lnTo>
                    <a:pt x="22" y="54"/>
                  </a:lnTo>
                  <a:lnTo>
                    <a:pt x="20" y="64"/>
                  </a:lnTo>
                  <a:lnTo>
                    <a:pt x="18" y="74"/>
                  </a:lnTo>
                  <a:lnTo>
                    <a:pt x="18" y="78"/>
                  </a:lnTo>
                  <a:lnTo>
                    <a:pt x="18" y="80"/>
                  </a:lnTo>
                  <a:lnTo>
                    <a:pt x="22" y="84"/>
                  </a:lnTo>
                  <a:lnTo>
                    <a:pt x="24" y="88"/>
                  </a:lnTo>
                  <a:lnTo>
                    <a:pt x="28" y="92"/>
                  </a:lnTo>
                  <a:lnTo>
                    <a:pt x="30" y="96"/>
                  </a:lnTo>
                  <a:lnTo>
                    <a:pt x="32" y="102"/>
                  </a:lnTo>
                  <a:lnTo>
                    <a:pt x="34" y="106"/>
                  </a:lnTo>
                  <a:lnTo>
                    <a:pt x="36" y="110"/>
                  </a:lnTo>
                  <a:lnTo>
                    <a:pt x="38" y="110"/>
                  </a:lnTo>
                  <a:lnTo>
                    <a:pt x="38" y="106"/>
                  </a:lnTo>
                  <a:lnTo>
                    <a:pt x="40" y="102"/>
                  </a:lnTo>
                  <a:lnTo>
                    <a:pt x="44" y="96"/>
                  </a:lnTo>
                  <a:lnTo>
                    <a:pt x="46" y="90"/>
                  </a:lnTo>
                  <a:lnTo>
                    <a:pt x="50" y="86"/>
                  </a:lnTo>
                  <a:lnTo>
                    <a:pt x="54" y="82"/>
                  </a:lnTo>
                  <a:lnTo>
                    <a:pt x="56" y="80"/>
                  </a:lnTo>
                  <a:lnTo>
                    <a:pt x="60" y="78"/>
                  </a:lnTo>
                  <a:lnTo>
                    <a:pt x="64" y="74"/>
                  </a:lnTo>
                  <a:lnTo>
                    <a:pt x="66" y="68"/>
                  </a:lnTo>
                  <a:lnTo>
                    <a:pt x="68" y="64"/>
                  </a:lnTo>
                  <a:lnTo>
                    <a:pt x="70" y="58"/>
                  </a:lnTo>
                  <a:lnTo>
                    <a:pt x="72" y="54"/>
                  </a:lnTo>
                  <a:lnTo>
                    <a:pt x="72" y="50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68" y="50"/>
                  </a:lnTo>
                  <a:lnTo>
                    <a:pt x="64" y="52"/>
                  </a:lnTo>
                  <a:lnTo>
                    <a:pt x="58" y="52"/>
                  </a:lnTo>
                  <a:lnTo>
                    <a:pt x="54" y="52"/>
                  </a:lnTo>
                  <a:lnTo>
                    <a:pt x="48" y="50"/>
                  </a:lnTo>
                  <a:lnTo>
                    <a:pt x="46" y="48"/>
                  </a:lnTo>
                  <a:lnTo>
                    <a:pt x="42" y="44"/>
                  </a:lnTo>
                  <a:lnTo>
                    <a:pt x="38" y="40"/>
                  </a:lnTo>
                  <a:lnTo>
                    <a:pt x="36" y="36"/>
                  </a:lnTo>
                  <a:lnTo>
                    <a:pt x="34" y="32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1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3" name="Freeform 311"/>
            <p:cNvSpPr>
              <a:spLocks/>
            </p:cNvSpPr>
            <p:nvPr/>
          </p:nvSpPr>
          <p:spPr bwMode="gray">
            <a:xfrm>
              <a:off x="4333148" y="5983441"/>
              <a:ext cx="170246" cy="173495"/>
            </a:xfrm>
            <a:custGeom>
              <a:avLst/>
              <a:gdLst>
                <a:gd name="T0" fmla="*/ 15034331 w 92"/>
                <a:gd name="T1" fmla="*/ 261993646 h 104"/>
                <a:gd name="T2" fmla="*/ 15034331 w 92"/>
                <a:gd name="T3" fmla="*/ 261993646 h 104"/>
                <a:gd name="T4" fmla="*/ 7516196 w 92"/>
                <a:gd name="T5" fmla="*/ 268542851 h 104"/>
                <a:gd name="T6" fmla="*/ 0 w 92"/>
                <a:gd name="T7" fmla="*/ 275093866 h 104"/>
                <a:gd name="T8" fmla="*/ 0 w 92"/>
                <a:gd name="T9" fmla="*/ 288192276 h 104"/>
                <a:gd name="T10" fmla="*/ 0 w 92"/>
                <a:gd name="T11" fmla="*/ 294743290 h 104"/>
                <a:gd name="T12" fmla="*/ 0 w 92"/>
                <a:gd name="T13" fmla="*/ 307841700 h 104"/>
                <a:gd name="T14" fmla="*/ 15034331 w 92"/>
                <a:gd name="T15" fmla="*/ 314392715 h 104"/>
                <a:gd name="T16" fmla="*/ 37584863 w 92"/>
                <a:gd name="T17" fmla="*/ 320941920 h 104"/>
                <a:gd name="T18" fmla="*/ 60135384 w 92"/>
                <a:gd name="T19" fmla="*/ 327491125 h 104"/>
                <a:gd name="T20" fmla="*/ 82685920 w 92"/>
                <a:gd name="T21" fmla="*/ 334042139 h 104"/>
                <a:gd name="T22" fmla="*/ 105236441 w 92"/>
                <a:gd name="T23" fmla="*/ 340591344 h 104"/>
                <a:gd name="T24" fmla="*/ 127786993 w 92"/>
                <a:gd name="T25" fmla="*/ 340591344 h 104"/>
                <a:gd name="T26" fmla="*/ 135303187 w 92"/>
                <a:gd name="T27" fmla="*/ 340591344 h 104"/>
                <a:gd name="T28" fmla="*/ 150337514 w 92"/>
                <a:gd name="T29" fmla="*/ 334042139 h 104"/>
                <a:gd name="T30" fmla="*/ 165369902 w 92"/>
                <a:gd name="T31" fmla="*/ 320941920 h 104"/>
                <a:gd name="T32" fmla="*/ 180404229 w 92"/>
                <a:gd name="T33" fmla="*/ 307841700 h 104"/>
                <a:gd name="T34" fmla="*/ 187920423 w 92"/>
                <a:gd name="T35" fmla="*/ 294743290 h 104"/>
                <a:gd name="T36" fmla="*/ 195436617 w 92"/>
                <a:gd name="T37" fmla="*/ 281643071 h 104"/>
                <a:gd name="T38" fmla="*/ 195436617 w 92"/>
                <a:gd name="T39" fmla="*/ 268542851 h 104"/>
                <a:gd name="T40" fmla="*/ 195436617 w 92"/>
                <a:gd name="T41" fmla="*/ 255444441 h 104"/>
                <a:gd name="T42" fmla="*/ 187920423 w 92"/>
                <a:gd name="T43" fmla="*/ 242344222 h 104"/>
                <a:gd name="T44" fmla="*/ 195436617 w 92"/>
                <a:gd name="T45" fmla="*/ 229243946 h 104"/>
                <a:gd name="T46" fmla="*/ 202954750 w 92"/>
                <a:gd name="T47" fmla="*/ 216143726 h 104"/>
                <a:gd name="T48" fmla="*/ 217987138 w 92"/>
                <a:gd name="T49" fmla="*/ 209594521 h 104"/>
                <a:gd name="T50" fmla="*/ 233021465 w 92"/>
                <a:gd name="T51" fmla="*/ 196494302 h 104"/>
                <a:gd name="T52" fmla="*/ 248055792 w 92"/>
                <a:gd name="T53" fmla="*/ 176844877 h 104"/>
                <a:gd name="T54" fmla="*/ 263088241 w 92"/>
                <a:gd name="T55" fmla="*/ 163746467 h 104"/>
                <a:gd name="T56" fmla="*/ 270606374 w 92"/>
                <a:gd name="T57" fmla="*/ 150646248 h 104"/>
                <a:gd name="T58" fmla="*/ 278122568 w 92"/>
                <a:gd name="T59" fmla="*/ 144097043 h 104"/>
                <a:gd name="T60" fmla="*/ 278122568 w 92"/>
                <a:gd name="T61" fmla="*/ 137546028 h 104"/>
                <a:gd name="T62" fmla="*/ 300673089 w 92"/>
                <a:gd name="T63" fmla="*/ 98247151 h 104"/>
                <a:gd name="T64" fmla="*/ 308189283 w 92"/>
                <a:gd name="T65" fmla="*/ 91697946 h 104"/>
                <a:gd name="T66" fmla="*/ 315707416 w 92"/>
                <a:gd name="T67" fmla="*/ 85148741 h 104"/>
                <a:gd name="T68" fmla="*/ 323223610 w 92"/>
                <a:gd name="T69" fmla="*/ 78597726 h 104"/>
                <a:gd name="T70" fmla="*/ 330739804 w 92"/>
                <a:gd name="T71" fmla="*/ 65497507 h 104"/>
                <a:gd name="T72" fmla="*/ 338257937 w 92"/>
                <a:gd name="T73" fmla="*/ 52399083 h 104"/>
                <a:gd name="T74" fmla="*/ 345774131 w 92"/>
                <a:gd name="T75" fmla="*/ 39298863 h 104"/>
                <a:gd name="T76" fmla="*/ 345774131 w 92"/>
                <a:gd name="T77" fmla="*/ 26198637 h 104"/>
                <a:gd name="T78" fmla="*/ 338257937 w 92"/>
                <a:gd name="T79" fmla="*/ 19649432 h 104"/>
                <a:gd name="T80" fmla="*/ 323223610 w 92"/>
                <a:gd name="T81" fmla="*/ 13100223 h 104"/>
                <a:gd name="T82" fmla="*/ 308189283 w 92"/>
                <a:gd name="T83" fmla="*/ 6549207 h 104"/>
                <a:gd name="T84" fmla="*/ 293156895 w 92"/>
                <a:gd name="T85" fmla="*/ 0 h 104"/>
                <a:gd name="T86" fmla="*/ 278122568 w 92"/>
                <a:gd name="T87" fmla="*/ 0 h 104"/>
                <a:gd name="T88" fmla="*/ 263088241 w 92"/>
                <a:gd name="T89" fmla="*/ 0 h 104"/>
                <a:gd name="T90" fmla="*/ 255572047 w 92"/>
                <a:gd name="T91" fmla="*/ 6549207 h 104"/>
                <a:gd name="T92" fmla="*/ 248055792 w 92"/>
                <a:gd name="T93" fmla="*/ 13100223 h 104"/>
                <a:gd name="T94" fmla="*/ 240537659 w 92"/>
                <a:gd name="T95" fmla="*/ 26198637 h 104"/>
                <a:gd name="T96" fmla="*/ 233021465 w 92"/>
                <a:gd name="T97" fmla="*/ 32749658 h 104"/>
                <a:gd name="T98" fmla="*/ 225505271 w 92"/>
                <a:gd name="T99" fmla="*/ 39298863 h 104"/>
                <a:gd name="T100" fmla="*/ 225505271 w 92"/>
                <a:gd name="T101" fmla="*/ 39298863 h 104"/>
                <a:gd name="T102" fmla="*/ 217987138 w 92"/>
                <a:gd name="T103" fmla="*/ 85148741 h 104"/>
                <a:gd name="T104" fmla="*/ 157853708 w 92"/>
                <a:gd name="T105" fmla="*/ 117896575 h 104"/>
                <a:gd name="T106" fmla="*/ 120268830 w 92"/>
                <a:gd name="T107" fmla="*/ 144097043 h 104"/>
                <a:gd name="T108" fmla="*/ 75167788 w 92"/>
                <a:gd name="T109" fmla="*/ 203045316 h 104"/>
                <a:gd name="T110" fmla="*/ 52617251 w 92"/>
                <a:gd name="T111" fmla="*/ 235793151 h 104"/>
                <a:gd name="T112" fmla="*/ 52617251 w 92"/>
                <a:gd name="T113" fmla="*/ 235793151 h 104"/>
                <a:gd name="T114" fmla="*/ 45101057 w 92"/>
                <a:gd name="T115" fmla="*/ 235793151 h 104"/>
                <a:gd name="T116" fmla="*/ 30066723 w 92"/>
                <a:gd name="T117" fmla="*/ 235793151 h 104"/>
                <a:gd name="T118" fmla="*/ 22550529 w 92"/>
                <a:gd name="T119" fmla="*/ 248893427 h 104"/>
                <a:gd name="T120" fmla="*/ 15034331 w 92"/>
                <a:gd name="T121" fmla="*/ 261993646 h 1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2"/>
                <a:gd name="T184" fmla="*/ 0 h 104"/>
                <a:gd name="T185" fmla="*/ 92 w 92"/>
                <a:gd name="T186" fmla="*/ 104 h 1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2" h="104">
                  <a:moveTo>
                    <a:pt x="4" y="80"/>
                  </a:moveTo>
                  <a:lnTo>
                    <a:pt x="4" y="80"/>
                  </a:lnTo>
                  <a:lnTo>
                    <a:pt x="2" y="82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4"/>
                  </a:lnTo>
                  <a:lnTo>
                    <a:pt x="4" y="96"/>
                  </a:lnTo>
                  <a:lnTo>
                    <a:pt x="10" y="98"/>
                  </a:lnTo>
                  <a:lnTo>
                    <a:pt x="16" y="100"/>
                  </a:lnTo>
                  <a:lnTo>
                    <a:pt x="22" y="102"/>
                  </a:lnTo>
                  <a:lnTo>
                    <a:pt x="28" y="104"/>
                  </a:lnTo>
                  <a:lnTo>
                    <a:pt x="34" y="104"/>
                  </a:lnTo>
                  <a:lnTo>
                    <a:pt x="36" y="104"/>
                  </a:lnTo>
                  <a:lnTo>
                    <a:pt x="40" y="102"/>
                  </a:lnTo>
                  <a:lnTo>
                    <a:pt x="44" y="98"/>
                  </a:lnTo>
                  <a:lnTo>
                    <a:pt x="48" y="94"/>
                  </a:lnTo>
                  <a:lnTo>
                    <a:pt x="50" y="90"/>
                  </a:lnTo>
                  <a:lnTo>
                    <a:pt x="52" y="86"/>
                  </a:lnTo>
                  <a:lnTo>
                    <a:pt x="52" y="82"/>
                  </a:lnTo>
                  <a:lnTo>
                    <a:pt x="52" y="78"/>
                  </a:lnTo>
                  <a:lnTo>
                    <a:pt x="50" y="74"/>
                  </a:lnTo>
                  <a:lnTo>
                    <a:pt x="52" y="70"/>
                  </a:lnTo>
                  <a:lnTo>
                    <a:pt x="54" y="66"/>
                  </a:lnTo>
                  <a:lnTo>
                    <a:pt x="58" y="64"/>
                  </a:lnTo>
                  <a:lnTo>
                    <a:pt x="62" y="60"/>
                  </a:lnTo>
                  <a:lnTo>
                    <a:pt x="66" y="54"/>
                  </a:lnTo>
                  <a:lnTo>
                    <a:pt x="70" y="50"/>
                  </a:lnTo>
                  <a:lnTo>
                    <a:pt x="72" y="46"/>
                  </a:lnTo>
                  <a:lnTo>
                    <a:pt x="74" y="44"/>
                  </a:lnTo>
                  <a:lnTo>
                    <a:pt x="74" y="42"/>
                  </a:lnTo>
                  <a:lnTo>
                    <a:pt x="80" y="30"/>
                  </a:lnTo>
                  <a:lnTo>
                    <a:pt x="82" y="28"/>
                  </a:lnTo>
                  <a:lnTo>
                    <a:pt x="84" y="26"/>
                  </a:lnTo>
                  <a:lnTo>
                    <a:pt x="86" y="24"/>
                  </a:lnTo>
                  <a:lnTo>
                    <a:pt x="88" y="20"/>
                  </a:lnTo>
                  <a:lnTo>
                    <a:pt x="90" y="16"/>
                  </a:lnTo>
                  <a:lnTo>
                    <a:pt x="92" y="12"/>
                  </a:lnTo>
                  <a:lnTo>
                    <a:pt x="92" y="8"/>
                  </a:lnTo>
                  <a:lnTo>
                    <a:pt x="90" y="6"/>
                  </a:lnTo>
                  <a:lnTo>
                    <a:pt x="86" y="4"/>
                  </a:lnTo>
                  <a:lnTo>
                    <a:pt x="82" y="2"/>
                  </a:lnTo>
                  <a:lnTo>
                    <a:pt x="78" y="0"/>
                  </a:lnTo>
                  <a:lnTo>
                    <a:pt x="74" y="0"/>
                  </a:lnTo>
                  <a:lnTo>
                    <a:pt x="70" y="0"/>
                  </a:lnTo>
                  <a:lnTo>
                    <a:pt x="68" y="2"/>
                  </a:lnTo>
                  <a:lnTo>
                    <a:pt x="66" y="4"/>
                  </a:lnTo>
                  <a:lnTo>
                    <a:pt x="64" y="8"/>
                  </a:lnTo>
                  <a:lnTo>
                    <a:pt x="62" y="10"/>
                  </a:lnTo>
                  <a:lnTo>
                    <a:pt x="60" y="12"/>
                  </a:lnTo>
                  <a:lnTo>
                    <a:pt x="58" y="26"/>
                  </a:lnTo>
                  <a:lnTo>
                    <a:pt x="42" y="36"/>
                  </a:lnTo>
                  <a:lnTo>
                    <a:pt x="32" y="44"/>
                  </a:lnTo>
                  <a:lnTo>
                    <a:pt x="20" y="62"/>
                  </a:lnTo>
                  <a:lnTo>
                    <a:pt x="14" y="72"/>
                  </a:lnTo>
                  <a:lnTo>
                    <a:pt x="12" y="72"/>
                  </a:lnTo>
                  <a:lnTo>
                    <a:pt x="8" y="72"/>
                  </a:lnTo>
                  <a:lnTo>
                    <a:pt x="6" y="76"/>
                  </a:lnTo>
                  <a:lnTo>
                    <a:pt x="4" y="8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4" name="Freeform 312"/>
            <p:cNvSpPr>
              <a:spLocks/>
            </p:cNvSpPr>
            <p:nvPr/>
          </p:nvSpPr>
          <p:spPr bwMode="gray">
            <a:xfrm>
              <a:off x="3359219" y="4413165"/>
              <a:ext cx="67485" cy="160263"/>
            </a:xfrm>
            <a:custGeom>
              <a:avLst/>
              <a:gdLst>
                <a:gd name="T0" fmla="*/ 75167921 w 36"/>
                <a:gd name="T1" fmla="*/ 0 h 96"/>
                <a:gd name="T2" fmla="*/ 75167921 w 36"/>
                <a:gd name="T3" fmla="*/ 0 h 96"/>
                <a:gd name="T4" fmla="*/ 60135491 w 36"/>
                <a:gd name="T5" fmla="*/ 0 h 96"/>
                <a:gd name="T6" fmla="*/ 45101137 w 36"/>
                <a:gd name="T7" fmla="*/ 0 h 96"/>
                <a:gd name="T8" fmla="*/ 30066776 w 36"/>
                <a:gd name="T9" fmla="*/ 6549221 h 96"/>
                <a:gd name="T10" fmla="*/ 15034357 w 36"/>
                <a:gd name="T11" fmla="*/ 13100252 h 96"/>
                <a:gd name="T12" fmla="*/ 7516209 w 36"/>
                <a:gd name="T13" fmla="*/ 26198694 h 96"/>
                <a:gd name="T14" fmla="*/ 7516209 w 36"/>
                <a:gd name="T15" fmla="*/ 39298949 h 96"/>
                <a:gd name="T16" fmla="*/ 0 w 36"/>
                <a:gd name="T17" fmla="*/ 85148927 h 96"/>
                <a:gd name="T18" fmla="*/ 0 w 36"/>
                <a:gd name="T19" fmla="*/ 130997110 h 96"/>
                <a:gd name="T20" fmla="*/ 7516209 w 36"/>
                <a:gd name="T21" fmla="*/ 157197606 h 96"/>
                <a:gd name="T22" fmla="*/ 7516209 w 36"/>
                <a:gd name="T23" fmla="*/ 170296045 h 96"/>
                <a:gd name="T24" fmla="*/ 15034357 w 36"/>
                <a:gd name="T25" fmla="*/ 176847074 h 96"/>
                <a:gd name="T26" fmla="*/ 15034357 w 36"/>
                <a:gd name="T27" fmla="*/ 176847074 h 96"/>
                <a:gd name="T28" fmla="*/ 15034357 w 36"/>
                <a:gd name="T29" fmla="*/ 176847074 h 96"/>
                <a:gd name="T30" fmla="*/ 15034357 w 36"/>
                <a:gd name="T31" fmla="*/ 183396293 h 96"/>
                <a:gd name="T32" fmla="*/ 7516209 w 36"/>
                <a:gd name="T33" fmla="*/ 189945513 h 96"/>
                <a:gd name="T34" fmla="*/ 7516209 w 36"/>
                <a:gd name="T35" fmla="*/ 196496541 h 96"/>
                <a:gd name="T36" fmla="*/ 0 w 36"/>
                <a:gd name="T37" fmla="*/ 209594980 h 96"/>
                <a:gd name="T38" fmla="*/ 0 w 36"/>
                <a:gd name="T39" fmla="*/ 216146009 h 96"/>
                <a:gd name="T40" fmla="*/ 7516209 w 36"/>
                <a:gd name="T41" fmla="*/ 229244448 h 96"/>
                <a:gd name="T42" fmla="*/ 15034357 w 36"/>
                <a:gd name="T43" fmla="*/ 248893972 h 96"/>
                <a:gd name="T44" fmla="*/ 22550569 w 36"/>
                <a:gd name="T45" fmla="*/ 268545249 h 96"/>
                <a:gd name="T46" fmla="*/ 37584930 w 36"/>
                <a:gd name="T47" fmla="*/ 288194716 h 96"/>
                <a:gd name="T48" fmla="*/ 45101137 w 36"/>
                <a:gd name="T49" fmla="*/ 301293155 h 96"/>
                <a:gd name="T50" fmla="*/ 52617345 w 36"/>
                <a:gd name="T51" fmla="*/ 307844184 h 96"/>
                <a:gd name="T52" fmla="*/ 60135491 w 36"/>
                <a:gd name="T53" fmla="*/ 314393403 h 96"/>
                <a:gd name="T54" fmla="*/ 67651714 w 36"/>
                <a:gd name="T55" fmla="*/ 307844184 h 96"/>
                <a:gd name="T56" fmla="*/ 82686067 w 36"/>
                <a:gd name="T57" fmla="*/ 294743936 h 96"/>
                <a:gd name="T58" fmla="*/ 90202275 w 36"/>
                <a:gd name="T59" fmla="*/ 288194716 h 96"/>
                <a:gd name="T60" fmla="*/ 90202275 w 36"/>
                <a:gd name="T61" fmla="*/ 275094468 h 96"/>
                <a:gd name="T62" fmla="*/ 90202275 w 36"/>
                <a:gd name="T63" fmla="*/ 255445001 h 96"/>
                <a:gd name="T64" fmla="*/ 90202275 w 36"/>
                <a:gd name="T65" fmla="*/ 235795477 h 96"/>
                <a:gd name="T66" fmla="*/ 90202275 w 36"/>
                <a:gd name="T67" fmla="*/ 216146009 h 96"/>
                <a:gd name="T68" fmla="*/ 90202275 w 36"/>
                <a:gd name="T69" fmla="*/ 196496541 h 96"/>
                <a:gd name="T70" fmla="*/ 90202275 w 36"/>
                <a:gd name="T71" fmla="*/ 183396293 h 96"/>
                <a:gd name="T72" fmla="*/ 90202275 w 36"/>
                <a:gd name="T73" fmla="*/ 183396293 h 96"/>
                <a:gd name="T74" fmla="*/ 112752836 w 36"/>
                <a:gd name="T75" fmla="*/ 137546329 h 96"/>
                <a:gd name="T76" fmla="*/ 112752836 w 36"/>
                <a:gd name="T77" fmla="*/ 130997110 h 96"/>
                <a:gd name="T78" fmla="*/ 112752836 w 36"/>
                <a:gd name="T79" fmla="*/ 117896833 h 96"/>
                <a:gd name="T80" fmla="*/ 112752836 w 36"/>
                <a:gd name="T81" fmla="*/ 104798395 h 96"/>
                <a:gd name="T82" fmla="*/ 112752836 w 36"/>
                <a:gd name="T83" fmla="*/ 91698147 h 96"/>
                <a:gd name="T84" fmla="*/ 120269043 w 36"/>
                <a:gd name="T85" fmla="*/ 78597898 h 96"/>
                <a:gd name="T86" fmla="*/ 120269043 w 36"/>
                <a:gd name="T87" fmla="*/ 78597898 h 96"/>
                <a:gd name="T88" fmla="*/ 127787220 w 36"/>
                <a:gd name="T89" fmla="*/ 72048679 h 96"/>
                <a:gd name="T90" fmla="*/ 127787220 w 36"/>
                <a:gd name="T91" fmla="*/ 65499460 h 96"/>
                <a:gd name="T92" fmla="*/ 127787220 w 36"/>
                <a:gd name="T93" fmla="*/ 52399197 h 96"/>
                <a:gd name="T94" fmla="*/ 127787220 w 36"/>
                <a:gd name="T95" fmla="*/ 32749730 h 96"/>
                <a:gd name="T96" fmla="*/ 127787220 w 36"/>
                <a:gd name="T97" fmla="*/ 19649475 h 96"/>
                <a:gd name="T98" fmla="*/ 127787220 w 36"/>
                <a:gd name="T99" fmla="*/ 6549221 h 96"/>
                <a:gd name="T100" fmla="*/ 135303427 w 36"/>
                <a:gd name="T101" fmla="*/ 0 h 96"/>
                <a:gd name="T102" fmla="*/ 127787220 w 36"/>
                <a:gd name="T103" fmla="*/ 0 h 96"/>
                <a:gd name="T104" fmla="*/ 120269043 w 36"/>
                <a:gd name="T105" fmla="*/ 0 h 96"/>
                <a:gd name="T106" fmla="*/ 105236628 w 36"/>
                <a:gd name="T107" fmla="*/ 6549221 h 96"/>
                <a:gd name="T108" fmla="*/ 90202275 w 36"/>
                <a:gd name="T109" fmla="*/ 6549221 h 96"/>
                <a:gd name="T110" fmla="*/ 75167921 w 36"/>
                <a:gd name="T111" fmla="*/ 0 h 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6"/>
                <a:gd name="T169" fmla="*/ 0 h 96"/>
                <a:gd name="T170" fmla="*/ 36 w 36"/>
                <a:gd name="T171" fmla="*/ 96 h 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6" h="96">
                  <a:moveTo>
                    <a:pt x="20" y="0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2" y="8"/>
                  </a:lnTo>
                  <a:lnTo>
                    <a:pt x="2" y="12"/>
                  </a:lnTo>
                  <a:lnTo>
                    <a:pt x="0" y="26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2" y="52"/>
                  </a:lnTo>
                  <a:lnTo>
                    <a:pt x="4" y="54"/>
                  </a:lnTo>
                  <a:lnTo>
                    <a:pt x="4" y="56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2" y="70"/>
                  </a:lnTo>
                  <a:lnTo>
                    <a:pt x="4" y="76"/>
                  </a:lnTo>
                  <a:lnTo>
                    <a:pt x="6" y="82"/>
                  </a:lnTo>
                  <a:lnTo>
                    <a:pt x="10" y="88"/>
                  </a:lnTo>
                  <a:lnTo>
                    <a:pt x="12" y="92"/>
                  </a:lnTo>
                  <a:lnTo>
                    <a:pt x="14" y="94"/>
                  </a:lnTo>
                  <a:lnTo>
                    <a:pt x="16" y="96"/>
                  </a:lnTo>
                  <a:lnTo>
                    <a:pt x="18" y="94"/>
                  </a:lnTo>
                  <a:lnTo>
                    <a:pt x="22" y="90"/>
                  </a:lnTo>
                  <a:lnTo>
                    <a:pt x="24" y="88"/>
                  </a:lnTo>
                  <a:lnTo>
                    <a:pt x="24" y="84"/>
                  </a:lnTo>
                  <a:lnTo>
                    <a:pt x="24" y="78"/>
                  </a:lnTo>
                  <a:lnTo>
                    <a:pt x="24" y="72"/>
                  </a:lnTo>
                  <a:lnTo>
                    <a:pt x="24" y="66"/>
                  </a:lnTo>
                  <a:lnTo>
                    <a:pt x="24" y="60"/>
                  </a:lnTo>
                  <a:lnTo>
                    <a:pt x="24" y="56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36"/>
                  </a:lnTo>
                  <a:lnTo>
                    <a:pt x="30" y="32"/>
                  </a:lnTo>
                  <a:lnTo>
                    <a:pt x="30" y="28"/>
                  </a:lnTo>
                  <a:lnTo>
                    <a:pt x="32" y="24"/>
                  </a:lnTo>
                  <a:lnTo>
                    <a:pt x="34" y="22"/>
                  </a:lnTo>
                  <a:lnTo>
                    <a:pt x="34" y="20"/>
                  </a:lnTo>
                  <a:lnTo>
                    <a:pt x="34" y="16"/>
                  </a:lnTo>
                  <a:lnTo>
                    <a:pt x="34" y="10"/>
                  </a:lnTo>
                  <a:lnTo>
                    <a:pt x="34" y="6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28" y="2"/>
                  </a:lnTo>
                  <a:lnTo>
                    <a:pt x="24" y="2"/>
                  </a:lnTo>
                  <a:lnTo>
                    <a:pt x="2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5" name="Freeform 313"/>
            <p:cNvSpPr>
              <a:spLocks/>
            </p:cNvSpPr>
            <p:nvPr/>
          </p:nvSpPr>
          <p:spPr bwMode="gray">
            <a:xfrm>
              <a:off x="3300937" y="4579309"/>
              <a:ext cx="58282" cy="57341"/>
            </a:xfrm>
            <a:custGeom>
              <a:avLst/>
              <a:gdLst>
                <a:gd name="T0" fmla="*/ 7516169 w 32"/>
                <a:gd name="T1" fmla="*/ 91698104 h 34"/>
                <a:gd name="T2" fmla="*/ 7516169 w 32"/>
                <a:gd name="T3" fmla="*/ 91698104 h 34"/>
                <a:gd name="T4" fmla="*/ 0 w 32"/>
                <a:gd name="T5" fmla="*/ 98247320 h 34"/>
                <a:gd name="T6" fmla="*/ 0 w 32"/>
                <a:gd name="T7" fmla="*/ 98247320 h 34"/>
                <a:gd name="T8" fmla="*/ 7516169 w 32"/>
                <a:gd name="T9" fmla="*/ 104798346 h 34"/>
                <a:gd name="T10" fmla="*/ 15034276 w 32"/>
                <a:gd name="T11" fmla="*/ 111347562 h 34"/>
                <a:gd name="T12" fmla="*/ 22550446 w 32"/>
                <a:gd name="T13" fmla="*/ 104798346 h 34"/>
                <a:gd name="T14" fmla="*/ 37584726 w 32"/>
                <a:gd name="T15" fmla="*/ 104798346 h 34"/>
                <a:gd name="T16" fmla="*/ 45100893 w 32"/>
                <a:gd name="T17" fmla="*/ 98247320 h 34"/>
                <a:gd name="T18" fmla="*/ 60135165 w 32"/>
                <a:gd name="T19" fmla="*/ 85148887 h 34"/>
                <a:gd name="T20" fmla="*/ 75167513 w 32"/>
                <a:gd name="T21" fmla="*/ 78597861 h 34"/>
                <a:gd name="T22" fmla="*/ 82683680 w 32"/>
                <a:gd name="T23" fmla="*/ 72048645 h 34"/>
                <a:gd name="T24" fmla="*/ 82683680 w 32"/>
                <a:gd name="T25" fmla="*/ 72048645 h 34"/>
                <a:gd name="T26" fmla="*/ 82683680 w 32"/>
                <a:gd name="T27" fmla="*/ 72048645 h 34"/>
                <a:gd name="T28" fmla="*/ 90201785 w 32"/>
                <a:gd name="T29" fmla="*/ 65499429 h 34"/>
                <a:gd name="T30" fmla="*/ 97717952 w 32"/>
                <a:gd name="T31" fmla="*/ 52399173 h 34"/>
                <a:gd name="T32" fmla="*/ 105234119 w 32"/>
                <a:gd name="T33" fmla="*/ 39298931 h 34"/>
                <a:gd name="T34" fmla="*/ 112752224 w 32"/>
                <a:gd name="T35" fmla="*/ 32749715 h 34"/>
                <a:gd name="T36" fmla="*/ 120268391 w 32"/>
                <a:gd name="T37" fmla="*/ 19649465 h 34"/>
                <a:gd name="T38" fmla="*/ 120268391 w 32"/>
                <a:gd name="T39" fmla="*/ 13100246 h 34"/>
                <a:gd name="T40" fmla="*/ 120268391 w 32"/>
                <a:gd name="T41" fmla="*/ 13100246 h 34"/>
                <a:gd name="T42" fmla="*/ 120268391 w 32"/>
                <a:gd name="T43" fmla="*/ 6549218 h 34"/>
                <a:gd name="T44" fmla="*/ 112752224 w 32"/>
                <a:gd name="T45" fmla="*/ 0 h 34"/>
                <a:gd name="T46" fmla="*/ 105234119 w 32"/>
                <a:gd name="T47" fmla="*/ 0 h 34"/>
                <a:gd name="T48" fmla="*/ 97717952 w 32"/>
                <a:gd name="T49" fmla="*/ 0 h 34"/>
                <a:gd name="T50" fmla="*/ 82683680 w 32"/>
                <a:gd name="T51" fmla="*/ 6549218 h 34"/>
                <a:gd name="T52" fmla="*/ 75167513 w 32"/>
                <a:gd name="T53" fmla="*/ 19649465 h 34"/>
                <a:gd name="T54" fmla="*/ 60135165 w 32"/>
                <a:gd name="T55" fmla="*/ 32749715 h 34"/>
                <a:gd name="T56" fmla="*/ 45100893 w 32"/>
                <a:gd name="T57" fmla="*/ 45848147 h 34"/>
                <a:gd name="T58" fmla="*/ 30066613 w 32"/>
                <a:gd name="T59" fmla="*/ 65499429 h 34"/>
                <a:gd name="T60" fmla="*/ 15034276 w 32"/>
                <a:gd name="T61" fmla="*/ 78597861 h 34"/>
                <a:gd name="T62" fmla="*/ 7516169 w 32"/>
                <a:gd name="T63" fmla="*/ 85148887 h 34"/>
                <a:gd name="T64" fmla="*/ 7516169 w 32"/>
                <a:gd name="T65" fmla="*/ 91698104 h 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"/>
                <a:gd name="T100" fmla="*/ 0 h 34"/>
                <a:gd name="T101" fmla="*/ 32 w 32"/>
                <a:gd name="T102" fmla="*/ 34 h 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" h="34">
                  <a:moveTo>
                    <a:pt x="2" y="28"/>
                  </a:moveTo>
                  <a:lnTo>
                    <a:pt x="2" y="28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4" y="34"/>
                  </a:lnTo>
                  <a:lnTo>
                    <a:pt x="6" y="32"/>
                  </a:lnTo>
                  <a:lnTo>
                    <a:pt x="10" y="32"/>
                  </a:lnTo>
                  <a:lnTo>
                    <a:pt x="12" y="30"/>
                  </a:lnTo>
                  <a:lnTo>
                    <a:pt x="16" y="26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24" y="20"/>
                  </a:lnTo>
                  <a:lnTo>
                    <a:pt x="26" y="16"/>
                  </a:lnTo>
                  <a:lnTo>
                    <a:pt x="28" y="12"/>
                  </a:lnTo>
                  <a:lnTo>
                    <a:pt x="30" y="10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0" y="6"/>
                  </a:lnTo>
                  <a:lnTo>
                    <a:pt x="16" y="10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4"/>
                  </a:lnTo>
                  <a:lnTo>
                    <a:pt x="2" y="26"/>
                  </a:lnTo>
                  <a:lnTo>
                    <a:pt x="2" y="2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6" name="Freeform 314"/>
            <p:cNvSpPr>
              <a:spLocks/>
            </p:cNvSpPr>
            <p:nvPr/>
          </p:nvSpPr>
          <p:spPr bwMode="gray">
            <a:xfrm>
              <a:off x="3411366" y="4620478"/>
              <a:ext cx="111964" cy="76455"/>
            </a:xfrm>
            <a:custGeom>
              <a:avLst/>
              <a:gdLst>
                <a:gd name="T0" fmla="*/ 157854015 w 60"/>
                <a:gd name="T1" fmla="*/ 6549209 h 46"/>
                <a:gd name="T2" fmla="*/ 112752855 w 60"/>
                <a:gd name="T3" fmla="*/ 26198648 h 46"/>
                <a:gd name="T4" fmla="*/ 75167934 w 60"/>
                <a:gd name="T5" fmla="*/ 32749672 h 46"/>
                <a:gd name="T6" fmla="*/ 22550573 w 60"/>
                <a:gd name="T7" fmla="*/ 52399105 h 46"/>
                <a:gd name="T8" fmla="*/ 22550573 w 60"/>
                <a:gd name="T9" fmla="*/ 58948313 h 46"/>
                <a:gd name="T10" fmla="*/ 15034360 w 60"/>
                <a:gd name="T11" fmla="*/ 65497534 h 46"/>
                <a:gd name="T12" fmla="*/ 7516211 w 60"/>
                <a:gd name="T13" fmla="*/ 72048552 h 46"/>
                <a:gd name="T14" fmla="*/ 7516211 w 60"/>
                <a:gd name="T15" fmla="*/ 85148777 h 46"/>
                <a:gd name="T16" fmla="*/ 0 w 60"/>
                <a:gd name="T17" fmla="*/ 98247192 h 46"/>
                <a:gd name="T18" fmla="*/ 0 w 60"/>
                <a:gd name="T19" fmla="*/ 104798210 h 46"/>
                <a:gd name="T20" fmla="*/ 0 w 60"/>
                <a:gd name="T21" fmla="*/ 111347418 h 46"/>
                <a:gd name="T22" fmla="*/ 7516211 w 60"/>
                <a:gd name="T23" fmla="*/ 117896625 h 46"/>
                <a:gd name="T24" fmla="*/ 30066781 w 60"/>
                <a:gd name="T25" fmla="*/ 111347418 h 46"/>
                <a:gd name="T26" fmla="*/ 45101145 w 60"/>
                <a:gd name="T27" fmla="*/ 111347418 h 46"/>
                <a:gd name="T28" fmla="*/ 60135501 w 60"/>
                <a:gd name="T29" fmla="*/ 104798210 h 46"/>
                <a:gd name="T30" fmla="*/ 75167934 w 60"/>
                <a:gd name="T31" fmla="*/ 104798210 h 46"/>
                <a:gd name="T32" fmla="*/ 75167934 w 60"/>
                <a:gd name="T33" fmla="*/ 104798210 h 46"/>
                <a:gd name="T34" fmla="*/ 75167934 w 60"/>
                <a:gd name="T35" fmla="*/ 104798210 h 46"/>
                <a:gd name="T36" fmla="*/ 75167934 w 60"/>
                <a:gd name="T37" fmla="*/ 111347418 h 46"/>
                <a:gd name="T38" fmla="*/ 75167934 w 60"/>
                <a:gd name="T39" fmla="*/ 124447671 h 46"/>
                <a:gd name="T40" fmla="*/ 82686081 w 60"/>
                <a:gd name="T41" fmla="*/ 130996879 h 46"/>
                <a:gd name="T42" fmla="*/ 90202290 w 60"/>
                <a:gd name="T43" fmla="*/ 137546086 h 46"/>
                <a:gd name="T44" fmla="*/ 97718499 w 60"/>
                <a:gd name="T45" fmla="*/ 144097104 h 46"/>
                <a:gd name="T46" fmla="*/ 112752855 w 60"/>
                <a:gd name="T47" fmla="*/ 144097104 h 46"/>
                <a:gd name="T48" fmla="*/ 120269064 w 60"/>
                <a:gd name="T49" fmla="*/ 150646311 h 46"/>
                <a:gd name="T50" fmla="*/ 135303450 w 60"/>
                <a:gd name="T51" fmla="*/ 150646311 h 46"/>
                <a:gd name="T52" fmla="*/ 150337806 w 60"/>
                <a:gd name="T53" fmla="*/ 150646311 h 46"/>
                <a:gd name="T54" fmla="*/ 157854015 w 60"/>
                <a:gd name="T55" fmla="*/ 150646311 h 46"/>
                <a:gd name="T56" fmla="*/ 165370224 w 60"/>
                <a:gd name="T57" fmla="*/ 137546086 h 46"/>
                <a:gd name="T58" fmla="*/ 165370224 w 60"/>
                <a:gd name="T59" fmla="*/ 124447671 h 46"/>
                <a:gd name="T60" fmla="*/ 165370224 w 60"/>
                <a:gd name="T61" fmla="*/ 111347418 h 46"/>
                <a:gd name="T62" fmla="*/ 157854015 w 60"/>
                <a:gd name="T63" fmla="*/ 104798210 h 46"/>
                <a:gd name="T64" fmla="*/ 157854015 w 60"/>
                <a:gd name="T65" fmla="*/ 98247192 h 46"/>
                <a:gd name="T66" fmla="*/ 165370224 w 60"/>
                <a:gd name="T67" fmla="*/ 91697985 h 46"/>
                <a:gd name="T68" fmla="*/ 172888371 w 60"/>
                <a:gd name="T69" fmla="*/ 91697985 h 46"/>
                <a:gd name="T70" fmla="*/ 180404580 w 60"/>
                <a:gd name="T71" fmla="*/ 98247192 h 46"/>
                <a:gd name="T72" fmla="*/ 187920789 w 60"/>
                <a:gd name="T73" fmla="*/ 104798210 h 46"/>
                <a:gd name="T74" fmla="*/ 195438936 w 60"/>
                <a:gd name="T75" fmla="*/ 111347418 h 46"/>
                <a:gd name="T76" fmla="*/ 202955145 w 60"/>
                <a:gd name="T77" fmla="*/ 117896625 h 46"/>
                <a:gd name="T78" fmla="*/ 210471354 w 60"/>
                <a:gd name="T79" fmla="*/ 111347418 h 46"/>
                <a:gd name="T80" fmla="*/ 217989501 w 60"/>
                <a:gd name="T81" fmla="*/ 98247192 h 46"/>
                <a:gd name="T82" fmla="*/ 225505710 w 60"/>
                <a:gd name="T83" fmla="*/ 78597760 h 46"/>
                <a:gd name="T84" fmla="*/ 225505710 w 60"/>
                <a:gd name="T85" fmla="*/ 65497534 h 46"/>
                <a:gd name="T86" fmla="*/ 225505710 w 60"/>
                <a:gd name="T87" fmla="*/ 52399105 h 46"/>
                <a:gd name="T88" fmla="*/ 217989501 w 60"/>
                <a:gd name="T89" fmla="*/ 39298880 h 46"/>
                <a:gd name="T90" fmla="*/ 210471354 w 60"/>
                <a:gd name="T91" fmla="*/ 26198648 h 46"/>
                <a:gd name="T92" fmla="*/ 195438936 w 60"/>
                <a:gd name="T93" fmla="*/ 13100229 h 46"/>
                <a:gd name="T94" fmla="*/ 180404580 w 60"/>
                <a:gd name="T95" fmla="*/ 6549209 h 46"/>
                <a:gd name="T96" fmla="*/ 172888371 w 60"/>
                <a:gd name="T97" fmla="*/ 0 h 46"/>
                <a:gd name="T98" fmla="*/ 157854015 w 60"/>
                <a:gd name="T99" fmla="*/ 6549209 h 4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0"/>
                <a:gd name="T151" fmla="*/ 0 h 46"/>
                <a:gd name="T152" fmla="*/ 60 w 60"/>
                <a:gd name="T153" fmla="*/ 46 h 4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0" h="46">
                  <a:moveTo>
                    <a:pt x="42" y="2"/>
                  </a:moveTo>
                  <a:lnTo>
                    <a:pt x="30" y="8"/>
                  </a:lnTo>
                  <a:lnTo>
                    <a:pt x="20" y="10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6" y="32"/>
                  </a:lnTo>
                  <a:lnTo>
                    <a:pt x="20" y="32"/>
                  </a:lnTo>
                  <a:lnTo>
                    <a:pt x="20" y="34"/>
                  </a:lnTo>
                  <a:lnTo>
                    <a:pt x="20" y="38"/>
                  </a:lnTo>
                  <a:lnTo>
                    <a:pt x="22" y="40"/>
                  </a:lnTo>
                  <a:lnTo>
                    <a:pt x="24" y="42"/>
                  </a:lnTo>
                  <a:lnTo>
                    <a:pt x="26" y="44"/>
                  </a:lnTo>
                  <a:lnTo>
                    <a:pt x="30" y="44"/>
                  </a:lnTo>
                  <a:lnTo>
                    <a:pt x="32" y="46"/>
                  </a:lnTo>
                  <a:lnTo>
                    <a:pt x="36" y="46"/>
                  </a:lnTo>
                  <a:lnTo>
                    <a:pt x="40" y="46"/>
                  </a:lnTo>
                  <a:lnTo>
                    <a:pt x="42" y="46"/>
                  </a:lnTo>
                  <a:lnTo>
                    <a:pt x="44" y="42"/>
                  </a:lnTo>
                  <a:lnTo>
                    <a:pt x="44" y="38"/>
                  </a:lnTo>
                  <a:lnTo>
                    <a:pt x="44" y="34"/>
                  </a:lnTo>
                  <a:lnTo>
                    <a:pt x="42" y="32"/>
                  </a:lnTo>
                  <a:lnTo>
                    <a:pt x="42" y="30"/>
                  </a:lnTo>
                  <a:lnTo>
                    <a:pt x="44" y="28"/>
                  </a:lnTo>
                  <a:lnTo>
                    <a:pt x="46" y="28"/>
                  </a:lnTo>
                  <a:lnTo>
                    <a:pt x="48" y="30"/>
                  </a:lnTo>
                  <a:lnTo>
                    <a:pt x="50" y="32"/>
                  </a:lnTo>
                  <a:lnTo>
                    <a:pt x="52" y="34"/>
                  </a:lnTo>
                  <a:lnTo>
                    <a:pt x="54" y="36"/>
                  </a:lnTo>
                  <a:lnTo>
                    <a:pt x="56" y="34"/>
                  </a:lnTo>
                  <a:lnTo>
                    <a:pt x="58" y="30"/>
                  </a:lnTo>
                  <a:lnTo>
                    <a:pt x="60" y="24"/>
                  </a:lnTo>
                  <a:lnTo>
                    <a:pt x="60" y="20"/>
                  </a:lnTo>
                  <a:lnTo>
                    <a:pt x="60" y="16"/>
                  </a:lnTo>
                  <a:lnTo>
                    <a:pt x="58" y="12"/>
                  </a:lnTo>
                  <a:lnTo>
                    <a:pt x="56" y="8"/>
                  </a:lnTo>
                  <a:lnTo>
                    <a:pt x="52" y="4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2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7" name="Freeform 315"/>
            <p:cNvSpPr>
              <a:spLocks/>
            </p:cNvSpPr>
            <p:nvPr/>
          </p:nvSpPr>
          <p:spPr bwMode="gray">
            <a:xfrm>
              <a:off x="3149096" y="4666056"/>
              <a:ext cx="200920" cy="160263"/>
            </a:xfrm>
            <a:custGeom>
              <a:avLst/>
              <a:gdLst>
                <a:gd name="T0" fmla="*/ 263090684 w 108"/>
                <a:gd name="T1" fmla="*/ 150646577 h 96"/>
                <a:gd name="T2" fmla="*/ 338258586 w 108"/>
                <a:gd name="T3" fmla="*/ 150646577 h 96"/>
                <a:gd name="T4" fmla="*/ 375843506 w 108"/>
                <a:gd name="T5" fmla="*/ 144097358 h 96"/>
                <a:gd name="T6" fmla="*/ 323224230 w 108"/>
                <a:gd name="T7" fmla="*/ 124447891 h 96"/>
                <a:gd name="T8" fmla="*/ 405910278 w 108"/>
                <a:gd name="T9" fmla="*/ 98247366 h 96"/>
                <a:gd name="T10" fmla="*/ 405910278 w 108"/>
                <a:gd name="T11" fmla="*/ 85148927 h 96"/>
                <a:gd name="T12" fmla="*/ 390875923 w 108"/>
                <a:gd name="T13" fmla="*/ 72048679 h 96"/>
                <a:gd name="T14" fmla="*/ 368325358 w 108"/>
                <a:gd name="T15" fmla="*/ 52399197 h 96"/>
                <a:gd name="T16" fmla="*/ 345774794 w 108"/>
                <a:gd name="T17" fmla="*/ 32749730 h 96"/>
                <a:gd name="T18" fmla="*/ 338258586 w 108"/>
                <a:gd name="T19" fmla="*/ 19649475 h 96"/>
                <a:gd name="T20" fmla="*/ 330742377 w 108"/>
                <a:gd name="T21" fmla="*/ 13100252 h 96"/>
                <a:gd name="T22" fmla="*/ 315708021 w 108"/>
                <a:gd name="T23" fmla="*/ 0 h 96"/>
                <a:gd name="T24" fmla="*/ 293157457 w 108"/>
                <a:gd name="T25" fmla="*/ 6549221 h 96"/>
                <a:gd name="T26" fmla="*/ 270606893 w 108"/>
                <a:gd name="T27" fmla="*/ 13100252 h 96"/>
                <a:gd name="T28" fmla="*/ 248056268 w 108"/>
                <a:gd name="T29" fmla="*/ 32749730 h 96"/>
                <a:gd name="T30" fmla="*/ 217989495 w 108"/>
                <a:gd name="T31" fmla="*/ 45848168 h 96"/>
                <a:gd name="T32" fmla="*/ 180404575 w 108"/>
                <a:gd name="T33" fmla="*/ 124447891 h 96"/>
                <a:gd name="T34" fmla="*/ 157854011 w 108"/>
                <a:gd name="T35" fmla="*/ 130997110 h 96"/>
                <a:gd name="T36" fmla="*/ 135303446 w 108"/>
                <a:gd name="T37" fmla="*/ 150646577 h 96"/>
                <a:gd name="T38" fmla="*/ 112752852 w 108"/>
                <a:gd name="T39" fmla="*/ 157197606 h 96"/>
                <a:gd name="T40" fmla="*/ 90202287 w 108"/>
                <a:gd name="T41" fmla="*/ 176847074 h 96"/>
                <a:gd name="T42" fmla="*/ 67651723 w 108"/>
                <a:gd name="T43" fmla="*/ 196496541 h 96"/>
                <a:gd name="T44" fmla="*/ 60135499 w 108"/>
                <a:gd name="T45" fmla="*/ 209594980 h 96"/>
                <a:gd name="T46" fmla="*/ 0 w 108"/>
                <a:gd name="T47" fmla="*/ 288194716 h 96"/>
                <a:gd name="T48" fmla="*/ 7516210 w 108"/>
                <a:gd name="T49" fmla="*/ 294743936 h 96"/>
                <a:gd name="T50" fmla="*/ 37584935 w 108"/>
                <a:gd name="T51" fmla="*/ 307844184 h 96"/>
                <a:gd name="T52" fmla="*/ 60135499 w 108"/>
                <a:gd name="T53" fmla="*/ 314393403 h 96"/>
                <a:gd name="T54" fmla="*/ 82686079 w 108"/>
                <a:gd name="T55" fmla="*/ 294743936 h 96"/>
                <a:gd name="T56" fmla="*/ 90202287 w 108"/>
                <a:gd name="T57" fmla="*/ 281643687 h 96"/>
                <a:gd name="T58" fmla="*/ 105236643 w 108"/>
                <a:gd name="T59" fmla="*/ 268545249 h 96"/>
                <a:gd name="T60" fmla="*/ 120269060 w 108"/>
                <a:gd name="T61" fmla="*/ 261994220 h 96"/>
                <a:gd name="T62" fmla="*/ 172888366 w 108"/>
                <a:gd name="T63" fmla="*/ 242344752 h 96"/>
                <a:gd name="T64" fmla="*/ 233021912 w 108"/>
                <a:gd name="T65" fmla="*/ 183396293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8"/>
                <a:gd name="T100" fmla="*/ 0 h 96"/>
                <a:gd name="T101" fmla="*/ 108 w 108"/>
                <a:gd name="T102" fmla="*/ 96 h 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8" h="96">
                  <a:moveTo>
                    <a:pt x="62" y="56"/>
                  </a:moveTo>
                  <a:lnTo>
                    <a:pt x="70" y="46"/>
                  </a:lnTo>
                  <a:lnTo>
                    <a:pt x="84" y="46"/>
                  </a:lnTo>
                  <a:lnTo>
                    <a:pt x="90" y="46"/>
                  </a:lnTo>
                  <a:lnTo>
                    <a:pt x="96" y="44"/>
                  </a:lnTo>
                  <a:lnTo>
                    <a:pt x="100" y="44"/>
                  </a:lnTo>
                  <a:lnTo>
                    <a:pt x="102" y="42"/>
                  </a:lnTo>
                  <a:lnTo>
                    <a:pt x="86" y="38"/>
                  </a:lnTo>
                  <a:lnTo>
                    <a:pt x="108" y="32"/>
                  </a:lnTo>
                  <a:lnTo>
                    <a:pt x="108" y="30"/>
                  </a:lnTo>
                  <a:lnTo>
                    <a:pt x="108" y="28"/>
                  </a:lnTo>
                  <a:lnTo>
                    <a:pt x="108" y="26"/>
                  </a:lnTo>
                  <a:lnTo>
                    <a:pt x="104" y="24"/>
                  </a:lnTo>
                  <a:lnTo>
                    <a:pt x="104" y="22"/>
                  </a:lnTo>
                  <a:lnTo>
                    <a:pt x="102" y="20"/>
                  </a:lnTo>
                  <a:lnTo>
                    <a:pt x="98" y="16"/>
                  </a:lnTo>
                  <a:lnTo>
                    <a:pt x="96" y="14"/>
                  </a:lnTo>
                  <a:lnTo>
                    <a:pt x="92" y="10"/>
                  </a:lnTo>
                  <a:lnTo>
                    <a:pt x="90" y="8"/>
                  </a:lnTo>
                  <a:lnTo>
                    <a:pt x="90" y="6"/>
                  </a:lnTo>
                  <a:lnTo>
                    <a:pt x="88" y="6"/>
                  </a:lnTo>
                  <a:lnTo>
                    <a:pt x="88" y="4"/>
                  </a:lnTo>
                  <a:lnTo>
                    <a:pt x="86" y="2"/>
                  </a:lnTo>
                  <a:lnTo>
                    <a:pt x="84" y="0"/>
                  </a:lnTo>
                  <a:lnTo>
                    <a:pt x="82" y="0"/>
                  </a:lnTo>
                  <a:lnTo>
                    <a:pt x="78" y="2"/>
                  </a:lnTo>
                  <a:lnTo>
                    <a:pt x="74" y="4"/>
                  </a:lnTo>
                  <a:lnTo>
                    <a:pt x="72" y="4"/>
                  </a:lnTo>
                  <a:lnTo>
                    <a:pt x="70" y="6"/>
                  </a:lnTo>
                  <a:lnTo>
                    <a:pt x="66" y="10"/>
                  </a:lnTo>
                  <a:lnTo>
                    <a:pt x="62" y="12"/>
                  </a:lnTo>
                  <a:lnTo>
                    <a:pt x="58" y="14"/>
                  </a:lnTo>
                  <a:lnTo>
                    <a:pt x="48" y="36"/>
                  </a:lnTo>
                  <a:lnTo>
                    <a:pt x="48" y="38"/>
                  </a:lnTo>
                  <a:lnTo>
                    <a:pt x="46" y="38"/>
                  </a:lnTo>
                  <a:lnTo>
                    <a:pt x="42" y="40"/>
                  </a:lnTo>
                  <a:lnTo>
                    <a:pt x="38" y="44"/>
                  </a:lnTo>
                  <a:lnTo>
                    <a:pt x="36" y="46"/>
                  </a:lnTo>
                  <a:lnTo>
                    <a:pt x="32" y="48"/>
                  </a:lnTo>
                  <a:lnTo>
                    <a:pt x="30" y="48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0" y="58"/>
                  </a:lnTo>
                  <a:lnTo>
                    <a:pt x="18" y="60"/>
                  </a:lnTo>
                  <a:lnTo>
                    <a:pt x="16" y="62"/>
                  </a:lnTo>
                  <a:lnTo>
                    <a:pt x="16" y="64"/>
                  </a:lnTo>
                  <a:lnTo>
                    <a:pt x="8" y="84"/>
                  </a:lnTo>
                  <a:lnTo>
                    <a:pt x="0" y="88"/>
                  </a:lnTo>
                  <a:lnTo>
                    <a:pt x="2" y="90"/>
                  </a:lnTo>
                  <a:lnTo>
                    <a:pt x="6" y="92"/>
                  </a:lnTo>
                  <a:lnTo>
                    <a:pt x="10" y="94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8" y="94"/>
                  </a:lnTo>
                  <a:lnTo>
                    <a:pt x="22" y="90"/>
                  </a:lnTo>
                  <a:lnTo>
                    <a:pt x="24" y="86"/>
                  </a:lnTo>
                  <a:lnTo>
                    <a:pt x="26" y="84"/>
                  </a:lnTo>
                  <a:lnTo>
                    <a:pt x="28" y="82"/>
                  </a:lnTo>
                  <a:lnTo>
                    <a:pt x="32" y="80"/>
                  </a:lnTo>
                  <a:lnTo>
                    <a:pt x="38" y="78"/>
                  </a:lnTo>
                  <a:lnTo>
                    <a:pt x="46" y="74"/>
                  </a:lnTo>
                  <a:lnTo>
                    <a:pt x="54" y="70"/>
                  </a:lnTo>
                  <a:lnTo>
                    <a:pt x="62" y="5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8" name="Freeform 316"/>
            <p:cNvSpPr>
              <a:spLocks/>
            </p:cNvSpPr>
            <p:nvPr/>
          </p:nvSpPr>
          <p:spPr bwMode="gray">
            <a:xfrm>
              <a:off x="3110751" y="4736630"/>
              <a:ext cx="223928" cy="183788"/>
            </a:xfrm>
            <a:custGeom>
              <a:avLst/>
              <a:gdLst>
                <a:gd name="T0" fmla="*/ 383359725 w 120"/>
                <a:gd name="T1" fmla="*/ 104798147 h 110"/>
                <a:gd name="T2" fmla="*/ 390875934 w 120"/>
                <a:gd name="T3" fmla="*/ 111347351 h 110"/>
                <a:gd name="T4" fmla="*/ 420944646 w 120"/>
                <a:gd name="T5" fmla="*/ 117896554 h 110"/>
                <a:gd name="T6" fmla="*/ 451011420 w 120"/>
                <a:gd name="T7" fmla="*/ 137546004 h 110"/>
                <a:gd name="T8" fmla="*/ 435977064 w 120"/>
                <a:gd name="T9" fmla="*/ 150646221 h 110"/>
                <a:gd name="T10" fmla="*/ 428460855 w 120"/>
                <a:gd name="T11" fmla="*/ 157195425 h 110"/>
                <a:gd name="T12" fmla="*/ 398394081 w 120"/>
                <a:gd name="T13" fmla="*/ 163746438 h 110"/>
                <a:gd name="T14" fmla="*/ 383359725 w 120"/>
                <a:gd name="T15" fmla="*/ 176844846 h 110"/>
                <a:gd name="T16" fmla="*/ 375843516 w 120"/>
                <a:gd name="T17" fmla="*/ 183395859 h 110"/>
                <a:gd name="T18" fmla="*/ 353292951 w 120"/>
                <a:gd name="T19" fmla="*/ 229243905 h 110"/>
                <a:gd name="T20" fmla="*/ 330742386 w 120"/>
                <a:gd name="T21" fmla="*/ 248893383 h 110"/>
                <a:gd name="T22" fmla="*/ 323224239 w 120"/>
                <a:gd name="T23" fmla="*/ 261993600 h 110"/>
                <a:gd name="T24" fmla="*/ 315708030 w 120"/>
                <a:gd name="T25" fmla="*/ 275093817 h 110"/>
                <a:gd name="T26" fmla="*/ 308191821 w 120"/>
                <a:gd name="T27" fmla="*/ 307841646 h 110"/>
                <a:gd name="T28" fmla="*/ 293157465 w 120"/>
                <a:gd name="T29" fmla="*/ 334042080 h 110"/>
                <a:gd name="T30" fmla="*/ 278123109 w 120"/>
                <a:gd name="T31" fmla="*/ 347140488 h 110"/>
                <a:gd name="T32" fmla="*/ 248056275 w 120"/>
                <a:gd name="T33" fmla="*/ 353691501 h 110"/>
                <a:gd name="T34" fmla="*/ 225505710 w 120"/>
                <a:gd name="T35" fmla="*/ 327491067 h 110"/>
                <a:gd name="T36" fmla="*/ 187920789 w 120"/>
                <a:gd name="T37" fmla="*/ 320941863 h 110"/>
                <a:gd name="T38" fmla="*/ 172888371 w 120"/>
                <a:gd name="T39" fmla="*/ 314392659 h 110"/>
                <a:gd name="T40" fmla="*/ 150337806 w 120"/>
                <a:gd name="T41" fmla="*/ 314392659 h 110"/>
                <a:gd name="T42" fmla="*/ 127787241 w 120"/>
                <a:gd name="T43" fmla="*/ 314392659 h 110"/>
                <a:gd name="T44" fmla="*/ 97718499 w 120"/>
                <a:gd name="T45" fmla="*/ 307841646 h 110"/>
                <a:gd name="T46" fmla="*/ 82686081 w 120"/>
                <a:gd name="T47" fmla="*/ 294743238 h 110"/>
                <a:gd name="T48" fmla="*/ 60135501 w 120"/>
                <a:gd name="T49" fmla="*/ 281643021 h 110"/>
                <a:gd name="T50" fmla="*/ 22550573 w 120"/>
                <a:gd name="T51" fmla="*/ 268542804 h 110"/>
                <a:gd name="T52" fmla="*/ 0 w 120"/>
                <a:gd name="T53" fmla="*/ 255442586 h 110"/>
                <a:gd name="T54" fmla="*/ 0 w 120"/>
                <a:gd name="T55" fmla="*/ 242344179 h 110"/>
                <a:gd name="T56" fmla="*/ 15034360 w 120"/>
                <a:gd name="T57" fmla="*/ 235793109 h 110"/>
                <a:gd name="T58" fmla="*/ 7516211 w 120"/>
                <a:gd name="T59" fmla="*/ 196494267 h 110"/>
                <a:gd name="T60" fmla="*/ 7516211 w 120"/>
                <a:gd name="T61" fmla="*/ 170295642 h 110"/>
                <a:gd name="T62" fmla="*/ 22550573 w 120"/>
                <a:gd name="T63" fmla="*/ 144097017 h 110"/>
                <a:gd name="T64" fmla="*/ 30066781 w 120"/>
                <a:gd name="T65" fmla="*/ 137546004 h 110"/>
                <a:gd name="T66" fmla="*/ 75167934 w 120"/>
                <a:gd name="T67" fmla="*/ 150646221 h 110"/>
                <a:gd name="T68" fmla="*/ 82686081 w 120"/>
                <a:gd name="T69" fmla="*/ 157195425 h 110"/>
                <a:gd name="T70" fmla="*/ 105236646 w 120"/>
                <a:gd name="T71" fmla="*/ 170295642 h 110"/>
                <a:gd name="T72" fmla="*/ 135303450 w 120"/>
                <a:gd name="T73" fmla="*/ 170295642 h 110"/>
                <a:gd name="T74" fmla="*/ 165370224 w 120"/>
                <a:gd name="T75" fmla="*/ 144097017 h 110"/>
                <a:gd name="T76" fmla="*/ 180404580 w 120"/>
                <a:gd name="T77" fmla="*/ 137546004 h 110"/>
                <a:gd name="T78" fmla="*/ 210471354 w 120"/>
                <a:gd name="T79" fmla="*/ 124447596 h 110"/>
                <a:gd name="T80" fmla="*/ 233021919 w 120"/>
                <a:gd name="T81" fmla="*/ 111347351 h 110"/>
                <a:gd name="T82" fmla="*/ 263090692 w 120"/>
                <a:gd name="T83" fmla="*/ 98247133 h 110"/>
                <a:gd name="T84" fmla="*/ 278123109 w 120"/>
                <a:gd name="T85" fmla="*/ 91697930 h 110"/>
                <a:gd name="T86" fmla="*/ 338258595 w 120"/>
                <a:gd name="T87" fmla="*/ 13100221 h 110"/>
                <a:gd name="T88" fmla="*/ 353292951 w 120"/>
                <a:gd name="T89" fmla="*/ 13100221 h 110"/>
                <a:gd name="T90" fmla="*/ 398394081 w 120"/>
                <a:gd name="T91" fmla="*/ 13100221 h 110"/>
                <a:gd name="T92" fmla="*/ 435977064 w 120"/>
                <a:gd name="T93" fmla="*/ 6549206 h 110"/>
                <a:gd name="T94" fmla="*/ 451011420 w 120"/>
                <a:gd name="T95" fmla="*/ 6549206 h 110"/>
                <a:gd name="T96" fmla="*/ 435977064 w 120"/>
                <a:gd name="T97" fmla="*/ 19649428 h 110"/>
                <a:gd name="T98" fmla="*/ 405910290 w 120"/>
                <a:gd name="T99" fmla="*/ 39298856 h 110"/>
                <a:gd name="T100" fmla="*/ 383359725 w 120"/>
                <a:gd name="T101" fmla="*/ 91697930 h 1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20"/>
                <a:gd name="T154" fmla="*/ 0 h 110"/>
                <a:gd name="T155" fmla="*/ 120 w 120"/>
                <a:gd name="T156" fmla="*/ 110 h 11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20" h="110">
                  <a:moveTo>
                    <a:pt x="102" y="28"/>
                  </a:moveTo>
                  <a:lnTo>
                    <a:pt x="102" y="32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6" y="34"/>
                  </a:lnTo>
                  <a:lnTo>
                    <a:pt x="112" y="36"/>
                  </a:lnTo>
                  <a:lnTo>
                    <a:pt x="116" y="38"/>
                  </a:lnTo>
                  <a:lnTo>
                    <a:pt x="120" y="42"/>
                  </a:lnTo>
                  <a:lnTo>
                    <a:pt x="118" y="44"/>
                  </a:lnTo>
                  <a:lnTo>
                    <a:pt x="116" y="46"/>
                  </a:lnTo>
                  <a:lnTo>
                    <a:pt x="114" y="48"/>
                  </a:lnTo>
                  <a:lnTo>
                    <a:pt x="108" y="48"/>
                  </a:lnTo>
                  <a:lnTo>
                    <a:pt x="106" y="50"/>
                  </a:lnTo>
                  <a:lnTo>
                    <a:pt x="102" y="52"/>
                  </a:lnTo>
                  <a:lnTo>
                    <a:pt x="102" y="54"/>
                  </a:lnTo>
                  <a:lnTo>
                    <a:pt x="100" y="56"/>
                  </a:lnTo>
                  <a:lnTo>
                    <a:pt x="98" y="70"/>
                  </a:lnTo>
                  <a:lnTo>
                    <a:pt x="94" y="70"/>
                  </a:lnTo>
                  <a:lnTo>
                    <a:pt x="90" y="74"/>
                  </a:lnTo>
                  <a:lnTo>
                    <a:pt x="88" y="76"/>
                  </a:lnTo>
                  <a:lnTo>
                    <a:pt x="86" y="78"/>
                  </a:lnTo>
                  <a:lnTo>
                    <a:pt x="86" y="80"/>
                  </a:lnTo>
                  <a:lnTo>
                    <a:pt x="84" y="82"/>
                  </a:lnTo>
                  <a:lnTo>
                    <a:pt x="84" y="84"/>
                  </a:lnTo>
                  <a:lnTo>
                    <a:pt x="82" y="90"/>
                  </a:lnTo>
                  <a:lnTo>
                    <a:pt x="82" y="94"/>
                  </a:lnTo>
                  <a:lnTo>
                    <a:pt x="80" y="98"/>
                  </a:lnTo>
                  <a:lnTo>
                    <a:pt x="78" y="102"/>
                  </a:lnTo>
                  <a:lnTo>
                    <a:pt x="76" y="104"/>
                  </a:lnTo>
                  <a:lnTo>
                    <a:pt x="74" y="106"/>
                  </a:lnTo>
                  <a:lnTo>
                    <a:pt x="70" y="108"/>
                  </a:lnTo>
                  <a:lnTo>
                    <a:pt x="66" y="108"/>
                  </a:lnTo>
                  <a:lnTo>
                    <a:pt x="64" y="110"/>
                  </a:lnTo>
                  <a:lnTo>
                    <a:pt x="60" y="100"/>
                  </a:lnTo>
                  <a:lnTo>
                    <a:pt x="50" y="100"/>
                  </a:lnTo>
                  <a:lnTo>
                    <a:pt x="50" y="98"/>
                  </a:lnTo>
                  <a:lnTo>
                    <a:pt x="50" y="96"/>
                  </a:lnTo>
                  <a:lnTo>
                    <a:pt x="46" y="96"/>
                  </a:lnTo>
                  <a:lnTo>
                    <a:pt x="42" y="96"/>
                  </a:lnTo>
                  <a:lnTo>
                    <a:pt x="40" y="96"/>
                  </a:lnTo>
                  <a:lnTo>
                    <a:pt x="38" y="96"/>
                  </a:lnTo>
                  <a:lnTo>
                    <a:pt x="34" y="96"/>
                  </a:lnTo>
                  <a:lnTo>
                    <a:pt x="30" y="96"/>
                  </a:lnTo>
                  <a:lnTo>
                    <a:pt x="26" y="94"/>
                  </a:lnTo>
                  <a:lnTo>
                    <a:pt x="24" y="92"/>
                  </a:lnTo>
                  <a:lnTo>
                    <a:pt x="22" y="90"/>
                  </a:lnTo>
                  <a:lnTo>
                    <a:pt x="20" y="88"/>
                  </a:lnTo>
                  <a:lnTo>
                    <a:pt x="16" y="86"/>
                  </a:lnTo>
                  <a:lnTo>
                    <a:pt x="12" y="84"/>
                  </a:lnTo>
                  <a:lnTo>
                    <a:pt x="6" y="82"/>
                  </a:lnTo>
                  <a:lnTo>
                    <a:pt x="2" y="80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4" y="72"/>
                  </a:lnTo>
                  <a:lnTo>
                    <a:pt x="2" y="60"/>
                  </a:lnTo>
                  <a:lnTo>
                    <a:pt x="2" y="56"/>
                  </a:lnTo>
                  <a:lnTo>
                    <a:pt x="2" y="52"/>
                  </a:lnTo>
                  <a:lnTo>
                    <a:pt x="4" y="48"/>
                  </a:lnTo>
                  <a:lnTo>
                    <a:pt x="6" y="44"/>
                  </a:lnTo>
                  <a:lnTo>
                    <a:pt x="8" y="42"/>
                  </a:lnTo>
                  <a:lnTo>
                    <a:pt x="28" y="42"/>
                  </a:lnTo>
                  <a:lnTo>
                    <a:pt x="20" y="46"/>
                  </a:lnTo>
                  <a:lnTo>
                    <a:pt x="22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32" y="54"/>
                  </a:lnTo>
                  <a:lnTo>
                    <a:pt x="36" y="52"/>
                  </a:lnTo>
                  <a:lnTo>
                    <a:pt x="40" y="50"/>
                  </a:lnTo>
                  <a:lnTo>
                    <a:pt x="44" y="44"/>
                  </a:lnTo>
                  <a:lnTo>
                    <a:pt x="48" y="42"/>
                  </a:lnTo>
                  <a:lnTo>
                    <a:pt x="50" y="38"/>
                  </a:lnTo>
                  <a:lnTo>
                    <a:pt x="56" y="38"/>
                  </a:lnTo>
                  <a:lnTo>
                    <a:pt x="58" y="36"/>
                  </a:lnTo>
                  <a:lnTo>
                    <a:pt x="62" y="34"/>
                  </a:lnTo>
                  <a:lnTo>
                    <a:pt x="66" y="32"/>
                  </a:lnTo>
                  <a:lnTo>
                    <a:pt x="70" y="30"/>
                  </a:lnTo>
                  <a:lnTo>
                    <a:pt x="72" y="28"/>
                  </a:lnTo>
                  <a:lnTo>
                    <a:pt x="74" y="28"/>
                  </a:lnTo>
                  <a:lnTo>
                    <a:pt x="82" y="14"/>
                  </a:lnTo>
                  <a:lnTo>
                    <a:pt x="90" y="4"/>
                  </a:lnTo>
                  <a:lnTo>
                    <a:pt x="94" y="4"/>
                  </a:lnTo>
                  <a:lnTo>
                    <a:pt x="100" y="4"/>
                  </a:lnTo>
                  <a:lnTo>
                    <a:pt x="106" y="4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0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16" y="6"/>
                  </a:lnTo>
                  <a:lnTo>
                    <a:pt x="112" y="8"/>
                  </a:lnTo>
                  <a:lnTo>
                    <a:pt x="108" y="12"/>
                  </a:lnTo>
                  <a:lnTo>
                    <a:pt x="102" y="14"/>
                  </a:lnTo>
                  <a:lnTo>
                    <a:pt x="102" y="2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59" name="Freeform 317"/>
            <p:cNvSpPr>
              <a:spLocks/>
            </p:cNvSpPr>
            <p:nvPr/>
          </p:nvSpPr>
          <p:spPr bwMode="gray">
            <a:xfrm>
              <a:off x="3862288" y="4876309"/>
              <a:ext cx="236197" cy="179376"/>
            </a:xfrm>
            <a:custGeom>
              <a:avLst/>
              <a:gdLst>
                <a:gd name="T0" fmla="*/ 293157006 w 128"/>
                <a:gd name="T1" fmla="*/ 130997031 h 108"/>
                <a:gd name="T2" fmla="*/ 293157006 w 128"/>
                <a:gd name="T3" fmla="*/ 124447815 h 108"/>
                <a:gd name="T4" fmla="*/ 285638871 w 128"/>
                <a:gd name="T5" fmla="*/ 117896762 h 108"/>
                <a:gd name="T6" fmla="*/ 270606477 w 128"/>
                <a:gd name="T7" fmla="*/ 117896762 h 108"/>
                <a:gd name="T8" fmla="*/ 263088341 w 128"/>
                <a:gd name="T9" fmla="*/ 111347547 h 108"/>
                <a:gd name="T10" fmla="*/ 255572144 w 128"/>
                <a:gd name="T11" fmla="*/ 104798332 h 108"/>
                <a:gd name="T12" fmla="*/ 233021554 w 128"/>
                <a:gd name="T13" fmla="*/ 91698091 h 108"/>
                <a:gd name="T14" fmla="*/ 217987221 w 128"/>
                <a:gd name="T15" fmla="*/ 78597851 h 108"/>
                <a:gd name="T16" fmla="*/ 195438630 w 128"/>
                <a:gd name="T17" fmla="*/ 65499420 h 108"/>
                <a:gd name="T18" fmla="*/ 172888101 w 128"/>
                <a:gd name="T19" fmla="*/ 52399166 h 108"/>
                <a:gd name="T20" fmla="*/ 157853768 w 128"/>
                <a:gd name="T21" fmla="*/ 39298925 h 108"/>
                <a:gd name="T22" fmla="*/ 150337571 w 128"/>
                <a:gd name="T23" fmla="*/ 32749710 h 108"/>
                <a:gd name="T24" fmla="*/ 142819435 w 128"/>
                <a:gd name="T25" fmla="*/ 32749710 h 108"/>
                <a:gd name="T26" fmla="*/ 127787041 w 128"/>
                <a:gd name="T27" fmla="*/ 32749710 h 108"/>
                <a:gd name="T28" fmla="*/ 97718346 w 128"/>
                <a:gd name="T29" fmla="*/ 26198678 h 108"/>
                <a:gd name="T30" fmla="*/ 52617271 w 128"/>
                <a:gd name="T31" fmla="*/ 13100244 h 108"/>
                <a:gd name="T32" fmla="*/ 15034336 w 128"/>
                <a:gd name="T33" fmla="*/ 0 h 108"/>
                <a:gd name="T34" fmla="*/ 0 w 128"/>
                <a:gd name="T35" fmla="*/ 261994062 h 108"/>
                <a:gd name="T36" fmla="*/ 45101074 w 128"/>
                <a:gd name="T37" fmla="*/ 281643517 h 108"/>
                <a:gd name="T38" fmla="*/ 105236481 w 128"/>
                <a:gd name="T39" fmla="*/ 261994062 h 108"/>
                <a:gd name="T40" fmla="*/ 105236481 w 128"/>
                <a:gd name="T41" fmla="*/ 255444846 h 108"/>
                <a:gd name="T42" fmla="*/ 105236481 w 128"/>
                <a:gd name="T43" fmla="*/ 248893821 h 108"/>
                <a:gd name="T44" fmla="*/ 112752678 w 128"/>
                <a:gd name="T45" fmla="*/ 242344606 h 108"/>
                <a:gd name="T46" fmla="*/ 127787041 w 128"/>
                <a:gd name="T47" fmla="*/ 235795334 h 108"/>
                <a:gd name="T48" fmla="*/ 142819435 w 128"/>
                <a:gd name="T49" fmla="*/ 222695094 h 108"/>
                <a:gd name="T50" fmla="*/ 157853768 w 128"/>
                <a:gd name="T51" fmla="*/ 222695094 h 108"/>
                <a:gd name="T52" fmla="*/ 172888101 w 128"/>
                <a:gd name="T53" fmla="*/ 216145878 h 108"/>
                <a:gd name="T54" fmla="*/ 195438630 w 128"/>
                <a:gd name="T55" fmla="*/ 222695094 h 108"/>
                <a:gd name="T56" fmla="*/ 285638871 w 128"/>
                <a:gd name="T57" fmla="*/ 268543277 h 108"/>
                <a:gd name="T58" fmla="*/ 323223733 w 128"/>
                <a:gd name="T59" fmla="*/ 307843998 h 108"/>
                <a:gd name="T60" fmla="*/ 390875322 w 128"/>
                <a:gd name="T61" fmla="*/ 334042669 h 108"/>
                <a:gd name="T62" fmla="*/ 473561243 w 128"/>
                <a:gd name="T63" fmla="*/ 353692125 h 108"/>
                <a:gd name="T64" fmla="*/ 481077440 w 128"/>
                <a:gd name="T65" fmla="*/ 353692125 h 108"/>
                <a:gd name="T66" fmla="*/ 481077440 w 128"/>
                <a:gd name="T67" fmla="*/ 347142909 h 108"/>
                <a:gd name="T68" fmla="*/ 481077440 w 128"/>
                <a:gd name="T69" fmla="*/ 340591884 h 108"/>
                <a:gd name="T70" fmla="*/ 481077440 w 128"/>
                <a:gd name="T71" fmla="*/ 327493454 h 108"/>
                <a:gd name="T72" fmla="*/ 473561243 w 128"/>
                <a:gd name="T73" fmla="*/ 320942429 h 108"/>
                <a:gd name="T74" fmla="*/ 466043108 w 128"/>
                <a:gd name="T75" fmla="*/ 307843998 h 108"/>
                <a:gd name="T76" fmla="*/ 451010714 w 128"/>
                <a:gd name="T77" fmla="*/ 301292973 h 108"/>
                <a:gd name="T78" fmla="*/ 435976381 w 128"/>
                <a:gd name="T79" fmla="*/ 288192733 h 108"/>
                <a:gd name="T80" fmla="*/ 413425851 w 128"/>
                <a:gd name="T81" fmla="*/ 275094302 h 108"/>
                <a:gd name="T82" fmla="*/ 398391519 w 128"/>
                <a:gd name="T83" fmla="*/ 261994062 h 108"/>
                <a:gd name="T84" fmla="*/ 383359125 w 128"/>
                <a:gd name="T85" fmla="*/ 248893821 h 108"/>
                <a:gd name="T86" fmla="*/ 368324792 w 128"/>
                <a:gd name="T87" fmla="*/ 235795334 h 108"/>
                <a:gd name="T88" fmla="*/ 360808595 w 128"/>
                <a:gd name="T89" fmla="*/ 229244309 h 108"/>
                <a:gd name="T90" fmla="*/ 360808595 w 128"/>
                <a:gd name="T91" fmla="*/ 229244309 h 108"/>
                <a:gd name="T92" fmla="*/ 300673203 w 128"/>
                <a:gd name="T93" fmla="*/ 196496423 h 108"/>
                <a:gd name="T94" fmla="*/ 360808595 w 128"/>
                <a:gd name="T95" fmla="*/ 176846967 h 108"/>
                <a:gd name="T96" fmla="*/ 345774262 w 128"/>
                <a:gd name="T97" fmla="*/ 150646486 h 108"/>
                <a:gd name="T98" fmla="*/ 338258065 w 128"/>
                <a:gd name="T99" fmla="*/ 150646486 h 108"/>
                <a:gd name="T100" fmla="*/ 330739930 w 128"/>
                <a:gd name="T101" fmla="*/ 144097271 h 108"/>
                <a:gd name="T102" fmla="*/ 315707536 w 128"/>
                <a:gd name="T103" fmla="*/ 144097271 h 108"/>
                <a:gd name="T104" fmla="*/ 300673203 w 128"/>
                <a:gd name="T105" fmla="*/ 137546246 h 108"/>
                <a:gd name="T106" fmla="*/ 293157006 w 128"/>
                <a:gd name="T107" fmla="*/ 137546246 h 108"/>
                <a:gd name="T108" fmla="*/ 293157006 w 128"/>
                <a:gd name="T109" fmla="*/ 130997031 h 1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28"/>
                <a:gd name="T166" fmla="*/ 0 h 108"/>
                <a:gd name="T167" fmla="*/ 128 w 128"/>
                <a:gd name="T168" fmla="*/ 108 h 1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28" h="108">
                  <a:moveTo>
                    <a:pt x="78" y="40"/>
                  </a:moveTo>
                  <a:lnTo>
                    <a:pt x="78" y="38"/>
                  </a:lnTo>
                  <a:lnTo>
                    <a:pt x="76" y="36"/>
                  </a:lnTo>
                  <a:lnTo>
                    <a:pt x="72" y="36"/>
                  </a:lnTo>
                  <a:lnTo>
                    <a:pt x="70" y="34"/>
                  </a:lnTo>
                  <a:lnTo>
                    <a:pt x="68" y="32"/>
                  </a:lnTo>
                  <a:lnTo>
                    <a:pt x="62" y="28"/>
                  </a:lnTo>
                  <a:lnTo>
                    <a:pt x="58" y="24"/>
                  </a:lnTo>
                  <a:lnTo>
                    <a:pt x="52" y="20"/>
                  </a:lnTo>
                  <a:lnTo>
                    <a:pt x="46" y="16"/>
                  </a:lnTo>
                  <a:lnTo>
                    <a:pt x="42" y="12"/>
                  </a:lnTo>
                  <a:lnTo>
                    <a:pt x="40" y="10"/>
                  </a:lnTo>
                  <a:lnTo>
                    <a:pt x="38" y="10"/>
                  </a:lnTo>
                  <a:lnTo>
                    <a:pt x="34" y="10"/>
                  </a:lnTo>
                  <a:lnTo>
                    <a:pt x="26" y="8"/>
                  </a:lnTo>
                  <a:lnTo>
                    <a:pt x="14" y="4"/>
                  </a:lnTo>
                  <a:lnTo>
                    <a:pt x="4" y="0"/>
                  </a:lnTo>
                  <a:lnTo>
                    <a:pt x="0" y="80"/>
                  </a:lnTo>
                  <a:lnTo>
                    <a:pt x="12" y="86"/>
                  </a:lnTo>
                  <a:lnTo>
                    <a:pt x="28" y="80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4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42" y="68"/>
                  </a:lnTo>
                  <a:lnTo>
                    <a:pt x="46" y="66"/>
                  </a:lnTo>
                  <a:lnTo>
                    <a:pt x="52" y="68"/>
                  </a:lnTo>
                  <a:lnTo>
                    <a:pt x="76" y="82"/>
                  </a:lnTo>
                  <a:lnTo>
                    <a:pt x="86" y="94"/>
                  </a:lnTo>
                  <a:lnTo>
                    <a:pt x="104" y="102"/>
                  </a:lnTo>
                  <a:lnTo>
                    <a:pt x="126" y="108"/>
                  </a:lnTo>
                  <a:lnTo>
                    <a:pt x="128" y="108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0"/>
                  </a:lnTo>
                  <a:lnTo>
                    <a:pt x="126" y="98"/>
                  </a:lnTo>
                  <a:lnTo>
                    <a:pt x="124" y="94"/>
                  </a:lnTo>
                  <a:lnTo>
                    <a:pt x="120" y="92"/>
                  </a:lnTo>
                  <a:lnTo>
                    <a:pt x="116" y="88"/>
                  </a:lnTo>
                  <a:lnTo>
                    <a:pt x="110" y="84"/>
                  </a:lnTo>
                  <a:lnTo>
                    <a:pt x="106" y="80"/>
                  </a:lnTo>
                  <a:lnTo>
                    <a:pt x="102" y="76"/>
                  </a:lnTo>
                  <a:lnTo>
                    <a:pt x="98" y="72"/>
                  </a:lnTo>
                  <a:lnTo>
                    <a:pt x="96" y="70"/>
                  </a:lnTo>
                  <a:lnTo>
                    <a:pt x="80" y="60"/>
                  </a:lnTo>
                  <a:lnTo>
                    <a:pt x="96" y="54"/>
                  </a:lnTo>
                  <a:lnTo>
                    <a:pt x="92" y="46"/>
                  </a:lnTo>
                  <a:lnTo>
                    <a:pt x="90" y="46"/>
                  </a:lnTo>
                  <a:lnTo>
                    <a:pt x="88" y="44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0" name="Freeform 318"/>
            <p:cNvSpPr>
              <a:spLocks/>
            </p:cNvSpPr>
            <p:nvPr/>
          </p:nvSpPr>
          <p:spPr bwMode="gray">
            <a:xfrm>
              <a:off x="3638360" y="4829260"/>
              <a:ext cx="226994" cy="180846"/>
            </a:xfrm>
            <a:custGeom>
              <a:avLst/>
              <a:gdLst>
                <a:gd name="T0" fmla="*/ 458526984 w 122"/>
                <a:gd name="T1" fmla="*/ 91698091 h 108"/>
                <a:gd name="T2" fmla="*/ 428460253 w 122"/>
                <a:gd name="T3" fmla="*/ 78597851 h 108"/>
                <a:gd name="T4" fmla="*/ 383359186 w 122"/>
                <a:gd name="T5" fmla="*/ 58948381 h 108"/>
                <a:gd name="T6" fmla="*/ 345774318 w 122"/>
                <a:gd name="T7" fmla="*/ 45848141 h 108"/>
                <a:gd name="T8" fmla="*/ 300673252 w 122"/>
                <a:gd name="T9" fmla="*/ 45848141 h 108"/>
                <a:gd name="T10" fmla="*/ 270606520 w 122"/>
                <a:gd name="T11" fmla="*/ 65499420 h 108"/>
                <a:gd name="T12" fmla="*/ 270606520 w 122"/>
                <a:gd name="T13" fmla="*/ 65499420 h 108"/>
                <a:gd name="T14" fmla="*/ 270606520 w 122"/>
                <a:gd name="T15" fmla="*/ 78597851 h 108"/>
                <a:gd name="T16" fmla="*/ 270606520 w 122"/>
                <a:gd name="T17" fmla="*/ 91698091 h 108"/>
                <a:gd name="T18" fmla="*/ 263090322 w 122"/>
                <a:gd name="T19" fmla="*/ 104798332 h 108"/>
                <a:gd name="T20" fmla="*/ 263090322 w 122"/>
                <a:gd name="T21" fmla="*/ 117896762 h 108"/>
                <a:gd name="T22" fmla="*/ 248055926 w 122"/>
                <a:gd name="T23" fmla="*/ 130997031 h 108"/>
                <a:gd name="T24" fmla="*/ 240539728 w 122"/>
                <a:gd name="T25" fmla="*/ 137546246 h 108"/>
                <a:gd name="T26" fmla="*/ 217989195 w 122"/>
                <a:gd name="T27" fmla="*/ 137546246 h 108"/>
                <a:gd name="T28" fmla="*/ 195438662 w 122"/>
                <a:gd name="T29" fmla="*/ 137546246 h 108"/>
                <a:gd name="T30" fmla="*/ 180404327 w 122"/>
                <a:gd name="T31" fmla="*/ 130997031 h 108"/>
                <a:gd name="T32" fmla="*/ 157853793 w 122"/>
                <a:gd name="T33" fmla="*/ 124447815 h 108"/>
                <a:gd name="T34" fmla="*/ 150337595 w 122"/>
                <a:gd name="T35" fmla="*/ 104798332 h 108"/>
                <a:gd name="T36" fmla="*/ 142819458 w 122"/>
                <a:gd name="T37" fmla="*/ 91698091 h 108"/>
                <a:gd name="T38" fmla="*/ 127787062 w 122"/>
                <a:gd name="T39" fmla="*/ 72048636 h 108"/>
                <a:gd name="T40" fmla="*/ 127787062 w 122"/>
                <a:gd name="T41" fmla="*/ 58948381 h 108"/>
                <a:gd name="T42" fmla="*/ 120268895 w 122"/>
                <a:gd name="T43" fmla="*/ 45848141 h 108"/>
                <a:gd name="T44" fmla="*/ 120268895 w 122"/>
                <a:gd name="T45" fmla="*/ 39298925 h 108"/>
                <a:gd name="T46" fmla="*/ 112752697 w 122"/>
                <a:gd name="T47" fmla="*/ 39298925 h 108"/>
                <a:gd name="T48" fmla="*/ 105236498 w 122"/>
                <a:gd name="T49" fmla="*/ 32749710 h 108"/>
                <a:gd name="T50" fmla="*/ 97718361 w 122"/>
                <a:gd name="T51" fmla="*/ 19649463 h 108"/>
                <a:gd name="T52" fmla="*/ 82685965 w 122"/>
                <a:gd name="T53" fmla="*/ 13100244 h 108"/>
                <a:gd name="T54" fmla="*/ 67651630 w 122"/>
                <a:gd name="T55" fmla="*/ 6549217 h 108"/>
                <a:gd name="T56" fmla="*/ 45101082 w 122"/>
                <a:gd name="T57" fmla="*/ 0 h 108"/>
                <a:gd name="T58" fmla="*/ 30066739 w 122"/>
                <a:gd name="T59" fmla="*/ 6549217 h 108"/>
                <a:gd name="T60" fmla="*/ 7516200 w 122"/>
                <a:gd name="T61" fmla="*/ 13100244 h 108"/>
                <a:gd name="T62" fmla="*/ 7516200 w 122"/>
                <a:gd name="T63" fmla="*/ 19649463 h 108"/>
                <a:gd name="T64" fmla="*/ 0 w 122"/>
                <a:gd name="T65" fmla="*/ 26198678 h 108"/>
                <a:gd name="T66" fmla="*/ 0 w 122"/>
                <a:gd name="T67" fmla="*/ 32749710 h 108"/>
                <a:gd name="T68" fmla="*/ 7516200 w 122"/>
                <a:gd name="T69" fmla="*/ 45848141 h 108"/>
                <a:gd name="T70" fmla="*/ 22550541 w 122"/>
                <a:gd name="T71" fmla="*/ 58948381 h 108"/>
                <a:gd name="T72" fmla="*/ 37584883 w 122"/>
                <a:gd name="T73" fmla="*/ 85148876 h 108"/>
                <a:gd name="T74" fmla="*/ 45101082 w 122"/>
                <a:gd name="T75" fmla="*/ 104798332 h 108"/>
                <a:gd name="T76" fmla="*/ 52617280 w 122"/>
                <a:gd name="T77" fmla="*/ 124447815 h 108"/>
                <a:gd name="T78" fmla="*/ 52617280 w 122"/>
                <a:gd name="T79" fmla="*/ 137546246 h 108"/>
                <a:gd name="T80" fmla="*/ 60135417 w 122"/>
                <a:gd name="T81" fmla="*/ 150646486 h 108"/>
                <a:gd name="T82" fmla="*/ 67651630 w 122"/>
                <a:gd name="T83" fmla="*/ 157195702 h 108"/>
                <a:gd name="T84" fmla="*/ 75167828 w 122"/>
                <a:gd name="T85" fmla="*/ 163746727 h 108"/>
                <a:gd name="T86" fmla="*/ 90202163 w 122"/>
                <a:gd name="T87" fmla="*/ 163746727 h 108"/>
                <a:gd name="T88" fmla="*/ 105236498 w 122"/>
                <a:gd name="T89" fmla="*/ 157195702 h 108"/>
                <a:gd name="T90" fmla="*/ 127787062 w 122"/>
                <a:gd name="T91" fmla="*/ 157195702 h 108"/>
                <a:gd name="T92" fmla="*/ 142819458 w 122"/>
                <a:gd name="T93" fmla="*/ 163746727 h 108"/>
                <a:gd name="T94" fmla="*/ 157853793 w 122"/>
                <a:gd name="T95" fmla="*/ 170295942 h 108"/>
                <a:gd name="T96" fmla="*/ 172888128 w 122"/>
                <a:gd name="T97" fmla="*/ 176846967 h 108"/>
                <a:gd name="T98" fmla="*/ 187920525 w 122"/>
                <a:gd name="T99" fmla="*/ 176846967 h 108"/>
                <a:gd name="T100" fmla="*/ 210471058 w 122"/>
                <a:gd name="T101" fmla="*/ 183396182 h 108"/>
                <a:gd name="T102" fmla="*/ 233021591 w 122"/>
                <a:gd name="T103" fmla="*/ 183396182 h 108"/>
                <a:gd name="T104" fmla="*/ 255572185 w 122"/>
                <a:gd name="T105" fmla="*/ 189945398 h 108"/>
                <a:gd name="T106" fmla="*/ 263090322 w 122"/>
                <a:gd name="T107" fmla="*/ 189945398 h 108"/>
                <a:gd name="T108" fmla="*/ 270606520 w 122"/>
                <a:gd name="T109" fmla="*/ 189945398 h 108"/>
                <a:gd name="T110" fmla="*/ 330739983 w 122"/>
                <a:gd name="T111" fmla="*/ 235795334 h 108"/>
                <a:gd name="T112" fmla="*/ 368324851 w 122"/>
                <a:gd name="T113" fmla="*/ 294743758 h 108"/>
                <a:gd name="T114" fmla="*/ 428460253 w 122"/>
                <a:gd name="T115" fmla="*/ 340591884 h 108"/>
                <a:gd name="T116" fmla="*/ 443492649 w 122"/>
                <a:gd name="T117" fmla="*/ 353692125 h 108"/>
                <a:gd name="T118" fmla="*/ 458526984 w 122"/>
                <a:gd name="T119" fmla="*/ 91698091 h 10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2"/>
                <a:gd name="T181" fmla="*/ 0 h 108"/>
                <a:gd name="T182" fmla="*/ 122 w 122"/>
                <a:gd name="T183" fmla="*/ 108 h 10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2" h="108">
                  <a:moveTo>
                    <a:pt x="122" y="28"/>
                  </a:moveTo>
                  <a:lnTo>
                    <a:pt x="114" y="24"/>
                  </a:lnTo>
                  <a:lnTo>
                    <a:pt x="102" y="18"/>
                  </a:lnTo>
                  <a:lnTo>
                    <a:pt x="92" y="14"/>
                  </a:lnTo>
                  <a:lnTo>
                    <a:pt x="80" y="14"/>
                  </a:lnTo>
                  <a:lnTo>
                    <a:pt x="72" y="20"/>
                  </a:lnTo>
                  <a:lnTo>
                    <a:pt x="72" y="24"/>
                  </a:lnTo>
                  <a:lnTo>
                    <a:pt x="72" y="28"/>
                  </a:lnTo>
                  <a:lnTo>
                    <a:pt x="70" y="32"/>
                  </a:lnTo>
                  <a:lnTo>
                    <a:pt x="70" y="36"/>
                  </a:lnTo>
                  <a:lnTo>
                    <a:pt x="66" y="40"/>
                  </a:lnTo>
                  <a:lnTo>
                    <a:pt x="64" y="42"/>
                  </a:lnTo>
                  <a:lnTo>
                    <a:pt x="58" y="42"/>
                  </a:lnTo>
                  <a:lnTo>
                    <a:pt x="52" y="42"/>
                  </a:lnTo>
                  <a:lnTo>
                    <a:pt x="48" y="40"/>
                  </a:lnTo>
                  <a:lnTo>
                    <a:pt x="42" y="38"/>
                  </a:lnTo>
                  <a:lnTo>
                    <a:pt x="40" y="32"/>
                  </a:lnTo>
                  <a:lnTo>
                    <a:pt x="38" y="28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6" y="6"/>
                  </a:lnTo>
                  <a:lnTo>
                    <a:pt x="22" y="4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8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6" y="18"/>
                  </a:lnTo>
                  <a:lnTo>
                    <a:pt x="10" y="26"/>
                  </a:lnTo>
                  <a:lnTo>
                    <a:pt x="12" y="32"/>
                  </a:lnTo>
                  <a:lnTo>
                    <a:pt x="14" y="38"/>
                  </a:lnTo>
                  <a:lnTo>
                    <a:pt x="14" y="42"/>
                  </a:lnTo>
                  <a:lnTo>
                    <a:pt x="16" y="46"/>
                  </a:lnTo>
                  <a:lnTo>
                    <a:pt x="18" y="48"/>
                  </a:lnTo>
                  <a:lnTo>
                    <a:pt x="20" y="50"/>
                  </a:lnTo>
                  <a:lnTo>
                    <a:pt x="24" y="50"/>
                  </a:lnTo>
                  <a:lnTo>
                    <a:pt x="28" y="48"/>
                  </a:lnTo>
                  <a:lnTo>
                    <a:pt x="34" y="48"/>
                  </a:lnTo>
                  <a:lnTo>
                    <a:pt x="38" y="50"/>
                  </a:lnTo>
                  <a:lnTo>
                    <a:pt x="42" y="52"/>
                  </a:lnTo>
                  <a:lnTo>
                    <a:pt x="46" y="54"/>
                  </a:lnTo>
                  <a:lnTo>
                    <a:pt x="50" y="54"/>
                  </a:lnTo>
                  <a:lnTo>
                    <a:pt x="56" y="56"/>
                  </a:lnTo>
                  <a:lnTo>
                    <a:pt x="62" y="56"/>
                  </a:lnTo>
                  <a:lnTo>
                    <a:pt x="68" y="58"/>
                  </a:lnTo>
                  <a:lnTo>
                    <a:pt x="70" y="58"/>
                  </a:lnTo>
                  <a:lnTo>
                    <a:pt x="72" y="58"/>
                  </a:lnTo>
                  <a:lnTo>
                    <a:pt x="88" y="72"/>
                  </a:lnTo>
                  <a:lnTo>
                    <a:pt x="98" y="90"/>
                  </a:lnTo>
                  <a:lnTo>
                    <a:pt x="114" y="104"/>
                  </a:lnTo>
                  <a:lnTo>
                    <a:pt x="118" y="108"/>
                  </a:lnTo>
                  <a:lnTo>
                    <a:pt x="122" y="2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1" name="Freeform 319"/>
            <p:cNvSpPr>
              <a:spLocks/>
            </p:cNvSpPr>
            <p:nvPr/>
          </p:nvSpPr>
          <p:spPr bwMode="gray">
            <a:xfrm>
              <a:off x="3215047" y="5126259"/>
              <a:ext cx="943255" cy="680746"/>
            </a:xfrm>
            <a:custGeom>
              <a:avLst/>
              <a:gdLst>
                <a:gd name="T0" fmla="*/ 368325125 w 508"/>
                <a:gd name="T1" fmla="*/ 406091392 h 408"/>
                <a:gd name="T2" fmla="*/ 413426225 w 508"/>
                <a:gd name="T3" fmla="*/ 327493547 h 408"/>
                <a:gd name="T4" fmla="*/ 481077875 w 508"/>
                <a:gd name="T5" fmla="*/ 281643597 h 408"/>
                <a:gd name="T6" fmla="*/ 503628425 w 508"/>
                <a:gd name="T7" fmla="*/ 229244374 h 408"/>
                <a:gd name="T8" fmla="*/ 638931846 w 508"/>
                <a:gd name="T9" fmla="*/ 157195746 h 408"/>
                <a:gd name="T10" fmla="*/ 714099699 w 508"/>
                <a:gd name="T11" fmla="*/ 196496479 h 408"/>
                <a:gd name="T12" fmla="*/ 759200799 w 508"/>
                <a:gd name="T13" fmla="*/ 183396235 h 408"/>
                <a:gd name="T14" fmla="*/ 736650249 w 508"/>
                <a:gd name="T15" fmla="*/ 144097312 h 408"/>
                <a:gd name="T16" fmla="*/ 766718942 w 508"/>
                <a:gd name="T17" fmla="*/ 91698117 h 408"/>
                <a:gd name="T18" fmla="*/ 864437345 w 508"/>
                <a:gd name="T19" fmla="*/ 58948398 h 408"/>
                <a:gd name="T20" fmla="*/ 834370592 w 508"/>
                <a:gd name="T21" fmla="*/ 26198685 h 408"/>
                <a:gd name="T22" fmla="*/ 894504099 w 508"/>
                <a:gd name="T23" fmla="*/ 0 h 408"/>
                <a:gd name="T24" fmla="*/ 924572792 w 508"/>
                <a:gd name="T25" fmla="*/ 26198685 h 408"/>
                <a:gd name="T26" fmla="*/ 947123342 w 508"/>
                <a:gd name="T27" fmla="*/ 39298937 h 408"/>
                <a:gd name="T28" fmla="*/ 962155749 w 508"/>
                <a:gd name="T29" fmla="*/ 13100248 h 408"/>
                <a:gd name="T30" fmla="*/ 1007256849 w 508"/>
                <a:gd name="T31" fmla="*/ 65499439 h 408"/>
                <a:gd name="T32" fmla="*/ 1120009841 w 508"/>
                <a:gd name="T33" fmla="*/ 58948398 h 408"/>
                <a:gd name="T34" fmla="*/ 1127527984 w 508"/>
                <a:gd name="T35" fmla="*/ 104798361 h 408"/>
                <a:gd name="T36" fmla="*/ 1074908741 w 508"/>
                <a:gd name="T37" fmla="*/ 170295991 h 408"/>
                <a:gd name="T38" fmla="*/ 1225246388 w 508"/>
                <a:gd name="T39" fmla="*/ 268543353 h 408"/>
                <a:gd name="T40" fmla="*/ 1292898037 w 508"/>
                <a:gd name="T41" fmla="*/ 255444919 h 408"/>
                <a:gd name="T42" fmla="*/ 1345515341 w 508"/>
                <a:gd name="T43" fmla="*/ 32749719 h 408"/>
                <a:gd name="T44" fmla="*/ 1368065891 w 508"/>
                <a:gd name="T45" fmla="*/ 0 h 408"/>
                <a:gd name="T46" fmla="*/ 1420685134 w 508"/>
                <a:gd name="T47" fmla="*/ 65499439 h 408"/>
                <a:gd name="T48" fmla="*/ 1413166991 w 508"/>
                <a:gd name="T49" fmla="*/ 117896796 h 408"/>
                <a:gd name="T50" fmla="*/ 1465786234 w 508"/>
                <a:gd name="T51" fmla="*/ 137546285 h 408"/>
                <a:gd name="T52" fmla="*/ 1518403537 w 508"/>
                <a:gd name="T53" fmla="*/ 216145940 h 408"/>
                <a:gd name="T54" fmla="*/ 1548470291 w 508"/>
                <a:gd name="T55" fmla="*/ 261994136 h 408"/>
                <a:gd name="T56" fmla="*/ 1593571391 w 508"/>
                <a:gd name="T57" fmla="*/ 327493547 h 408"/>
                <a:gd name="T58" fmla="*/ 1706324141 w 508"/>
                <a:gd name="T59" fmla="*/ 445390314 h 408"/>
                <a:gd name="T60" fmla="*/ 1901762887 w 508"/>
                <a:gd name="T61" fmla="*/ 687734989 h 408"/>
                <a:gd name="T62" fmla="*/ 1909279091 w 508"/>
                <a:gd name="T63" fmla="*/ 890780628 h 408"/>
                <a:gd name="T64" fmla="*/ 1834111237 w 508"/>
                <a:gd name="T65" fmla="*/ 962829482 h 408"/>
                <a:gd name="T66" fmla="*/ 1773975791 w 508"/>
                <a:gd name="T67" fmla="*/ 1087277276 h 408"/>
                <a:gd name="T68" fmla="*/ 1728874691 w 508"/>
                <a:gd name="T69" fmla="*/ 1152774877 h 408"/>
                <a:gd name="T70" fmla="*/ 1728874691 w 508"/>
                <a:gd name="T71" fmla="*/ 1257573210 h 408"/>
                <a:gd name="T72" fmla="*/ 1555988433 w 508"/>
                <a:gd name="T73" fmla="*/ 1336171055 h 408"/>
                <a:gd name="T74" fmla="*/ 1480818641 w 508"/>
                <a:gd name="T75" fmla="*/ 1283771889 h 408"/>
                <a:gd name="T76" fmla="*/ 1413166991 w 508"/>
                <a:gd name="T77" fmla="*/ 1296872133 h 408"/>
                <a:gd name="T78" fmla="*/ 1292898037 w 508"/>
                <a:gd name="T79" fmla="*/ 1270671645 h 408"/>
                <a:gd name="T80" fmla="*/ 1029807641 w 508"/>
                <a:gd name="T81" fmla="*/ 1041427327 h 408"/>
                <a:gd name="T82" fmla="*/ 804301899 w 508"/>
                <a:gd name="T83" fmla="*/ 962829482 h 408"/>
                <a:gd name="T84" fmla="*/ 503628425 w 508"/>
                <a:gd name="T85" fmla="*/ 1067627815 h 408"/>
                <a:gd name="T86" fmla="*/ 451011121 w 508"/>
                <a:gd name="T87" fmla="*/ 1113475955 h 408"/>
                <a:gd name="T88" fmla="*/ 300673475 w 508"/>
                <a:gd name="T89" fmla="*/ 1106926738 h 408"/>
                <a:gd name="T90" fmla="*/ 240539907 w 508"/>
                <a:gd name="T91" fmla="*/ 1152774877 h 408"/>
                <a:gd name="T92" fmla="*/ 135303360 w 508"/>
                <a:gd name="T93" fmla="*/ 1146225660 h 408"/>
                <a:gd name="T94" fmla="*/ 112752780 w 508"/>
                <a:gd name="T95" fmla="*/ 1113475955 h 408"/>
                <a:gd name="T96" fmla="*/ 75167884 w 508"/>
                <a:gd name="T97" fmla="*/ 1120025172 h 408"/>
                <a:gd name="T98" fmla="*/ 97718434 w 508"/>
                <a:gd name="T99" fmla="*/ 1067627815 h 408"/>
                <a:gd name="T100" fmla="*/ 90202230 w 508"/>
                <a:gd name="T101" fmla="*/ 930079551 h 408"/>
                <a:gd name="T102" fmla="*/ 15034350 w 508"/>
                <a:gd name="T103" fmla="*/ 746683373 h 408"/>
                <a:gd name="T104" fmla="*/ 15034350 w 508"/>
                <a:gd name="T105" fmla="*/ 635335822 h 408"/>
                <a:gd name="T106" fmla="*/ 45101115 w 508"/>
                <a:gd name="T107" fmla="*/ 504338811 h 408"/>
                <a:gd name="T108" fmla="*/ 112752780 w 508"/>
                <a:gd name="T109" fmla="*/ 451939531 h 4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08"/>
                <a:gd name="T166" fmla="*/ 0 h 408"/>
                <a:gd name="T167" fmla="*/ 508 w 508"/>
                <a:gd name="T168" fmla="*/ 408 h 4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08" h="408">
                  <a:moveTo>
                    <a:pt x="30" y="138"/>
                  </a:moveTo>
                  <a:lnTo>
                    <a:pt x="60" y="136"/>
                  </a:lnTo>
                  <a:lnTo>
                    <a:pt x="92" y="130"/>
                  </a:lnTo>
                  <a:lnTo>
                    <a:pt x="94" y="128"/>
                  </a:lnTo>
                  <a:lnTo>
                    <a:pt x="98" y="124"/>
                  </a:lnTo>
                  <a:lnTo>
                    <a:pt x="100" y="120"/>
                  </a:lnTo>
                  <a:lnTo>
                    <a:pt x="104" y="116"/>
                  </a:lnTo>
                  <a:lnTo>
                    <a:pt x="106" y="112"/>
                  </a:lnTo>
                  <a:lnTo>
                    <a:pt x="108" y="108"/>
                  </a:lnTo>
                  <a:lnTo>
                    <a:pt x="110" y="104"/>
                  </a:lnTo>
                  <a:lnTo>
                    <a:pt x="110" y="100"/>
                  </a:lnTo>
                  <a:lnTo>
                    <a:pt x="110" y="96"/>
                  </a:lnTo>
                  <a:lnTo>
                    <a:pt x="112" y="92"/>
                  </a:lnTo>
                  <a:lnTo>
                    <a:pt x="114" y="88"/>
                  </a:lnTo>
                  <a:lnTo>
                    <a:pt x="118" y="86"/>
                  </a:lnTo>
                  <a:lnTo>
                    <a:pt x="122" y="86"/>
                  </a:lnTo>
                  <a:lnTo>
                    <a:pt x="128" y="86"/>
                  </a:lnTo>
                  <a:lnTo>
                    <a:pt x="128" y="84"/>
                  </a:lnTo>
                  <a:lnTo>
                    <a:pt x="128" y="82"/>
                  </a:lnTo>
                  <a:lnTo>
                    <a:pt x="128" y="80"/>
                  </a:lnTo>
                  <a:lnTo>
                    <a:pt x="130" y="76"/>
                  </a:lnTo>
                  <a:lnTo>
                    <a:pt x="130" y="72"/>
                  </a:lnTo>
                  <a:lnTo>
                    <a:pt x="134" y="70"/>
                  </a:lnTo>
                  <a:lnTo>
                    <a:pt x="136" y="70"/>
                  </a:lnTo>
                  <a:lnTo>
                    <a:pt x="140" y="66"/>
                  </a:lnTo>
                  <a:lnTo>
                    <a:pt x="146" y="56"/>
                  </a:lnTo>
                  <a:lnTo>
                    <a:pt x="156" y="48"/>
                  </a:lnTo>
                  <a:lnTo>
                    <a:pt x="170" y="48"/>
                  </a:lnTo>
                  <a:lnTo>
                    <a:pt x="172" y="50"/>
                  </a:lnTo>
                  <a:lnTo>
                    <a:pt x="176" y="52"/>
                  </a:lnTo>
                  <a:lnTo>
                    <a:pt x="180" y="54"/>
                  </a:lnTo>
                  <a:lnTo>
                    <a:pt x="182" y="56"/>
                  </a:lnTo>
                  <a:lnTo>
                    <a:pt x="186" y="58"/>
                  </a:lnTo>
                  <a:lnTo>
                    <a:pt x="190" y="60"/>
                  </a:lnTo>
                  <a:lnTo>
                    <a:pt x="194" y="60"/>
                  </a:lnTo>
                  <a:lnTo>
                    <a:pt x="196" y="60"/>
                  </a:lnTo>
                  <a:lnTo>
                    <a:pt x="198" y="6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2" y="54"/>
                  </a:lnTo>
                  <a:lnTo>
                    <a:pt x="202" y="52"/>
                  </a:lnTo>
                  <a:lnTo>
                    <a:pt x="200" y="50"/>
                  </a:lnTo>
                  <a:lnTo>
                    <a:pt x="198" y="48"/>
                  </a:lnTo>
                  <a:lnTo>
                    <a:pt x="196" y="46"/>
                  </a:lnTo>
                  <a:lnTo>
                    <a:pt x="196" y="44"/>
                  </a:lnTo>
                  <a:lnTo>
                    <a:pt x="198" y="42"/>
                  </a:lnTo>
                  <a:lnTo>
                    <a:pt x="202" y="40"/>
                  </a:lnTo>
                  <a:lnTo>
                    <a:pt x="204" y="32"/>
                  </a:lnTo>
                  <a:lnTo>
                    <a:pt x="202" y="32"/>
                  </a:lnTo>
                  <a:lnTo>
                    <a:pt x="204" y="30"/>
                  </a:lnTo>
                  <a:lnTo>
                    <a:pt x="204" y="28"/>
                  </a:lnTo>
                  <a:lnTo>
                    <a:pt x="206" y="24"/>
                  </a:lnTo>
                  <a:lnTo>
                    <a:pt x="208" y="22"/>
                  </a:lnTo>
                  <a:lnTo>
                    <a:pt x="212" y="20"/>
                  </a:lnTo>
                  <a:lnTo>
                    <a:pt x="228" y="20"/>
                  </a:lnTo>
                  <a:lnTo>
                    <a:pt x="228" y="18"/>
                  </a:lnTo>
                  <a:lnTo>
                    <a:pt x="230" y="18"/>
                  </a:lnTo>
                  <a:lnTo>
                    <a:pt x="232" y="16"/>
                  </a:lnTo>
                  <a:lnTo>
                    <a:pt x="232" y="14"/>
                  </a:lnTo>
                  <a:lnTo>
                    <a:pt x="232" y="10"/>
                  </a:lnTo>
                  <a:lnTo>
                    <a:pt x="222" y="10"/>
                  </a:lnTo>
                  <a:lnTo>
                    <a:pt x="222" y="8"/>
                  </a:lnTo>
                  <a:lnTo>
                    <a:pt x="224" y="6"/>
                  </a:lnTo>
                  <a:lnTo>
                    <a:pt x="224" y="4"/>
                  </a:lnTo>
                  <a:lnTo>
                    <a:pt x="228" y="2"/>
                  </a:lnTo>
                  <a:lnTo>
                    <a:pt x="232" y="0"/>
                  </a:lnTo>
                  <a:lnTo>
                    <a:pt x="234" y="0"/>
                  </a:lnTo>
                  <a:lnTo>
                    <a:pt x="238" y="0"/>
                  </a:lnTo>
                  <a:lnTo>
                    <a:pt x="242" y="0"/>
                  </a:lnTo>
                  <a:lnTo>
                    <a:pt x="244" y="0"/>
                  </a:lnTo>
                  <a:lnTo>
                    <a:pt x="246" y="2"/>
                  </a:lnTo>
                  <a:lnTo>
                    <a:pt x="248" y="2"/>
                  </a:lnTo>
                  <a:lnTo>
                    <a:pt x="246" y="6"/>
                  </a:lnTo>
                  <a:lnTo>
                    <a:pt x="246" y="8"/>
                  </a:lnTo>
                  <a:lnTo>
                    <a:pt x="244" y="8"/>
                  </a:lnTo>
                  <a:lnTo>
                    <a:pt x="244" y="10"/>
                  </a:lnTo>
                  <a:lnTo>
                    <a:pt x="246" y="10"/>
                  </a:lnTo>
                  <a:lnTo>
                    <a:pt x="248" y="12"/>
                  </a:lnTo>
                  <a:lnTo>
                    <a:pt x="252" y="12"/>
                  </a:lnTo>
                  <a:lnTo>
                    <a:pt x="254" y="10"/>
                  </a:lnTo>
                  <a:lnTo>
                    <a:pt x="254" y="8"/>
                  </a:lnTo>
                  <a:lnTo>
                    <a:pt x="254" y="6"/>
                  </a:lnTo>
                  <a:lnTo>
                    <a:pt x="254" y="4"/>
                  </a:lnTo>
                  <a:lnTo>
                    <a:pt x="256" y="4"/>
                  </a:lnTo>
                  <a:lnTo>
                    <a:pt x="258" y="4"/>
                  </a:lnTo>
                  <a:lnTo>
                    <a:pt x="262" y="6"/>
                  </a:lnTo>
                  <a:lnTo>
                    <a:pt x="264" y="12"/>
                  </a:lnTo>
                  <a:lnTo>
                    <a:pt x="266" y="16"/>
                  </a:lnTo>
                  <a:lnTo>
                    <a:pt x="268" y="18"/>
                  </a:lnTo>
                  <a:lnTo>
                    <a:pt x="268" y="20"/>
                  </a:lnTo>
                  <a:lnTo>
                    <a:pt x="280" y="14"/>
                  </a:lnTo>
                  <a:lnTo>
                    <a:pt x="282" y="14"/>
                  </a:lnTo>
                  <a:lnTo>
                    <a:pt x="284" y="14"/>
                  </a:lnTo>
                  <a:lnTo>
                    <a:pt x="290" y="14"/>
                  </a:lnTo>
                  <a:lnTo>
                    <a:pt x="294" y="16"/>
                  </a:lnTo>
                  <a:lnTo>
                    <a:pt x="298" y="18"/>
                  </a:lnTo>
                  <a:lnTo>
                    <a:pt x="300" y="20"/>
                  </a:lnTo>
                  <a:lnTo>
                    <a:pt x="302" y="24"/>
                  </a:lnTo>
                  <a:lnTo>
                    <a:pt x="304" y="28"/>
                  </a:lnTo>
                  <a:lnTo>
                    <a:pt x="302" y="30"/>
                  </a:lnTo>
                  <a:lnTo>
                    <a:pt x="302" y="32"/>
                  </a:lnTo>
                  <a:lnTo>
                    <a:pt x="300" y="32"/>
                  </a:lnTo>
                  <a:lnTo>
                    <a:pt x="298" y="34"/>
                  </a:lnTo>
                  <a:lnTo>
                    <a:pt x="294" y="36"/>
                  </a:lnTo>
                  <a:lnTo>
                    <a:pt x="292" y="40"/>
                  </a:lnTo>
                  <a:lnTo>
                    <a:pt x="290" y="44"/>
                  </a:lnTo>
                  <a:lnTo>
                    <a:pt x="288" y="48"/>
                  </a:lnTo>
                  <a:lnTo>
                    <a:pt x="286" y="52"/>
                  </a:lnTo>
                  <a:lnTo>
                    <a:pt x="286" y="54"/>
                  </a:lnTo>
                  <a:lnTo>
                    <a:pt x="290" y="56"/>
                  </a:lnTo>
                  <a:lnTo>
                    <a:pt x="298" y="62"/>
                  </a:lnTo>
                  <a:lnTo>
                    <a:pt x="308" y="70"/>
                  </a:lnTo>
                  <a:lnTo>
                    <a:pt x="318" y="76"/>
                  </a:lnTo>
                  <a:lnTo>
                    <a:pt x="326" y="82"/>
                  </a:lnTo>
                  <a:lnTo>
                    <a:pt x="330" y="82"/>
                  </a:lnTo>
                  <a:lnTo>
                    <a:pt x="330" y="84"/>
                  </a:lnTo>
                  <a:lnTo>
                    <a:pt x="334" y="84"/>
                  </a:lnTo>
                  <a:lnTo>
                    <a:pt x="336" y="84"/>
                  </a:lnTo>
                  <a:lnTo>
                    <a:pt x="340" y="82"/>
                  </a:lnTo>
                  <a:lnTo>
                    <a:pt x="344" y="78"/>
                  </a:lnTo>
                  <a:lnTo>
                    <a:pt x="348" y="70"/>
                  </a:lnTo>
                  <a:lnTo>
                    <a:pt x="352" y="58"/>
                  </a:lnTo>
                  <a:lnTo>
                    <a:pt x="354" y="48"/>
                  </a:lnTo>
                  <a:lnTo>
                    <a:pt x="356" y="42"/>
                  </a:lnTo>
                  <a:lnTo>
                    <a:pt x="358" y="12"/>
                  </a:lnTo>
                  <a:lnTo>
                    <a:pt x="358" y="10"/>
                  </a:lnTo>
                  <a:lnTo>
                    <a:pt x="358" y="6"/>
                  </a:lnTo>
                  <a:lnTo>
                    <a:pt x="358" y="4"/>
                  </a:lnTo>
                  <a:lnTo>
                    <a:pt x="360" y="2"/>
                  </a:lnTo>
                  <a:lnTo>
                    <a:pt x="360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2" y="4"/>
                  </a:lnTo>
                  <a:lnTo>
                    <a:pt x="376" y="6"/>
                  </a:lnTo>
                  <a:lnTo>
                    <a:pt x="376" y="12"/>
                  </a:lnTo>
                  <a:lnTo>
                    <a:pt x="378" y="16"/>
                  </a:lnTo>
                  <a:lnTo>
                    <a:pt x="378" y="20"/>
                  </a:lnTo>
                  <a:lnTo>
                    <a:pt x="378" y="22"/>
                  </a:lnTo>
                  <a:lnTo>
                    <a:pt x="378" y="24"/>
                  </a:lnTo>
                  <a:lnTo>
                    <a:pt x="376" y="24"/>
                  </a:lnTo>
                  <a:lnTo>
                    <a:pt x="376" y="28"/>
                  </a:lnTo>
                  <a:lnTo>
                    <a:pt x="376" y="32"/>
                  </a:lnTo>
                  <a:lnTo>
                    <a:pt x="376" y="36"/>
                  </a:lnTo>
                  <a:lnTo>
                    <a:pt x="378" y="40"/>
                  </a:lnTo>
                  <a:lnTo>
                    <a:pt x="378" y="42"/>
                  </a:lnTo>
                  <a:lnTo>
                    <a:pt x="382" y="42"/>
                  </a:lnTo>
                  <a:lnTo>
                    <a:pt x="384" y="42"/>
                  </a:lnTo>
                  <a:lnTo>
                    <a:pt x="388" y="42"/>
                  </a:lnTo>
                  <a:lnTo>
                    <a:pt x="390" y="42"/>
                  </a:lnTo>
                  <a:lnTo>
                    <a:pt x="392" y="44"/>
                  </a:lnTo>
                  <a:lnTo>
                    <a:pt x="394" y="46"/>
                  </a:lnTo>
                  <a:lnTo>
                    <a:pt x="396" y="50"/>
                  </a:lnTo>
                  <a:lnTo>
                    <a:pt x="398" y="56"/>
                  </a:lnTo>
                  <a:lnTo>
                    <a:pt x="402" y="62"/>
                  </a:lnTo>
                  <a:lnTo>
                    <a:pt x="404" y="66"/>
                  </a:lnTo>
                  <a:lnTo>
                    <a:pt x="408" y="68"/>
                  </a:lnTo>
                  <a:lnTo>
                    <a:pt x="408" y="70"/>
                  </a:lnTo>
                  <a:lnTo>
                    <a:pt x="410" y="72"/>
                  </a:lnTo>
                  <a:lnTo>
                    <a:pt x="410" y="76"/>
                  </a:lnTo>
                  <a:lnTo>
                    <a:pt x="412" y="80"/>
                  </a:lnTo>
                  <a:lnTo>
                    <a:pt x="414" y="84"/>
                  </a:lnTo>
                  <a:lnTo>
                    <a:pt x="416" y="88"/>
                  </a:lnTo>
                  <a:lnTo>
                    <a:pt x="416" y="92"/>
                  </a:lnTo>
                  <a:lnTo>
                    <a:pt x="418" y="94"/>
                  </a:lnTo>
                  <a:lnTo>
                    <a:pt x="420" y="98"/>
                  </a:lnTo>
                  <a:lnTo>
                    <a:pt x="424" y="100"/>
                  </a:lnTo>
                  <a:lnTo>
                    <a:pt x="426" y="104"/>
                  </a:lnTo>
                  <a:lnTo>
                    <a:pt x="430" y="108"/>
                  </a:lnTo>
                  <a:lnTo>
                    <a:pt x="434" y="112"/>
                  </a:lnTo>
                  <a:lnTo>
                    <a:pt x="436" y="114"/>
                  </a:lnTo>
                  <a:lnTo>
                    <a:pt x="454" y="136"/>
                  </a:lnTo>
                  <a:lnTo>
                    <a:pt x="454" y="144"/>
                  </a:lnTo>
                  <a:lnTo>
                    <a:pt x="488" y="170"/>
                  </a:lnTo>
                  <a:lnTo>
                    <a:pt x="490" y="174"/>
                  </a:lnTo>
                  <a:lnTo>
                    <a:pt x="496" y="182"/>
                  </a:lnTo>
                  <a:lnTo>
                    <a:pt x="502" y="194"/>
                  </a:lnTo>
                  <a:lnTo>
                    <a:pt x="506" y="210"/>
                  </a:lnTo>
                  <a:lnTo>
                    <a:pt x="506" y="224"/>
                  </a:lnTo>
                  <a:lnTo>
                    <a:pt x="508" y="240"/>
                  </a:lnTo>
                  <a:lnTo>
                    <a:pt x="508" y="256"/>
                  </a:lnTo>
                  <a:lnTo>
                    <a:pt x="508" y="268"/>
                  </a:lnTo>
                  <a:lnTo>
                    <a:pt x="508" y="272"/>
                  </a:lnTo>
                  <a:lnTo>
                    <a:pt x="508" y="276"/>
                  </a:lnTo>
                  <a:lnTo>
                    <a:pt x="504" y="280"/>
                  </a:lnTo>
                  <a:lnTo>
                    <a:pt x="502" y="284"/>
                  </a:lnTo>
                  <a:lnTo>
                    <a:pt x="498" y="288"/>
                  </a:lnTo>
                  <a:lnTo>
                    <a:pt x="494" y="292"/>
                  </a:lnTo>
                  <a:lnTo>
                    <a:pt x="488" y="294"/>
                  </a:lnTo>
                  <a:lnTo>
                    <a:pt x="480" y="312"/>
                  </a:lnTo>
                  <a:lnTo>
                    <a:pt x="478" y="316"/>
                  </a:lnTo>
                  <a:lnTo>
                    <a:pt x="476" y="322"/>
                  </a:lnTo>
                  <a:lnTo>
                    <a:pt x="474" y="326"/>
                  </a:lnTo>
                  <a:lnTo>
                    <a:pt x="472" y="332"/>
                  </a:lnTo>
                  <a:lnTo>
                    <a:pt x="470" y="336"/>
                  </a:lnTo>
                  <a:lnTo>
                    <a:pt x="466" y="338"/>
                  </a:lnTo>
                  <a:lnTo>
                    <a:pt x="462" y="340"/>
                  </a:lnTo>
                  <a:lnTo>
                    <a:pt x="460" y="344"/>
                  </a:lnTo>
                  <a:lnTo>
                    <a:pt x="460" y="346"/>
                  </a:lnTo>
                  <a:lnTo>
                    <a:pt x="460" y="352"/>
                  </a:lnTo>
                  <a:lnTo>
                    <a:pt x="462" y="358"/>
                  </a:lnTo>
                  <a:lnTo>
                    <a:pt x="464" y="364"/>
                  </a:lnTo>
                  <a:lnTo>
                    <a:pt x="466" y="370"/>
                  </a:lnTo>
                  <a:lnTo>
                    <a:pt x="466" y="376"/>
                  </a:lnTo>
                  <a:lnTo>
                    <a:pt x="464" y="380"/>
                  </a:lnTo>
                  <a:lnTo>
                    <a:pt x="460" y="384"/>
                  </a:lnTo>
                  <a:lnTo>
                    <a:pt x="452" y="388"/>
                  </a:lnTo>
                  <a:lnTo>
                    <a:pt x="440" y="394"/>
                  </a:lnTo>
                  <a:lnTo>
                    <a:pt x="430" y="402"/>
                  </a:lnTo>
                  <a:lnTo>
                    <a:pt x="420" y="406"/>
                  </a:lnTo>
                  <a:lnTo>
                    <a:pt x="416" y="408"/>
                  </a:lnTo>
                  <a:lnTo>
                    <a:pt x="414" y="408"/>
                  </a:lnTo>
                  <a:lnTo>
                    <a:pt x="412" y="406"/>
                  </a:lnTo>
                  <a:lnTo>
                    <a:pt x="408" y="404"/>
                  </a:lnTo>
                  <a:lnTo>
                    <a:pt x="402" y="400"/>
                  </a:lnTo>
                  <a:lnTo>
                    <a:pt x="398" y="396"/>
                  </a:lnTo>
                  <a:lnTo>
                    <a:pt x="396" y="392"/>
                  </a:lnTo>
                  <a:lnTo>
                    <a:pt x="394" y="392"/>
                  </a:lnTo>
                  <a:lnTo>
                    <a:pt x="392" y="392"/>
                  </a:lnTo>
                  <a:lnTo>
                    <a:pt x="390" y="392"/>
                  </a:lnTo>
                  <a:lnTo>
                    <a:pt x="386" y="394"/>
                  </a:lnTo>
                  <a:lnTo>
                    <a:pt x="384" y="396"/>
                  </a:lnTo>
                  <a:lnTo>
                    <a:pt x="380" y="396"/>
                  </a:lnTo>
                  <a:lnTo>
                    <a:pt x="376" y="396"/>
                  </a:lnTo>
                  <a:lnTo>
                    <a:pt x="372" y="396"/>
                  </a:lnTo>
                  <a:lnTo>
                    <a:pt x="368" y="394"/>
                  </a:lnTo>
                  <a:lnTo>
                    <a:pt x="366" y="394"/>
                  </a:lnTo>
                  <a:lnTo>
                    <a:pt x="364" y="392"/>
                  </a:lnTo>
                  <a:lnTo>
                    <a:pt x="346" y="392"/>
                  </a:lnTo>
                  <a:lnTo>
                    <a:pt x="344" y="388"/>
                  </a:lnTo>
                  <a:lnTo>
                    <a:pt x="338" y="380"/>
                  </a:lnTo>
                  <a:lnTo>
                    <a:pt x="334" y="366"/>
                  </a:lnTo>
                  <a:lnTo>
                    <a:pt x="330" y="354"/>
                  </a:lnTo>
                  <a:lnTo>
                    <a:pt x="318" y="334"/>
                  </a:lnTo>
                  <a:lnTo>
                    <a:pt x="292" y="332"/>
                  </a:lnTo>
                  <a:lnTo>
                    <a:pt x="274" y="318"/>
                  </a:lnTo>
                  <a:lnTo>
                    <a:pt x="272" y="316"/>
                  </a:lnTo>
                  <a:lnTo>
                    <a:pt x="266" y="310"/>
                  </a:lnTo>
                  <a:lnTo>
                    <a:pt x="256" y="304"/>
                  </a:lnTo>
                  <a:lnTo>
                    <a:pt x="240" y="296"/>
                  </a:lnTo>
                  <a:lnTo>
                    <a:pt x="220" y="292"/>
                  </a:lnTo>
                  <a:lnTo>
                    <a:pt x="214" y="294"/>
                  </a:lnTo>
                  <a:lnTo>
                    <a:pt x="204" y="296"/>
                  </a:lnTo>
                  <a:lnTo>
                    <a:pt x="190" y="300"/>
                  </a:lnTo>
                  <a:lnTo>
                    <a:pt x="178" y="304"/>
                  </a:lnTo>
                  <a:lnTo>
                    <a:pt x="144" y="324"/>
                  </a:lnTo>
                  <a:lnTo>
                    <a:pt x="136" y="324"/>
                  </a:lnTo>
                  <a:lnTo>
                    <a:pt x="134" y="326"/>
                  </a:lnTo>
                  <a:lnTo>
                    <a:pt x="134" y="328"/>
                  </a:lnTo>
                  <a:lnTo>
                    <a:pt x="132" y="332"/>
                  </a:lnTo>
                  <a:lnTo>
                    <a:pt x="130" y="334"/>
                  </a:lnTo>
                  <a:lnTo>
                    <a:pt x="128" y="338"/>
                  </a:lnTo>
                  <a:lnTo>
                    <a:pt x="124" y="340"/>
                  </a:lnTo>
                  <a:lnTo>
                    <a:pt x="120" y="340"/>
                  </a:lnTo>
                  <a:lnTo>
                    <a:pt x="116" y="340"/>
                  </a:lnTo>
                  <a:lnTo>
                    <a:pt x="110" y="340"/>
                  </a:lnTo>
                  <a:lnTo>
                    <a:pt x="106" y="340"/>
                  </a:lnTo>
                  <a:lnTo>
                    <a:pt x="104" y="338"/>
                  </a:lnTo>
                  <a:lnTo>
                    <a:pt x="102" y="338"/>
                  </a:lnTo>
                  <a:lnTo>
                    <a:pt x="80" y="338"/>
                  </a:lnTo>
                  <a:lnTo>
                    <a:pt x="78" y="338"/>
                  </a:lnTo>
                  <a:lnTo>
                    <a:pt x="76" y="340"/>
                  </a:lnTo>
                  <a:lnTo>
                    <a:pt x="74" y="342"/>
                  </a:lnTo>
                  <a:lnTo>
                    <a:pt x="70" y="344"/>
                  </a:lnTo>
                  <a:lnTo>
                    <a:pt x="68" y="346"/>
                  </a:lnTo>
                  <a:lnTo>
                    <a:pt x="64" y="352"/>
                  </a:lnTo>
                  <a:lnTo>
                    <a:pt x="60" y="352"/>
                  </a:lnTo>
                  <a:lnTo>
                    <a:pt x="52" y="352"/>
                  </a:lnTo>
                  <a:lnTo>
                    <a:pt x="48" y="352"/>
                  </a:lnTo>
                  <a:lnTo>
                    <a:pt x="44" y="352"/>
                  </a:lnTo>
                  <a:lnTo>
                    <a:pt x="40" y="352"/>
                  </a:lnTo>
                  <a:lnTo>
                    <a:pt x="36" y="350"/>
                  </a:lnTo>
                  <a:lnTo>
                    <a:pt x="34" y="350"/>
                  </a:lnTo>
                  <a:lnTo>
                    <a:pt x="32" y="348"/>
                  </a:lnTo>
                  <a:lnTo>
                    <a:pt x="32" y="346"/>
                  </a:lnTo>
                  <a:lnTo>
                    <a:pt x="32" y="342"/>
                  </a:lnTo>
                  <a:lnTo>
                    <a:pt x="30" y="340"/>
                  </a:lnTo>
                  <a:lnTo>
                    <a:pt x="30" y="342"/>
                  </a:lnTo>
                  <a:lnTo>
                    <a:pt x="28" y="342"/>
                  </a:lnTo>
                  <a:lnTo>
                    <a:pt x="26" y="344"/>
                  </a:lnTo>
                  <a:lnTo>
                    <a:pt x="24" y="344"/>
                  </a:lnTo>
                  <a:lnTo>
                    <a:pt x="22" y="344"/>
                  </a:lnTo>
                  <a:lnTo>
                    <a:pt x="20" y="342"/>
                  </a:lnTo>
                  <a:lnTo>
                    <a:pt x="18" y="342"/>
                  </a:lnTo>
                  <a:lnTo>
                    <a:pt x="16" y="338"/>
                  </a:lnTo>
                  <a:lnTo>
                    <a:pt x="16" y="336"/>
                  </a:lnTo>
                  <a:lnTo>
                    <a:pt x="16" y="332"/>
                  </a:lnTo>
                  <a:lnTo>
                    <a:pt x="20" y="330"/>
                  </a:lnTo>
                  <a:lnTo>
                    <a:pt x="26" y="326"/>
                  </a:lnTo>
                  <a:lnTo>
                    <a:pt x="30" y="300"/>
                  </a:lnTo>
                  <a:lnTo>
                    <a:pt x="28" y="296"/>
                  </a:lnTo>
                  <a:lnTo>
                    <a:pt x="28" y="292"/>
                  </a:lnTo>
                  <a:lnTo>
                    <a:pt x="26" y="288"/>
                  </a:lnTo>
                  <a:lnTo>
                    <a:pt x="24" y="284"/>
                  </a:lnTo>
                  <a:lnTo>
                    <a:pt x="22" y="280"/>
                  </a:lnTo>
                  <a:lnTo>
                    <a:pt x="22" y="278"/>
                  </a:lnTo>
                  <a:lnTo>
                    <a:pt x="18" y="272"/>
                  </a:lnTo>
                  <a:lnTo>
                    <a:pt x="12" y="258"/>
                  </a:lnTo>
                  <a:lnTo>
                    <a:pt x="8" y="242"/>
                  </a:lnTo>
                  <a:lnTo>
                    <a:pt x="4" y="228"/>
                  </a:lnTo>
                  <a:lnTo>
                    <a:pt x="4" y="218"/>
                  </a:lnTo>
                  <a:lnTo>
                    <a:pt x="8" y="214"/>
                  </a:lnTo>
                  <a:lnTo>
                    <a:pt x="8" y="208"/>
                  </a:lnTo>
                  <a:lnTo>
                    <a:pt x="8" y="202"/>
                  </a:lnTo>
                  <a:lnTo>
                    <a:pt x="6" y="196"/>
                  </a:lnTo>
                  <a:lnTo>
                    <a:pt x="4" y="194"/>
                  </a:lnTo>
                  <a:lnTo>
                    <a:pt x="2" y="188"/>
                  </a:lnTo>
                  <a:lnTo>
                    <a:pt x="0" y="178"/>
                  </a:lnTo>
                  <a:lnTo>
                    <a:pt x="0" y="168"/>
                  </a:lnTo>
                  <a:lnTo>
                    <a:pt x="4" y="160"/>
                  </a:lnTo>
                  <a:lnTo>
                    <a:pt x="8" y="158"/>
                  </a:lnTo>
                  <a:lnTo>
                    <a:pt x="12" y="154"/>
                  </a:lnTo>
                  <a:lnTo>
                    <a:pt x="16" y="150"/>
                  </a:lnTo>
                  <a:lnTo>
                    <a:pt x="20" y="148"/>
                  </a:lnTo>
                  <a:lnTo>
                    <a:pt x="24" y="144"/>
                  </a:lnTo>
                  <a:lnTo>
                    <a:pt x="28" y="140"/>
                  </a:lnTo>
                  <a:lnTo>
                    <a:pt x="30" y="13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2" name="Freeform 320"/>
            <p:cNvSpPr>
              <a:spLocks/>
            </p:cNvSpPr>
            <p:nvPr/>
          </p:nvSpPr>
          <p:spPr bwMode="gray">
            <a:xfrm>
              <a:off x="3342348" y="4771918"/>
              <a:ext cx="151841" cy="161733"/>
            </a:xfrm>
            <a:custGeom>
              <a:avLst/>
              <a:gdLst>
                <a:gd name="T0" fmla="*/ 37585011 w 82"/>
                <a:gd name="T1" fmla="*/ 301293155 h 96"/>
                <a:gd name="T2" fmla="*/ 30066841 w 82"/>
                <a:gd name="T3" fmla="*/ 281643687 h 96"/>
                <a:gd name="T4" fmla="*/ 30066841 w 82"/>
                <a:gd name="T5" fmla="*/ 255445001 h 96"/>
                <a:gd name="T6" fmla="*/ 37585011 w 82"/>
                <a:gd name="T7" fmla="*/ 222695228 h 96"/>
                <a:gd name="T8" fmla="*/ 45101234 w 82"/>
                <a:gd name="T9" fmla="*/ 203045761 h 96"/>
                <a:gd name="T10" fmla="*/ 37585011 w 82"/>
                <a:gd name="T11" fmla="*/ 183396293 h 96"/>
                <a:gd name="T12" fmla="*/ 22550617 w 82"/>
                <a:gd name="T13" fmla="*/ 170296045 h 96"/>
                <a:gd name="T14" fmla="*/ 7516226 w 82"/>
                <a:gd name="T15" fmla="*/ 170296045 h 96"/>
                <a:gd name="T16" fmla="*/ 0 w 82"/>
                <a:gd name="T17" fmla="*/ 150646577 h 96"/>
                <a:gd name="T18" fmla="*/ 15034390 w 82"/>
                <a:gd name="T19" fmla="*/ 124447891 h 96"/>
                <a:gd name="T20" fmla="*/ 30066841 w 82"/>
                <a:gd name="T21" fmla="*/ 104798395 h 96"/>
                <a:gd name="T22" fmla="*/ 30066841 w 82"/>
                <a:gd name="T23" fmla="*/ 98247366 h 96"/>
                <a:gd name="T24" fmla="*/ 30066841 w 82"/>
                <a:gd name="T25" fmla="*/ 78597898 h 96"/>
                <a:gd name="T26" fmla="*/ 37585011 w 82"/>
                <a:gd name="T27" fmla="*/ 58948417 h 96"/>
                <a:gd name="T28" fmla="*/ 52617458 w 82"/>
                <a:gd name="T29" fmla="*/ 58948417 h 96"/>
                <a:gd name="T30" fmla="*/ 67651859 w 82"/>
                <a:gd name="T31" fmla="*/ 52399197 h 96"/>
                <a:gd name="T32" fmla="*/ 75168083 w 82"/>
                <a:gd name="T33" fmla="*/ 39298949 h 96"/>
                <a:gd name="T34" fmla="*/ 90202469 w 82"/>
                <a:gd name="T35" fmla="*/ 26198694 h 96"/>
                <a:gd name="T36" fmla="*/ 127787494 w 82"/>
                <a:gd name="T37" fmla="*/ 6549221 h 96"/>
                <a:gd name="T38" fmla="*/ 165372490 w 82"/>
                <a:gd name="T39" fmla="*/ 0 h 96"/>
                <a:gd name="T40" fmla="*/ 195439323 w 82"/>
                <a:gd name="T41" fmla="*/ 0 h 96"/>
                <a:gd name="T42" fmla="*/ 233024318 w 82"/>
                <a:gd name="T43" fmla="*/ 6549221 h 96"/>
                <a:gd name="T44" fmla="*/ 255574989 w 82"/>
                <a:gd name="T45" fmla="*/ 13100252 h 96"/>
                <a:gd name="T46" fmla="*/ 270607436 w 82"/>
                <a:gd name="T47" fmla="*/ 19649475 h 96"/>
                <a:gd name="T48" fmla="*/ 285641822 w 82"/>
                <a:gd name="T49" fmla="*/ 19649475 h 96"/>
                <a:gd name="T50" fmla="*/ 293158045 w 82"/>
                <a:gd name="T51" fmla="*/ 13100252 h 96"/>
                <a:gd name="T52" fmla="*/ 308192431 w 82"/>
                <a:gd name="T53" fmla="*/ 32749730 h 96"/>
                <a:gd name="T54" fmla="*/ 308192431 w 82"/>
                <a:gd name="T55" fmla="*/ 58948417 h 96"/>
                <a:gd name="T56" fmla="*/ 278125598 w 82"/>
                <a:gd name="T57" fmla="*/ 72048679 h 96"/>
                <a:gd name="T58" fmla="*/ 255574989 w 82"/>
                <a:gd name="T59" fmla="*/ 72048679 h 96"/>
                <a:gd name="T60" fmla="*/ 240540542 w 82"/>
                <a:gd name="T61" fmla="*/ 52399197 h 96"/>
                <a:gd name="T62" fmla="*/ 225506156 w 82"/>
                <a:gd name="T63" fmla="*/ 39298949 h 96"/>
                <a:gd name="T64" fmla="*/ 202955547 w 82"/>
                <a:gd name="T65" fmla="*/ 26198694 h 96"/>
                <a:gd name="T66" fmla="*/ 172888713 w 82"/>
                <a:gd name="T67" fmla="*/ 19649475 h 96"/>
                <a:gd name="T68" fmla="*/ 135303718 w 82"/>
                <a:gd name="T69" fmla="*/ 32749730 h 96"/>
                <a:gd name="T70" fmla="*/ 97718692 w 82"/>
                <a:gd name="T71" fmla="*/ 52399197 h 96"/>
                <a:gd name="T72" fmla="*/ 82686245 w 82"/>
                <a:gd name="T73" fmla="*/ 72048679 h 96"/>
                <a:gd name="T74" fmla="*/ 82686245 w 82"/>
                <a:gd name="T75" fmla="*/ 91698147 h 96"/>
                <a:gd name="T76" fmla="*/ 75168083 w 82"/>
                <a:gd name="T77" fmla="*/ 111347614 h 96"/>
                <a:gd name="T78" fmla="*/ 75168083 w 82"/>
                <a:gd name="T79" fmla="*/ 124447891 h 96"/>
                <a:gd name="T80" fmla="*/ 90202469 w 82"/>
                <a:gd name="T81" fmla="*/ 124447891 h 96"/>
                <a:gd name="T82" fmla="*/ 127787494 w 82"/>
                <a:gd name="T83" fmla="*/ 117896833 h 96"/>
                <a:gd name="T84" fmla="*/ 157854327 w 82"/>
                <a:gd name="T85" fmla="*/ 111347614 h 96"/>
                <a:gd name="T86" fmla="*/ 165372490 w 82"/>
                <a:gd name="T87" fmla="*/ 98247366 h 96"/>
                <a:gd name="T88" fmla="*/ 187923099 w 82"/>
                <a:gd name="T89" fmla="*/ 91698147 h 96"/>
                <a:gd name="T90" fmla="*/ 202955547 w 82"/>
                <a:gd name="T91" fmla="*/ 91698147 h 96"/>
                <a:gd name="T92" fmla="*/ 202955547 w 82"/>
                <a:gd name="T93" fmla="*/ 104798395 h 96"/>
                <a:gd name="T94" fmla="*/ 202955547 w 82"/>
                <a:gd name="T95" fmla="*/ 117896833 h 96"/>
                <a:gd name="T96" fmla="*/ 187923099 w 82"/>
                <a:gd name="T97" fmla="*/ 124447891 h 96"/>
                <a:gd name="T98" fmla="*/ 157854327 w 82"/>
                <a:gd name="T99" fmla="*/ 130997110 h 96"/>
                <a:gd name="T100" fmla="*/ 135303718 w 82"/>
                <a:gd name="T101" fmla="*/ 144097358 h 96"/>
                <a:gd name="T102" fmla="*/ 120269302 w 82"/>
                <a:gd name="T103" fmla="*/ 144097358 h 96"/>
                <a:gd name="T104" fmla="*/ 120269302 w 82"/>
                <a:gd name="T105" fmla="*/ 150646577 h 96"/>
                <a:gd name="T106" fmla="*/ 120269302 w 82"/>
                <a:gd name="T107" fmla="*/ 163746826 h 96"/>
                <a:gd name="T108" fmla="*/ 135303718 w 82"/>
                <a:gd name="T109" fmla="*/ 170296045 h 96"/>
                <a:gd name="T110" fmla="*/ 157854327 w 82"/>
                <a:gd name="T111" fmla="*/ 189945513 h 96"/>
                <a:gd name="T112" fmla="*/ 172888713 w 82"/>
                <a:gd name="T113" fmla="*/ 216146009 h 96"/>
                <a:gd name="T114" fmla="*/ 172888713 w 82"/>
                <a:gd name="T115" fmla="*/ 229244448 h 96"/>
                <a:gd name="T116" fmla="*/ 233024318 w 82"/>
                <a:gd name="T117" fmla="*/ 294743936 h 96"/>
                <a:gd name="T118" fmla="*/ 142819942 w 82"/>
                <a:gd name="T119" fmla="*/ 314393403 h 96"/>
                <a:gd name="T120" fmla="*/ 127787494 w 82"/>
                <a:gd name="T121" fmla="*/ 209594980 h 96"/>
                <a:gd name="T122" fmla="*/ 105236854 w 82"/>
                <a:gd name="T123" fmla="*/ 189945513 h 96"/>
                <a:gd name="T124" fmla="*/ 90202469 w 82"/>
                <a:gd name="T125" fmla="*/ 255445001 h 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2"/>
                <a:gd name="T190" fmla="*/ 0 h 96"/>
                <a:gd name="T191" fmla="*/ 82 w 82"/>
                <a:gd name="T192" fmla="*/ 96 h 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2" h="96">
                  <a:moveTo>
                    <a:pt x="16" y="88"/>
                  </a:moveTo>
                  <a:lnTo>
                    <a:pt x="10" y="92"/>
                  </a:lnTo>
                  <a:lnTo>
                    <a:pt x="10" y="90"/>
                  </a:lnTo>
                  <a:lnTo>
                    <a:pt x="8" y="86"/>
                  </a:lnTo>
                  <a:lnTo>
                    <a:pt x="8" y="82"/>
                  </a:lnTo>
                  <a:lnTo>
                    <a:pt x="8" y="78"/>
                  </a:lnTo>
                  <a:lnTo>
                    <a:pt x="8" y="72"/>
                  </a:lnTo>
                  <a:lnTo>
                    <a:pt x="10" y="68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8" y="54"/>
                  </a:lnTo>
                  <a:lnTo>
                    <a:pt x="6" y="52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46"/>
                  </a:lnTo>
                  <a:lnTo>
                    <a:pt x="2" y="42"/>
                  </a:lnTo>
                  <a:lnTo>
                    <a:pt x="4" y="38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8" y="30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2"/>
                  </a:lnTo>
                  <a:lnTo>
                    <a:pt x="22" y="10"/>
                  </a:lnTo>
                  <a:lnTo>
                    <a:pt x="24" y="8"/>
                  </a:lnTo>
                  <a:lnTo>
                    <a:pt x="30" y="4"/>
                  </a:lnTo>
                  <a:lnTo>
                    <a:pt x="34" y="2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2" y="2"/>
                  </a:lnTo>
                  <a:lnTo>
                    <a:pt x="68" y="4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8" y="4"/>
                  </a:lnTo>
                  <a:lnTo>
                    <a:pt x="80" y="6"/>
                  </a:lnTo>
                  <a:lnTo>
                    <a:pt x="82" y="10"/>
                  </a:lnTo>
                  <a:lnTo>
                    <a:pt x="82" y="14"/>
                  </a:lnTo>
                  <a:lnTo>
                    <a:pt x="82" y="18"/>
                  </a:lnTo>
                  <a:lnTo>
                    <a:pt x="78" y="20"/>
                  </a:lnTo>
                  <a:lnTo>
                    <a:pt x="74" y="22"/>
                  </a:lnTo>
                  <a:lnTo>
                    <a:pt x="72" y="22"/>
                  </a:lnTo>
                  <a:lnTo>
                    <a:pt x="68" y="22"/>
                  </a:lnTo>
                  <a:lnTo>
                    <a:pt x="66" y="20"/>
                  </a:lnTo>
                  <a:lnTo>
                    <a:pt x="64" y="16"/>
                  </a:lnTo>
                  <a:lnTo>
                    <a:pt x="62" y="14"/>
                  </a:lnTo>
                  <a:lnTo>
                    <a:pt x="60" y="12"/>
                  </a:lnTo>
                  <a:lnTo>
                    <a:pt x="58" y="10"/>
                  </a:lnTo>
                  <a:lnTo>
                    <a:pt x="54" y="8"/>
                  </a:lnTo>
                  <a:lnTo>
                    <a:pt x="50" y="8"/>
                  </a:lnTo>
                  <a:lnTo>
                    <a:pt x="46" y="6"/>
                  </a:lnTo>
                  <a:lnTo>
                    <a:pt x="40" y="8"/>
                  </a:lnTo>
                  <a:lnTo>
                    <a:pt x="36" y="10"/>
                  </a:lnTo>
                  <a:lnTo>
                    <a:pt x="30" y="14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2" y="22"/>
                  </a:lnTo>
                  <a:lnTo>
                    <a:pt x="22" y="24"/>
                  </a:lnTo>
                  <a:lnTo>
                    <a:pt x="22" y="28"/>
                  </a:lnTo>
                  <a:lnTo>
                    <a:pt x="22" y="30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20" y="38"/>
                  </a:lnTo>
                  <a:lnTo>
                    <a:pt x="24" y="38"/>
                  </a:lnTo>
                  <a:lnTo>
                    <a:pt x="28" y="36"/>
                  </a:lnTo>
                  <a:lnTo>
                    <a:pt x="34" y="36"/>
                  </a:lnTo>
                  <a:lnTo>
                    <a:pt x="40" y="36"/>
                  </a:lnTo>
                  <a:lnTo>
                    <a:pt x="42" y="34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8" y="28"/>
                  </a:lnTo>
                  <a:lnTo>
                    <a:pt x="50" y="28"/>
                  </a:lnTo>
                  <a:lnTo>
                    <a:pt x="52" y="28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46" y="40"/>
                  </a:lnTo>
                  <a:lnTo>
                    <a:pt x="42" y="40"/>
                  </a:lnTo>
                  <a:lnTo>
                    <a:pt x="38" y="42"/>
                  </a:lnTo>
                  <a:lnTo>
                    <a:pt x="36" y="44"/>
                  </a:lnTo>
                  <a:lnTo>
                    <a:pt x="32" y="44"/>
                  </a:lnTo>
                  <a:lnTo>
                    <a:pt x="32" y="46"/>
                  </a:lnTo>
                  <a:lnTo>
                    <a:pt x="30" y="48"/>
                  </a:lnTo>
                  <a:lnTo>
                    <a:pt x="32" y="50"/>
                  </a:lnTo>
                  <a:lnTo>
                    <a:pt x="36" y="52"/>
                  </a:lnTo>
                  <a:lnTo>
                    <a:pt x="40" y="54"/>
                  </a:lnTo>
                  <a:lnTo>
                    <a:pt x="42" y="58"/>
                  </a:lnTo>
                  <a:lnTo>
                    <a:pt x="44" y="62"/>
                  </a:lnTo>
                  <a:lnTo>
                    <a:pt x="46" y="66"/>
                  </a:lnTo>
                  <a:lnTo>
                    <a:pt x="46" y="68"/>
                  </a:lnTo>
                  <a:lnTo>
                    <a:pt x="46" y="70"/>
                  </a:lnTo>
                  <a:lnTo>
                    <a:pt x="58" y="76"/>
                  </a:lnTo>
                  <a:lnTo>
                    <a:pt x="62" y="90"/>
                  </a:lnTo>
                  <a:lnTo>
                    <a:pt x="46" y="92"/>
                  </a:lnTo>
                  <a:lnTo>
                    <a:pt x="38" y="96"/>
                  </a:lnTo>
                  <a:lnTo>
                    <a:pt x="34" y="80"/>
                  </a:lnTo>
                  <a:lnTo>
                    <a:pt x="34" y="64"/>
                  </a:lnTo>
                  <a:lnTo>
                    <a:pt x="32" y="62"/>
                  </a:lnTo>
                  <a:lnTo>
                    <a:pt x="28" y="58"/>
                  </a:lnTo>
                  <a:lnTo>
                    <a:pt x="24" y="58"/>
                  </a:lnTo>
                  <a:lnTo>
                    <a:pt x="24" y="78"/>
                  </a:lnTo>
                  <a:lnTo>
                    <a:pt x="16" y="8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3" name="Freeform 321"/>
            <p:cNvSpPr>
              <a:spLocks/>
            </p:cNvSpPr>
            <p:nvPr/>
          </p:nvSpPr>
          <p:spPr bwMode="gray">
            <a:xfrm>
              <a:off x="2773328" y="4704284"/>
              <a:ext cx="251534" cy="245540"/>
            </a:xfrm>
            <a:custGeom>
              <a:avLst/>
              <a:gdLst>
                <a:gd name="T0" fmla="*/ 7516219 w 136"/>
                <a:gd name="T1" fmla="*/ 6549215 h 148"/>
                <a:gd name="T2" fmla="*/ 30066813 w 136"/>
                <a:gd name="T3" fmla="*/ 13100240 h 148"/>
                <a:gd name="T4" fmla="*/ 67651797 w 136"/>
                <a:gd name="T5" fmla="*/ 6549215 h 148"/>
                <a:gd name="T6" fmla="*/ 90202387 w 136"/>
                <a:gd name="T7" fmla="*/ 0 h 148"/>
                <a:gd name="T8" fmla="*/ 120269192 w 136"/>
                <a:gd name="T9" fmla="*/ 13100240 h 148"/>
                <a:gd name="T10" fmla="*/ 142819812 w 136"/>
                <a:gd name="T11" fmla="*/ 45848128 h 148"/>
                <a:gd name="T12" fmla="*/ 157854184 w 136"/>
                <a:gd name="T13" fmla="*/ 58948365 h 148"/>
                <a:gd name="T14" fmla="*/ 157854184 w 136"/>
                <a:gd name="T15" fmla="*/ 65499403 h 148"/>
                <a:gd name="T16" fmla="*/ 248056540 w 136"/>
                <a:gd name="T17" fmla="*/ 137546209 h 148"/>
                <a:gd name="T18" fmla="*/ 270607190 w 136"/>
                <a:gd name="T19" fmla="*/ 137546209 h 148"/>
                <a:gd name="T20" fmla="*/ 345777112 w 136"/>
                <a:gd name="T21" fmla="*/ 196496370 h 148"/>
                <a:gd name="T22" fmla="*/ 413428880 w 136"/>
                <a:gd name="T23" fmla="*/ 242344541 h 148"/>
                <a:gd name="T24" fmla="*/ 405910724 w 136"/>
                <a:gd name="T25" fmla="*/ 242344541 h 148"/>
                <a:gd name="T26" fmla="*/ 390878291 w 136"/>
                <a:gd name="T27" fmla="*/ 248893755 h 148"/>
                <a:gd name="T28" fmla="*/ 390878291 w 136"/>
                <a:gd name="T29" fmla="*/ 255444778 h 148"/>
                <a:gd name="T30" fmla="*/ 428461313 w 136"/>
                <a:gd name="T31" fmla="*/ 288192655 h 148"/>
                <a:gd name="T32" fmla="*/ 473562491 w 136"/>
                <a:gd name="T33" fmla="*/ 327493366 h 148"/>
                <a:gd name="T34" fmla="*/ 481080647 w 136"/>
                <a:gd name="T35" fmla="*/ 334042579 h 148"/>
                <a:gd name="T36" fmla="*/ 496113080 w 136"/>
                <a:gd name="T37" fmla="*/ 353692030 h 148"/>
                <a:gd name="T38" fmla="*/ 511147574 w 136"/>
                <a:gd name="T39" fmla="*/ 379890694 h 148"/>
                <a:gd name="T40" fmla="*/ 503631236 w 136"/>
                <a:gd name="T41" fmla="*/ 379890694 h 148"/>
                <a:gd name="T42" fmla="*/ 503631236 w 136"/>
                <a:gd name="T43" fmla="*/ 392990930 h 148"/>
                <a:gd name="T44" fmla="*/ 511147574 w 136"/>
                <a:gd name="T45" fmla="*/ 419191404 h 148"/>
                <a:gd name="T46" fmla="*/ 511147574 w 136"/>
                <a:gd name="T47" fmla="*/ 432289831 h 148"/>
                <a:gd name="T48" fmla="*/ 511147574 w 136"/>
                <a:gd name="T49" fmla="*/ 458490305 h 148"/>
                <a:gd name="T50" fmla="*/ 496113080 w 136"/>
                <a:gd name="T51" fmla="*/ 478139868 h 148"/>
                <a:gd name="T52" fmla="*/ 473562491 w 136"/>
                <a:gd name="T53" fmla="*/ 484689082 h 148"/>
                <a:gd name="T54" fmla="*/ 458530058 w 136"/>
                <a:gd name="T55" fmla="*/ 484689082 h 148"/>
                <a:gd name="T56" fmla="*/ 375843918 w 136"/>
                <a:gd name="T57" fmla="*/ 451939282 h 148"/>
                <a:gd name="T58" fmla="*/ 308192151 w 136"/>
                <a:gd name="T59" fmla="*/ 379890694 h 148"/>
                <a:gd name="T60" fmla="*/ 233022168 w 136"/>
                <a:gd name="T61" fmla="*/ 288192655 h 148"/>
                <a:gd name="T62" fmla="*/ 195439145 w 136"/>
                <a:gd name="T63" fmla="*/ 222695034 h 148"/>
                <a:gd name="T64" fmla="*/ 165370401 w 136"/>
                <a:gd name="T65" fmla="*/ 196496370 h 148"/>
                <a:gd name="T66" fmla="*/ 150337967 w 136"/>
                <a:gd name="T67" fmla="*/ 176845110 h 148"/>
                <a:gd name="T68" fmla="*/ 127787378 w 136"/>
                <a:gd name="T69" fmla="*/ 150646446 h 148"/>
                <a:gd name="T70" fmla="*/ 52617410 w 136"/>
                <a:gd name="T71" fmla="*/ 58948365 h 148"/>
                <a:gd name="T72" fmla="*/ 45101193 w 136"/>
                <a:gd name="T73" fmla="*/ 52399152 h 148"/>
                <a:gd name="T74" fmla="*/ 22550597 w 136"/>
                <a:gd name="T75" fmla="*/ 39298915 h 148"/>
                <a:gd name="T76" fmla="*/ 0 w 136"/>
                <a:gd name="T77" fmla="*/ 19649457 h 148"/>
                <a:gd name="T78" fmla="*/ 0 w 136"/>
                <a:gd name="T79" fmla="*/ 0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36"/>
                <a:gd name="T121" fmla="*/ 0 h 148"/>
                <a:gd name="T122" fmla="*/ 136 w 136"/>
                <a:gd name="T123" fmla="*/ 148 h 14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36" h="148">
                  <a:moveTo>
                    <a:pt x="0" y="0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32" y="4"/>
                  </a:lnTo>
                  <a:lnTo>
                    <a:pt x="36" y="8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42" y="18"/>
                  </a:lnTo>
                  <a:lnTo>
                    <a:pt x="42" y="20"/>
                  </a:lnTo>
                  <a:lnTo>
                    <a:pt x="66" y="42"/>
                  </a:lnTo>
                  <a:lnTo>
                    <a:pt x="68" y="40"/>
                  </a:lnTo>
                  <a:lnTo>
                    <a:pt x="72" y="42"/>
                  </a:lnTo>
                  <a:lnTo>
                    <a:pt x="82" y="50"/>
                  </a:lnTo>
                  <a:lnTo>
                    <a:pt x="92" y="60"/>
                  </a:lnTo>
                  <a:lnTo>
                    <a:pt x="104" y="68"/>
                  </a:lnTo>
                  <a:lnTo>
                    <a:pt x="110" y="74"/>
                  </a:lnTo>
                  <a:lnTo>
                    <a:pt x="108" y="74"/>
                  </a:lnTo>
                  <a:lnTo>
                    <a:pt x="106" y="74"/>
                  </a:lnTo>
                  <a:lnTo>
                    <a:pt x="104" y="76"/>
                  </a:lnTo>
                  <a:lnTo>
                    <a:pt x="102" y="76"/>
                  </a:lnTo>
                  <a:lnTo>
                    <a:pt x="104" y="78"/>
                  </a:lnTo>
                  <a:lnTo>
                    <a:pt x="106" y="82"/>
                  </a:lnTo>
                  <a:lnTo>
                    <a:pt x="114" y="88"/>
                  </a:lnTo>
                  <a:lnTo>
                    <a:pt x="114" y="100"/>
                  </a:lnTo>
                  <a:lnTo>
                    <a:pt x="126" y="100"/>
                  </a:lnTo>
                  <a:lnTo>
                    <a:pt x="128" y="102"/>
                  </a:lnTo>
                  <a:lnTo>
                    <a:pt x="130" y="104"/>
                  </a:lnTo>
                  <a:lnTo>
                    <a:pt x="132" y="108"/>
                  </a:lnTo>
                  <a:lnTo>
                    <a:pt x="134" y="112"/>
                  </a:lnTo>
                  <a:lnTo>
                    <a:pt x="136" y="116"/>
                  </a:lnTo>
                  <a:lnTo>
                    <a:pt x="134" y="116"/>
                  </a:lnTo>
                  <a:lnTo>
                    <a:pt x="134" y="118"/>
                  </a:lnTo>
                  <a:lnTo>
                    <a:pt x="134" y="120"/>
                  </a:lnTo>
                  <a:lnTo>
                    <a:pt x="134" y="124"/>
                  </a:lnTo>
                  <a:lnTo>
                    <a:pt x="136" y="128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6" y="136"/>
                  </a:lnTo>
                  <a:lnTo>
                    <a:pt x="136" y="140"/>
                  </a:lnTo>
                  <a:lnTo>
                    <a:pt x="134" y="144"/>
                  </a:lnTo>
                  <a:lnTo>
                    <a:pt x="132" y="146"/>
                  </a:lnTo>
                  <a:lnTo>
                    <a:pt x="128" y="148"/>
                  </a:lnTo>
                  <a:lnTo>
                    <a:pt x="126" y="148"/>
                  </a:lnTo>
                  <a:lnTo>
                    <a:pt x="122" y="148"/>
                  </a:lnTo>
                  <a:lnTo>
                    <a:pt x="102" y="142"/>
                  </a:lnTo>
                  <a:lnTo>
                    <a:pt x="100" y="138"/>
                  </a:lnTo>
                  <a:lnTo>
                    <a:pt x="92" y="128"/>
                  </a:lnTo>
                  <a:lnTo>
                    <a:pt x="82" y="116"/>
                  </a:lnTo>
                  <a:lnTo>
                    <a:pt x="72" y="102"/>
                  </a:lnTo>
                  <a:lnTo>
                    <a:pt x="62" y="88"/>
                  </a:lnTo>
                  <a:lnTo>
                    <a:pt x="56" y="78"/>
                  </a:lnTo>
                  <a:lnTo>
                    <a:pt x="52" y="68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2" y="58"/>
                  </a:lnTo>
                  <a:lnTo>
                    <a:pt x="40" y="54"/>
                  </a:lnTo>
                  <a:lnTo>
                    <a:pt x="38" y="50"/>
                  </a:lnTo>
                  <a:lnTo>
                    <a:pt x="34" y="46"/>
                  </a:lnTo>
                  <a:lnTo>
                    <a:pt x="32" y="42"/>
                  </a:lnTo>
                  <a:lnTo>
                    <a:pt x="14" y="18"/>
                  </a:lnTo>
                  <a:lnTo>
                    <a:pt x="12" y="16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4" name="Freeform 322"/>
            <p:cNvSpPr>
              <a:spLocks/>
            </p:cNvSpPr>
            <p:nvPr/>
          </p:nvSpPr>
          <p:spPr bwMode="gray">
            <a:xfrm>
              <a:off x="3017194" y="4957175"/>
              <a:ext cx="216257" cy="52930"/>
            </a:xfrm>
            <a:custGeom>
              <a:avLst/>
              <a:gdLst>
                <a:gd name="T0" fmla="*/ 187920509 w 116"/>
                <a:gd name="T1" fmla="*/ 72049082 h 32"/>
                <a:gd name="T2" fmla="*/ 82685958 w 116"/>
                <a:gd name="T3" fmla="*/ 72049082 h 32"/>
                <a:gd name="T4" fmla="*/ 0 w 116"/>
                <a:gd name="T5" fmla="*/ 32749913 h 32"/>
                <a:gd name="T6" fmla="*/ 7516199 w 116"/>
                <a:gd name="T7" fmla="*/ 13100325 h 32"/>
                <a:gd name="T8" fmla="*/ 7516199 w 116"/>
                <a:gd name="T9" fmla="*/ 13100325 h 32"/>
                <a:gd name="T10" fmla="*/ 22550539 w 116"/>
                <a:gd name="T11" fmla="*/ 6549258 h 32"/>
                <a:gd name="T12" fmla="*/ 37584880 w 116"/>
                <a:gd name="T13" fmla="*/ 0 h 32"/>
                <a:gd name="T14" fmla="*/ 52617275 w 116"/>
                <a:gd name="T15" fmla="*/ 0 h 32"/>
                <a:gd name="T16" fmla="*/ 75167822 w 116"/>
                <a:gd name="T17" fmla="*/ 0 h 32"/>
                <a:gd name="T18" fmla="*/ 97718353 w 116"/>
                <a:gd name="T19" fmla="*/ 0 h 32"/>
                <a:gd name="T20" fmla="*/ 210471040 w 116"/>
                <a:gd name="T21" fmla="*/ 26200650 h 32"/>
                <a:gd name="T22" fmla="*/ 217989176 w 116"/>
                <a:gd name="T23" fmla="*/ 26200650 h 32"/>
                <a:gd name="T24" fmla="*/ 233021571 w 116"/>
                <a:gd name="T25" fmla="*/ 19649585 h 32"/>
                <a:gd name="T26" fmla="*/ 248055905 w 116"/>
                <a:gd name="T27" fmla="*/ 19649585 h 32"/>
                <a:gd name="T28" fmla="*/ 270606497 w 116"/>
                <a:gd name="T29" fmla="*/ 19649585 h 32"/>
                <a:gd name="T30" fmla="*/ 300673226 w 116"/>
                <a:gd name="T31" fmla="*/ 19649585 h 32"/>
                <a:gd name="T32" fmla="*/ 315707559 w 116"/>
                <a:gd name="T33" fmla="*/ 26200650 h 32"/>
                <a:gd name="T34" fmla="*/ 338258091 w 116"/>
                <a:gd name="T35" fmla="*/ 39299169 h 32"/>
                <a:gd name="T36" fmla="*/ 360808622 w 116"/>
                <a:gd name="T37" fmla="*/ 45850235 h 32"/>
                <a:gd name="T38" fmla="*/ 383359153 w 116"/>
                <a:gd name="T39" fmla="*/ 52399491 h 32"/>
                <a:gd name="T40" fmla="*/ 405909685 w 116"/>
                <a:gd name="T41" fmla="*/ 58948747 h 32"/>
                <a:gd name="T42" fmla="*/ 413425882 w 116"/>
                <a:gd name="T43" fmla="*/ 65499826 h 32"/>
                <a:gd name="T44" fmla="*/ 420942080 w 116"/>
                <a:gd name="T45" fmla="*/ 65499826 h 32"/>
                <a:gd name="T46" fmla="*/ 420942080 w 116"/>
                <a:gd name="T47" fmla="*/ 65499826 h 32"/>
                <a:gd name="T48" fmla="*/ 428460216 w 116"/>
                <a:gd name="T49" fmla="*/ 72049082 h 32"/>
                <a:gd name="T50" fmla="*/ 428460216 w 116"/>
                <a:gd name="T51" fmla="*/ 78598338 h 32"/>
                <a:gd name="T52" fmla="*/ 435976414 w 116"/>
                <a:gd name="T53" fmla="*/ 91698660 h 32"/>
                <a:gd name="T54" fmla="*/ 428460216 w 116"/>
                <a:gd name="T55" fmla="*/ 98249725 h 32"/>
                <a:gd name="T56" fmla="*/ 428460216 w 116"/>
                <a:gd name="T57" fmla="*/ 104798981 h 32"/>
                <a:gd name="T58" fmla="*/ 413425882 w 116"/>
                <a:gd name="T59" fmla="*/ 104798981 h 32"/>
                <a:gd name="T60" fmla="*/ 375841017 w 116"/>
                <a:gd name="T61" fmla="*/ 104798981 h 32"/>
                <a:gd name="T62" fmla="*/ 330739955 w 116"/>
                <a:gd name="T63" fmla="*/ 98249725 h 32"/>
                <a:gd name="T64" fmla="*/ 285638892 w 116"/>
                <a:gd name="T65" fmla="*/ 98249725 h 32"/>
                <a:gd name="T66" fmla="*/ 270606497 w 116"/>
                <a:gd name="T67" fmla="*/ 91698660 h 32"/>
                <a:gd name="T68" fmla="*/ 187920509 w 116"/>
                <a:gd name="T69" fmla="*/ 72049082 h 3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16"/>
                <a:gd name="T106" fmla="*/ 0 h 32"/>
                <a:gd name="T107" fmla="*/ 116 w 116"/>
                <a:gd name="T108" fmla="*/ 32 h 3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16" h="32">
                  <a:moveTo>
                    <a:pt x="50" y="22"/>
                  </a:moveTo>
                  <a:lnTo>
                    <a:pt x="22" y="22"/>
                  </a:lnTo>
                  <a:lnTo>
                    <a:pt x="0" y="10"/>
                  </a:lnTo>
                  <a:lnTo>
                    <a:pt x="2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56" y="8"/>
                  </a:lnTo>
                  <a:lnTo>
                    <a:pt x="58" y="8"/>
                  </a:lnTo>
                  <a:lnTo>
                    <a:pt x="62" y="6"/>
                  </a:lnTo>
                  <a:lnTo>
                    <a:pt x="66" y="6"/>
                  </a:lnTo>
                  <a:lnTo>
                    <a:pt x="72" y="6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12"/>
                  </a:lnTo>
                  <a:lnTo>
                    <a:pt x="96" y="14"/>
                  </a:lnTo>
                  <a:lnTo>
                    <a:pt x="102" y="16"/>
                  </a:lnTo>
                  <a:lnTo>
                    <a:pt x="108" y="18"/>
                  </a:lnTo>
                  <a:lnTo>
                    <a:pt x="110" y="20"/>
                  </a:lnTo>
                  <a:lnTo>
                    <a:pt x="112" y="20"/>
                  </a:lnTo>
                  <a:lnTo>
                    <a:pt x="114" y="22"/>
                  </a:lnTo>
                  <a:lnTo>
                    <a:pt x="114" y="24"/>
                  </a:lnTo>
                  <a:lnTo>
                    <a:pt x="116" y="28"/>
                  </a:lnTo>
                  <a:lnTo>
                    <a:pt x="114" y="30"/>
                  </a:lnTo>
                  <a:lnTo>
                    <a:pt x="114" y="32"/>
                  </a:lnTo>
                  <a:lnTo>
                    <a:pt x="110" y="32"/>
                  </a:lnTo>
                  <a:lnTo>
                    <a:pt x="100" y="32"/>
                  </a:lnTo>
                  <a:lnTo>
                    <a:pt x="88" y="30"/>
                  </a:lnTo>
                  <a:lnTo>
                    <a:pt x="76" y="30"/>
                  </a:lnTo>
                  <a:lnTo>
                    <a:pt x="72" y="28"/>
                  </a:lnTo>
                  <a:lnTo>
                    <a:pt x="50" y="2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5" name="Freeform 323"/>
            <p:cNvSpPr>
              <a:spLocks/>
            </p:cNvSpPr>
            <p:nvPr/>
          </p:nvSpPr>
          <p:spPr bwMode="gray">
            <a:xfrm>
              <a:off x="7422115" y="5063036"/>
              <a:ext cx="326688" cy="339639"/>
            </a:xfrm>
            <a:custGeom>
              <a:avLst/>
              <a:gdLst>
                <a:gd name="T0" fmla="*/ 7516203 w 176"/>
                <a:gd name="T1" fmla="*/ 307844085 h 204"/>
                <a:gd name="T2" fmla="*/ 30066749 w 176"/>
                <a:gd name="T3" fmla="*/ 294743841 h 204"/>
                <a:gd name="T4" fmla="*/ 82685993 w 176"/>
                <a:gd name="T5" fmla="*/ 275094380 h 204"/>
                <a:gd name="T6" fmla="*/ 105236534 w 176"/>
                <a:gd name="T7" fmla="*/ 261994136 h 204"/>
                <a:gd name="T8" fmla="*/ 97718394 w 176"/>
                <a:gd name="T9" fmla="*/ 229244374 h 204"/>
                <a:gd name="T10" fmla="*/ 90202194 w 176"/>
                <a:gd name="T11" fmla="*/ 216145940 h 204"/>
                <a:gd name="T12" fmla="*/ 90202194 w 176"/>
                <a:gd name="T13" fmla="*/ 170295991 h 204"/>
                <a:gd name="T14" fmla="*/ 105236534 w 176"/>
                <a:gd name="T15" fmla="*/ 144097312 h 204"/>
                <a:gd name="T16" fmla="*/ 97718394 w 176"/>
                <a:gd name="T17" fmla="*/ 117896796 h 204"/>
                <a:gd name="T18" fmla="*/ 127787105 w 176"/>
                <a:gd name="T19" fmla="*/ 58948398 h 204"/>
                <a:gd name="T20" fmla="*/ 157853846 w 176"/>
                <a:gd name="T21" fmla="*/ 52399181 h 204"/>
                <a:gd name="T22" fmla="*/ 180404387 w 176"/>
                <a:gd name="T23" fmla="*/ 26198685 h 204"/>
                <a:gd name="T24" fmla="*/ 217989268 w 176"/>
                <a:gd name="T25" fmla="*/ 13100248 h 204"/>
                <a:gd name="T26" fmla="*/ 240539809 w 176"/>
                <a:gd name="T27" fmla="*/ 19649468 h 204"/>
                <a:gd name="T28" fmla="*/ 255572271 w 176"/>
                <a:gd name="T29" fmla="*/ 0 h 204"/>
                <a:gd name="T30" fmla="*/ 278122812 w 176"/>
                <a:gd name="T31" fmla="*/ 6549219 h 204"/>
                <a:gd name="T32" fmla="*/ 270606611 w 176"/>
                <a:gd name="T33" fmla="*/ 65499439 h 204"/>
                <a:gd name="T34" fmla="*/ 368324975 w 176"/>
                <a:gd name="T35" fmla="*/ 150646529 h 204"/>
                <a:gd name="T36" fmla="*/ 413426057 w 176"/>
                <a:gd name="T37" fmla="*/ 157195746 h 204"/>
                <a:gd name="T38" fmla="*/ 443492798 w 176"/>
                <a:gd name="T39" fmla="*/ 196496479 h 204"/>
                <a:gd name="T40" fmla="*/ 481077679 w 176"/>
                <a:gd name="T41" fmla="*/ 216145940 h 204"/>
                <a:gd name="T42" fmla="*/ 526178882 w 176"/>
                <a:gd name="T43" fmla="*/ 255444919 h 204"/>
                <a:gd name="T44" fmla="*/ 623897246 w 176"/>
                <a:gd name="T45" fmla="*/ 294743841 h 204"/>
                <a:gd name="T46" fmla="*/ 623897246 w 176"/>
                <a:gd name="T47" fmla="*/ 320942520 h 204"/>
                <a:gd name="T48" fmla="*/ 631415385 w 176"/>
                <a:gd name="T49" fmla="*/ 340591981 h 204"/>
                <a:gd name="T50" fmla="*/ 653965926 w 176"/>
                <a:gd name="T51" fmla="*/ 353692225 h 204"/>
                <a:gd name="T52" fmla="*/ 661482127 w 176"/>
                <a:gd name="T53" fmla="*/ 392991148 h 204"/>
                <a:gd name="T54" fmla="*/ 653965926 w 176"/>
                <a:gd name="T55" fmla="*/ 510889838 h 204"/>
                <a:gd name="T56" fmla="*/ 608864844 w 176"/>
                <a:gd name="T57" fmla="*/ 497789594 h 204"/>
                <a:gd name="T58" fmla="*/ 496112019 w 176"/>
                <a:gd name="T59" fmla="*/ 491238567 h 204"/>
                <a:gd name="T60" fmla="*/ 420942257 w 176"/>
                <a:gd name="T61" fmla="*/ 589487683 h 204"/>
                <a:gd name="T62" fmla="*/ 398391716 w 176"/>
                <a:gd name="T63" fmla="*/ 622237388 h 204"/>
                <a:gd name="T64" fmla="*/ 368324975 w 176"/>
                <a:gd name="T65" fmla="*/ 609137144 h 204"/>
                <a:gd name="T66" fmla="*/ 315707693 w 176"/>
                <a:gd name="T67" fmla="*/ 654985284 h 204"/>
                <a:gd name="T68" fmla="*/ 308191492 w 176"/>
                <a:gd name="T69" fmla="*/ 635335822 h 204"/>
                <a:gd name="T70" fmla="*/ 285640951 w 176"/>
                <a:gd name="T71" fmla="*/ 615686361 h 204"/>
                <a:gd name="T72" fmla="*/ 210471129 w 176"/>
                <a:gd name="T73" fmla="*/ 615686361 h 204"/>
                <a:gd name="T74" fmla="*/ 187920588 w 176"/>
                <a:gd name="T75" fmla="*/ 648436066 h 204"/>
                <a:gd name="T76" fmla="*/ 172888186 w 176"/>
                <a:gd name="T77" fmla="*/ 661536310 h 204"/>
                <a:gd name="T78" fmla="*/ 150337646 w 176"/>
                <a:gd name="T79" fmla="*/ 668085528 h 204"/>
                <a:gd name="T80" fmla="*/ 112752734 w 176"/>
                <a:gd name="T81" fmla="*/ 523988272 h 204"/>
                <a:gd name="T82" fmla="*/ 112752734 w 176"/>
                <a:gd name="T83" fmla="*/ 491238567 h 204"/>
                <a:gd name="T84" fmla="*/ 90202194 w 176"/>
                <a:gd name="T85" fmla="*/ 451939531 h 204"/>
                <a:gd name="T86" fmla="*/ 37584896 w 176"/>
                <a:gd name="T87" fmla="*/ 386441930 h 204"/>
                <a:gd name="T88" fmla="*/ 7516203 w 176"/>
                <a:gd name="T89" fmla="*/ 334042764 h 20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76"/>
                <a:gd name="T136" fmla="*/ 0 h 204"/>
                <a:gd name="T137" fmla="*/ 176 w 176"/>
                <a:gd name="T138" fmla="*/ 204 h 20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76" h="204">
                  <a:moveTo>
                    <a:pt x="0" y="96"/>
                  </a:moveTo>
                  <a:lnTo>
                    <a:pt x="2" y="94"/>
                  </a:lnTo>
                  <a:lnTo>
                    <a:pt x="4" y="94"/>
                  </a:lnTo>
                  <a:lnTo>
                    <a:pt x="6" y="92"/>
                  </a:lnTo>
                  <a:lnTo>
                    <a:pt x="8" y="90"/>
                  </a:lnTo>
                  <a:lnTo>
                    <a:pt x="12" y="88"/>
                  </a:lnTo>
                  <a:lnTo>
                    <a:pt x="18" y="86"/>
                  </a:lnTo>
                  <a:lnTo>
                    <a:pt x="22" y="84"/>
                  </a:lnTo>
                  <a:lnTo>
                    <a:pt x="24" y="84"/>
                  </a:lnTo>
                  <a:lnTo>
                    <a:pt x="26" y="82"/>
                  </a:lnTo>
                  <a:lnTo>
                    <a:pt x="28" y="80"/>
                  </a:lnTo>
                  <a:lnTo>
                    <a:pt x="28" y="76"/>
                  </a:lnTo>
                  <a:lnTo>
                    <a:pt x="28" y="74"/>
                  </a:lnTo>
                  <a:lnTo>
                    <a:pt x="26" y="70"/>
                  </a:lnTo>
                  <a:lnTo>
                    <a:pt x="26" y="68"/>
                  </a:lnTo>
                  <a:lnTo>
                    <a:pt x="24" y="68"/>
                  </a:lnTo>
                  <a:lnTo>
                    <a:pt x="24" y="66"/>
                  </a:lnTo>
                  <a:lnTo>
                    <a:pt x="24" y="62"/>
                  </a:lnTo>
                  <a:lnTo>
                    <a:pt x="24" y="56"/>
                  </a:lnTo>
                  <a:lnTo>
                    <a:pt x="24" y="52"/>
                  </a:lnTo>
                  <a:lnTo>
                    <a:pt x="26" y="48"/>
                  </a:lnTo>
                  <a:lnTo>
                    <a:pt x="26" y="46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26" y="38"/>
                  </a:lnTo>
                  <a:lnTo>
                    <a:pt x="26" y="36"/>
                  </a:lnTo>
                  <a:lnTo>
                    <a:pt x="16" y="20"/>
                  </a:lnTo>
                  <a:lnTo>
                    <a:pt x="34" y="18"/>
                  </a:lnTo>
                  <a:lnTo>
                    <a:pt x="36" y="18"/>
                  </a:lnTo>
                  <a:lnTo>
                    <a:pt x="38" y="18"/>
                  </a:lnTo>
                  <a:lnTo>
                    <a:pt x="42" y="16"/>
                  </a:lnTo>
                  <a:lnTo>
                    <a:pt x="44" y="12"/>
                  </a:lnTo>
                  <a:lnTo>
                    <a:pt x="46" y="10"/>
                  </a:lnTo>
                  <a:lnTo>
                    <a:pt x="48" y="8"/>
                  </a:lnTo>
                  <a:lnTo>
                    <a:pt x="52" y="6"/>
                  </a:lnTo>
                  <a:lnTo>
                    <a:pt x="54" y="4"/>
                  </a:lnTo>
                  <a:lnTo>
                    <a:pt x="58" y="4"/>
                  </a:lnTo>
                  <a:lnTo>
                    <a:pt x="60" y="6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70" y="0"/>
                  </a:lnTo>
                  <a:lnTo>
                    <a:pt x="72" y="0"/>
                  </a:lnTo>
                  <a:lnTo>
                    <a:pt x="74" y="2"/>
                  </a:lnTo>
                  <a:lnTo>
                    <a:pt x="74" y="6"/>
                  </a:lnTo>
                  <a:lnTo>
                    <a:pt x="72" y="10"/>
                  </a:lnTo>
                  <a:lnTo>
                    <a:pt x="72" y="20"/>
                  </a:lnTo>
                  <a:lnTo>
                    <a:pt x="76" y="32"/>
                  </a:lnTo>
                  <a:lnTo>
                    <a:pt x="86" y="42"/>
                  </a:lnTo>
                  <a:lnTo>
                    <a:pt x="98" y="46"/>
                  </a:lnTo>
                  <a:lnTo>
                    <a:pt x="108" y="44"/>
                  </a:lnTo>
                  <a:lnTo>
                    <a:pt x="108" y="46"/>
                  </a:lnTo>
                  <a:lnTo>
                    <a:pt x="110" y="48"/>
                  </a:lnTo>
                  <a:lnTo>
                    <a:pt x="112" y="52"/>
                  </a:lnTo>
                  <a:lnTo>
                    <a:pt x="114" y="56"/>
                  </a:lnTo>
                  <a:lnTo>
                    <a:pt x="118" y="60"/>
                  </a:lnTo>
                  <a:lnTo>
                    <a:pt x="124" y="62"/>
                  </a:lnTo>
                  <a:lnTo>
                    <a:pt x="128" y="66"/>
                  </a:lnTo>
                  <a:lnTo>
                    <a:pt x="132" y="68"/>
                  </a:lnTo>
                  <a:lnTo>
                    <a:pt x="136" y="72"/>
                  </a:lnTo>
                  <a:lnTo>
                    <a:pt x="140" y="78"/>
                  </a:lnTo>
                  <a:lnTo>
                    <a:pt x="142" y="82"/>
                  </a:lnTo>
                  <a:lnTo>
                    <a:pt x="144" y="88"/>
                  </a:lnTo>
                  <a:lnTo>
                    <a:pt x="166" y="90"/>
                  </a:lnTo>
                  <a:lnTo>
                    <a:pt x="166" y="92"/>
                  </a:lnTo>
                  <a:lnTo>
                    <a:pt x="166" y="94"/>
                  </a:lnTo>
                  <a:lnTo>
                    <a:pt x="166" y="98"/>
                  </a:lnTo>
                  <a:lnTo>
                    <a:pt x="166" y="102"/>
                  </a:lnTo>
                  <a:lnTo>
                    <a:pt x="168" y="104"/>
                  </a:lnTo>
                  <a:lnTo>
                    <a:pt x="170" y="106"/>
                  </a:lnTo>
                  <a:lnTo>
                    <a:pt x="172" y="106"/>
                  </a:lnTo>
                  <a:lnTo>
                    <a:pt x="174" y="108"/>
                  </a:lnTo>
                  <a:lnTo>
                    <a:pt x="176" y="112"/>
                  </a:lnTo>
                  <a:lnTo>
                    <a:pt x="176" y="116"/>
                  </a:lnTo>
                  <a:lnTo>
                    <a:pt x="176" y="120"/>
                  </a:lnTo>
                  <a:lnTo>
                    <a:pt x="176" y="132"/>
                  </a:lnTo>
                  <a:lnTo>
                    <a:pt x="176" y="144"/>
                  </a:lnTo>
                  <a:lnTo>
                    <a:pt x="174" y="156"/>
                  </a:lnTo>
                  <a:lnTo>
                    <a:pt x="172" y="162"/>
                  </a:lnTo>
                  <a:lnTo>
                    <a:pt x="170" y="160"/>
                  </a:lnTo>
                  <a:lnTo>
                    <a:pt x="162" y="152"/>
                  </a:lnTo>
                  <a:lnTo>
                    <a:pt x="150" y="148"/>
                  </a:lnTo>
                  <a:lnTo>
                    <a:pt x="136" y="148"/>
                  </a:lnTo>
                  <a:lnTo>
                    <a:pt x="132" y="150"/>
                  </a:lnTo>
                  <a:lnTo>
                    <a:pt x="126" y="158"/>
                  </a:lnTo>
                  <a:lnTo>
                    <a:pt x="116" y="168"/>
                  </a:lnTo>
                  <a:lnTo>
                    <a:pt x="112" y="180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06" y="190"/>
                  </a:lnTo>
                  <a:lnTo>
                    <a:pt x="104" y="188"/>
                  </a:lnTo>
                  <a:lnTo>
                    <a:pt x="102" y="186"/>
                  </a:lnTo>
                  <a:lnTo>
                    <a:pt x="98" y="186"/>
                  </a:lnTo>
                  <a:lnTo>
                    <a:pt x="94" y="188"/>
                  </a:lnTo>
                  <a:lnTo>
                    <a:pt x="88" y="192"/>
                  </a:lnTo>
                  <a:lnTo>
                    <a:pt x="84" y="200"/>
                  </a:lnTo>
                  <a:lnTo>
                    <a:pt x="82" y="196"/>
                  </a:lnTo>
                  <a:lnTo>
                    <a:pt x="82" y="194"/>
                  </a:lnTo>
                  <a:lnTo>
                    <a:pt x="80" y="192"/>
                  </a:lnTo>
                  <a:lnTo>
                    <a:pt x="78" y="188"/>
                  </a:lnTo>
                  <a:lnTo>
                    <a:pt x="76" y="188"/>
                  </a:lnTo>
                  <a:lnTo>
                    <a:pt x="58" y="184"/>
                  </a:lnTo>
                  <a:lnTo>
                    <a:pt x="58" y="186"/>
                  </a:lnTo>
                  <a:lnTo>
                    <a:pt x="56" y="188"/>
                  </a:lnTo>
                  <a:lnTo>
                    <a:pt x="54" y="192"/>
                  </a:lnTo>
                  <a:lnTo>
                    <a:pt x="52" y="194"/>
                  </a:lnTo>
                  <a:lnTo>
                    <a:pt x="50" y="198"/>
                  </a:lnTo>
                  <a:lnTo>
                    <a:pt x="48" y="198"/>
                  </a:lnTo>
                  <a:lnTo>
                    <a:pt x="46" y="200"/>
                  </a:lnTo>
                  <a:lnTo>
                    <a:pt x="46" y="202"/>
                  </a:lnTo>
                  <a:lnTo>
                    <a:pt x="44" y="202"/>
                  </a:lnTo>
                  <a:lnTo>
                    <a:pt x="42" y="204"/>
                  </a:lnTo>
                  <a:lnTo>
                    <a:pt x="40" y="204"/>
                  </a:lnTo>
                  <a:lnTo>
                    <a:pt x="38" y="202"/>
                  </a:lnTo>
                  <a:lnTo>
                    <a:pt x="34" y="180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4"/>
                  </a:lnTo>
                  <a:lnTo>
                    <a:pt x="30" y="150"/>
                  </a:lnTo>
                  <a:lnTo>
                    <a:pt x="28" y="144"/>
                  </a:lnTo>
                  <a:lnTo>
                    <a:pt x="26" y="140"/>
                  </a:lnTo>
                  <a:lnTo>
                    <a:pt x="24" y="138"/>
                  </a:lnTo>
                  <a:lnTo>
                    <a:pt x="12" y="122"/>
                  </a:lnTo>
                  <a:lnTo>
                    <a:pt x="12" y="120"/>
                  </a:lnTo>
                  <a:lnTo>
                    <a:pt x="10" y="118"/>
                  </a:lnTo>
                  <a:lnTo>
                    <a:pt x="6" y="114"/>
                  </a:lnTo>
                  <a:lnTo>
                    <a:pt x="4" y="108"/>
                  </a:lnTo>
                  <a:lnTo>
                    <a:pt x="2" y="102"/>
                  </a:lnTo>
                  <a:lnTo>
                    <a:pt x="0" y="9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6" name="Freeform 324"/>
            <p:cNvSpPr>
              <a:spLocks/>
            </p:cNvSpPr>
            <p:nvPr/>
          </p:nvSpPr>
          <p:spPr bwMode="gray">
            <a:xfrm>
              <a:off x="7144506" y="4829260"/>
              <a:ext cx="329756" cy="407272"/>
            </a:xfrm>
            <a:custGeom>
              <a:avLst/>
              <a:gdLst>
                <a:gd name="T0" fmla="*/ 270607138 w 178"/>
                <a:gd name="T1" fmla="*/ 707384391 h 244"/>
                <a:gd name="T2" fmla="*/ 255572768 w 178"/>
                <a:gd name="T3" fmla="*/ 654985228 h 244"/>
                <a:gd name="T4" fmla="*/ 217989692 w 178"/>
                <a:gd name="T5" fmla="*/ 576387390 h 244"/>
                <a:gd name="T6" fmla="*/ 172888523 w 178"/>
                <a:gd name="T7" fmla="*/ 484689309 h 244"/>
                <a:gd name="T8" fmla="*/ 67651784 w 178"/>
                <a:gd name="T9" fmla="*/ 353692195 h 244"/>
                <a:gd name="T10" fmla="*/ 15034373 w 178"/>
                <a:gd name="T11" fmla="*/ 294743817 h 244"/>
                <a:gd name="T12" fmla="*/ 22550592 w 178"/>
                <a:gd name="T13" fmla="*/ 275094357 h 244"/>
                <a:gd name="T14" fmla="*/ 15034373 w 178"/>
                <a:gd name="T15" fmla="*/ 255444897 h 244"/>
                <a:gd name="T16" fmla="*/ 0 w 178"/>
                <a:gd name="T17" fmla="*/ 242344654 h 244"/>
                <a:gd name="T18" fmla="*/ 22550592 w 178"/>
                <a:gd name="T19" fmla="*/ 209594895 h 244"/>
                <a:gd name="T20" fmla="*/ 52617400 w 178"/>
                <a:gd name="T21" fmla="*/ 209594895 h 244"/>
                <a:gd name="T22" fmla="*/ 105236739 w 178"/>
                <a:gd name="T23" fmla="*/ 222695138 h 244"/>
                <a:gd name="T24" fmla="*/ 135303569 w 178"/>
                <a:gd name="T25" fmla="*/ 216145922 h 244"/>
                <a:gd name="T26" fmla="*/ 142819784 w 178"/>
                <a:gd name="T27" fmla="*/ 203045679 h 244"/>
                <a:gd name="T28" fmla="*/ 157854154 w 178"/>
                <a:gd name="T29" fmla="*/ 176847002 h 244"/>
                <a:gd name="T30" fmla="*/ 172888523 w 178"/>
                <a:gd name="T31" fmla="*/ 157195733 h 244"/>
                <a:gd name="T32" fmla="*/ 225505908 w 178"/>
                <a:gd name="T33" fmla="*/ 144097300 h 244"/>
                <a:gd name="T34" fmla="*/ 308192092 w 178"/>
                <a:gd name="T35" fmla="*/ 58948393 h 244"/>
                <a:gd name="T36" fmla="*/ 308192092 w 178"/>
                <a:gd name="T37" fmla="*/ 26198683 h 244"/>
                <a:gd name="T38" fmla="*/ 330742677 w 178"/>
                <a:gd name="T39" fmla="*/ 13100246 h 244"/>
                <a:gd name="T40" fmla="*/ 375843846 w 178"/>
                <a:gd name="T41" fmla="*/ 26198683 h 244"/>
                <a:gd name="T42" fmla="*/ 435979385 w 178"/>
                <a:gd name="T43" fmla="*/ 45848150 h 244"/>
                <a:gd name="T44" fmla="*/ 466046185 w 178"/>
                <a:gd name="T45" fmla="*/ 72048650 h 244"/>
                <a:gd name="T46" fmla="*/ 473562400 w 178"/>
                <a:gd name="T47" fmla="*/ 91698110 h 244"/>
                <a:gd name="T48" fmla="*/ 503631139 w 178"/>
                <a:gd name="T49" fmla="*/ 117896786 h 244"/>
                <a:gd name="T50" fmla="*/ 548732430 w 178"/>
                <a:gd name="T51" fmla="*/ 117896786 h 244"/>
                <a:gd name="T52" fmla="*/ 593833599 w 178"/>
                <a:gd name="T53" fmla="*/ 124447840 h 244"/>
                <a:gd name="T54" fmla="*/ 608866030 w 178"/>
                <a:gd name="T55" fmla="*/ 137546274 h 244"/>
                <a:gd name="T56" fmla="*/ 608866030 w 178"/>
                <a:gd name="T57" fmla="*/ 196496462 h 244"/>
                <a:gd name="T58" fmla="*/ 586315445 w 178"/>
                <a:gd name="T59" fmla="*/ 216145922 h 244"/>
                <a:gd name="T60" fmla="*/ 556248645 w 178"/>
                <a:gd name="T61" fmla="*/ 209594895 h 244"/>
                <a:gd name="T62" fmla="*/ 533698060 w 178"/>
                <a:gd name="T63" fmla="*/ 216145922 h 244"/>
                <a:gd name="T64" fmla="*/ 481080554 w 178"/>
                <a:gd name="T65" fmla="*/ 235795381 h 244"/>
                <a:gd name="T66" fmla="*/ 458529970 w 178"/>
                <a:gd name="T67" fmla="*/ 268543331 h 244"/>
                <a:gd name="T68" fmla="*/ 443495600 w 178"/>
                <a:gd name="T69" fmla="*/ 301293033 h 244"/>
                <a:gd name="T70" fmla="*/ 428461231 w 178"/>
                <a:gd name="T71" fmla="*/ 320942493 h 244"/>
                <a:gd name="T72" fmla="*/ 413428800 w 178"/>
                <a:gd name="T73" fmla="*/ 379890872 h 244"/>
                <a:gd name="T74" fmla="*/ 428461231 w 178"/>
                <a:gd name="T75" fmla="*/ 412640574 h 244"/>
                <a:gd name="T76" fmla="*/ 435979385 w 178"/>
                <a:gd name="T77" fmla="*/ 438841060 h 244"/>
                <a:gd name="T78" fmla="*/ 443495600 w 178"/>
                <a:gd name="T79" fmla="*/ 438841060 h 244"/>
                <a:gd name="T80" fmla="*/ 473562400 w 178"/>
                <a:gd name="T81" fmla="*/ 438841060 h 244"/>
                <a:gd name="T82" fmla="*/ 473562400 w 178"/>
                <a:gd name="T83" fmla="*/ 445390277 h 244"/>
                <a:gd name="T84" fmla="*/ 518663691 w 178"/>
                <a:gd name="T85" fmla="*/ 458490520 h 244"/>
                <a:gd name="T86" fmla="*/ 533698060 w 178"/>
                <a:gd name="T87" fmla="*/ 458490520 h 244"/>
                <a:gd name="T88" fmla="*/ 563764860 w 178"/>
                <a:gd name="T89" fmla="*/ 438841060 h 244"/>
                <a:gd name="T90" fmla="*/ 571283014 w 178"/>
                <a:gd name="T91" fmla="*/ 510889795 h 244"/>
                <a:gd name="T92" fmla="*/ 586315445 w 178"/>
                <a:gd name="T93" fmla="*/ 517439011 h 244"/>
                <a:gd name="T94" fmla="*/ 616384184 w 178"/>
                <a:gd name="T95" fmla="*/ 523988228 h 244"/>
                <a:gd name="T96" fmla="*/ 661485353 w 178"/>
                <a:gd name="T97" fmla="*/ 576387390 h 244"/>
                <a:gd name="T98" fmla="*/ 669001568 w 178"/>
                <a:gd name="T99" fmla="*/ 602586066 h 244"/>
                <a:gd name="T100" fmla="*/ 653967199 w 178"/>
                <a:gd name="T101" fmla="*/ 628786552 h 244"/>
                <a:gd name="T102" fmla="*/ 653967199 w 178"/>
                <a:gd name="T103" fmla="*/ 674634688 h 244"/>
                <a:gd name="T104" fmla="*/ 661485353 w 178"/>
                <a:gd name="T105" fmla="*/ 687734931 h 244"/>
                <a:gd name="T106" fmla="*/ 669001568 w 178"/>
                <a:gd name="T107" fmla="*/ 720484634 h 244"/>
                <a:gd name="T108" fmla="*/ 638934768 w 178"/>
                <a:gd name="T109" fmla="*/ 733583067 h 244"/>
                <a:gd name="T110" fmla="*/ 586315445 w 178"/>
                <a:gd name="T111" fmla="*/ 753234336 h 244"/>
                <a:gd name="T112" fmla="*/ 556248645 w 178"/>
                <a:gd name="T113" fmla="*/ 779433012 h 244"/>
                <a:gd name="T114" fmla="*/ 496112985 w 178"/>
                <a:gd name="T115" fmla="*/ 799082472 h 244"/>
                <a:gd name="T116" fmla="*/ 451011816 w 178"/>
                <a:gd name="T117" fmla="*/ 799082472 h 244"/>
                <a:gd name="T118" fmla="*/ 420945015 w 178"/>
                <a:gd name="T119" fmla="*/ 785982229 h 244"/>
                <a:gd name="T120" fmla="*/ 368327631 w 178"/>
                <a:gd name="T121" fmla="*/ 766332769 h 244"/>
                <a:gd name="T122" fmla="*/ 308192092 w 178"/>
                <a:gd name="T123" fmla="*/ 740134093 h 24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8"/>
                <a:gd name="T187" fmla="*/ 0 h 244"/>
                <a:gd name="T188" fmla="*/ 178 w 178"/>
                <a:gd name="T189" fmla="*/ 244 h 24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8" h="244">
                  <a:moveTo>
                    <a:pt x="82" y="226"/>
                  </a:moveTo>
                  <a:lnTo>
                    <a:pt x="76" y="222"/>
                  </a:lnTo>
                  <a:lnTo>
                    <a:pt x="72" y="216"/>
                  </a:lnTo>
                  <a:lnTo>
                    <a:pt x="70" y="210"/>
                  </a:lnTo>
                  <a:lnTo>
                    <a:pt x="68" y="204"/>
                  </a:lnTo>
                  <a:lnTo>
                    <a:pt x="68" y="200"/>
                  </a:lnTo>
                  <a:lnTo>
                    <a:pt x="66" y="196"/>
                  </a:lnTo>
                  <a:lnTo>
                    <a:pt x="64" y="190"/>
                  </a:lnTo>
                  <a:lnTo>
                    <a:pt x="58" y="176"/>
                  </a:lnTo>
                  <a:lnTo>
                    <a:pt x="52" y="164"/>
                  </a:lnTo>
                  <a:lnTo>
                    <a:pt x="48" y="152"/>
                  </a:lnTo>
                  <a:lnTo>
                    <a:pt x="46" y="148"/>
                  </a:lnTo>
                  <a:lnTo>
                    <a:pt x="40" y="136"/>
                  </a:lnTo>
                  <a:lnTo>
                    <a:pt x="30" y="122"/>
                  </a:lnTo>
                  <a:lnTo>
                    <a:pt x="18" y="108"/>
                  </a:lnTo>
                  <a:lnTo>
                    <a:pt x="10" y="98"/>
                  </a:lnTo>
                  <a:lnTo>
                    <a:pt x="6" y="94"/>
                  </a:lnTo>
                  <a:lnTo>
                    <a:pt x="4" y="90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0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2" y="74"/>
                  </a:lnTo>
                  <a:lnTo>
                    <a:pt x="0" y="74"/>
                  </a:lnTo>
                  <a:lnTo>
                    <a:pt x="2" y="68"/>
                  </a:lnTo>
                  <a:lnTo>
                    <a:pt x="4" y="66"/>
                  </a:lnTo>
                  <a:lnTo>
                    <a:pt x="6" y="64"/>
                  </a:lnTo>
                  <a:lnTo>
                    <a:pt x="8" y="62"/>
                  </a:lnTo>
                  <a:lnTo>
                    <a:pt x="10" y="62"/>
                  </a:lnTo>
                  <a:lnTo>
                    <a:pt x="14" y="64"/>
                  </a:lnTo>
                  <a:lnTo>
                    <a:pt x="16" y="66"/>
                  </a:lnTo>
                  <a:lnTo>
                    <a:pt x="26" y="66"/>
                  </a:lnTo>
                  <a:lnTo>
                    <a:pt x="28" y="68"/>
                  </a:lnTo>
                  <a:lnTo>
                    <a:pt x="30" y="68"/>
                  </a:lnTo>
                  <a:lnTo>
                    <a:pt x="34" y="68"/>
                  </a:lnTo>
                  <a:lnTo>
                    <a:pt x="36" y="66"/>
                  </a:lnTo>
                  <a:lnTo>
                    <a:pt x="36" y="64"/>
                  </a:lnTo>
                  <a:lnTo>
                    <a:pt x="38" y="62"/>
                  </a:lnTo>
                  <a:lnTo>
                    <a:pt x="40" y="60"/>
                  </a:lnTo>
                  <a:lnTo>
                    <a:pt x="40" y="56"/>
                  </a:lnTo>
                  <a:lnTo>
                    <a:pt x="42" y="54"/>
                  </a:lnTo>
                  <a:lnTo>
                    <a:pt x="44" y="50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60" y="44"/>
                  </a:lnTo>
                  <a:lnTo>
                    <a:pt x="70" y="36"/>
                  </a:lnTo>
                  <a:lnTo>
                    <a:pt x="78" y="28"/>
                  </a:lnTo>
                  <a:lnTo>
                    <a:pt x="82" y="18"/>
                  </a:lnTo>
                  <a:lnTo>
                    <a:pt x="84" y="14"/>
                  </a:lnTo>
                  <a:lnTo>
                    <a:pt x="84" y="10"/>
                  </a:lnTo>
                  <a:lnTo>
                    <a:pt x="82" y="8"/>
                  </a:lnTo>
                  <a:lnTo>
                    <a:pt x="82" y="4"/>
                  </a:lnTo>
                  <a:lnTo>
                    <a:pt x="82" y="0"/>
                  </a:lnTo>
                  <a:lnTo>
                    <a:pt x="88" y="4"/>
                  </a:lnTo>
                  <a:lnTo>
                    <a:pt x="94" y="6"/>
                  </a:lnTo>
                  <a:lnTo>
                    <a:pt x="96" y="6"/>
                  </a:lnTo>
                  <a:lnTo>
                    <a:pt x="100" y="8"/>
                  </a:lnTo>
                  <a:lnTo>
                    <a:pt x="104" y="10"/>
                  </a:lnTo>
                  <a:lnTo>
                    <a:pt x="110" y="12"/>
                  </a:lnTo>
                  <a:lnTo>
                    <a:pt x="116" y="14"/>
                  </a:lnTo>
                  <a:lnTo>
                    <a:pt x="122" y="18"/>
                  </a:lnTo>
                  <a:lnTo>
                    <a:pt x="124" y="22"/>
                  </a:lnTo>
                  <a:lnTo>
                    <a:pt x="124" y="24"/>
                  </a:lnTo>
                  <a:lnTo>
                    <a:pt x="124" y="26"/>
                  </a:lnTo>
                  <a:lnTo>
                    <a:pt x="126" y="28"/>
                  </a:lnTo>
                  <a:lnTo>
                    <a:pt x="126" y="32"/>
                  </a:lnTo>
                  <a:lnTo>
                    <a:pt x="130" y="34"/>
                  </a:lnTo>
                  <a:lnTo>
                    <a:pt x="134" y="36"/>
                  </a:lnTo>
                  <a:lnTo>
                    <a:pt x="140" y="36"/>
                  </a:lnTo>
                  <a:lnTo>
                    <a:pt x="142" y="36"/>
                  </a:lnTo>
                  <a:lnTo>
                    <a:pt x="146" y="36"/>
                  </a:lnTo>
                  <a:lnTo>
                    <a:pt x="150" y="36"/>
                  </a:lnTo>
                  <a:lnTo>
                    <a:pt x="154" y="38"/>
                  </a:lnTo>
                  <a:lnTo>
                    <a:pt x="158" y="38"/>
                  </a:lnTo>
                  <a:lnTo>
                    <a:pt x="160" y="40"/>
                  </a:lnTo>
                  <a:lnTo>
                    <a:pt x="162" y="42"/>
                  </a:lnTo>
                  <a:lnTo>
                    <a:pt x="162" y="44"/>
                  </a:lnTo>
                  <a:lnTo>
                    <a:pt x="156" y="60"/>
                  </a:lnTo>
                  <a:lnTo>
                    <a:pt x="162" y="60"/>
                  </a:lnTo>
                  <a:lnTo>
                    <a:pt x="162" y="66"/>
                  </a:lnTo>
                  <a:lnTo>
                    <a:pt x="156" y="66"/>
                  </a:lnTo>
                  <a:lnTo>
                    <a:pt x="154" y="64"/>
                  </a:lnTo>
                  <a:lnTo>
                    <a:pt x="152" y="64"/>
                  </a:lnTo>
                  <a:lnTo>
                    <a:pt x="148" y="64"/>
                  </a:lnTo>
                  <a:lnTo>
                    <a:pt x="146" y="66"/>
                  </a:lnTo>
                  <a:lnTo>
                    <a:pt x="142" y="66"/>
                  </a:lnTo>
                  <a:lnTo>
                    <a:pt x="138" y="68"/>
                  </a:lnTo>
                  <a:lnTo>
                    <a:pt x="134" y="68"/>
                  </a:lnTo>
                  <a:lnTo>
                    <a:pt x="128" y="72"/>
                  </a:lnTo>
                  <a:lnTo>
                    <a:pt x="124" y="76"/>
                  </a:lnTo>
                  <a:lnTo>
                    <a:pt x="122" y="80"/>
                  </a:lnTo>
                  <a:lnTo>
                    <a:pt x="122" y="82"/>
                  </a:lnTo>
                  <a:lnTo>
                    <a:pt x="122" y="86"/>
                  </a:lnTo>
                  <a:lnTo>
                    <a:pt x="120" y="90"/>
                  </a:lnTo>
                  <a:lnTo>
                    <a:pt x="118" y="92"/>
                  </a:lnTo>
                  <a:lnTo>
                    <a:pt x="118" y="94"/>
                  </a:lnTo>
                  <a:lnTo>
                    <a:pt x="116" y="96"/>
                  </a:lnTo>
                  <a:lnTo>
                    <a:pt x="114" y="98"/>
                  </a:lnTo>
                  <a:lnTo>
                    <a:pt x="112" y="102"/>
                  </a:lnTo>
                  <a:lnTo>
                    <a:pt x="110" y="108"/>
                  </a:lnTo>
                  <a:lnTo>
                    <a:pt x="110" y="116"/>
                  </a:lnTo>
                  <a:lnTo>
                    <a:pt x="114" y="122"/>
                  </a:lnTo>
                  <a:lnTo>
                    <a:pt x="114" y="124"/>
                  </a:lnTo>
                  <a:lnTo>
                    <a:pt x="114" y="126"/>
                  </a:lnTo>
                  <a:lnTo>
                    <a:pt x="116" y="128"/>
                  </a:lnTo>
                  <a:lnTo>
                    <a:pt x="116" y="132"/>
                  </a:lnTo>
                  <a:lnTo>
                    <a:pt x="116" y="134"/>
                  </a:lnTo>
                  <a:lnTo>
                    <a:pt x="118" y="134"/>
                  </a:lnTo>
                  <a:lnTo>
                    <a:pt x="120" y="132"/>
                  </a:lnTo>
                  <a:lnTo>
                    <a:pt x="122" y="132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8" y="138"/>
                  </a:lnTo>
                  <a:lnTo>
                    <a:pt x="132" y="138"/>
                  </a:lnTo>
                  <a:lnTo>
                    <a:pt x="138" y="140"/>
                  </a:lnTo>
                  <a:lnTo>
                    <a:pt x="140" y="140"/>
                  </a:lnTo>
                  <a:lnTo>
                    <a:pt x="142" y="140"/>
                  </a:lnTo>
                  <a:lnTo>
                    <a:pt x="144" y="138"/>
                  </a:lnTo>
                  <a:lnTo>
                    <a:pt x="148" y="136"/>
                  </a:lnTo>
                  <a:lnTo>
                    <a:pt x="150" y="134"/>
                  </a:lnTo>
                  <a:lnTo>
                    <a:pt x="152" y="132"/>
                  </a:lnTo>
                  <a:lnTo>
                    <a:pt x="154" y="130"/>
                  </a:lnTo>
                  <a:lnTo>
                    <a:pt x="152" y="156"/>
                  </a:lnTo>
                  <a:lnTo>
                    <a:pt x="154" y="158"/>
                  </a:lnTo>
                  <a:lnTo>
                    <a:pt x="156" y="158"/>
                  </a:lnTo>
                  <a:lnTo>
                    <a:pt x="160" y="160"/>
                  </a:lnTo>
                  <a:lnTo>
                    <a:pt x="164" y="160"/>
                  </a:lnTo>
                  <a:lnTo>
                    <a:pt x="166" y="160"/>
                  </a:lnTo>
                  <a:lnTo>
                    <a:pt x="176" y="176"/>
                  </a:lnTo>
                  <a:lnTo>
                    <a:pt x="176" y="178"/>
                  </a:lnTo>
                  <a:lnTo>
                    <a:pt x="178" y="180"/>
                  </a:lnTo>
                  <a:lnTo>
                    <a:pt x="178" y="184"/>
                  </a:lnTo>
                  <a:lnTo>
                    <a:pt x="176" y="186"/>
                  </a:lnTo>
                  <a:lnTo>
                    <a:pt x="176" y="188"/>
                  </a:lnTo>
                  <a:lnTo>
                    <a:pt x="174" y="192"/>
                  </a:lnTo>
                  <a:lnTo>
                    <a:pt x="174" y="196"/>
                  </a:lnTo>
                  <a:lnTo>
                    <a:pt x="174" y="202"/>
                  </a:lnTo>
                  <a:lnTo>
                    <a:pt x="174" y="206"/>
                  </a:lnTo>
                  <a:lnTo>
                    <a:pt x="174" y="208"/>
                  </a:lnTo>
                  <a:lnTo>
                    <a:pt x="176" y="208"/>
                  </a:lnTo>
                  <a:lnTo>
                    <a:pt x="176" y="210"/>
                  </a:lnTo>
                  <a:lnTo>
                    <a:pt x="178" y="214"/>
                  </a:lnTo>
                  <a:lnTo>
                    <a:pt x="178" y="216"/>
                  </a:lnTo>
                  <a:lnTo>
                    <a:pt x="178" y="220"/>
                  </a:lnTo>
                  <a:lnTo>
                    <a:pt x="176" y="222"/>
                  </a:lnTo>
                  <a:lnTo>
                    <a:pt x="174" y="224"/>
                  </a:lnTo>
                  <a:lnTo>
                    <a:pt x="170" y="224"/>
                  </a:lnTo>
                  <a:lnTo>
                    <a:pt x="166" y="226"/>
                  </a:lnTo>
                  <a:lnTo>
                    <a:pt x="160" y="228"/>
                  </a:lnTo>
                  <a:lnTo>
                    <a:pt x="156" y="230"/>
                  </a:lnTo>
                  <a:lnTo>
                    <a:pt x="154" y="234"/>
                  </a:lnTo>
                  <a:lnTo>
                    <a:pt x="152" y="236"/>
                  </a:lnTo>
                  <a:lnTo>
                    <a:pt x="148" y="238"/>
                  </a:lnTo>
                  <a:lnTo>
                    <a:pt x="142" y="240"/>
                  </a:lnTo>
                  <a:lnTo>
                    <a:pt x="138" y="242"/>
                  </a:lnTo>
                  <a:lnTo>
                    <a:pt x="132" y="244"/>
                  </a:lnTo>
                  <a:lnTo>
                    <a:pt x="130" y="244"/>
                  </a:lnTo>
                  <a:lnTo>
                    <a:pt x="128" y="244"/>
                  </a:lnTo>
                  <a:lnTo>
                    <a:pt x="120" y="244"/>
                  </a:lnTo>
                  <a:lnTo>
                    <a:pt x="118" y="244"/>
                  </a:lnTo>
                  <a:lnTo>
                    <a:pt x="116" y="242"/>
                  </a:lnTo>
                  <a:lnTo>
                    <a:pt x="112" y="240"/>
                  </a:lnTo>
                  <a:lnTo>
                    <a:pt x="108" y="238"/>
                  </a:lnTo>
                  <a:lnTo>
                    <a:pt x="104" y="236"/>
                  </a:lnTo>
                  <a:lnTo>
                    <a:pt x="98" y="234"/>
                  </a:lnTo>
                  <a:lnTo>
                    <a:pt x="96" y="232"/>
                  </a:lnTo>
                  <a:lnTo>
                    <a:pt x="94" y="230"/>
                  </a:lnTo>
                  <a:lnTo>
                    <a:pt x="82" y="22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7" name="Freeform 325"/>
            <p:cNvSpPr>
              <a:spLocks/>
            </p:cNvSpPr>
            <p:nvPr/>
          </p:nvSpPr>
          <p:spPr bwMode="gray">
            <a:xfrm>
              <a:off x="7373035" y="4529319"/>
              <a:ext cx="328222" cy="286707"/>
            </a:xfrm>
            <a:custGeom>
              <a:avLst/>
              <a:gdLst>
                <a:gd name="T0" fmla="*/ 623897246 w 176"/>
                <a:gd name="T1" fmla="*/ 163746579 h 172"/>
                <a:gd name="T2" fmla="*/ 608864844 w 176"/>
                <a:gd name="T3" fmla="*/ 150646350 h 172"/>
                <a:gd name="T4" fmla="*/ 571279963 w 176"/>
                <a:gd name="T5" fmla="*/ 124447703 h 172"/>
                <a:gd name="T6" fmla="*/ 533695083 w 176"/>
                <a:gd name="T7" fmla="*/ 111347446 h 172"/>
                <a:gd name="T8" fmla="*/ 503628220 w 176"/>
                <a:gd name="T9" fmla="*/ 85148799 h 172"/>
                <a:gd name="T10" fmla="*/ 473561478 w 176"/>
                <a:gd name="T11" fmla="*/ 72048570 h 172"/>
                <a:gd name="T12" fmla="*/ 413426057 w 176"/>
                <a:gd name="T13" fmla="*/ 85148799 h 172"/>
                <a:gd name="T14" fmla="*/ 375841176 w 176"/>
                <a:gd name="T15" fmla="*/ 98247218 h 172"/>
                <a:gd name="T16" fmla="*/ 315707693 w 176"/>
                <a:gd name="T17" fmla="*/ 104798237 h 172"/>
                <a:gd name="T18" fmla="*/ 270606611 w 176"/>
                <a:gd name="T19" fmla="*/ 98247218 h 172"/>
                <a:gd name="T20" fmla="*/ 233021669 w 176"/>
                <a:gd name="T21" fmla="*/ 72048570 h 172"/>
                <a:gd name="T22" fmla="*/ 202954928 w 176"/>
                <a:gd name="T23" fmla="*/ 45848099 h 172"/>
                <a:gd name="T24" fmla="*/ 180404387 w 176"/>
                <a:gd name="T25" fmla="*/ 19649445 h 172"/>
                <a:gd name="T26" fmla="*/ 157853846 w 176"/>
                <a:gd name="T27" fmla="*/ 13100232 h 172"/>
                <a:gd name="T28" fmla="*/ 157853846 w 176"/>
                <a:gd name="T29" fmla="*/ 0 h 172"/>
                <a:gd name="T30" fmla="*/ 150337646 w 176"/>
                <a:gd name="T31" fmla="*/ 6549211 h 172"/>
                <a:gd name="T32" fmla="*/ 150337646 w 176"/>
                <a:gd name="T33" fmla="*/ 19649445 h 172"/>
                <a:gd name="T34" fmla="*/ 142819506 w 176"/>
                <a:gd name="T35" fmla="*/ 26198654 h 172"/>
                <a:gd name="T36" fmla="*/ 135303305 w 176"/>
                <a:gd name="T37" fmla="*/ 39298890 h 172"/>
                <a:gd name="T38" fmla="*/ 135303305 w 176"/>
                <a:gd name="T39" fmla="*/ 52399118 h 172"/>
                <a:gd name="T40" fmla="*/ 135303305 w 176"/>
                <a:gd name="T41" fmla="*/ 65497551 h 172"/>
                <a:gd name="T42" fmla="*/ 120268935 w 176"/>
                <a:gd name="T43" fmla="*/ 58948328 h 172"/>
                <a:gd name="T44" fmla="*/ 120268935 w 176"/>
                <a:gd name="T45" fmla="*/ 45848099 h 172"/>
                <a:gd name="T46" fmla="*/ 127787105 w 176"/>
                <a:gd name="T47" fmla="*/ 32749680 h 172"/>
                <a:gd name="T48" fmla="*/ 120268935 w 176"/>
                <a:gd name="T49" fmla="*/ 19649445 h 172"/>
                <a:gd name="T50" fmla="*/ 90202194 w 176"/>
                <a:gd name="T51" fmla="*/ 32749680 h 172"/>
                <a:gd name="T52" fmla="*/ 67651653 w 176"/>
                <a:gd name="T53" fmla="*/ 52399118 h 172"/>
                <a:gd name="T54" fmla="*/ 37584896 w 176"/>
                <a:gd name="T55" fmla="*/ 65497551 h 172"/>
                <a:gd name="T56" fmla="*/ 0 w 176"/>
                <a:gd name="T57" fmla="*/ 98247218 h 172"/>
                <a:gd name="T58" fmla="*/ 0 w 176"/>
                <a:gd name="T59" fmla="*/ 117896655 h 172"/>
                <a:gd name="T60" fmla="*/ 7516203 w 176"/>
                <a:gd name="T61" fmla="*/ 157195559 h 172"/>
                <a:gd name="T62" fmla="*/ 15034344 w 176"/>
                <a:gd name="T63" fmla="*/ 176844997 h 172"/>
                <a:gd name="T64" fmla="*/ 7516203 w 176"/>
                <a:gd name="T65" fmla="*/ 203045454 h 172"/>
                <a:gd name="T66" fmla="*/ 0 w 176"/>
                <a:gd name="T67" fmla="*/ 235795121 h 172"/>
                <a:gd name="T68" fmla="*/ 22550548 w 176"/>
                <a:gd name="T69" fmla="*/ 275094053 h 172"/>
                <a:gd name="T70" fmla="*/ 180404387 w 176"/>
                <a:gd name="T71" fmla="*/ 320942138 h 172"/>
                <a:gd name="T72" fmla="*/ 210471129 w 176"/>
                <a:gd name="T73" fmla="*/ 320942138 h 172"/>
                <a:gd name="T74" fmla="*/ 233021669 w 176"/>
                <a:gd name="T75" fmla="*/ 314392929 h 172"/>
                <a:gd name="T76" fmla="*/ 248056010 w 176"/>
                <a:gd name="T77" fmla="*/ 314392929 h 172"/>
                <a:gd name="T78" fmla="*/ 248056010 w 176"/>
                <a:gd name="T79" fmla="*/ 334042366 h 172"/>
                <a:gd name="T80" fmla="*/ 225505469 w 176"/>
                <a:gd name="T81" fmla="*/ 353691804 h 172"/>
                <a:gd name="T82" fmla="*/ 225505469 w 176"/>
                <a:gd name="T83" fmla="*/ 399539889 h 172"/>
                <a:gd name="T84" fmla="*/ 225505469 w 176"/>
                <a:gd name="T85" fmla="*/ 458488203 h 172"/>
                <a:gd name="T86" fmla="*/ 240539809 w 176"/>
                <a:gd name="T87" fmla="*/ 484688773 h 172"/>
                <a:gd name="T88" fmla="*/ 255572271 w 176"/>
                <a:gd name="T89" fmla="*/ 537087877 h 172"/>
                <a:gd name="T90" fmla="*/ 435976597 w 176"/>
                <a:gd name="T91" fmla="*/ 497789002 h 172"/>
                <a:gd name="T92" fmla="*/ 458527138 w 176"/>
                <a:gd name="T93" fmla="*/ 458488203 h 172"/>
                <a:gd name="T94" fmla="*/ 435976597 w 176"/>
                <a:gd name="T95" fmla="*/ 458488203 h 172"/>
                <a:gd name="T96" fmla="*/ 420942257 w 176"/>
                <a:gd name="T97" fmla="*/ 445389784 h 172"/>
                <a:gd name="T98" fmla="*/ 405909856 w 176"/>
                <a:gd name="T99" fmla="*/ 412640118 h 172"/>
                <a:gd name="T100" fmla="*/ 390875516 w 176"/>
                <a:gd name="T101" fmla="*/ 406090909 h 172"/>
                <a:gd name="T102" fmla="*/ 398391716 w 176"/>
                <a:gd name="T103" fmla="*/ 386441471 h 172"/>
                <a:gd name="T104" fmla="*/ 473561478 w 176"/>
                <a:gd name="T105" fmla="*/ 406090909 h 172"/>
                <a:gd name="T106" fmla="*/ 541213222 w 176"/>
                <a:gd name="T107" fmla="*/ 406090909 h 172"/>
                <a:gd name="T108" fmla="*/ 586314304 w 176"/>
                <a:gd name="T109" fmla="*/ 399539889 h 172"/>
                <a:gd name="T110" fmla="*/ 608864844 w 176"/>
                <a:gd name="T111" fmla="*/ 392990680 h 172"/>
                <a:gd name="T112" fmla="*/ 586314304 w 176"/>
                <a:gd name="T113" fmla="*/ 327491347 h 172"/>
                <a:gd name="T114" fmla="*/ 578796164 w 176"/>
                <a:gd name="T115" fmla="*/ 294743491 h 172"/>
                <a:gd name="T116" fmla="*/ 623897246 w 176"/>
                <a:gd name="T117" fmla="*/ 248893596 h 172"/>
                <a:gd name="T118" fmla="*/ 631415385 w 176"/>
                <a:gd name="T119" fmla="*/ 203045454 h 172"/>
                <a:gd name="T120" fmla="*/ 661482127 w 176"/>
                <a:gd name="T121" fmla="*/ 189945226 h 17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6"/>
                <a:gd name="T184" fmla="*/ 0 h 172"/>
                <a:gd name="T185" fmla="*/ 176 w 176"/>
                <a:gd name="T186" fmla="*/ 172 h 17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6" h="172">
                  <a:moveTo>
                    <a:pt x="176" y="58"/>
                  </a:moveTo>
                  <a:lnTo>
                    <a:pt x="170" y="54"/>
                  </a:lnTo>
                  <a:lnTo>
                    <a:pt x="166" y="50"/>
                  </a:lnTo>
                  <a:lnTo>
                    <a:pt x="164" y="48"/>
                  </a:lnTo>
                  <a:lnTo>
                    <a:pt x="162" y="46"/>
                  </a:lnTo>
                  <a:lnTo>
                    <a:pt x="160" y="44"/>
                  </a:lnTo>
                  <a:lnTo>
                    <a:pt x="156" y="40"/>
                  </a:lnTo>
                  <a:lnTo>
                    <a:pt x="152" y="38"/>
                  </a:lnTo>
                  <a:lnTo>
                    <a:pt x="146" y="36"/>
                  </a:lnTo>
                  <a:lnTo>
                    <a:pt x="144" y="34"/>
                  </a:lnTo>
                  <a:lnTo>
                    <a:pt x="142" y="34"/>
                  </a:lnTo>
                  <a:lnTo>
                    <a:pt x="138" y="32"/>
                  </a:lnTo>
                  <a:lnTo>
                    <a:pt x="136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26" y="22"/>
                  </a:lnTo>
                  <a:lnTo>
                    <a:pt x="120" y="24"/>
                  </a:lnTo>
                  <a:lnTo>
                    <a:pt x="116" y="24"/>
                  </a:lnTo>
                  <a:lnTo>
                    <a:pt x="110" y="26"/>
                  </a:lnTo>
                  <a:lnTo>
                    <a:pt x="108" y="26"/>
                  </a:lnTo>
                  <a:lnTo>
                    <a:pt x="106" y="28"/>
                  </a:lnTo>
                  <a:lnTo>
                    <a:pt x="100" y="30"/>
                  </a:lnTo>
                  <a:lnTo>
                    <a:pt x="94" y="32"/>
                  </a:lnTo>
                  <a:lnTo>
                    <a:pt x="88" y="32"/>
                  </a:lnTo>
                  <a:lnTo>
                    <a:pt x="84" y="32"/>
                  </a:lnTo>
                  <a:lnTo>
                    <a:pt x="80" y="32"/>
                  </a:lnTo>
                  <a:lnTo>
                    <a:pt x="78" y="32"/>
                  </a:lnTo>
                  <a:lnTo>
                    <a:pt x="72" y="30"/>
                  </a:lnTo>
                  <a:lnTo>
                    <a:pt x="68" y="28"/>
                  </a:lnTo>
                  <a:lnTo>
                    <a:pt x="64" y="24"/>
                  </a:lnTo>
                  <a:lnTo>
                    <a:pt x="62" y="22"/>
                  </a:lnTo>
                  <a:lnTo>
                    <a:pt x="56" y="18"/>
                  </a:lnTo>
                  <a:lnTo>
                    <a:pt x="54" y="14"/>
                  </a:lnTo>
                  <a:lnTo>
                    <a:pt x="50" y="10"/>
                  </a:lnTo>
                  <a:lnTo>
                    <a:pt x="50" y="8"/>
                  </a:lnTo>
                  <a:lnTo>
                    <a:pt x="48" y="6"/>
                  </a:lnTo>
                  <a:lnTo>
                    <a:pt x="46" y="4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38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6" y="14"/>
                  </a:lnTo>
                  <a:lnTo>
                    <a:pt x="36" y="16"/>
                  </a:lnTo>
                  <a:lnTo>
                    <a:pt x="36" y="18"/>
                  </a:lnTo>
                  <a:lnTo>
                    <a:pt x="36" y="20"/>
                  </a:lnTo>
                  <a:lnTo>
                    <a:pt x="34" y="20"/>
                  </a:lnTo>
                  <a:lnTo>
                    <a:pt x="32" y="18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34" y="10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4" y="10"/>
                  </a:lnTo>
                  <a:lnTo>
                    <a:pt x="22" y="14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4" y="18"/>
                  </a:lnTo>
                  <a:lnTo>
                    <a:pt x="10" y="20"/>
                  </a:lnTo>
                  <a:lnTo>
                    <a:pt x="6" y="24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4" y="54"/>
                  </a:lnTo>
                  <a:lnTo>
                    <a:pt x="4" y="58"/>
                  </a:lnTo>
                  <a:lnTo>
                    <a:pt x="2" y="60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2" y="76"/>
                  </a:lnTo>
                  <a:lnTo>
                    <a:pt x="2" y="80"/>
                  </a:lnTo>
                  <a:lnTo>
                    <a:pt x="6" y="84"/>
                  </a:lnTo>
                  <a:lnTo>
                    <a:pt x="12" y="86"/>
                  </a:lnTo>
                  <a:lnTo>
                    <a:pt x="44" y="90"/>
                  </a:lnTo>
                  <a:lnTo>
                    <a:pt x="48" y="98"/>
                  </a:lnTo>
                  <a:lnTo>
                    <a:pt x="52" y="98"/>
                  </a:lnTo>
                  <a:lnTo>
                    <a:pt x="56" y="98"/>
                  </a:lnTo>
                  <a:lnTo>
                    <a:pt x="60" y="98"/>
                  </a:lnTo>
                  <a:lnTo>
                    <a:pt x="62" y="96"/>
                  </a:lnTo>
                  <a:lnTo>
                    <a:pt x="64" y="96"/>
                  </a:lnTo>
                  <a:lnTo>
                    <a:pt x="66" y="96"/>
                  </a:lnTo>
                  <a:lnTo>
                    <a:pt x="66" y="98"/>
                  </a:lnTo>
                  <a:lnTo>
                    <a:pt x="66" y="102"/>
                  </a:lnTo>
                  <a:lnTo>
                    <a:pt x="64" y="104"/>
                  </a:lnTo>
                  <a:lnTo>
                    <a:pt x="62" y="106"/>
                  </a:lnTo>
                  <a:lnTo>
                    <a:pt x="60" y="108"/>
                  </a:lnTo>
                  <a:lnTo>
                    <a:pt x="60" y="112"/>
                  </a:lnTo>
                  <a:lnTo>
                    <a:pt x="58" y="116"/>
                  </a:lnTo>
                  <a:lnTo>
                    <a:pt x="60" y="122"/>
                  </a:lnTo>
                  <a:lnTo>
                    <a:pt x="62" y="128"/>
                  </a:lnTo>
                  <a:lnTo>
                    <a:pt x="68" y="132"/>
                  </a:lnTo>
                  <a:lnTo>
                    <a:pt x="60" y="140"/>
                  </a:lnTo>
                  <a:lnTo>
                    <a:pt x="62" y="140"/>
                  </a:lnTo>
                  <a:lnTo>
                    <a:pt x="62" y="144"/>
                  </a:lnTo>
                  <a:lnTo>
                    <a:pt x="64" y="148"/>
                  </a:lnTo>
                  <a:lnTo>
                    <a:pt x="66" y="154"/>
                  </a:lnTo>
                  <a:lnTo>
                    <a:pt x="68" y="160"/>
                  </a:lnTo>
                  <a:lnTo>
                    <a:pt x="68" y="164"/>
                  </a:lnTo>
                  <a:lnTo>
                    <a:pt x="80" y="166"/>
                  </a:lnTo>
                  <a:lnTo>
                    <a:pt x="98" y="172"/>
                  </a:lnTo>
                  <a:lnTo>
                    <a:pt x="116" y="152"/>
                  </a:lnTo>
                  <a:lnTo>
                    <a:pt x="124" y="148"/>
                  </a:lnTo>
                  <a:lnTo>
                    <a:pt x="124" y="140"/>
                  </a:lnTo>
                  <a:lnTo>
                    <a:pt x="122" y="140"/>
                  </a:lnTo>
                  <a:lnTo>
                    <a:pt x="118" y="140"/>
                  </a:lnTo>
                  <a:lnTo>
                    <a:pt x="116" y="140"/>
                  </a:lnTo>
                  <a:lnTo>
                    <a:pt x="114" y="140"/>
                  </a:lnTo>
                  <a:lnTo>
                    <a:pt x="112" y="138"/>
                  </a:lnTo>
                  <a:lnTo>
                    <a:pt x="112" y="136"/>
                  </a:lnTo>
                  <a:lnTo>
                    <a:pt x="112" y="130"/>
                  </a:lnTo>
                  <a:lnTo>
                    <a:pt x="110" y="128"/>
                  </a:lnTo>
                  <a:lnTo>
                    <a:pt x="108" y="126"/>
                  </a:lnTo>
                  <a:lnTo>
                    <a:pt x="106" y="124"/>
                  </a:lnTo>
                  <a:lnTo>
                    <a:pt x="104" y="124"/>
                  </a:lnTo>
                  <a:lnTo>
                    <a:pt x="104" y="122"/>
                  </a:lnTo>
                  <a:lnTo>
                    <a:pt x="104" y="118"/>
                  </a:lnTo>
                  <a:lnTo>
                    <a:pt x="106" y="118"/>
                  </a:lnTo>
                  <a:lnTo>
                    <a:pt x="108" y="120"/>
                  </a:lnTo>
                  <a:lnTo>
                    <a:pt x="114" y="122"/>
                  </a:lnTo>
                  <a:lnTo>
                    <a:pt x="126" y="124"/>
                  </a:lnTo>
                  <a:lnTo>
                    <a:pt x="128" y="130"/>
                  </a:lnTo>
                  <a:lnTo>
                    <a:pt x="144" y="128"/>
                  </a:lnTo>
                  <a:lnTo>
                    <a:pt x="144" y="124"/>
                  </a:lnTo>
                  <a:lnTo>
                    <a:pt x="152" y="120"/>
                  </a:lnTo>
                  <a:lnTo>
                    <a:pt x="154" y="120"/>
                  </a:lnTo>
                  <a:lnTo>
                    <a:pt x="156" y="122"/>
                  </a:lnTo>
                  <a:lnTo>
                    <a:pt x="158" y="122"/>
                  </a:lnTo>
                  <a:lnTo>
                    <a:pt x="160" y="120"/>
                  </a:lnTo>
                  <a:lnTo>
                    <a:pt x="162" y="120"/>
                  </a:lnTo>
                  <a:lnTo>
                    <a:pt x="164" y="118"/>
                  </a:lnTo>
                  <a:lnTo>
                    <a:pt x="164" y="116"/>
                  </a:lnTo>
                  <a:lnTo>
                    <a:pt x="156" y="100"/>
                  </a:lnTo>
                  <a:lnTo>
                    <a:pt x="156" y="98"/>
                  </a:lnTo>
                  <a:lnTo>
                    <a:pt x="154" y="96"/>
                  </a:lnTo>
                  <a:lnTo>
                    <a:pt x="154" y="90"/>
                  </a:lnTo>
                  <a:lnTo>
                    <a:pt x="154" y="84"/>
                  </a:lnTo>
                  <a:lnTo>
                    <a:pt x="156" y="78"/>
                  </a:lnTo>
                  <a:lnTo>
                    <a:pt x="166" y="76"/>
                  </a:lnTo>
                  <a:lnTo>
                    <a:pt x="164" y="64"/>
                  </a:lnTo>
                  <a:lnTo>
                    <a:pt x="168" y="62"/>
                  </a:lnTo>
                  <a:lnTo>
                    <a:pt x="170" y="62"/>
                  </a:lnTo>
                  <a:lnTo>
                    <a:pt x="174" y="60"/>
                  </a:lnTo>
                  <a:lnTo>
                    <a:pt x="176" y="5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8" name="Freeform 326"/>
            <p:cNvSpPr>
              <a:spLocks/>
            </p:cNvSpPr>
            <p:nvPr/>
          </p:nvSpPr>
          <p:spPr bwMode="gray">
            <a:xfrm>
              <a:off x="7659845" y="4626359"/>
              <a:ext cx="96627" cy="142618"/>
            </a:xfrm>
            <a:custGeom>
              <a:avLst/>
              <a:gdLst>
                <a:gd name="T0" fmla="*/ 195439575 w 52"/>
                <a:gd name="T1" fmla="*/ 91698008 h 86"/>
                <a:gd name="T2" fmla="*/ 195439575 w 52"/>
                <a:gd name="T3" fmla="*/ 91698008 h 86"/>
                <a:gd name="T4" fmla="*/ 180405169 w 52"/>
                <a:gd name="T5" fmla="*/ 85148799 h 86"/>
                <a:gd name="T6" fmla="*/ 172888936 w 52"/>
                <a:gd name="T7" fmla="*/ 72048570 h 86"/>
                <a:gd name="T8" fmla="*/ 150338298 w 52"/>
                <a:gd name="T9" fmla="*/ 52399118 h 86"/>
                <a:gd name="T10" fmla="*/ 127787659 w 52"/>
                <a:gd name="T11" fmla="*/ 39298890 h 86"/>
                <a:gd name="T12" fmla="*/ 105236990 w 52"/>
                <a:gd name="T13" fmla="*/ 19649445 h 86"/>
                <a:gd name="T14" fmla="*/ 82686351 w 52"/>
                <a:gd name="T15" fmla="*/ 0 h 86"/>
                <a:gd name="T16" fmla="*/ 82686351 w 52"/>
                <a:gd name="T17" fmla="*/ 0 h 86"/>
                <a:gd name="T18" fmla="*/ 75168179 w 52"/>
                <a:gd name="T19" fmla="*/ 6549211 h 86"/>
                <a:gd name="T20" fmla="*/ 60135698 w 52"/>
                <a:gd name="T21" fmla="*/ 13100232 h 86"/>
                <a:gd name="T22" fmla="*/ 52617526 w 52"/>
                <a:gd name="T23" fmla="*/ 13100232 h 86"/>
                <a:gd name="T24" fmla="*/ 37585059 w 52"/>
                <a:gd name="T25" fmla="*/ 19649445 h 86"/>
                <a:gd name="T26" fmla="*/ 37585059 w 52"/>
                <a:gd name="T27" fmla="*/ 19649445 h 86"/>
                <a:gd name="T28" fmla="*/ 45101292 w 52"/>
                <a:gd name="T29" fmla="*/ 58948328 h 86"/>
                <a:gd name="T30" fmla="*/ 7516235 w 52"/>
                <a:gd name="T31" fmla="*/ 65497551 h 86"/>
                <a:gd name="T32" fmla="*/ 0 w 52"/>
                <a:gd name="T33" fmla="*/ 85148799 h 86"/>
                <a:gd name="T34" fmla="*/ 0 w 52"/>
                <a:gd name="T35" fmla="*/ 104798237 h 86"/>
                <a:gd name="T36" fmla="*/ 0 w 52"/>
                <a:gd name="T37" fmla="*/ 124447703 h 86"/>
                <a:gd name="T38" fmla="*/ 7516235 w 52"/>
                <a:gd name="T39" fmla="*/ 130996912 h 86"/>
                <a:gd name="T40" fmla="*/ 7516235 w 52"/>
                <a:gd name="T41" fmla="*/ 137546122 h 86"/>
                <a:gd name="T42" fmla="*/ 37585059 w 52"/>
                <a:gd name="T43" fmla="*/ 189945226 h 86"/>
                <a:gd name="T44" fmla="*/ 52617526 w 52"/>
                <a:gd name="T45" fmla="*/ 189945226 h 86"/>
                <a:gd name="T46" fmla="*/ 60135698 w 52"/>
                <a:gd name="T47" fmla="*/ 196494435 h 86"/>
                <a:gd name="T48" fmla="*/ 60135698 w 52"/>
                <a:gd name="T49" fmla="*/ 203045454 h 86"/>
                <a:gd name="T50" fmla="*/ 67651946 w 52"/>
                <a:gd name="T51" fmla="*/ 216145683 h 86"/>
                <a:gd name="T52" fmla="*/ 67651946 w 52"/>
                <a:gd name="T53" fmla="*/ 229244102 h 86"/>
                <a:gd name="T54" fmla="*/ 67651946 w 52"/>
                <a:gd name="T55" fmla="*/ 235795121 h 86"/>
                <a:gd name="T56" fmla="*/ 60135698 w 52"/>
                <a:gd name="T57" fmla="*/ 242344387 h 86"/>
                <a:gd name="T58" fmla="*/ 60135698 w 52"/>
                <a:gd name="T59" fmla="*/ 255444615 h 86"/>
                <a:gd name="T60" fmla="*/ 60135698 w 52"/>
                <a:gd name="T61" fmla="*/ 261993824 h 86"/>
                <a:gd name="T62" fmla="*/ 60135698 w 52"/>
                <a:gd name="T63" fmla="*/ 275094053 h 86"/>
                <a:gd name="T64" fmla="*/ 67651946 w 52"/>
                <a:gd name="T65" fmla="*/ 281643262 h 86"/>
                <a:gd name="T66" fmla="*/ 90202585 w 52"/>
                <a:gd name="T67" fmla="*/ 275094053 h 86"/>
                <a:gd name="T68" fmla="*/ 97720757 w 52"/>
                <a:gd name="T69" fmla="*/ 275094053 h 86"/>
                <a:gd name="T70" fmla="*/ 135303892 w 52"/>
                <a:gd name="T71" fmla="*/ 268543034 h 86"/>
                <a:gd name="T72" fmla="*/ 150338298 w 52"/>
                <a:gd name="T73" fmla="*/ 268543034 h 86"/>
                <a:gd name="T74" fmla="*/ 172888936 w 52"/>
                <a:gd name="T75" fmla="*/ 268543034 h 86"/>
                <a:gd name="T76" fmla="*/ 172888936 w 52"/>
                <a:gd name="T77" fmla="*/ 268543034 h 86"/>
                <a:gd name="T78" fmla="*/ 165372703 w 52"/>
                <a:gd name="T79" fmla="*/ 261993824 h 86"/>
                <a:gd name="T80" fmla="*/ 157854531 w 52"/>
                <a:gd name="T81" fmla="*/ 255444615 h 86"/>
                <a:gd name="T82" fmla="*/ 157854531 w 52"/>
                <a:gd name="T83" fmla="*/ 242344387 h 86"/>
                <a:gd name="T84" fmla="*/ 150338298 w 52"/>
                <a:gd name="T85" fmla="*/ 209594664 h 86"/>
                <a:gd name="T86" fmla="*/ 135303892 w 52"/>
                <a:gd name="T87" fmla="*/ 203045454 h 86"/>
                <a:gd name="T88" fmla="*/ 135303892 w 52"/>
                <a:gd name="T89" fmla="*/ 203045454 h 86"/>
                <a:gd name="T90" fmla="*/ 127787659 w 52"/>
                <a:gd name="T91" fmla="*/ 189945226 h 86"/>
                <a:gd name="T92" fmla="*/ 120271395 w 52"/>
                <a:gd name="T93" fmla="*/ 176844997 h 86"/>
                <a:gd name="T94" fmla="*/ 120271395 w 52"/>
                <a:gd name="T95" fmla="*/ 163746579 h 86"/>
                <a:gd name="T96" fmla="*/ 120271395 w 52"/>
                <a:gd name="T97" fmla="*/ 144097141 h 86"/>
                <a:gd name="T98" fmla="*/ 127787659 w 52"/>
                <a:gd name="T99" fmla="*/ 130996912 h 86"/>
                <a:gd name="T100" fmla="*/ 142822064 w 52"/>
                <a:gd name="T101" fmla="*/ 130996912 h 86"/>
                <a:gd name="T102" fmla="*/ 150338298 w 52"/>
                <a:gd name="T103" fmla="*/ 130996912 h 86"/>
                <a:gd name="T104" fmla="*/ 157854531 w 52"/>
                <a:gd name="T105" fmla="*/ 137546122 h 86"/>
                <a:gd name="T106" fmla="*/ 165372703 w 52"/>
                <a:gd name="T107" fmla="*/ 137546122 h 86"/>
                <a:gd name="T108" fmla="*/ 165372703 w 52"/>
                <a:gd name="T109" fmla="*/ 130996912 h 86"/>
                <a:gd name="T110" fmla="*/ 172888936 w 52"/>
                <a:gd name="T111" fmla="*/ 124447703 h 86"/>
                <a:gd name="T112" fmla="*/ 172888936 w 52"/>
                <a:gd name="T113" fmla="*/ 124447703 h 86"/>
                <a:gd name="T114" fmla="*/ 172888936 w 52"/>
                <a:gd name="T115" fmla="*/ 117896655 h 86"/>
                <a:gd name="T116" fmla="*/ 180405169 w 52"/>
                <a:gd name="T117" fmla="*/ 111347446 h 86"/>
                <a:gd name="T118" fmla="*/ 180405169 w 52"/>
                <a:gd name="T119" fmla="*/ 104798237 h 86"/>
                <a:gd name="T120" fmla="*/ 195439575 w 52"/>
                <a:gd name="T121" fmla="*/ 91698008 h 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2"/>
                <a:gd name="T184" fmla="*/ 0 h 86"/>
                <a:gd name="T185" fmla="*/ 52 w 52"/>
                <a:gd name="T186" fmla="*/ 86 h 8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2" h="86">
                  <a:moveTo>
                    <a:pt x="52" y="28"/>
                  </a:moveTo>
                  <a:lnTo>
                    <a:pt x="52" y="28"/>
                  </a:lnTo>
                  <a:lnTo>
                    <a:pt x="48" y="26"/>
                  </a:lnTo>
                  <a:lnTo>
                    <a:pt x="46" y="22"/>
                  </a:lnTo>
                  <a:lnTo>
                    <a:pt x="40" y="16"/>
                  </a:lnTo>
                  <a:lnTo>
                    <a:pt x="34" y="12"/>
                  </a:lnTo>
                  <a:lnTo>
                    <a:pt x="28" y="6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12" y="18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10" y="58"/>
                  </a:lnTo>
                  <a:lnTo>
                    <a:pt x="14" y="58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8" y="66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6" y="74"/>
                  </a:lnTo>
                  <a:lnTo>
                    <a:pt x="16" y="78"/>
                  </a:lnTo>
                  <a:lnTo>
                    <a:pt x="16" y="80"/>
                  </a:lnTo>
                  <a:lnTo>
                    <a:pt x="16" y="84"/>
                  </a:lnTo>
                  <a:lnTo>
                    <a:pt x="18" y="86"/>
                  </a:lnTo>
                  <a:lnTo>
                    <a:pt x="24" y="84"/>
                  </a:lnTo>
                  <a:lnTo>
                    <a:pt x="26" y="84"/>
                  </a:lnTo>
                  <a:lnTo>
                    <a:pt x="36" y="82"/>
                  </a:lnTo>
                  <a:lnTo>
                    <a:pt x="40" y="82"/>
                  </a:lnTo>
                  <a:lnTo>
                    <a:pt x="46" y="82"/>
                  </a:lnTo>
                  <a:lnTo>
                    <a:pt x="44" y="80"/>
                  </a:lnTo>
                  <a:lnTo>
                    <a:pt x="42" y="78"/>
                  </a:lnTo>
                  <a:lnTo>
                    <a:pt x="42" y="74"/>
                  </a:lnTo>
                  <a:lnTo>
                    <a:pt x="40" y="64"/>
                  </a:lnTo>
                  <a:lnTo>
                    <a:pt x="36" y="62"/>
                  </a:lnTo>
                  <a:lnTo>
                    <a:pt x="34" y="58"/>
                  </a:lnTo>
                  <a:lnTo>
                    <a:pt x="32" y="54"/>
                  </a:lnTo>
                  <a:lnTo>
                    <a:pt x="32" y="50"/>
                  </a:lnTo>
                  <a:lnTo>
                    <a:pt x="32" y="44"/>
                  </a:lnTo>
                  <a:lnTo>
                    <a:pt x="34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2" y="42"/>
                  </a:lnTo>
                  <a:lnTo>
                    <a:pt x="44" y="42"/>
                  </a:lnTo>
                  <a:lnTo>
                    <a:pt x="44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48" y="32"/>
                  </a:lnTo>
                  <a:lnTo>
                    <a:pt x="52" y="2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69" name="Freeform 327"/>
            <p:cNvSpPr>
              <a:spLocks/>
            </p:cNvSpPr>
            <p:nvPr/>
          </p:nvSpPr>
          <p:spPr bwMode="gray">
            <a:xfrm>
              <a:off x="7718128" y="4673408"/>
              <a:ext cx="85890" cy="92628"/>
            </a:xfrm>
            <a:custGeom>
              <a:avLst/>
              <a:gdLst>
                <a:gd name="T0" fmla="*/ 75168209 w 46"/>
                <a:gd name="T1" fmla="*/ 0 h 56"/>
                <a:gd name="T2" fmla="*/ 105237031 w 46"/>
                <a:gd name="T3" fmla="*/ 13100263 h 56"/>
                <a:gd name="T4" fmla="*/ 135303945 w 46"/>
                <a:gd name="T5" fmla="*/ 26198717 h 56"/>
                <a:gd name="T6" fmla="*/ 172889004 w 46"/>
                <a:gd name="T7" fmla="*/ 32749758 h 56"/>
                <a:gd name="T8" fmla="*/ 165372768 w 46"/>
                <a:gd name="T9" fmla="*/ 52399243 h 56"/>
                <a:gd name="T10" fmla="*/ 165372768 w 46"/>
                <a:gd name="T11" fmla="*/ 52399243 h 56"/>
                <a:gd name="T12" fmla="*/ 157854593 w 46"/>
                <a:gd name="T13" fmla="*/ 58948468 h 56"/>
                <a:gd name="T14" fmla="*/ 150338357 w 46"/>
                <a:gd name="T15" fmla="*/ 65499517 h 56"/>
                <a:gd name="T16" fmla="*/ 142822120 w 46"/>
                <a:gd name="T17" fmla="*/ 72048742 h 56"/>
                <a:gd name="T18" fmla="*/ 142822120 w 46"/>
                <a:gd name="T19" fmla="*/ 78597967 h 56"/>
                <a:gd name="T20" fmla="*/ 135303945 w 46"/>
                <a:gd name="T21" fmla="*/ 85149001 h 56"/>
                <a:gd name="T22" fmla="*/ 135303945 w 46"/>
                <a:gd name="T23" fmla="*/ 91698226 h 56"/>
                <a:gd name="T24" fmla="*/ 142822120 w 46"/>
                <a:gd name="T25" fmla="*/ 98247451 h 56"/>
                <a:gd name="T26" fmla="*/ 142822120 w 46"/>
                <a:gd name="T27" fmla="*/ 98247451 h 56"/>
                <a:gd name="T28" fmla="*/ 150338357 w 46"/>
                <a:gd name="T29" fmla="*/ 104798486 h 56"/>
                <a:gd name="T30" fmla="*/ 157854593 w 46"/>
                <a:gd name="T31" fmla="*/ 117896936 h 56"/>
                <a:gd name="T32" fmla="*/ 157854593 w 46"/>
                <a:gd name="T33" fmla="*/ 124447999 h 56"/>
                <a:gd name="T34" fmla="*/ 157854593 w 46"/>
                <a:gd name="T35" fmla="*/ 124447999 h 56"/>
                <a:gd name="T36" fmla="*/ 150338357 w 46"/>
                <a:gd name="T37" fmla="*/ 137548258 h 56"/>
                <a:gd name="T38" fmla="*/ 150338357 w 46"/>
                <a:gd name="T39" fmla="*/ 144097483 h 56"/>
                <a:gd name="T40" fmla="*/ 150338357 w 46"/>
                <a:gd name="T41" fmla="*/ 150646708 h 56"/>
                <a:gd name="T42" fmla="*/ 150338357 w 46"/>
                <a:gd name="T43" fmla="*/ 157197743 h 56"/>
                <a:gd name="T44" fmla="*/ 150338357 w 46"/>
                <a:gd name="T45" fmla="*/ 163746968 h 56"/>
                <a:gd name="T46" fmla="*/ 142822120 w 46"/>
                <a:gd name="T47" fmla="*/ 170296193 h 56"/>
                <a:gd name="T48" fmla="*/ 135303945 w 46"/>
                <a:gd name="T49" fmla="*/ 170296193 h 56"/>
                <a:gd name="T50" fmla="*/ 127787709 w 46"/>
                <a:gd name="T51" fmla="*/ 170296193 h 56"/>
                <a:gd name="T52" fmla="*/ 127787709 w 46"/>
                <a:gd name="T53" fmla="*/ 170296193 h 56"/>
                <a:gd name="T54" fmla="*/ 120271443 w 46"/>
                <a:gd name="T55" fmla="*/ 163746968 h 56"/>
                <a:gd name="T56" fmla="*/ 105237031 w 46"/>
                <a:gd name="T57" fmla="*/ 163746968 h 56"/>
                <a:gd name="T58" fmla="*/ 97720795 w 46"/>
                <a:gd name="T59" fmla="*/ 170296193 h 56"/>
                <a:gd name="T60" fmla="*/ 90202620 w 46"/>
                <a:gd name="T61" fmla="*/ 170296193 h 56"/>
                <a:gd name="T62" fmla="*/ 75168209 w 46"/>
                <a:gd name="T63" fmla="*/ 163746968 h 56"/>
                <a:gd name="T64" fmla="*/ 75168209 w 46"/>
                <a:gd name="T65" fmla="*/ 163746968 h 56"/>
                <a:gd name="T66" fmla="*/ 67651973 w 46"/>
                <a:gd name="T67" fmla="*/ 176847227 h 56"/>
                <a:gd name="T68" fmla="*/ 75168209 w 46"/>
                <a:gd name="T69" fmla="*/ 183396452 h 56"/>
                <a:gd name="T70" fmla="*/ 52617546 w 46"/>
                <a:gd name="T71" fmla="*/ 176847227 h 56"/>
                <a:gd name="T72" fmla="*/ 52617546 w 46"/>
                <a:gd name="T73" fmla="*/ 176847227 h 56"/>
                <a:gd name="T74" fmla="*/ 45101310 w 46"/>
                <a:gd name="T75" fmla="*/ 170296193 h 56"/>
                <a:gd name="T76" fmla="*/ 37585074 w 46"/>
                <a:gd name="T77" fmla="*/ 163746968 h 56"/>
                <a:gd name="T78" fmla="*/ 37585074 w 46"/>
                <a:gd name="T79" fmla="*/ 150646708 h 56"/>
                <a:gd name="T80" fmla="*/ 30066891 w 46"/>
                <a:gd name="T81" fmla="*/ 117896936 h 56"/>
                <a:gd name="T82" fmla="*/ 15034415 w 46"/>
                <a:gd name="T83" fmla="*/ 111347711 h 56"/>
                <a:gd name="T84" fmla="*/ 15034415 w 46"/>
                <a:gd name="T85" fmla="*/ 111347711 h 56"/>
                <a:gd name="T86" fmla="*/ 7516238 w 46"/>
                <a:gd name="T87" fmla="*/ 98247451 h 56"/>
                <a:gd name="T88" fmla="*/ 0 w 46"/>
                <a:gd name="T89" fmla="*/ 85149001 h 56"/>
                <a:gd name="T90" fmla="*/ 0 w 46"/>
                <a:gd name="T91" fmla="*/ 72048742 h 56"/>
                <a:gd name="T92" fmla="*/ 0 w 46"/>
                <a:gd name="T93" fmla="*/ 52399243 h 56"/>
                <a:gd name="T94" fmla="*/ 7516238 w 46"/>
                <a:gd name="T95" fmla="*/ 39298983 h 56"/>
                <a:gd name="T96" fmla="*/ 22550655 w 46"/>
                <a:gd name="T97" fmla="*/ 39298983 h 56"/>
                <a:gd name="T98" fmla="*/ 30066891 w 46"/>
                <a:gd name="T99" fmla="*/ 39298983 h 56"/>
                <a:gd name="T100" fmla="*/ 37585074 w 46"/>
                <a:gd name="T101" fmla="*/ 45850018 h 56"/>
                <a:gd name="T102" fmla="*/ 45101310 w 46"/>
                <a:gd name="T103" fmla="*/ 45850018 h 56"/>
                <a:gd name="T104" fmla="*/ 45101310 w 46"/>
                <a:gd name="T105" fmla="*/ 39298983 h 56"/>
                <a:gd name="T106" fmla="*/ 52617546 w 46"/>
                <a:gd name="T107" fmla="*/ 32749758 h 56"/>
                <a:gd name="T108" fmla="*/ 52617546 w 46"/>
                <a:gd name="T109" fmla="*/ 32749758 h 56"/>
                <a:gd name="T110" fmla="*/ 52617546 w 46"/>
                <a:gd name="T111" fmla="*/ 26198717 h 56"/>
                <a:gd name="T112" fmla="*/ 60135721 w 46"/>
                <a:gd name="T113" fmla="*/ 19649492 h 56"/>
                <a:gd name="T114" fmla="*/ 60135721 w 46"/>
                <a:gd name="T115" fmla="*/ 13100263 h 56"/>
                <a:gd name="T116" fmla="*/ 75168209 w 46"/>
                <a:gd name="T117" fmla="*/ 0 h 5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6"/>
                <a:gd name="T178" fmla="*/ 0 h 56"/>
                <a:gd name="T179" fmla="*/ 46 w 46"/>
                <a:gd name="T180" fmla="*/ 56 h 5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6" h="56">
                  <a:moveTo>
                    <a:pt x="20" y="0"/>
                  </a:moveTo>
                  <a:lnTo>
                    <a:pt x="28" y="4"/>
                  </a:lnTo>
                  <a:lnTo>
                    <a:pt x="36" y="8"/>
                  </a:lnTo>
                  <a:lnTo>
                    <a:pt x="46" y="10"/>
                  </a:lnTo>
                  <a:lnTo>
                    <a:pt x="44" y="16"/>
                  </a:lnTo>
                  <a:lnTo>
                    <a:pt x="42" y="18"/>
                  </a:lnTo>
                  <a:lnTo>
                    <a:pt x="40" y="20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36" y="26"/>
                  </a:lnTo>
                  <a:lnTo>
                    <a:pt x="36" y="28"/>
                  </a:lnTo>
                  <a:lnTo>
                    <a:pt x="38" y="30"/>
                  </a:lnTo>
                  <a:lnTo>
                    <a:pt x="40" y="32"/>
                  </a:lnTo>
                  <a:lnTo>
                    <a:pt x="42" y="36"/>
                  </a:lnTo>
                  <a:lnTo>
                    <a:pt x="42" y="38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38" y="52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2" y="50"/>
                  </a:lnTo>
                  <a:lnTo>
                    <a:pt x="28" y="50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0" y="50"/>
                  </a:lnTo>
                  <a:lnTo>
                    <a:pt x="18" y="54"/>
                  </a:lnTo>
                  <a:lnTo>
                    <a:pt x="20" y="56"/>
                  </a:lnTo>
                  <a:lnTo>
                    <a:pt x="14" y="54"/>
                  </a:lnTo>
                  <a:lnTo>
                    <a:pt x="12" y="52"/>
                  </a:lnTo>
                  <a:lnTo>
                    <a:pt x="10" y="50"/>
                  </a:lnTo>
                  <a:lnTo>
                    <a:pt x="10" y="46"/>
                  </a:lnTo>
                  <a:lnTo>
                    <a:pt x="8" y="36"/>
                  </a:lnTo>
                  <a:lnTo>
                    <a:pt x="4" y="34"/>
                  </a:lnTo>
                  <a:lnTo>
                    <a:pt x="2" y="30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2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0" name="Freeform 328"/>
            <p:cNvSpPr>
              <a:spLocks/>
            </p:cNvSpPr>
            <p:nvPr/>
          </p:nvSpPr>
          <p:spPr bwMode="gray">
            <a:xfrm>
              <a:off x="7785612" y="4689581"/>
              <a:ext cx="85890" cy="70574"/>
            </a:xfrm>
            <a:custGeom>
              <a:avLst/>
              <a:gdLst>
                <a:gd name="T0" fmla="*/ 172889004 w 46"/>
                <a:gd name="T1" fmla="*/ 58948075 h 42"/>
                <a:gd name="T2" fmla="*/ 142822120 w 46"/>
                <a:gd name="T3" fmla="*/ 39298721 h 42"/>
                <a:gd name="T4" fmla="*/ 120271443 w 46"/>
                <a:gd name="T5" fmla="*/ 26198542 h 42"/>
                <a:gd name="T6" fmla="*/ 75168209 w 46"/>
                <a:gd name="T7" fmla="*/ 13100176 h 42"/>
                <a:gd name="T8" fmla="*/ 37585074 w 46"/>
                <a:gd name="T9" fmla="*/ 0 h 42"/>
                <a:gd name="T10" fmla="*/ 30066891 w 46"/>
                <a:gd name="T11" fmla="*/ 6549183 h 42"/>
                <a:gd name="T12" fmla="*/ 30066891 w 46"/>
                <a:gd name="T13" fmla="*/ 19649361 h 42"/>
                <a:gd name="T14" fmla="*/ 30066891 w 46"/>
                <a:gd name="T15" fmla="*/ 19649361 h 42"/>
                <a:gd name="T16" fmla="*/ 22550655 w 46"/>
                <a:gd name="T17" fmla="*/ 26198542 h 42"/>
                <a:gd name="T18" fmla="*/ 15034415 w 46"/>
                <a:gd name="T19" fmla="*/ 32749540 h 42"/>
                <a:gd name="T20" fmla="*/ 7516238 w 46"/>
                <a:gd name="T21" fmla="*/ 39298721 h 42"/>
                <a:gd name="T22" fmla="*/ 7516238 w 46"/>
                <a:gd name="T23" fmla="*/ 45847902 h 42"/>
                <a:gd name="T24" fmla="*/ 0 w 46"/>
                <a:gd name="T25" fmla="*/ 52398893 h 42"/>
                <a:gd name="T26" fmla="*/ 0 w 46"/>
                <a:gd name="T27" fmla="*/ 58948075 h 42"/>
                <a:gd name="T28" fmla="*/ 7516238 w 46"/>
                <a:gd name="T29" fmla="*/ 65497270 h 42"/>
                <a:gd name="T30" fmla="*/ 7516238 w 46"/>
                <a:gd name="T31" fmla="*/ 65497270 h 42"/>
                <a:gd name="T32" fmla="*/ 15034415 w 46"/>
                <a:gd name="T33" fmla="*/ 72048261 h 42"/>
                <a:gd name="T34" fmla="*/ 22550655 w 46"/>
                <a:gd name="T35" fmla="*/ 85146624 h 42"/>
                <a:gd name="T36" fmla="*/ 22550655 w 46"/>
                <a:gd name="T37" fmla="*/ 91697615 h 42"/>
                <a:gd name="T38" fmla="*/ 22550655 w 46"/>
                <a:gd name="T39" fmla="*/ 91697615 h 42"/>
                <a:gd name="T40" fmla="*/ 15034415 w 46"/>
                <a:gd name="T41" fmla="*/ 104795977 h 42"/>
                <a:gd name="T42" fmla="*/ 15034415 w 46"/>
                <a:gd name="T43" fmla="*/ 111346968 h 42"/>
                <a:gd name="T44" fmla="*/ 15034415 w 46"/>
                <a:gd name="T45" fmla="*/ 117896149 h 42"/>
                <a:gd name="T46" fmla="*/ 15034415 w 46"/>
                <a:gd name="T47" fmla="*/ 124445359 h 42"/>
                <a:gd name="T48" fmla="*/ 15034415 w 46"/>
                <a:gd name="T49" fmla="*/ 130996350 h 42"/>
                <a:gd name="T50" fmla="*/ 7516238 w 46"/>
                <a:gd name="T51" fmla="*/ 130996350 h 42"/>
                <a:gd name="T52" fmla="*/ 7516238 w 46"/>
                <a:gd name="T53" fmla="*/ 137545531 h 42"/>
                <a:gd name="T54" fmla="*/ 15034415 w 46"/>
                <a:gd name="T55" fmla="*/ 137545531 h 42"/>
                <a:gd name="T56" fmla="*/ 30066891 w 46"/>
                <a:gd name="T57" fmla="*/ 137545531 h 42"/>
                <a:gd name="T58" fmla="*/ 30066891 w 46"/>
                <a:gd name="T59" fmla="*/ 137545531 h 42"/>
                <a:gd name="T60" fmla="*/ 37585074 w 46"/>
                <a:gd name="T61" fmla="*/ 130996350 h 42"/>
                <a:gd name="T62" fmla="*/ 37585074 w 46"/>
                <a:gd name="T63" fmla="*/ 130996350 h 42"/>
                <a:gd name="T64" fmla="*/ 45101310 w 46"/>
                <a:gd name="T65" fmla="*/ 130996350 h 42"/>
                <a:gd name="T66" fmla="*/ 52617546 w 46"/>
                <a:gd name="T67" fmla="*/ 130996350 h 42"/>
                <a:gd name="T68" fmla="*/ 60135721 w 46"/>
                <a:gd name="T69" fmla="*/ 130996350 h 42"/>
                <a:gd name="T70" fmla="*/ 60135721 w 46"/>
                <a:gd name="T71" fmla="*/ 130996350 h 42"/>
                <a:gd name="T72" fmla="*/ 67651973 w 46"/>
                <a:gd name="T73" fmla="*/ 130996350 h 42"/>
                <a:gd name="T74" fmla="*/ 75168209 w 46"/>
                <a:gd name="T75" fmla="*/ 130996350 h 42"/>
                <a:gd name="T76" fmla="*/ 82686384 w 46"/>
                <a:gd name="T77" fmla="*/ 137545531 h 42"/>
                <a:gd name="T78" fmla="*/ 90202620 w 46"/>
                <a:gd name="T79" fmla="*/ 137545531 h 42"/>
                <a:gd name="T80" fmla="*/ 97720795 w 46"/>
                <a:gd name="T81" fmla="*/ 137545531 h 42"/>
                <a:gd name="T82" fmla="*/ 97720795 w 46"/>
                <a:gd name="T83" fmla="*/ 137545531 h 42"/>
                <a:gd name="T84" fmla="*/ 105237031 w 46"/>
                <a:gd name="T85" fmla="*/ 137545531 h 42"/>
                <a:gd name="T86" fmla="*/ 105237031 w 46"/>
                <a:gd name="T87" fmla="*/ 130996350 h 42"/>
                <a:gd name="T88" fmla="*/ 112753268 w 46"/>
                <a:gd name="T89" fmla="*/ 124445359 h 42"/>
                <a:gd name="T90" fmla="*/ 112753268 w 46"/>
                <a:gd name="T91" fmla="*/ 117896149 h 42"/>
                <a:gd name="T92" fmla="*/ 120271443 w 46"/>
                <a:gd name="T93" fmla="*/ 104795977 h 42"/>
                <a:gd name="T94" fmla="*/ 127787709 w 46"/>
                <a:gd name="T95" fmla="*/ 91697615 h 42"/>
                <a:gd name="T96" fmla="*/ 135303945 w 46"/>
                <a:gd name="T97" fmla="*/ 85146624 h 42"/>
                <a:gd name="T98" fmla="*/ 150338357 w 46"/>
                <a:gd name="T99" fmla="*/ 85146624 h 42"/>
                <a:gd name="T100" fmla="*/ 157854593 w 46"/>
                <a:gd name="T101" fmla="*/ 72048261 h 42"/>
                <a:gd name="T102" fmla="*/ 172889004 w 46"/>
                <a:gd name="T103" fmla="*/ 58948075 h 4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6"/>
                <a:gd name="T157" fmla="*/ 0 h 42"/>
                <a:gd name="T158" fmla="*/ 46 w 46"/>
                <a:gd name="T159" fmla="*/ 42 h 4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6" h="42">
                  <a:moveTo>
                    <a:pt x="46" y="18"/>
                  </a:moveTo>
                  <a:lnTo>
                    <a:pt x="38" y="12"/>
                  </a:lnTo>
                  <a:lnTo>
                    <a:pt x="32" y="8"/>
                  </a:lnTo>
                  <a:lnTo>
                    <a:pt x="20" y="4"/>
                  </a:lnTo>
                  <a:lnTo>
                    <a:pt x="10" y="0"/>
                  </a:lnTo>
                  <a:lnTo>
                    <a:pt x="8" y="2"/>
                  </a:lnTo>
                  <a:lnTo>
                    <a:pt x="8" y="6"/>
                  </a:lnTo>
                  <a:lnTo>
                    <a:pt x="6" y="8"/>
                  </a:lnTo>
                  <a:lnTo>
                    <a:pt x="4" y="10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2" y="20"/>
                  </a:lnTo>
                  <a:lnTo>
                    <a:pt x="4" y="22"/>
                  </a:lnTo>
                  <a:lnTo>
                    <a:pt x="6" y="26"/>
                  </a:lnTo>
                  <a:lnTo>
                    <a:pt x="6" y="28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6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2" y="42"/>
                  </a:lnTo>
                  <a:lnTo>
                    <a:pt x="24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0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2" y="32"/>
                  </a:lnTo>
                  <a:lnTo>
                    <a:pt x="34" y="28"/>
                  </a:lnTo>
                  <a:lnTo>
                    <a:pt x="36" y="26"/>
                  </a:lnTo>
                  <a:lnTo>
                    <a:pt x="40" y="26"/>
                  </a:lnTo>
                  <a:lnTo>
                    <a:pt x="42" y="22"/>
                  </a:lnTo>
                  <a:lnTo>
                    <a:pt x="46" y="1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1" name="Freeform 329"/>
            <p:cNvSpPr>
              <a:spLocks/>
            </p:cNvSpPr>
            <p:nvPr/>
          </p:nvSpPr>
          <p:spPr bwMode="gray">
            <a:xfrm>
              <a:off x="7224261" y="4526379"/>
              <a:ext cx="276075" cy="404331"/>
            </a:xfrm>
            <a:custGeom>
              <a:avLst/>
              <a:gdLst>
                <a:gd name="T0" fmla="*/ 481080615 w 148"/>
                <a:gd name="T1" fmla="*/ 668082673 h 242"/>
                <a:gd name="T2" fmla="*/ 473562460 w 148"/>
                <a:gd name="T3" fmla="*/ 694283120 h 242"/>
                <a:gd name="T4" fmla="*/ 428461285 w 148"/>
                <a:gd name="T5" fmla="*/ 785981065 h 242"/>
                <a:gd name="T6" fmla="*/ 443495656 w 148"/>
                <a:gd name="T7" fmla="*/ 740131188 h 242"/>
                <a:gd name="T8" fmla="*/ 428461285 w 148"/>
                <a:gd name="T9" fmla="*/ 720481757 h 242"/>
                <a:gd name="T10" fmla="*/ 398394481 w 148"/>
                <a:gd name="T11" fmla="*/ 713932550 h 242"/>
                <a:gd name="T12" fmla="*/ 360809522 w 148"/>
                <a:gd name="T13" fmla="*/ 713932550 h 242"/>
                <a:gd name="T14" fmla="*/ 308192131 w 148"/>
                <a:gd name="T15" fmla="*/ 700832327 h 242"/>
                <a:gd name="T16" fmla="*/ 300675914 w 148"/>
                <a:gd name="T17" fmla="*/ 674633689 h 242"/>
                <a:gd name="T18" fmla="*/ 293157760 w 148"/>
                <a:gd name="T19" fmla="*/ 654984259 h 242"/>
                <a:gd name="T20" fmla="*/ 225505936 w 148"/>
                <a:gd name="T21" fmla="*/ 628783812 h 242"/>
                <a:gd name="T22" fmla="*/ 187920977 w 148"/>
                <a:gd name="T23" fmla="*/ 615685398 h 242"/>
                <a:gd name="T24" fmla="*/ 135303586 w 148"/>
                <a:gd name="T25" fmla="*/ 589484951 h 242"/>
                <a:gd name="T26" fmla="*/ 97718597 w 148"/>
                <a:gd name="T27" fmla="*/ 563286313 h 242"/>
                <a:gd name="T28" fmla="*/ 97718597 w 148"/>
                <a:gd name="T29" fmla="*/ 563286313 h 242"/>
                <a:gd name="T30" fmla="*/ 52617407 w 148"/>
                <a:gd name="T31" fmla="*/ 550186090 h 242"/>
                <a:gd name="T32" fmla="*/ 7516218 w 148"/>
                <a:gd name="T33" fmla="*/ 543636883 h 242"/>
                <a:gd name="T34" fmla="*/ 15034375 w 148"/>
                <a:gd name="T35" fmla="*/ 523987452 h 242"/>
                <a:gd name="T36" fmla="*/ 52617407 w 148"/>
                <a:gd name="T37" fmla="*/ 465039048 h 242"/>
                <a:gd name="T38" fmla="*/ 67651793 w 148"/>
                <a:gd name="T39" fmla="*/ 399539740 h 242"/>
                <a:gd name="T40" fmla="*/ 67651793 w 148"/>
                <a:gd name="T41" fmla="*/ 301292587 h 242"/>
                <a:gd name="T42" fmla="*/ 75168009 w 148"/>
                <a:gd name="T43" fmla="*/ 235795032 h 242"/>
                <a:gd name="T44" fmla="*/ 67651793 w 148"/>
                <a:gd name="T45" fmla="*/ 216143792 h 242"/>
                <a:gd name="T46" fmla="*/ 67651793 w 148"/>
                <a:gd name="T47" fmla="*/ 183395948 h 242"/>
                <a:gd name="T48" fmla="*/ 127787370 w 148"/>
                <a:gd name="T49" fmla="*/ 163746517 h 242"/>
                <a:gd name="T50" fmla="*/ 255572801 w 148"/>
                <a:gd name="T51" fmla="*/ 72048543 h 242"/>
                <a:gd name="T52" fmla="*/ 293157760 w 148"/>
                <a:gd name="T53" fmla="*/ 39298875 h 242"/>
                <a:gd name="T54" fmla="*/ 323226502 w 148"/>
                <a:gd name="T55" fmla="*/ 26198644 h 242"/>
                <a:gd name="T56" fmla="*/ 353293306 w 148"/>
                <a:gd name="T57" fmla="*/ 19649438 h 242"/>
                <a:gd name="T58" fmla="*/ 383360110 w 148"/>
                <a:gd name="T59" fmla="*/ 6549209 h 242"/>
                <a:gd name="T60" fmla="*/ 420945069 w 148"/>
                <a:gd name="T61" fmla="*/ 0 h 242"/>
                <a:gd name="T62" fmla="*/ 435979440 w 148"/>
                <a:gd name="T63" fmla="*/ 6549209 h 242"/>
                <a:gd name="T64" fmla="*/ 428461285 w 148"/>
                <a:gd name="T65" fmla="*/ 19649438 h 242"/>
                <a:gd name="T66" fmla="*/ 398394481 w 148"/>
                <a:gd name="T67" fmla="*/ 32749668 h 242"/>
                <a:gd name="T68" fmla="*/ 368327677 w 148"/>
                <a:gd name="T69" fmla="*/ 65497527 h 242"/>
                <a:gd name="T70" fmla="*/ 323226502 w 148"/>
                <a:gd name="T71" fmla="*/ 85148767 h 242"/>
                <a:gd name="T72" fmla="*/ 300675914 w 148"/>
                <a:gd name="T73" fmla="*/ 104798197 h 242"/>
                <a:gd name="T74" fmla="*/ 300675914 w 148"/>
                <a:gd name="T75" fmla="*/ 144097087 h 242"/>
                <a:gd name="T76" fmla="*/ 308192131 w 148"/>
                <a:gd name="T77" fmla="*/ 163746517 h 242"/>
                <a:gd name="T78" fmla="*/ 315708347 w 148"/>
                <a:gd name="T79" fmla="*/ 196494361 h 242"/>
                <a:gd name="T80" fmla="*/ 308192131 w 148"/>
                <a:gd name="T81" fmla="*/ 216143792 h 242"/>
                <a:gd name="T82" fmla="*/ 308192131 w 148"/>
                <a:gd name="T83" fmla="*/ 255444519 h 242"/>
                <a:gd name="T84" fmla="*/ 345777090 w 148"/>
                <a:gd name="T85" fmla="*/ 288192364 h 242"/>
                <a:gd name="T86" fmla="*/ 481080615 w 148"/>
                <a:gd name="T87" fmla="*/ 327491225 h 242"/>
                <a:gd name="T88" fmla="*/ 526181911 w 148"/>
                <a:gd name="T89" fmla="*/ 327491225 h 242"/>
                <a:gd name="T90" fmla="*/ 533698128 w 148"/>
                <a:gd name="T91" fmla="*/ 320942018 h 242"/>
                <a:gd name="T92" fmla="*/ 548732499 w 148"/>
                <a:gd name="T93" fmla="*/ 327491225 h 242"/>
                <a:gd name="T94" fmla="*/ 541214344 w 148"/>
                <a:gd name="T95" fmla="*/ 347140655 h 242"/>
                <a:gd name="T96" fmla="*/ 526181911 w 148"/>
                <a:gd name="T97" fmla="*/ 373341102 h 242"/>
                <a:gd name="T98" fmla="*/ 533698128 w 148"/>
                <a:gd name="T99" fmla="*/ 425740187 h 242"/>
                <a:gd name="T100" fmla="*/ 533698128 w 148"/>
                <a:gd name="T101" fmla="*/ 465039048 h 242"/>
                <a:gd name="T102" fmla="*/ 548732499 w 148"/>
                <a:gd name="T103" fmla="*/ 510887229 h 242"/>
                <a:gd name="T104" fmla="*/ 548732499 w 148"/>
                <a:gd name="T105" fmla="*/ 543636883 h 242"/>
                <a:gd name="T106" fmla="*/ 541214344 w 148"/>
                <a:gd name="T107" fmla="*/ 523987452 h 242"/>
                <a:gd name="T108" fmla="*/ 451011872 w 148"/>
                <a:gd name="T109" fmla="*/ 550186090 h 242"/>
                <a:gd name="T110" fmla="*/ 481080615 w 148"/>
                <a:gd name="T111" fmla="*/ 582935744 h 242"/>
                <a:gd name="T112" fmla="*/ 458530027 w 148"/>
                <a:gd name="T113" fmla="*/ 569835520 h 242"/>
                <a:gd name="T114" fmla="*/ 451011872 w 148"/>
                <a:gd name="T115" fmla="*/ 609134381 h 242"/>
                <a:gd name="T116" fmla="*/ 466046244 w 148"/>
                <a:gd name="T117" fmla="*/ 635334828 h 24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"/>
                <a:gd name="T178" fmla="*/ 0 h 242"/>
                <a:gd name="T179" fmla="*/ 148 w 148"/>
                <a:gd name="T180" fmla="*/ 242 h 24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" h="242">
                  <a:moveTo>
                    <a:pt x="124" y="194"/>
                  </a:moveTo>
                  <a:lnTo>
                    <a:pt x="126" y="200"/>
                  </a:lnTo>
                  <a:lnTo>
                    <a:pt x="128" y="204"/>
                  </a:lnTo>
                  <a:lnTo>
                    <a:pt x="128" y="208"/>
                  </a:lnTo>
                  <a:lnTo>
                    <a:pt x="126" y="212"/>
                  </a:lnTo>
                  <a:lnTo>
                    <a:pt x="118" y="242"/>
                  </a:lnTo>
                  <a:lnTo>
                    <a:pt x="116" y="240"/>
                  </a:lnTo>
                  <a:lnTo>
                    <a:pt x="114" y="240"/>
                  </a:lnTo>
                  <a:lnTo>
                    <a:pt x="112" y="242"/>
                  </a:lnTo>
                  <a:lnTo>
                    <a:pt x="118" y="226"/>
                  </a:lnTo>
                  <a:lnTo>
                    <a:pt x="118" y="224"/>
                  </a:lnTo>
                  <a:lnTo>
                    <a:pt x="116" y="222"/>
                  </a:lnTo>
                  <a:lnTo>
                    <a:pt x="114" y="220"/>
                  </a:lnTo>
                  <a:lnTo>
                    <a:pt x="110" y="220"/>
                  </a:lnTo>
                  <a:lnTo>
                    <a:pt x="106" y="218"/>
                  </a:lnTo>
                  <a:lnTo>
                    <a:pt x="102" y="218"/>
                  </a:lnTo>
                  <a:lnTo>
                    <a:pt x="98" y="218"/>
                  </a:lnTo>
                  <a:lnTo>
                    <a:pt x="96" y="218"/>
                  </a:lnTo>
                  <a:lnTo>
                    <a:pt x="90" y="218"/>
                  </a:lnTo>
                  <a:lnTo>
                    <a:pt x="86" y="216"/>
                  </a:lnTo>
                  <a:lnTo>
                    <a:pt x="82" y="214"/>
                  </a:lnTo>
                  <a:lnTo>
                    <a:pt x="82" y="210"/>
                  </a:lnTo>
                  <a:lnTo>
                    <a:pt x="80" y="208"/>
                  </a:lnTo>
                  <a:lnTo>
                    <a:pt x="80" y="206"/>
                  </a:lnTo>
                  <a:lnTo>
                    <a:pt x="80" y="204"/>
                  </a:lnTo>
                  <a:lnTo>
                    <a:pt x="78" y="200"/>
                  </a:lnTo>
                  <a:lnTo>
                    <a:pt x="72" y="196"/>
                  </a:lnTo>
                  <a:lnTo>
                    <a:pt x="66" y="194"/>
                  </a:lnTo>
                  <a:lnTo>
                    <a:pt x="60" y="192"/>
                  </a:lnTo>
                  <a:lnTo>
                    <a:pt x="56" y="190"/>
                  </a:lnTo>
                  <a:lnTo>
                    <a:pt x="52" y="188"/>
                  </a:lnTo>
                  <a:lnTo>
                    <a:pt x="50" y="188"/>
                  </a:lnTo>
                  <a:lnTo>
                    <a:pt x="46" y="186"/>
                  </a:lnTo>
                  <a:lnTo>
                    <a:pt x="40" y="184"/>
                  </a:lnTo>
                  <a:lnTo>
                    <a:pt x="36" y="180"/>
                  </a:lnTo>
                  <a:lnTo>
                    <a:pt x="32" y="178"/>
                  </a:lnTo>
                  <a:lnTo>
                    <a:pt x="28" y="174"/>
                  </a:lnTo>
                  <a:lnTo>
                    <a:pt x="26" y="172"/>
                  </a:lnTo>
                  <a:lnTo>
                    <a:pt x="20" y="170"/>
                  </a:lnTo>
                  <a:lnTo>
                    <a:pt x="14" y="168"/>
                  </a:lnTo>
                  <a:lnTo>
                    <a:pt x="10" y="168"/>
                  </a:lnTo>
                  <a:lnTo>
                    <a:pt x="4" y="166"/>
                  </a:lnTo>
                  <a:lnTo>
                    <a:pt x="2" y="166"/>
                  </a:lnTo>
                  <a:lnTo>
                    <a:pt x="0" y="166"/>
                  </a:lnTo>
                  <a:lnTo>
                    <a:pt x="2" y="162"/>
                  </a:lnTo>
                  <a:lnTo>
                    <a:pt x="4" y="160"/>
                  </a:lnTo>
                  <a:lnTo>
                    <a:pt x="10" y="154"/>
                  </a:lnTo>
                  <a:lnTo>
                    <a:pt x="14" y="142"/>
                  </a:lnTo>
                  <a:lnTo>
                    <a:pt x="16" y="136"/>
                  </a:lnTo>
                  <a:lnTo>
                    <a:pt x="18" y="130"/>
                  </a:lnTo>
                  <a:lnTo>
                    <a:pt x="18" y="122"/>
                  </a:lnTo>
                  <a:lnTo>
                    <a:pt x="18" y="114"/>
                  </a:lnTo>
                  <a:lnTo>
                    <a:pt x="18" y="104"/>
                  </a:lnTo>
                  <a:lnTo>
                    <a:pt x="18" y="92"/>
                  </a:lnTo>
                  <a:lnTo>
                    <a:pt x="18" y="80"/>
                  </a:lnTo>
                  <a:lnTo>
                    <a:pt x="20" y="74"/>
                  </a:lnTo>
                  <a:lnTo>
                    <a:pt x="20" y="72"/>
                  </a:lnTo>
                  <a:lnTo>
                    <a:pt x="20" y="70"/>
                  </a:lnTo>
                  <a:lnTo>
                    <a:pt x="18" y="68"/>
                  </a:lnTo>
                  <a:lnTo>
                    <a:pt x="18" y="66"/>
                  </a:lnTo>
                  <a:lnTo>
                    <a:pt x="20" y="62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20" y="56"/>
                  </a:lnTo>
                  <a:lnTo>
                    <a:pt x="20" y="54"/>
                  </a:lnTo>
                  <a:lnTo>
                    <a:pt x="34" y="50"/>
                  </a:lnTo>
                  <a:lnTo>
                    <a:pt x="44" y="34"/>
                  </a:lnTo>
                  <a:lnTo>
                    <a:pt x="50" y="24"/>
                  </a:lnTo>
                  <a:lnTo>
                    <a:pt x="68" y="22"/>
                  </a:lnTo>
                  <a:lnTo>
                    <a:pt x="76" y="14"/>
                  </a:lnTo>
                  <a:lnTo>
                    <a:pt x="78" y="12"/>
                  </a:lnTo>
                  <a:lnTo>
                    <a:pt x="80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8" y="8"/>
                  </a:lnTo>
                  <a:lnTo>
                    <a:pt x="92" y="8"/>
                  </a:lnTo>
                  <a:lnTo>
                    <a:pt x="94" y="6"/>
                  </a:lnTo>
                  <a:lnTo>
                    <a:pt x="96" y="6"/>
                  </a:lnTo>
                  <a:lnTo>
                    <a:pt x="98" y="4"/>
                  </a:lnTo>
                  <a:lnTo>
                    <a:pt x="102" y="2"/>
                  </a:lnTo>
                  <a:lnTo>
                    <a:pt x="106" y="2"/>
                  </a:lnTo>
                  <a:lnTo>
                    <a:pt x="110" y="0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14" y="2"/>
                  </a:lnTo>
                  <a:lnTo>
                    <a:pt x="116" y="2"/>
                  </a:lnTo>
                  <a:lnTo>
                    <a:pt x="116" y="4"/>
                  </a:lnTo>
                  <a:lnTo>
                    <a:pt x="114" y="4"/>
                  </a:lnTo>
                  <a:lnTo>
                    <a:pt x="114" y="6"/>
                  </a:lnTo>
                  <a:lnTo>
                    <a:pt x="112" y="6"/>
                  </a:lnTo>
                  <a:lnTo>
                    <a:pt x="110" y="8"/>
                  </a:lnTo>
                  <a:lnTo>
                    <a:pt x="106" y="10"/>
                  </a:lnTo>
                  <a:lnTo>
                    <a:pt x="102" y="14"/>
                  </a:lnTo>
                  <a:lnTo>
                    <a:pt x="98" y="18"/>
                  </a:lnTo>
                  <a:lnTo>
                    <a:pt x="98" y="20"/>
                  </a:lnTo>
                  <a:lnTo>
                    <a:pt x="94" y="20"/>
                  </a:lnTo>
                  <a:lnTo>
                    <a:pt x="90" y="22"/>
                  </a:lnTo>
                  <a:lnTo>
                    <a:pt x="86" y="26"/>
                  </a:lnTo>
                  <a:lnTo>
                    <a:pt x="82" y="28"/>
                  </a:lnTo>
                  <a:lnTo>
                    <a:pt x="80" y="32"/>
                  </a:lnTo>
                  <a:lnTo>
                    <a:pt x="80" y="34"/>
                  </a:lnTo>
                  <a:lnTo>
                    <a:pt x="80" y="38"/>
                  </a:lnTo>
                  <a:lnTo>
                    <a:pt x="80" y="44"/>
                  </a:lnTo>
                  <a:lnTo>
                    <a:pt x="80" y="48"/>
                  </a:lnTo>
                  <a:lnTo>
                    <a:pt x="82" y="50"/>
                  </a:lnTo>
                  <a:lnTo>
                    <a:pt x="82" y="52"/>
                  </a:lnTo>
                  <a:lnTo>
                    <a:pt x="84" y="56"/>
                  </a:lnTo>
                  <a:lnTo>
                    <a:pt x="84" y="60"/>
                  </a:lnTo>
                  <a:lnTo>
                    <a:pt x="82" y="62"/>
                  </a:lnTo>
                  <a:lnTo>
                    <a:pt x="82" y="64"/>
                  </a:lnTo>
                  <a:lnTo>
                    <a:pt x="82" y="66"/>
                  </a:lnTo>
                  <a:lnTo>
                    <a:pt x="80" y="70"/>
                  </a:lnTo>
                  <a:lnTo>
                    <a:pt x="80" y="74"/>
                  </a:lnTo>
                  <a:lnTo>
                    <a:pt x="82" y="78"/>
                  </a:lnTo>
                  <a:lnTo>
                    <a:pt x="82" y="82"/>
                  </a:lnTo>
                  <a:lnTo>
                    <a:pt x="86" y="86"/>
                  </a:lnTo>
                  <a:lnTo>
                    <a:pt x="92" y="88"/>
                  </a:lnTo>
                  <a:lnTo>
                    <a:pt x="124" y="92"/>
                  </a:lnTo>
                  <a:lnTo>
                    <a:pt x="128" y="100"/>
                  </a:lnTo>
                  <a:lnTo>
                    <a:pt x="132" y="100"/>
                  </a:lnTo>
                  <a:lnTo>
                    <a:pt x="136" y="100"/>
                  </a:lnTo>
                  <a:lnTo>
                    <a:pt x="140" y="100"/>
                  </a:lnTo>
                  <a:lnTo>
                    <a:pt x="142" y="98"/>
                  </a:lnTo>
                  <a:lnTo>
                    <a:pt x="144" y="98"/>
                  </a:lnTo>
                  <a:lnTo>
                    <a:pt x="146" y="98"/>
                  </a:lnTo>
                  <a:lnTo>
                    <a:pt x="146" y="100"/>
                  </a:lnTo>
                  <a:lnTo>
                    <a:pt x="146" y="104"/>
                  </a:lnTo>
                  <a:lnTo>
                    <a:pt x="144" y="106"/>
                  </a:lnTo>
                  <a:lnTo>
                    <a:pt x="142" y="108"/>
                  </a:lnTo>
                  <a:lnTo>
                    <a:pt x="140" y="110"/>
                  </a:lnTo>
                  <a:lnTo>
                    <a:pt x="140" y="114"/>
                  </a:lnTo>
                  <a:lnTo>
                    <a:pt x="138" y="118"/>
                  </a:lnTo>
                  <a:lnTo>
                    <a:pt x="140" y="124"/>
                  </a:lnTo>
                  <a:lnTo>
                    <a:pt x="142" y="130"/>
                  </a:lnTo>
                  <a:lnTo>
                    <a:pt x="148" y="134"/>
                  </a:lnTo>
                  <a:lnTo>
                    <a:pt x="140" y="142"/>
                  </a:lnTo>
                  <a:lnTo>
                    <a:pt x="142" y="142"/>
                  </a:lnTo>
                  <a:lnTo>
                    <a:pt x="142" y="146"/>
                  </a:lnTo>
                  <a:lnTo>
                    <a:pt x="144" y="150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6" y="166"/>
                  </a:lnTo>
                  <a:lnTo>
                    <a:pt x="146" y="164"/>
                  </a:lnTo>
                  <a:lnTo>
                    <a:pt x="144" y="160"/>
                  </a:lnTo>
                  <a:lnTo>
                    <a:pt x="142" y="156"/>
                  </a:lnTo>
                  <a:lnTo>
                    <a:pt x="118" y="160"/>
                  </a:lnTo>
                  <a:lnTo>
                    <a:pt x="120" y="168"/>
                  </a:lnTo>
                  <a:lnTo>
                    <a:pt x="126" y="168"/>
                  </a:lnTo>
                  <a:lnTo>
                    <a:pt x="130" y="178"/>
                  </a:lnTo>
                  <a:lnTo>
                    <a:pt x="128" y="178"/>
                  </a:lnTo>
                  <a:lnTo>
                    <a:pt x="126" y="176"/>
                  </a:lnTo>
                  <a:lnTo>
                    <a:pt x="124" y="176"/>
                  </a:lnTo>
                  <a:lnTo>
                    <a:pt x="122" y="174"/>
                  </a:lnTo>
                  <a:lnTo>
                    <a:pt x="120" y="174"/>
                  </a:lnTo>
                  <a:lnTo>
                    <a:pt x="120" y="176"/>
                  </a:lnTo>
                  <a:lnTo>
                    <a:pt x="120" y="186"/>
                  </a:lnTo>
                  <a:lnTo>
                    <a:pt x="122" y="188"/>
                  </a:lnTo>
                  <a:lnTo>
                    <a:pt x="124" y="19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2" name="Freeform 330"/>
            <p:cNvSpPr>
              <a:spLocks/>
            </p:cNvSpPr>
            <p:nvPr/>
          </p:nvSpPr>
          <p:spPr bwMode="gray">
            <a:xfrm>
              <a:off x="7152176" y="4802794"/>
              <a:ext cx="147239" cy="141148"/>
            </a:xfrm>
            <a:custGeom>
              <a:avLst/>
              <a:gdLst>
                <a:gd name="T0" fmla="*/ 37584851 w 80"/>
                <a:gd name="T1" fmla="*/ 261994423 h 84"/>
                <a:gd name="T2" fmla="*/ 37584851 w 80"/>
                <a:gd name="T3" fmla="*/ 242344941 h 84"/>
                <a:gd name="T4" fmla="*/ 22550521 w 80"/>
                <a:gd name="T5" fmla="*/ 242344941 h 84"/>
                <a:gd name="T6" fmla="*/ 15034326 w 80"/>
                <a:gd name="T7" fmla="*/ 235795660 h 84"/>
                <a:gd name="T8" fmla="*/ 7516194 w 80"/>
                <a:gd name="T9" fmla="*/ 229246435 h 84"/>
                <a:gd name="T10" fmla="*/ 0 w 80"/>
                <a:gd name="T11" fmla="*/ 222695401 h 84"/>
                <a:gd name="T12" fmla="*/ 0 w 80"/>
                <a:gd name="T13" fmla="*/ 216146177 h 84"/>
                <a:gd name="T14" fmla="*/ 22550521 w 80"/>
                <a:gd name="T15" fmla="*/ 176847211 h 84"/>
                <a:gd name="T16" fmla="*/ 52617234 w 80"/>
                <a:gd name="T17" fmla="*/ 144097470 h 84"/>
                <a:gd name="T18" fmla="*/ 90202085 w 80"/>
                <a:gd name="T19" fmla="*/ 117896925 h 84"/>
                <a:gd name="T20" fmla="*/ 105236407 w 80"/>
                <a:gd name="T21" fmla="*/ 111347701 h 84"/>
                <a:gd name="T22" fmla="*/ 112752598 w 80"/>
                <a:gd name="T23" fmla="*/ 72048735 h 84"/>
                <a:gd name="T24" fmla="*/ 120268790 w 80"/>
                <a:gd name="T25" fmla="*/ 65499511 h 84"/>
                <a:gd name="T26" fmla="*/ 127786951 w 80"/>
                <a:gd name="T27" fmla="*/ 58948463 h 84"/>
                <a:gd name="T28" fmla="*/ 135303142 w 80"/>
                <a:gd name="T29" fmla="*/ 58948463 h 84"/>
                <a:gd name="T30" fmla="*/ 142819334 w 80"/>
                <a:gd name="T31" fmla="*/ 52399238 h 84"/>
                <a:gd name="T32" fmla="*/ 142819334 w 80"/>
                <a:gd name="T33" fmla="*/ 39298980 h 84"/>
                <a:gd name="T34" fmla="*/ 142819334 w 80"/>
                <a:gd name="T35" fmla="*/ 26198714 h 84"/>
                <a:gd name="T36" fmla="*/ 142819334 w 80"/>
                <a:gd name="T37" fmla="*/ 19649490 h 84"/>
                <a:gd name="T38" fmla="*/ 150337464 w 80"/>
                <a:gd name="T39" fmla="*/ 6549226 h 84"/>
                <a:gd name="T40" fmla="*/ 150337464 w 80"/>
                <a:gd name="T41" fmla="*/ 0 h 84"/>
                <a:gd name="T42" fmla="*/ 157853656 w 80"/>
                <a:gd name="T43" fmla="*/ 0 h 84"/>
                <a:gd name="T44" fmla="*/ 165369847 w 80"/>
                <a:gd name="T45" fmla="*/ 0 h 84"/>
                <a:gd name="T46" fmla="*/ 187920361 w 80"/>
                <a:gd name="T47" fmla="*/ 6549226 h 84"/>
                <a:gd name="T48" fmla="*/ 202954683 w 80"/>
                <a:gd name="T49" fmla="*/ 6549226 h 84"/>
                <a:gd name="T50" fmla="*/ 225505197 w 80"/>
                <a:gd name="T51" fmla="*/ 13100262 h 84"/>
                <a:gd name="T52" fmla="*/ 248055710 w 80"/>
                <a:gd name="T53" fmla="*/ 19649490 h 84"/>
                <a:gd name="T54" fmla="*/ 248055710 w 80"/>
                <a:gd name="T55" fmla="*/ 19649490 h 84"/>
                <a:gd name="T56" fmla="*/ 248055710 w 80"/>
                <a:gd name="T57" fmla="*/ 19649490 h 84"/>
                <a:gd name="T58" fmla="*/ 248055710 w 80"/>
                <a:gd name="T59" fmla="*/ 19649490 h 84"/>
                <a:gd name="T60" fmla="*/ 255571962 w 80"/>
                <a:gd name="T61" fmla="*/ 19649490 h 84"/>
                <a:gd name="T62" fmla="*/ 263088154 w 80"/>
                <a:gd name="T63" fmla="*/ 32749755 h 84"/>
                <a:gd name="T64" fmla="*/ 278122476 w 80"/>
                <a:gd name="T65" fmla="*/ 39298980 h 84"/>
                <a:gd name="T66" fmla="*/ 293156798 w 80"/>
                <a:gd name="T67" fmla="*/ 52399238 h 84"/>
                <a:gd name="T68" fmla="*/ 293156798 w 80"/>
                <a:gd name="T69" fmla="*/ 58948463 h 84"/>
                <a:gd name="T70" fmla="*/ 293156798 w 80"/>
                <a:gd name="T71" fmla="*/ 65499511 h 84"/>
                <a:gd name="T72" fmla="*/ 293156798 w 80"/>
                <a:gd name="T73" fmla="*/ 78597959 h 84"/>
                <a:gd name="T74" fmla="*/ 300672990 w 80"/>
                <a:gd name="T75" fmla="*/ 85148993 h 84"/>
                <a:gd name="T76" fmla="*/ 300672990 w 80"/>
                <a:gd name="T77" fmla="*/ 98247442 h 84"/>
                <a:gd name="T78" fmla="*/ 293156798 w 80"/>
                <a:gd name="T79" fmla="*/ 111347701 h 84"/>
                <a:gd name="T80" fmla="*/ 278122476 w 80"/>
                <a:gd name="T81" fmla="*/ 144097470 h 84"/>
                <a:gd name="T82" fmla="*/ 248055710 w 80"/>
                <a:gd name="T83" fmla="*/ 170296177 h 84"/>
                <a:gd name="T84" fmla="*/ 210470875 w 80"/>
                <a:gd name="T85" fmla="*/ 196496694 h 84"/>
                <a:gd name="T86" fmla="*/ 165369847 w 80"/>
                <a:gd name="T87" fmla="*/ 209595143 h 84"/>
                <a:gd name="T88" fmla="*/ 157853656 w 80"/>
                <a:gd name="T89" fmla="*/ 209595143 h 84"/>
                <a:gd name="T90" fmla="*/ 157853656 w 80"/>
                <a:gd name="T91" fmla="*/ 209595143 h 84"/>
                <a:gd name="T92" fmla="*/ 150337464 w 80"/>
                <a:gd name="T93" fmla="*/ 216146177 h 84"/>
                <a:gd name="T94" fmla="*/ 142819334 w 80"/>
                <a:gd name="T95" fmla="*/ 229246435 h 84"/>
                <a:gd name="T96" fmla="*/ 142819334 w 80"/>
                <a:gd name="T97" fmla="*/ 229246435 h 84"/>
                <a:gd name="T98" fmla="*/ 135303142 w 80"/>
                <a:gd name="T99" fmla="*/ 235795660 h 84"/>
                <a:gd name="T100" fmla="*/ 135303142 w 80"/>
                <a:gd name="T101" fmla="*/ 248895975 h 84"/>
                <a:gd name="T102" fmla="*/ 127786951 w 80"/>
                <a:gd name="T103" fmla="*/ 255445199 h 84"/>
                <a:gd name="T104" fmla="*/ 120268790 w 80"/>
                <a:gd name="T105" fmla="*/ 261994423 h 84"/>
                <a:gd name="T106" fmla="*/ 120268790 w 80"/>
                <a:gd name="T107" fmla="*/ 261994423 h 84"/>
                <a:gd name="T108" fmla="*/ 120268790 w 80"/>
                <a:gd name="T109" fmla="*/ 268545457 h 84"/>
                <a:gd name="T110" fmla="*/ 112752598 w 80"/>
                <a:gd name="T111" fmla="*/ 275094682 h 84"/>
                <a:gd name="T112" fmla="*/ 97718276 w 80"/>
                <a:gd name="T113" fmla="*/ 275094682 h 84"/>
                <a:gd name="T114" fmla="*/ 90202085 w 80"/>
                <a:gd name="T115" fmla="*/ 275094682 h 84"/>
                <a:gd name="T116" fmla="*/ 82685893 w 80"/>
                <a:gd name="T117" fmla="*/ 268545457 h 84"/>
                <a:gd name="T118" fmla="*/ 45101042 w 80"/>
                <a:gd name="T119" fmla="*/ 268545457 h 84"/>
                <a:gd name="T120" fmla="*/ 37584851 w 80"/>
                <a:gd name="T121" fmla="*/ 261994423 h 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0"/>
                <a:gd name="T184" fmla="*/ 0 h 84"/>
                <a:gd name="T185" fmla="*/ 80 w 80"/>
                <a:gd name="T186" fmla="*/ 84 h 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0" h="84">
                  <a:moveTo>
                    <a:pt x="10" y="80"/>
                  </a:moveTo>
                  <a:lnTo>
                    <a:pt x="10" y="74"/>
                  </a:lnTo>
                  <a:lnTo>
                    <a:pt x="6" y="74"/>
                  </a:lnTo>
                  <a:lnTo>
                    <a:pt x="4" y="72"/>
                  </a:lnTo>
                  <a:lnTo>
                    <a:pt x="2" y="70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6" y="54"/>
                  </a:lnTo>
                  <a:lnTo>
                    <a:pt x="14" y="44"/>
                  </a:lnTo>
                  <a:lnTo>
                    <a:pt x="24" y="36"/>
                  </a:lnTo>
                  <a:lnTo>
                    <a:pt x="28" y="34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6" y="18"/>
                  </a:lnTo>
                  <a:lnTo>
                    <a:pt x="38" y="16"/>
                  </a:lnTo>
                  <a:lnTo>
                    <a:pt x="38" y="12"/>
                  </a:lnTo>
                  <a:lnTo>
                    <a:pt x="38" y="8"/>
                  </a:lnTo>
                  <a:lnTo>
                    <a:pt x="38" y="6"/>
                  </a:lnTo>
                  <a:lnTo>
                    <a:pt x="40" y="2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50" y="2"/>
                  </a:lnTo>
                  <a:lnTo>
                    <a:pt x="54" y="2"/>
                  </a:lnTo>
                  <a:lnTo>
                    <a:pt x="60" y="4"/>
                  </a:lnTo>
                  <a:lnTo>
                    <a:pt x="66" y="6"/>
                  </a:lnTo>
                  <a:lnTo>
                    <a:pt x="68" y="6"/>
                  </a:lnTo>
                  <a:lnTo>
                    <a:pt x="70" y="10"/>
                  </a:lnTo>
                  <a:lnTo>
                    <a:pt x="74" y="12"/>
                  </a:lnTo>
                  <a:lnTo>
                    <a:pt x="78" y="16"/>
                  </a:lnTo>
                  <a:lnTo>
                    <a:pt x="78" y="18"/>
                  </a:lnTo>
                  <a:lnTo>
                    <a:pt x="78" y="20"/>
                  </a:lnTo>
                  <a:lnTo>
                    <a:pt x="78" y="24"/>
                  </a:lnTo>
                  <a:lnTo>
                    <a:pt x="80" y="26"/>
                  </a:lnTo>
                  <a:lnTo>
                    <a:pt x="80" y="30"/>
                  </a:lnTo>
                  <a:lnTo>
                    <a:pt x="78" y="34"/>
                  </a:lnTo>
                  <a:lnTo>
                    <a:pt x="74" y="44"/>
                  </a:lnTo>
                  <a:lnTo>
                    <a:pt x="66" y="52"/>
                  </a:lnTo>
                  <a:lnTo>
                    <a:pt x="56" y="60"/>
                  </a:lnTo>
                  <a:lnTo>
                    <a:pt x="44" y="64"/>
                  </a:lnTo>
                  <a:lnTo>
                    <a:pt x="42" y="64"/>
                  </a:lnTo>
                  <a:lnTo>
                    <a:pt x="40" y="66"/>
                  </a:lnTo>
                  <a:lnTo>
                    <a:pt x="38" y="70"/>
                  </a:lnTo>
                  <a:lnTo>
                    <a:pt x="36" y="72"/>
                  </a:lnTo>
                  <a:lnTo>
                    <a:pt x="36" y="76"/>
                  </a:lnTo>
                  <a:lnTo>
                    <a:pt x="34" y="78"/>
                  </a:lnTo>
                  <a:lnTo>
                    <a:pt x="32" y="80"/>
                  </a:lnTo>
                  <a:lnTo>
                    <a:pt x="32" y="82"/>
                  </a:lnTo>
                  <a:lnTo>
                    <a:pt x="30" y="84"/>
                  </a:lnTo>
                  <a:lnTo>
                    <a:pt x="26" y="84"/>
                  </a:lnTo>
                  <a:lnTo>
                    <a:pt x="24" y="84"/>
                  </a:lnTo>
                  <a:lnTo>
                    <a:pt x="22" y="82"/>
                  </a:lnTo>
                  <a:lnTo>
                    <a:pt x="12" y="82"/>
                  </a:lnTo>
                  <a:lnTo>
                    <a:pt x="10" y="8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3" name="Freeform 331"/>
            <p:cNvSpPr>
              <a:spLocks/>
            </p:cNvSpPr>
            <p:nvPr/>
          </p:nvSpPr>
          <p:spPr bwMode="gray">
            <a:xfrm>
              <a:off x="7356163" y="5370328"/>
              <a:ext cx="496934" cy="1099781"/>
            </a:xfrm>
            <a:custGeom>
              <a:avLst/>
              <a:gdLst>
                <a:gd name="T0" fmla="*/ 308191957 w 268"/>
                <a:gd name="T1" fmla="*/ 91698075 h 660"/>
                <a:gd name="T2" fmla="*/ 293157594 w 268"/>
                <a:gd name="T3" fmla="*/ 124447793 h 660"/>
                <a:gd name="T4" fmla="*/ 255572657 w 268"/>
                <a:gd name="T5" fmla="*/ 189945363 h 660"/>
                <a:gd name="T6" fmla="*/ 195439022 w 268"/>
                <a:gd name="T7" fmla="*/ 294743704 h 660"/>
                <a:gd name="T8" fmla="*/ 172888447 w 268"/>
                <a:gd name="T9" fmla="*/ 412640417 h 660"/>
                <a:gd name="T10" fmla="*/ 165370297 w 268"/>
                <a:gd name="T11" fmla="*/ 779432716 h 660"/>
                <a:gd name="T12" fmla="*/ 120269117 w 268"/>
                <a:gd name="T13" fmla="*/ 838381072 h 660"/>
                <a:gd name="T14" fmla="*/ 82686118 w 268"/>
                <a:gd name="T15" fmla="*/ 923529904 h 660"/>
                <a:gd name="T16" fmla="*/ 90202330 w 268"/>
                <a:gd name="T17" fmla="*/ 1015226367 h 660"/>
                <a:gd name="T18" fmla="*/ 75167967 w 268"/>
                <a:gd name="T19" fmla="*/ 1087274961 h 660"/>
                <a:gd name="T20" fmla="*/ 75167967 w 268"/>
                <a:gd name="T21" fmla="*/ 1211722698 h 660"/>
                <a:gd name="T22" fmla="*/ 67651755 w 268"/>
                <a:gd name="T23" fmla="*/ 1251021602 h 660"/>
                <a:gd name="T24" fmla="*/ 82686118 w 268"/>
                <a:gd name="T25" fmla="*/ 1277222078 h 660"/>
                <a:gd name="T26" fmla="*/ 75167967 w 268"/>
                <a:gd name="T27" fmla="*/ 1401668005 h 660"/>
                <a:gd name="T28" fmla="*/ 37584953 w 268"/>
                <a:gd name="T29" fmla="*/ 1434417695 h 660"/>
                <a:gd name="T30" fmla="*/ 7516214 w 268"/>
                <a:gd name="T31" fmla="*/ 1526115741 h 660"/>
                <a:gd name="T32" fmla="*/ 7516214 w 268"/>
                <a:gd name="T33" fmla="*/ 1735710500 h 660"/>
                <a:gd name="T34" fmla="*/ 7516214 w 268"/>
                <a:gd name="T35" fmla="*/ 1814308309 h 660"/>
                <a:gd name="T36" fmla="*/ 202955234 w 268"/>
                <a:gd name="T37" fmla="*/ 1866707451 h 660"/>
                <a:gd name="T38" fmla="*/ 210471446 w 268"/>
                <a:gd name="T39" fmla="*/ 1925656260 h 660"/>
                <a:gd name="T40" fmla="*/ 428461044 w 268"/>
                <a:gd name="T41" fmla="*/ 2147483647 h 660"/>
                <a:gd name="T42" fmla="*/ 398394257 w 268"/>
                <a:gd name="T43" fmla="*/ 2043554782 h 660"/>
                <a:gd name="T44" fmla="*/ 308191957 w 268"/>
                <a:gd name="T45" fmla="*/ 2017354306 h 660"/>
                <a:gd name="T46" fmla="*/ 210471446 w 268"/>
                <a:gd name="T47" fmla="*/ 1860158237 h 660"/>
                <a:gd name="T48" fmla="*/ 202955234 w 268"/>
                <a:gd name="T49" fmla="*/ 1748810738 h 660"/>
                <a:gd name="T50" fmla="*/ 293157594 w 268"/>
                <a:gd name="T51" fmla="*/ 1657112692 h 660"/>
                <a:gd name="T52" fmla="*/ 345774956 w 268"/>
                <a:gd name="T53" fmla="*/ 1611262764 h 660"/>
                <a:gd name="T54" fmla="*/ 360809319 w 268"/>
                <a:gd name="T55" fmla="*/ 1578514884 h 660"/>
                <a:gd name="T56" fmla="*/ 360809319 w 268"/>
                <a:gd name="T57" fmla="*/ 1526115741 h 660"/>
                <a:gd name="T58" fmla="*/ 308191957 w 268"/>
                <a:gd name="T59" fmla="*/ 1493366051 h 660"/>
                <a:gd name="T60" fmla="*/ 278123232 w 268"/>
                <a:gd name="T61" fmla="*/ 1427868481 h 660"/>
                <a:gd name="T62" fmla="*/ 308191957 w 268"/>
                <a:gd name="T63" fmla="*/ 1388567767 h 660"/>
                <a:gd name="T64" fmla="*/ 330742532 w 268"/>
                <a:gd name="T65" fmla="*/ 1388567767 h 660"/>
                <a:gd name="T66" fmla="*/ 466045981 w 268"/>
                <a:gd name="T67" fmla="*/ 1205173484 h 660"/>
                <a:gd name="T68" fmla="*/ 420944831 w 268"/>
                <a:gd name="T69" fmla="*/ 1133124890 h 660"/>
                <a:gd name="T70" fmla="*/ 420944831 w 268"/>
                <a:gd name="T71" fmla="*/ 1093825985 h 660"/>
                <a:gd name="T72" fmla="*/ 533697827 w 268"/>
                <a:gd name="T73" fmla="*/ 1028326605 h 660"/>
                <a:gd name="T74" fmla="*/ 556248402 w 268"/>
                <a:gd name="T75" fmla="*/ 982478487 h 660"/>
                <a:gd name="T76" fmla="*/ 616383914 w 268"/>
                <a:gd name="T77" fmla="*/ 962829035 h 660"/>
                <a:gd name="T78" fmla="*/ 789270363 w 268"/>
                <a:gd name="T79" fmla="*/ 923529904 h 660"/>
                <a:gd name="T80" fmla="*/ 819339088 w 268"/>
                <a:gd name="T81" fmla="*/ 818731620 h 660"/>
                <a:gd name="T82" fmla="*/ 774237938 w 268"/>
                <a:gd name="T83" fmla="*/ 707384121 h 660"/>
                <a:gd name="T84" fmla="*/ 751687364 w 268"/>
                <a:gd name="T85" fmla="*/ 661534193 h 660"/>
                <a:gd name="T86" fmla="*/ 751687364 w 268"/>
                <a:gd name="T87" fmla="*/ 589487409 h 660"/>
                <a:gd name="T88" fmla="*/ 804304725 w 268"/>
                <a:gd name="T89" fmla="*/ 438840893 h 660"/>
                <a:gd name="T90" fmla="*/ 826855300 w 268"/>
                <a:gd name="T91" fmla="*/ 392990965 h 660"/>
                <a:gd name="T92" fmla="*/ 864440238 w 268"/>
                <a:gd name="T93" fmla="*/ 360241275 h 660"/>
                <a:gd name="T94" fmla="*/ 984709324 w 268"/>
                <a:gd name="T95" fmla="*/ 275094252 h 660"/>
                <a:gd name="T96" fmla="*/ 1007259899 w 268"/>
                <a:gd name="T97" fmla="*/ 222695054 h 660"/>
                <a:gd name="T98" fmla="*/ 984709324 w 268"/>
                <a:gd name="T99" fmla="*/ 203045601 h 660"/>
                <a:gd name="T100" fmla="*/ 969674961 w 268"/>
                <a:gd name="T101" fmla="*/ 189945363 h 660"/>
                <a:gd name="T102" fmla="*/ 947124387 w 268"/>
                <a:gd name="T103" fmla="*/ 189945363 h 660"/>
                <a:gd name="T104" fmla="*/ 939608175 w 268"/>
                <a:gd name="T105" fmla="*/ 235795292 h 660"/>
                <a:gd name="T106" fmla="*/ 924573812 w 268"/>
                <a:gd name="T107" fmla="*/ 281643466 h 660"/>
                <a:gd name="T108" fmla="*/ 661485064 w 268"/>
                <a:gd name="T109" fmla="*/ 111347527 h 660"/>
                <a:gd name="T110" fmla="*/ 548732190 w 268"/>
                <a:gd name="T111" fmla="*/ 58948370 h 660"/>
                <a:gd name="T112" fmla="*/ 541214039 w 268"/>
                <a:gd name="T113" fmla="*/ 19649459 h 660"/>
                <a:gd name="T114" fmla="*/ 518663464 w 268"/>
                <a:gd name="T115" fmla="*/ 6549216 h 660"/>
                <a:gd name="T116" fmla="*/ 451011618 w 268"/>
                <a:gd name="T117" fmla="*/ 52399156 h 660"/>
                <a:gd name="T118" fmla="*/ 443495406 w 268"/>
                <a:gd name="T119" fmla="*/ 26198673 h 660"/>
                <a:gd name="T120" fmla="*/ 353293107 w 268"/>
                <a:gd name="T121" fmla="*/ 0 h 660"/>
                <a:gd name="T122" fmla="*/ 323224381 w 268"/>
                <a:gd name="T123" fmla="*/ 45848132 h 6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68"/>
                <a:gd name="T187" fmla="*/ 0 h 660"/>
                <a:gd name="T188" fmla="*/ 268 w 268"/>
                <a:gd name="T189" fmla="*/ 660 h 6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68" h="660">
                  <a:moveTo>
                    <a:pt x="82" y="18"/>
                  </a:moveTo>
                  <a:lnTo>
                    <a:pt x="82" y="20"/>
                  </a:lnTo>
                  <a:lnTo>
                    <a:pt x="82" y="22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2" y="36"/>
                  </a:lnTo>
                  <a:lnTo>
                    <a:pt x="80" y="36"/>
                  </a:lnTo>
                  <a:lnTo>
                    <a:pt x="78" y="38"/>
                  </a:lnTo>
                  <a:lnTo>
                    <a:pt x="76" y="40"/>
                  </a:lnTo>
                  <a:lnTo>
                    <a:pt x="72" y="44"/>
                  </a:lnTo>
                  <a:lnTo>
                    <a:pt x="70" y="50"/>
                  </a:lnTo>
                  <a:lnTo>
                    <a:pt x="68" y="58"/>
                  </a:lnTo>
                  <a:lnTo>
                    <a:pt x="66" y="62"/>
                  </a:lnTo>
                  <a:lnTo>
                    <a:pt x="62" y="70"/>
                  </a:lnTo>
                  <a:lnTo>
                    <a:pt x="56" y="80"/>
                  </a:lnTo>
                  <a:lnTo>
                    <a:pt x="52" y="90"/>
                  </a:lnTo>
                  <a:lnTo>
                    <a:pt x="50" y="98"/>
                  </a:lnTo>
                  <a:lnTo>
                    <a:pt x="48" y="104"/>
                  </a:lnTo>
                  <a:lnTo>
                    <a:pt x="48" y="112"/>
                  </a:lnTo>
                  <a:lnTo>
                    <a:pt x="46" y="126"/>
                  </a:lnTo>
                  <a:lnTo>
                    <a:pt x="48" y="144"/>
                  </a:lnTo>
                  <a:lnTo>
                    <a:pt x="46" y="234"/>
                  </a:lnTo>
                  <a:lnTo>
                    <a:pt x="46" y="236"/>
                  </a:lnTo>
                  <a:lnTo>
                    <a:pt x="44" y="238"/>
                  </a:lnTo>
                  <a:lnTo>
                    <a:pt x="40" y="242"/>
                  </a:lnTo>
                  <a:lnTo>
                    <a:pt x="38" y="246"/>
                  </a:lnTo>
                  <a:lnTo>
                    <a:pt x="34" y="250"/>
                  </a:lnTo>
                  <a:lnTo>
                    <a:pt x="32" y="256"/>
                  </a:lnTo>
                  <a:lnTo>
                    <a:pt x="30" y="260"/>
                  </a:lnTo>
                  <a:lnTo>
                    <a:pt x="28" y="262"/>
                  </a:lnTo>
                  <a:lnTo>
                    <a:pt x="24" y="280"/>
                  </a:lnTo>
                  <a:lnTo>
                    <a:pt x="22" y="282"/>
                  </a:lnTo>
                  <a:lnTo>
                    <a:pt x="22" y="284"/>
                  </a:lnTo>
                  <a:lnTo>
                    <a:pt x="24" y="292"/>
                  </a:lnTo>
                  <a:lnTo>
                    <a:pt x="22" y="302"/>
                  </a:lnTo>
                  <a:lnTo>
                    <a:pt x="24" y="310"/>
                  </a:lnTo>
                  <a:lnTo>
                    <a:pt x="22" y="322"/>
                  </a:lnTo>
                  <a:lnTo>
                    <a:pt x="18" y="324"/>
                  </a:lnTo>
                  <a:lnTo>
                    <a:pt x="18" y="332"/>
                  </a:lnTo>
                  <a:lnTo>
                    <a:pt x="20" y="332"/>
                  </a:lnTo>
                  <a:lnTo>
                    <a:pt x="20" y="336"/>
                  </a:lnTo>
                  <a:lnTo>
                    <a:pt x="20" y="348"/>
                  </a:lnTo>
                  <a:lnTo>
                    <a:pt x="20" y="360"/>
                  </a:lnTo>
                  <a:lnTo>
                    <a:pt x="20" y="370"/>
                  </a:lnTo>
                  <a:lnTo>
                    <a:pt x="20" y="374"/>
                  </a:lnTo>
                  <a:lnTo>
                    <a:pt x="18" y="378"/>
                  </a:lnTo>
                  <a:lnTo>
                    <a:pt x="18" y="380"/>
                  </a:lnTo>
                  <a:lnTo>
                    <a:pt x="18" y="382"/>
                  </a:lnTo>
                  <a:lnTo>
                    <a:pt x="18" y="384"/>
                  </a:lnTo>
                  <a:lnTo>
                    <a:pt x="20" y="386"/>
                  </a:lnTo>
                  <a:lnTo>
                    <a:pt x="20" y="388"/>
                  </a:lnTo>
                  <a:lnTo>
                    <a:pt x="22" y="390"/>
                  </a:lnTo>
                  <a:lnTo>
                    <a:pt x="22" y="396"/>
                  </a:lnTo>
                  <a:lnTo>
                    <a:pt x="22" y="408"/>
                  </a:lnTo>
                  <a:lnTo>
                    <a:pt x="22" y="420"/>
                  </a:lnTo>
                  <a:lnTo>
                    <a:pt x="20" y="428"/>
                  </a:lnTo>
                  <a:lnTo>
                    <a:pt x="20" y="430"/>
                  </a:lnTo>
                  <a:lnTo>
                    <a:pt x="16" y="432"/>
                  </a:lnTo>
                  <a:lnTo>
                    <a:pt x="14" y="434"/>
                  </a:lnTo>
                  <a:lnTo>
                    <a:pt x="10" y="438"/>
                  </a:lnTo>
                  <a:lnTo>
                    <a:pt x="6" y="442"/>
                  </a:lnTo>
                  <a:lnTo>
                    <a:pt x="4" y="446"/>
                  </a:lnTo>
                  <a:lnTo>
                    <a:pt x="2" y="452"/>
                  </a:lnTo>
                  <a:lnTo>
                    <a:pt x="2" y="466"/>
                  </a:lnTo>
                  <a:lnTo>
                    <a:pt x="2" y="486"/>
                  </a:lnTo>
                  <a:lnTo>
                    <a:pt x="2" y="506"/>
                  </a:lnTo>
                  <a:lnTo>
                    <a:pt x="2" y="524"/>
                  </a:lnTo>
                  <a:lnTo>
                    <a:pt x="2" y="530"/>
                  </a:lnTo>
                  <a:lnTo>
                    <a:pt x="0" y="532"/>
                  </a:lnTo>
                  <a:lnTo>
                    <a:pt x="0" y="536"/>
                  </a:lnTo>
                  <a:lnTo>
                    <a:pt x="2" y="542"/>
                  </a:lnTo>
                  <a:lnTo>
                    <a:pt x="2" y="554"/>
                  </a:lnTo>
                  <a:lnTo>
                    <a:pt x="14" y="568"/>
                  </a:lnTo>
                  <a:lnTo>
                    <a:pt x="52" y="568"/>
                  </a:lnTo>
                  <a:lnTo>
                    <a:pt x="54" y="568"/>
                  </a:lnTo>
                  <a:lnTo>
                    <a:pt x="54" y="570"/>
                  </a:lnTo>
                  <a:lnTo>
                    <a:pt x="54" y="572"/>
                  </a:lnTo>
                  <a:lnTo>
                    <a:pt x="54" y="574"/>
                  </a:lnTo>
                  <a:lnTo>
                    <a:pt x="54" y="580"/>
                  </a:lnTo>
                  <a:lnTo>
                    <a:pt x="56" y="588"/>
                  </a:lnTo>
                  <a:lnTo>
                    <a:pt x="56" y="612"/>
                  </a:lnTo>
                  <a:lnTo>
                    <a:pt x="60" y="638"/>
                  </a:lnTo>
                  <a:lnTo>
                    <a:pt x="100" y="640"/>
                  </a:lnTo>
                  <a:lnTo>
                    <a:pt x="114" y="660"/>
                  </a:lnTo>
                  <a:lnTo>
                    <a:pt x="116" y="654"/>
                  </a:lnTo>
                  <a:lnTo>
                    <a:pt x="118" y="648"/>
                  </a:lnTo>
                  <a:lnTo>
                    <a:pt x="118" y="638"/>
                  </a:lnTo>
                  <a:lnTo>
                    <a:pt x="106" y="624"/>
                  </a:lnTo>
                  <a:lnTo>
                    <a:pt x="94" y="614"/>
                  </a:lnTo>
                  <a:lnTo>
                    <a:pt x="92" y="616"/>
                  </a:lnTo>
                  <a:lnTo>
                    <a:pt x="88" y="616"/>
                  </a:lnTo>
                  <a:lnTo>
                    <a:pt x="82" y="616"/>
                  </a:lnTo>
                  <a:lnTo>
                    <a:pt x="74" y="612"/>
                  </a:lnTo>
                  <a:lnTo>
                    <a:pt x="66" y="604"/>
                  </a:lnTo>
                  <a:lnTo>
                    <a:pt x="60" y="590"/>
                  </a:lnTo>
                  <a:lnTo>
                    <a:pt x="56" y="568"/>
                  </a:lnTo>
                  <a:lnTo>
                    <a:pt x="56" y="564"/>
                  </a:lnTo>
                  <a:lnTo>
                    <a:pt x="54" y="554"/>
                  </a:lnTo>
                  <a:lnTo>
                    <a:pt x="52" y="544"/>
                  </a:lnTo>
                  <a:lnTo>
                    <a:pt x="54" y="534"/>
                  </a:lnTo>
                  <a:lnTo>
                    <a:pt x="62" y="526"/>
                  </a:lnTo>
                  <a:lnTo>
                    <a:pt x="74" y="508"/>
                  </a:lnTo>
                  <a:lnTo>
                    <a:pt x="78" y="506"/>
                  </a:lnTo>
                  <a:lnTo>
                    <a:pt x="80" y="502"/>
                  </a:lnTo>
                  <a:lnTo>
                    <a:pt x="84" y="500"/>
                  </a:lnTo>
                  <a:lnTo>
                    <a:pt x="88" y="496"/>
                  </a:lnTo>
                  <a:lnTo>
                    <a:pt x="92" y="492"/>
                  </a:lnTo>
                  <a:lnTo>
                    <a:pt x="94" y="490"/>
                  </a:lnTo>
                  <a:lnTo>
                    <a:pt x="94" y="486"/>
                  </a:lnTo>
                  <a:lnTo>
                    <a:pt x="94" y="484"/>
                  </a:lnTo>
                  <a:lnTo>
                    <a:pt x="96" y="482"/>
                  </a:lnTo>
                  <a:lnTo>
                    <a:pt x="96" y="478"/>
                  </a:lnTo>
                  <a:lnTo>
                    <a:pt x="96" y="474"/>
                  </a:lnTo>
                  <a:lnTo>
                    <a:pt x="96" y="470"/>
                  </a:lnTo>
                  <a:lnTo>
                    <a:pt x="96" y="466"/>
                  </a:lnTo>
                  <a:lnTo>
                    <a:pt x="94" y="462"/>
                  </a:lnTo>
                  <a:lnTo>
                    <a:pt x="90" y="460"/>
                  </a:lnTo>
                  <a:lnTo>
                    <a:pt x="86" y="458"/>
                  </a:lnTo>
                  <a:lnTo>
                    <a:pt x="82" y="456"/>
                  </a:lnTo>
                  <a:lnTo>
                    <a:pt x="78" y="452"/>
                  </a:lnTo>
                  <a:lnTo>
                    <a:pt x="76" y="448"/>
                  </a:lnTo>
                  <a:lnTo>
                    <a:pt x="74" y="444"/>
                  </a:lnTo>
                  <a:lnTo>
                    <a:pt x="74" y="436"/>
                  </a:lnTo>
                  <a:lnTo>
                    <a:pt x="74" y="432"/>
                  </a:lnTo>
                  <a:lnTo>
                    <a:pt x="76" y="428"/>
                  </a:lnTo>
                  <a:lnTo>
                    <a:pt x="78" y="426"/>
                  </a:lnTo>
                  <a:lnTo>
                    <a:pt x="82" y="424"/>
                  </a:lnTo>
                  <a:lnTo>
                    <a:pt x="84" y="424"/>
                  </a:lnTo>
                  <a:lnTo>
                    <a:pt x="86" y="424"/>
                  </a:lnTo>
                  <a:lnTo>
                    <a:pt x="88" y="424"/>
                  </a:lnTo>
                  <a:lnTo>
                    <a:pt x="104" y="402"/>
                  </a:lnTo>
                  <a:lnTo>
                    <a:pt x="112" y="382"/>
                  </a:lnTo>
                  <a:lnTo>
                    <a:pt x="112" y="370"/>
                  </a:lnTo>
                  <a:lnTo>
                    <a:pt x="124" y="368"/>
                  </a:lnTo>
                  <a:lnTo>
                    <a:pt x="124" y="354"/>
                  </a:lnTo>
                  <a:lnTo>
                    <a:pt x="112" y="348"/>
                  </a:lnTo>
                  <a:lnTo>
                    <a:pt x="112" y="346"/>
                  </a:lnTo>
                  <a:lnTo>
                    <a:pt x="110" y="344"/>
                  </a:lnTo>
                  <a:lnTo>
                    <a:pt x="110" y="340"/>
                  </a:lnTo>
                  <a:lnTo>
                    <a:pt x="110" y="336"/>
                  </a:lnTo>
                  <a:lnTo>
                    <a:pt x="112" y="334"/>
                  </a:lnTo>
                  <a:lnTo>
                    <a:pt x="114" y="332"/>
                  </a:lnTo>
                  <a:lnTo>
                    <a:pt x="118" y="332"/>
                  </a:lnTo>
                  <a:lnTo>
                    <a:pt x="138" y="334"/>
                  </a:lnTo>
                  <a:lnTo>
                    <a:pt x="142" y="314"/>
                  </a:lnTo>
                  <a:lnTo>
                    <a:pt x="142" y="312"/>
                  </a:lnTo>
                  <a:lnTo>
                    <a:pt x="144" y="310"/>
                  </a:lnTo>
                  <a:lnTo>
                    <a:pt x="144" y="306"/>
                  </a:lnTo>
                  <a:lnTo>
                    <a:pt x="148" y="300"/>
                  </a:lnTo>
                  <a:lnTo>
                    <a:pt x="150" y="296"/>
                  </a:lnTo>
                  <a:lnTo>
                    <a:pt x="154" y="294"/>
                  </a:lnTo>
                  <a:lnTo>
                    <a:pt x="160" y="292"/>
                  </a:lnTo>
                  <a:lnTo>
                    <a:pt x="164" y="294"/>
                  </a:lnTo>
                  <a:lnTo>
                    <a:pt x="172" y="294"/>
                  </a:lnTo>
                  <a:lnTo>
                    <a:pt x="184" y="294"/>
                  </a:lnTo>
                  <a:lnTo>
                    <a:pt x="198" y="290"/>
                  </a:lnTo>
                  <a:lnTo>
                    <a:pt x="210" y="282"/>
                  </a:lnTo>
                  <a:lnTo>
                    <a:pt x="218" y="266"/>
                  </a:lnTo>
                  <a:lnTo>
                    <a:pt x="220" y="262"/>
                  </a:lnTo>
                  <a:lnTo>
                    <a:pt x="220" y="256"/>
                  </a:lnTo>
                  <a:lnTo>
                    <a:pt x="218" y="250"/>
                  </a:lnTo>
                  <a:lnTo>
                    <a:pt x="216" y="242"/>
                  </a:lnTo>
                  <a:lnTo>
                    <a:pt x="214" y="234"/>
                  </a:lnTo>
                  <a:lnTo>
                    <a:pt x="208" y="218"/>
                  </a:lnTo>
                  <a:lnTo>
                    <a:pt x="206" y="216"/>
                  </a:lnTo>
                  <a:lnTo>
                    <a:pt x="206" y="214"/>
                  </a:lnTo>
                  <a:lnTo>
                    <a:pt x="204" y="210"/>
                  </a:lnTo>
                  <a:lnTo>
                    <a:pt x="202" y="206"/>
                  </a:lnTo>
                  <a:lnTo>
                    <a:pt x="200" y="202"/>
                  </a:lnTo>
                  <a:lnTo>
                    <a:pt x="200" y="196"/>
                  </a:lnTo>
                  <a:lnTo>
                    <a:pt x="202" y="194"/>
                  </a:lnTo>
                  <a:lnTo>
                    <a:pt x="202" y="190"/>
                  </a:lnTo>
                  <a:lnTo>
                    <a:pt x="200" y="180"/>
                  </a:lnTo>
                  <a:lnTo>
                    <a:pt x="200" y="168"/>
                  </a:lnTo>
                  <a:lnTo>
                    <a:pt x="200" y="158"/>
                  </a:lnTo>
                  <a:lnTo>
                    <a:pt x="202" y="152"/>
                  </a:lnTo>
                  <a:lnTo>
                    <a:pt x="214" y="134"/>
                  </a:lnTo>
                  <a:lnTo>
                    <a:pt x="214" y="132"/>
                  </a:lnTo>
                  <a:lnTo>
                    <a:pt x="214" y="128"/>
                  </a:lnTo>
                  <a:lnTo>
                    <a:pt x="218" y="124"/>
                  </a:lnTo>
                  <a:lnTo>
                    <a:pt x="220" y="120"/>
                  </a:lnTo>
                  <a:lnTo>
                    <a:pt x="224" y="116"/>
                  </a:lnTo>
                  <a:lnTo>
                    <a:pt x="228" y="112"/>
                  </a:lnTo>
                  <a:lnTo>
                    <a:pt x="230" y="110"/>
                  </a:lnTo>
                  <a:lnTo>
                    <a:pt x="238" y="104"/>
                  </a:lnTo>
                  <a:lnTo>
                    <a:pt x="246" y="98"/>
                  </a:lnTo>
                  <a:lnTo>
                    <a:pt x="254" y="90"/>
                  </a:lnTo>
                  <a:lnTo>
                    <a:pt x="262" y="84"/>
                  </a:lnTo>
                  <a:lnTo>
                    <a:pt x="264" y="82"/>
                  </a:lnTo>
                  <a:lnTo>
                    <a:pt x="266" y="76"/>
                  </a:lnTo>
                  <a:lnTo>
                    <a:pt x="268" y="72"/>
                  </a:lnTo>
                  <a:lnTo>
                    <a:pt x="268" y="68"/>
                  </a:lnTo>
                  <a:lnTo>
                    <a:pt x="268" y="64"/>
                  </a:lnTo>
                  <a:lnTo>
                    <a:pt x="266" y="62"/>
                  </a:lnTo>
                  <a:lnTo>
                    <a:pt x="264" y="62"/>
                  </a:lnTo>
                  <a:lnTo>
                    <a:pt x="262" y="62"/>
                  </a:lnTo>
                  <a:lnTo>
                    <a:pt x="262" y="60"/>
                  </a:lnTo>
                  <a:lnTo>
                    <a:pt x="260" y="60"/>
                  </a:lnTo>
                  <a:lnTo>
                    <a:pt x="258" y="60"/>
                  </a:lnTo>
                  <a:lnTo>
                    <a:pt x="258" y="58"/>
                  </a:lnTo>
                  <a:lnTo>
                    <a:pt x="258" y="56"/>
                  </a:lnTo>
                  <a:lnTo>
                    <a:pt x="260" y="56"/>
                  </a:lnTo>
                  <a:lnTo>
                    <a:pt x="252" y="58"/>
                  </a:lnTo>
                  <a:lnTo>
                    <a:pt x="252" y="60"/>
                  </a:lnTo>
                  <a:lnTo>
                    <a:pt x="250" y="66"/>
                  </a:lnTo>
                  <a:lnTo>
                    <a:pt x="250" y="70"/>
                  </a:lnTo>
                  <a:lnTo>
                    <a:pt x="250" y="72"/>
                  </a:lnTo>
                  <a:lnTo>
                    <a:pt x="250" y="74"/>
                  </a:lnTo>
                  <a:lnTo>
                    <a:pt x="248" y="78"/>
                  </a:lnTo>
                  <a:lnTo>
                    <a:pt x="246" y="82"/>
                  </a:lnTo>
                  <a:lnTo>
                    <a:pt x="246" y="86"/>
                  </a:lnTo>
                  <a:lnTo>
                    <a:pt x="246" y="88"/>
                  </a:lnTo>
                  <a:lnTo>
                    <a:pt x="194" y="88"/>
                  </a:lnTo>
                  <a:lnTo>
                    <a:pt x="210" y="52"/>
                  </a:lnTo>
                  <a:lnTo>
                    <a:pt x="176" y="34"/>
                  </a:lnTo>
                  <a:lnTo>
                    <a:pt x="170" y="28"/>
                  </a:lnTo>
                  <a:lnTo>
                    <a:pt x="154" y="22"/>
                  </a:lnTo>
                  <a:lnTo>
                    <a:pt x="150" y="20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4" y="14"/>
                  </a:lnTo>
                  <a:lnTo>
                    <a:pt x="144" y="10"/>
                  </a:lnTo>
                  <a:lnTo>
                    <a:pt x="144" y="6"/>
                  </a:lnTo>
                  <a:lnTo>
                    <a:pt x="142" y="4"/>
                  </a:lnTo>
                  <a:lnTo>
                    <a:pt x="140" y="2"/>
                  </a:lnTo>
                  <a:lnTo>
                    <a:pt x="138" y="2"/>
                  </a:lnTo>
                  <a:lnTo>
                    <a:pt x="134" y="0"/>
                  </a:lnTo>
                  <a:lnTo>
                    <a:pt x="132" y="2"/>
                  </a:lnTo>
                  <a:lnTo>
                    <a:pt x="130" y="4"/>
                  </a:lnTo>
                  <a:lnTo>
                    <a:pt x="120" y="16"/>
                  </a:lnTo>
                  <a:lnTo>
                    <a:pt x="120" y="14"/>
                  </a:lnTo>
                  <a:lnTo>
                    <a:pt x="120" y="12"/>
                  </a:lnTo>
                  <a:lnTo>
                    <a:pt x="118" y="8"/>
                  </a:lnTo>
                  <a:lnTo>
                    <a:pt x="116" y="6"/>
                  </a:lnTo>
                  <a:lnTo>
                    <a:pt x="114" y="4"/>
                  </a:lnTo>
                  <a:lnTo>
                    <a:pt x="108" y="4"/>
                  </a:lnTo>
                  <a:lnTo>
                    <a:pt x="94" y="0"/>
                  </a:lnTo>
                  <a:lnTo>
                    <a:pt x="94" y="2"/>
                  </a:lnTo>
                  <a:lnTo>
                    <a:pt x="92" y="6"/>
                  </a:lnTo>
                  <a:lnTo>
                    <a:pt x="90" y="10"/>
                  </a:lnTo>
                  <a:lnTo>
                    <a:pt x="86" y="14"/>
                  </a:lnTo>
                  <a:lnTo>
                    <a:pt x="82" y="1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4" name="Freeform 332"/>
            <p:cNvSpPr>
              <a:spLocks/>
            </p:cNvSpPr>
            <p:nvPr/>
          </p:nvSpPr>
          <p:spPr bwMode="gray">
            <a:xfrm>
              <a:off x="7348495" y="4720457"/>
              <a:ext cx="987733" cy="952752"/>
            </a:xfrm>
            <a:custGeom>
              <a:avLst/>
              <a:gdLst>
                <a:gd name="T0" fmla="*/ 1217729955 w 532"/>
                <a:gd name="T1" fmla="*/ 1611261842 h 572"/>
                <a:gd name="T2" fmla="*/ 1571020546 w 532"/>
                <a:gd name="T3" fmla="*/ 1323069439 h 572"/>
                <a:gd name="T4" fmla="*/ 1781491660 w 532"/>
                <a:gd name="T5" fmla="*/ 930078586 h 572"/>
                <a:gd name="T6" fmla="*/ 1999480915 w 532"/>
                <a:gd name="T7" fmla="*/ 530536939 h 572"/>
                <a:gd name="T8" fmla="*/ 1796526003 w 532"/>
                <a:gd name="T9" fmla="*/ 379890510 h 572"/>
                <a:gd name="T10" fmla="*/ 1435717271 w 532"/>
                <a:gd name="T11" fmla="*/ 314392977 h 572"/>
                <a:gd name="T12" fmla="*/ 1443233473 w 532"/>
                <a:gd name="T13" fmla="*/ 261993864 h 572"/>
                <a:gd name="T14" fmla="*/ 1375581836 w 532"/>
                <a:gd name="T15" fmla="*/ 248893634 h 572"/>
                <a:gd name="T16" fmla="*/ 1262831046 w 532"/>
                <a:gd name="T17" fmla="*/ 235795157 h 572"/>
                <a:gd name="T18" fmla="*/ 1150078317 w 532"/>
                <a:gd name="T19" fmla="*/ 275094095 h 572"/>
                <a:gd name="T20" fmla="*/ 1059876135 w 532"/>
                <a:gd name="T21" fmla="*/ 314392977 h 572"/>
                <a:gd name="T22" fmla="*/ 1127527772 w 532"/>
                <a:gd name="T23" fmla="*/ 248893634 h 572"/>
                <a:gd name="T24" fmla="*/ 1210211814 w 532"/>
                <a:gd name="T25" fmla="*/ 163746604 h 572"/>
                <a:gd name="T26" fmla="*/ 1059876135 w 532"/>
                <a:gd name="T27" fmla="*/ 0 h 572"/>
                <a:gd name="T28" fmla="*/ 992224255 w 532"/>
                <a:gd name="T29" fmla="*/ 65497561 h 572"/>
                <a:gd name="T30" fmla="*/ 954639366 w 532"/>
                <a:gd name="T31" fmla="*/ 72048581 h 572"/>
                <a:gd name="T32" fmla="*/ 917054477 w 532"/>
                <a:gd name="T33" fmla="*/ 72048581 h 572"/>
                <a:gd name="T34" fmla="*/ 879471526 w 532"/>
                <a:gd name="T35" fmla="*/ 78597792 h 572"/>
                <a:gd name="T36" fmla="*/ 819336091 w 532"/>
                <a:gd name="T37" fmla="*/ 72048581 h 572"/>
                <a:gd name="T38" fmla="*/ 759200657 w 532"/>
                <a:gd name="T39" fmla="*/ 85148812 h 572"/>
                <a:gd name="T40" fmla="*/ 691549019 w 532"/>
                <a:gd name="T41" fmla="*/ 78597792 h 572"/>
                <a:gd name="T42" fmla="*/ 661482271 w 532"/>
                <a:gd name="T43" fmla="*/ 6549212 h 572"/>
                <a:gd name="T44" fmla="*/ 586314432 w 532"/>
                <a:gd name="T45" fmla="*/ 45848106 h 572"/>
                <a:gd name="T46" fmla="*/ 451011036 w 532"/>
                <a:gd name="T47" fmla="*/ 19649448 h 572"/>
                <a:gd name="T48" fmla="*/ 451011036 w 532"/>
                <a:gd name="T49" fmla="*/ 32749685 h 572"/>
                <a:gd name="T50" fmla="*/ 488595925 w 532"/>
                <a:gd name="T51" fmla="*/ 85148812 h 572"/>
                <a:gd name="T52" fmla="*/ 338258307 w 532"/>
                <a:gd name="T53" fmla="*/ 170295814 h 572"/>
                <a:gd name="T54" fmla="*/ 285641013 w 532"/>
                <a:gd name="T55" fmla="*/ 144097163 h 572"/>
                <a:gd name="T56" fmla="*/ 233021720 w 532"/>
                <a:gd name="T57" fmla="*/ 203045485 h 572"/>
                <a:gd name="T58" fmla="*/ 195438770 w 532"/>
                <a:gd name="T59" fmla="*/ 229244137 h 572"/>
                <a:gd name="T60" fmla="*/ 225505518 w 532"/>
                <a:gd name="T61" fmla="*/ 314392977 h 572"/>
                <a:gd name="T62" fmla="*/ 135303335 w 532"/>
                <a:gd name="T63" fmla="*/ 432289622 h 572"/>
                <a:gd name="T64" fmla="*/ 37584904 w 532"/>
                <a:gd name="T65" fmla="*/ 478139637 h 572"/>
                <a:gd name="T66" fmla="*/ 7516204 w 532"/>
                <a:gd name="T67" fmla="*/ 537087959 h 572"/>
                <a:gd name="T68" fmla="*/ 15034347 w 532"/>
                <a:gd name="T69" fmla="*/ 635335164 h 572"/>
                <a:gd name="T70" fmla="*/ 45101107 w 532"/>
                <a:gd name="T71" fmla="*/ 648435394 h 572"/>
                <a:gd name="T72" fmla="*/ 97718416 w 532"/>
                <a:gd name="T73" fmla="*/ 674634045 h 572"/>
                <a:gd name="T74" fmla="*/ 157853881 w 532"/>
                <a:gd name="T75" fmla="*/ 648435394 h 572"/>
                <a:gd name="T76" fmla="*/ 187920629 w 532"/>
                <a:gd name="T77" fmla="*/ 740131578 h 572"/>
                <a:gd name="T78" fmla="*/ 293157216 w 532"/>
                <a:gd name="T79" fmla="*/ 733582368 h 572"/>
                <a:gd name="T80" fmla="*/ 360808853 w 532"/>
                <a:gd name="T81" fmla="*/ 687734276 h 572"/>
                <a:gd name="T82" fmla="*/ 413426147 w 532"/>
                <a:gd name="T83" fmla="*/ 674634045 h 572"/>
                <a:gd name="T84" fmla="*/ 466043441 w 532"/>
                <a:gd name="T85" fmla="*/ 812180131 h 572"/>
                <a:gd name="T86" fmla="*/ 586314432 w 532"/>
                <a:gd name="T87" fmla="*/ 871130264 h 572"/>
                <a:gd name="T88" fmla="*/ 684032817 w 532"/>
                <a:gd name="T89" fmla="*/ 943177007 h 572"/>
                <a:gd name="T90" fmla="*/ 774235000 w 532"/>
                <a:gd name="T91" fmla="*/ 1015225786 h 572"/>
                <a:gd name="T92" fmla="*/ 804301748 w 532"/>
                <a:gd name="T93" fmla="*/ 1067624899 h 572"/>
                <a:gd name="T94" fmla="*/ 804301748 w 532"/>
                <a:gd name="T95" fmla="*/ 1218271215 h 572"/>
                <a:gd name="T96" fmla="*/ 826852294 w 532"/>
                <a:gd name="T97" fmla="*/ 1362368321 h 572"/>
                <a:gd name="T98" fmla="*/ 909538274 w 532"/>
                <a:gd name="T99" fmla="*/ 1382017762 h 572"/>
                <a:gd name="T100" fmla="*/ 954639366 w 532"/>
                <a:gd name="T101" fmla="*/ 1427865854 h 572"/>
                <a:gd name="T102" fmla="*/ 992224255 w 532"/>
                <a:gd name="T103" fmla="*/ 1473715756 h 572"/>
                <a:gd name="T104" fmla="*/ 1014774801 w 532"/>
                <a:gd name="T105" fmla="*/ 1526113059 h 572"/>
                <a:gd name="T106" fmla="*/ 871953385 w 532"/>
                <a:gd name="T107" fmla="*/ 1637460493 h 572"/>
                <a:gd name="T108" fmla="*/ 811819889 w 532"/>
                <a:gd name="T109" fmla="*/ 1716060066 h 572"/>
                <a:gd name="T110" fmla="*/ 902022072 w 532"/>
                <a:gd name="T111" fmla="*/ 1761908159 h 572"/>
                <a:gd name="T112" fmla="*/ 992224255 w 532"/>
                <a:gd name="T113" fmla="*/ 1807758060 h 5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32"/>
                <a:gd name="T172" fmla="*/ 0 h 572"/>
                <a:gd name="T173" fmla="*/ 532 w 532"/>
                <a:gd name="T174" fmla="*/ 572 h 57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32" h="572">
                  <a:moveTo>
                    <a:pt x="290" y="562"/>
                  </a:moveTo>
                  <a:lnTo>
                    <a:pt x="292" y="556"/>
                  </a:lnTo>
                  <a:lnTo>
                    <a:pt x="294" y="552"/>
                  </a:lnTo>
                  <a:lnTo>
                    <a:pt x="296" y="548"/>
                  </a:lnTo>
                  <a:lnTo>
                    <a:pt x="304" y="536"/>
                  </a:lnTo>
                  <a:lnTo>
                    <a:pt x="314" y="518"/>
                  </a:lnTo>
                  <a:lnTo>
                    <a:pt x="324" y="492"/>
                  </a:lnTo>
                  <a:lnTo>
                    <a:pt x="336" y="458"/>
                  </a:lnTo>
                  <a:lnTo>
                    <a:pt x="342" y="452"/>
                  </a:lnTo>
                  <a:lnTo>
                    <a:pt x="354" y="440"/>
                  </a:lnTo>
                  <a:lnTo>
                    <a:pt x="370" y="426"/>
                  </a:lnTo>
                  <a:lnTo>
                    <a:pt x="392" y="414"/>
                  </a:lnTo>
                  <a:lnTo>
                    <a:pt x="416" y="406"/>
                  </a:lnTo>
                  <a:lnTo>
                    <a:pt x="418" y="404"/>
                  </a:lnTo>
                  <a:lnTo>
                    <a:pt x="426" y="400"/>
                  </a:lnTo>
                  <a:lnTo>
                    <a:pt x="434" y="394"/>
                  </a:lnTo>
                  <a:lnTo>
                    <a:pt x="446" y="382"/>
                  </a:lnTo>
                  <a:lnTo>
                    <a:pt x="456" y="366"/>
                  </a:lnTo>
                  <a:lnTo>
                    <a:pt x="466" y="344"/>
                  </a:lnTo>
                  <a:lnTo>
                    <a:pt x="472" y="318"/>
                  </a:lnTo>
                  <a:lnTo>
                    <a:pt x="474" y="284"/>
                  </a:lnTo>
                  <a:lnTo>
                    <a:pt x="514" y="216"/>
                  </a:lnTo>
                  <a:lnTo>
                    <a:pt x="516" y="214"/>
                  </a:lnTo>
                  <a:lnTo>
                    <a:pt x="524" y="204"/>
                  </a:lnTo>
                  <a:lnTo>
                    <a:pt x="530" y="190"/>
                  </a:lnTo>
                  <a:lnTo>
                    <a:pt x="532" y="170"/>
                  </a:lnTo>
                  <a:lnTo>
                    <a:pt x="532" y="168"/>
                  </a:lnTo>
                  <a:lnTo>
                    <a:pt x="532" y="162"/>
                  </a:lnTo>
                  <a:lnTo>
                    <a:pt x="532" y="154"/>
                  </a:lnTo>
                  <a:lnTo>
                    <a:pt x="528" y="146"/>
                  </a:lnTo>
                  <a:lnTo>
                    <a:pt x="518" y="138"/>
                  </a:lnTo>
                  <a:lnTo>
                    <a:pt x="502" y="132"/>
                  </a:lnTo>
                  <a:lnTo>
                    <a:pt x="498" y="130"/>
                  </a:lnTo>
                  <a:lnTo>
                    <a:pt x="490" y="124"/>
                  </a:lnTo>
                  <a:lnTo>
                    <a:pt x="478" y="116"/>
                  </a:lnTo>
                  <a:lnTo>
                    <a:pt x="464" y="110"/>
                  </a:lnTo>
                  <a:lnTo>
                    <a:pt x="448" y="110"/>
                  </a:lnTo>
                  <a:lnTo>
                    <a:pt x="398" y="94"/>
                  </a:lnTo>
                  <a:lnTo>
                    <a:pt x="394" y="92"/>
                  </a:lnTo>
                  <a:lnTo>
                    <a:pt x="390" y="94"/>
                  </a:lnTo>
                  <a:lnTo>
                    <a:pt x="386" y="94"/>
                  </a:lnTo>
                  <a:lnTo>
                    <a:pt x="382" y="96"/>
                  </a:lnTo>
                  <a:lnTo>
                    <a:pt x="380" y="98"/>
                  </a:lnTo>
                  <a:lnTo>
                    <a:pt x="378" y="98"/>
                  </a:lnTo>
                  <a:lnTo>
                    <a:pt x="380" y="94"/>
                  </a:lnTo>
                  <a:lnTo>
                    <a:pt x="382" y="90"/>
                  </a:lnTo>
                  <a:lnTo>
                    <a:pt x="382" y="86"/>
                  </a:lnTo>
                  <a:lnTo>
                    <a:pt x="384" y="82"/>
                  </a:lnTo>
                  <a:lnTo>
                    <a:pt x="384" y="80"/>
                  </a:lnTo>
                  <a:lnTo>
                    <a:pt x="382" y="78"/>
                  </a:lnTo>
                  <a:lnTo>
                    <a:pt x="380" y="76"/>
                  </a:lnTo>
                  <a:lnTo>
                    <a:pt x="376" y="76"/>
                  </a:lnTo>
                  <a:lnTo>
                    <a:pt x="374" y="76"/>
                  </a:lnTo>
                  <a:lnTo>
                    <a:pt x="370" y="76"/>
                  </a:lnTo>
                  <a:lnTo>
                    <a:pt x="368" y="76"/>
                  </a:lnTo>
                  <a:lnTo>
                    <a:pt x="366" y="76"/>
                  </a:lnTo>
                  <a:lnTo>
                    <a:pt x="362" y="76"/>
                  </a:lnTo>
                  <a:lnTo>
                    <a:pt x="358" y="74"/>
                  </a:lnTo>
                  <a:lnTo>
                    <a:pt x="352" y="74"/>
                  </a:lnTo>
                  <a:lnTo>
                    <a:pt x="346" y="72"/>
                  </a:lnTo>
                  <a:lnTo>
                    <a:pt x="340" y="72"/>
                  </a:lnTo>
                  <a:lnTo>
                    <a:pt x="338" y="72"/>
                  </a:lnTo>
                  <a:lnTo>
                    <a:pt x="336" y="72"/>
                  </a:lnTo>
                  <a:lnTo>
                    <a:pt x="330" y="72"/>
                  </a:lnTo>
                  <a:lnTo>
                    <a:pt x="324" y="76"/>
                  </a:lnTo>
                  <a:lnTo>
                    <a:pt x="318" y="78"/>
                  </a:lnTo>
                  <a:lnTo>
                    <a:pt x="314" y="80"/>
                  </a:lnTo>
                  <a:lnTo>
                    <a:pt x="310" y="82"/>
                  </a:lnTo>
                  <a:lnTo>
                    <a:pt x="306" y="84"/>
                  </a:lnTo>
                  <a:lnTo>
                    <a:pt x="298" y="90"/>
                  </a:lnTo>
                  <a:lnTo>
                    <a:pt x="292" y="94"/>
                  </a:lnTo>
                  <a:lnTo>
                    <a:pt x="286" y="98"/>
                  </a:lnTo>
                  <a:lnTo>
                    <a:pt x="282" y="98"/>
                  </a:lnTo>
                  <a:lnTo>
                    <a:pt x="278" y="98"/>
                  </a:lnTo>
                  <a:lnTo>
                    <a:pt x="282" y="96"/>
                  </a:lnTo>
                  <a:lnTo>
                    <a:pt x="286" y="94"/>
                  </a:lnTo>
                  <a:lnTo>
                    <a:pt x="290" y="90"/>
                  </a:lnTo>
                  <a:lnTo>
                    <a:pt x="292" y="86"/>
                  </a:lnTo>
                  <a:lnTo>
                    <a:pt x="294" y="84"/>
                  </a:lnTo>
                  <a:lnTo>
                    <a:pt x="298" y="80"/>
                  </a:lnTo>
                  <a:lnTo>
                    <a:pt x="300" y="76"/>
                  </a:lnTo>
                  <a:lnTo>
                    <a:pt x="304" y="72"/>
                  </a:lnTo>
                  <a:lnTo>
                    <a:pt x="308" y="68"/>
                  </a:lnTo>
                  <a:lnTo>
                    <a:pt x="312" y="66"/>
                  </a:lnTo>
                  <a:lnTo>
                    <a:pt x="314" y="64"/>
                  </a:lnTo>
                  <a:lnTo>
                    <a:pt x="316" y="62"/>
                  </a:lnTo>
                  <a:lnTo>
                    <a:pt x="320" y="56"/>
                  </a:lnTo>
                  <a:lnTo>
                    <a:pt x="322" y="50"/>
                  </a:lnTo>
                  <a:lnTo>
                    <a:pt x="322" y="46"/>
                  </a:lnTo>
                  <a:lnTo>
                    <a:pt x="312" y="26"/>
                  </a:lnTo>
                  <a:lnTo>
                    <a:pt x="296" y="8"/>
                  </a:lnTo>
                  <a:lnTo>
                    <a:pt x="290" y="4"/>
                  </a:lnTo>
                  <a:lnTo>
                    <a:pt x="282" y="0"/>
                  </a:lnTo>
                  <a:lnTo>
                    <a:pt x="276" y="4"/>
                  </a:lnTo>
                  <a:lnTo>
                    <a:pt x="274" y="8"/>
                  </a:lnTo>
                  <a:lnTo>
                    <a:pt x="270" y="8"/>
                  </a:lnTo>
                  <a:lnTo>
                    <a:pt x="270" y="10"/>
                  </a:lnTo>
                  <a:lnTo>
                    <a:pt x="268" y="14"/>
                  </a:lnTo>
                  <a:lnTo>
                    <a:pt x="266" y="18"/>
                  </a:lnTo>
                  <a:lnTo>
                    <a:pt x="264" y="20"/>
                  </a:lnTo>
                  <a:lnTo>
                    <a:pt x="264" y="22"/>
                  </a:lnTo>
                  <a:lnTo>
                    <a:pt x="262" y="24"/>
                  </a:lnTo>
                  <a:lnTo>
                    <a:pt x="260" y="24"/>
                  </a:lnTo>
                  <a:lnTo>
                    <a:pt x="258" y="24"/>
                  </a:lnTo>
                  <a:lnTo>
                    <a:pt x="256" y="24"/>
                  </a:lnTo>
                  <a:lnTo>
                    <a:pt x="254" y="22"/>
                  </a:lnTo>
                  <a:lnTo>
                    <a:pt x="252" y="22"/>
                  </a:lnTo>
                  <a:lnTo>
                    <a:pt x="250" y="22"/>
                  </a:lnTo>
                  <a:lnTo>
                    <a:pt x="248" y="22"/>
                  </a:lnTo>
                  <a:lnTo>
                    <a:pt x="246" y="22"/>
                  </a:lnTo>
                  <a:lnTo>
                    <a:pt x="244" y="22"/>
                  </a:lnTo>
                  <a:lnTo>
                    <a:pt x="242" y="24"/>
                  </a:lnTo>
                  <a:lnTo>
                    <a:pt x="240" y="24"/>
                  </a:lnTo>
                  <a:lnTo>
                    <a:pt x="238" y="24"/>
                  </a:lnTo>
                  <a:lnTo>
                    <a:pt x="236" y="24"/>
                  </a:lnTo>
                  <a:lnTo>
                    <a:pt x="234" y="24"/>
                  </a:lnTo>
                  <a:lnTo>
                    <a:pt x="232" y="22"/>
                  </a:lnTo>
                  <a:lnTo>
                    <a:pt x="230" y="22"/>
                  </a:lnTo>
                  <a:lnTo>
                    <a:pt x="228" y="22"/>
                  </a:lnTo>
                  <a:lnTo>
                    <a:pt x="226" y="24"/>
                  </a:lnTo>
                  <a:lnTo>
                    <a:pt x="224" y="24"/>
                  </a:lnTo>
                  <a:lnTo>
                    <a:pt x="218" y="22"/>
                  </a:lnTo>
                  <a:lnTo>
                    <a:pt x="218" y="26"/>
                  </a:lnTo>
                  <a:lnTo>
                    <a:pt x="218" y="28"/>
                  </a:lnTo>
                  <a:lnTo>
                    <a:pt x="214" y="28"/>
                  </a:lnTo>
                  <a:lnTo>
                    <a:pt x="212" y="26"/>
                  </a:lnTo>
                  <a:lnTo>
                    <a:pt x="206" y="26"/>
                  </a:lnTo>
                  <a:lnTo>
                    <a:pt x="202" y="26"/>
                  </a:lnTo>
                  <a:lnTo>
                    <a:pt x="194" y="28"/>
                  </a:lnTo>
                  <a:lnTo>
                    <a:pt x="192" y="28"/>
                  </a:lnTo>
                  <a:lnTo>
                    <a:pt x="184" y="30"/>
                  </a:lnTo>
                  <a:lnTo>
                    <a:pt x="184" y="28"/>
                  </a:lnTo>
                  <a:lnTo>
                    <a:pt x="184" y="24"/>
                  </a:lnTo>
                  <a:lnTo>
                    <a:pt x="184" y="20"/>
                  </a:lnTo>
                  <a:lnTo>
                    <a:pt x="184" y="18"/>
                  </a:lnTo>
                  <a:lnTo>
                    <a:pt x="184" y="14"/>
                  </a:lnTo>
                  <a:lnTo>
                    <a:pt x="184" y="10"/>
                  </a:lnTo>
                  <a:lnTo>
                    <a:pt x="184" y="6"/>
                  </a:lnTo>
                  <a:lnTo>
                    <a:pt x="182" y="2"/>
                  </a:lnTo>
                  <a:lnTo>
                    <a:pt x="176" y="2"/>
                  </a:lnTo>
                  <a:lnTo>
                    <a:pt x="176" y="4"/>
                  </a:lnTo>
                  <a:lnTo>
                    <a:pt x="174" y="6"/>
                  </a:lnTo>
                  <a:lnTo>
                    <a:pt x="172" y="8"/>
                  </a:lnTo>
                  <a:lnTo>
                    <a:pt x="166" y="6"/>
                  </a:lnTo>
                  <a:lnTo>
                    <a:pt x="156" y="10"/>
                  </a:lnTo>
                  <a:lnTo>
                    <a:pt x="156" y="14"/>
                  </a:lnTo>
                  <a:lnTo>
                    <a:pt x="142" y="16"/>
                  </a:lnTo>
                  <a:lnTo>
                    <a:pt x="138" y="10"/>
                  </a:lnTo>
                  <a:lnTo>
                    <a:pt x="136" y="10"/>
                  </a:lnTo>
                  <a:lnTo>
                    <a:pt x="134" y="10"/>
                  </a:lnTo>
                  <a:lnTo>
                    <a:pt x="128" y="8"/>
                  </a:lnTo>
                  <a:lnTo>
                    <a:pt x="124" y="8"/>
                  </a:lnTo>
                  <a:lnTo>
                    <a:pt x="120" y="6"/>
                  </a:lnTo>
                  <a:lnTo>
                    <a:pt x="116" y="4"/>
                  </a:lnTo>
                  <a:lnTo>
                    <a:pt x="116" y="6"/>
                  </a:lnTo>
                  <a:lnTo>
                    <a:pt x="116" y="8"/>
                  </a:lnTo>
                  <a:lnTo>
                    <a:pt x="116" y="10"/>
                  </a:lnTo>
                  <a:lnTo>
                    <a:pt x="118" y="10"/>
                  </a:lnTo>
                  <a:lnTo>
                    <a:pt x="120" y="10"/>
                  </a:lnTo>
                  <a:lnTo>
                    <a:pt x="122" y="12"/>
                  </a:lnTo>
                  <a:lnTo>
                    <a:pt x="124" y="14"/>
                  </a:lnTo>
                  <a:lnTo>
                    <a:pt x="124" y="18"/>
                  </a:lnTo>
                  <a:lnTo>
                    <a:pt x="124" y="22"/>
                  </a:lnTo>
                  <a:lnTo>
                    <a:pt x="126" y="24"/>
                  </a:lnTo>
                  <a:lnTo>
                    <a:pt x="128" y="26"/>
                  </a:lnTo>
                  <a:lnTo>
                    <a:pt x="130" y="26"/>
                  </a:lnTo>
                  <a:lnTo>
                    <a:pt x="134" y="26"/>
                  </a:lnTo>
                  <a:lnTo>
                    <a:pt x="136" y="26"/>
                  </a:lnTo>
                  <a:lnTo>
                    <a:pt x="136" y="34"/>
                  </a:lnTo>
                  <a:lnTo>
                    <a:pt x="128" y="38"/>
                  </a:lnTo>
                  <a:lnTo>
                    <a:pt x="110" y="58"/>
                  </a:lnTo>
                  <a:lnTo>
                    <a:pt x="92" y="52"/>
                  </a:lnTo>
                  <a:lnTo>
                    <a:pt x="90" y="52"/>
                  </a:lnTo>
                  <a:lnTo>
                    <a:pt x="88" y="52"/>
                  </a:lnTo>
                  <a:lnTo>
                    <a:pt x="84" y="50"/>
                  </a:lnTo>
                  <a:lnTo>
                    <a:pt x="80" y="50"/>
                  </a:lnTo>
                  <a:lnTo>
                    <a:pt x="78" y="50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6" y="42"/>
                  </a:lnTo>
                  <a:lnTo>
                    <a:pt x="74" y="40"/>
                  </a:lnTo>
                  <a:lnTo>
                    <a:pt x="52" y="44"/>
                  </a:lnTo>
                  <a:lnTo>
                    <a:pt x="52" y="52"/>
                  </a:lnTo>
                  <a:lnTo>
                    <a:pt x="60" y="52"/>
                  </a:lnTo>
                  <a:lnTo>
                    <a:pt x="62" y="62"/>
                  </a:lnTo>
                  <a:lnTo>
                    <a:pt x="60" y="60"/>
                  </a:lnTo>
                  <a:lnTo>
                    <a:pt x="58" y="60"/>
                  </a:lnTo>
                  <a:lnTo>
                    <a:pt x="56" y="58"/>
                  </a:lnTo>
                  <a:lnTo>
                    <a:pt x="54" y="58"/>
                  </a:lnTo>
                  <a:lnTo>
                    <a:pt x="52" y="60"/>
                  </a:lnTo>
                  <a:lnTo>
                    <a:pt x="52" y="70"/>
                  </a:lnTo>
                  <a:lnTo>
                    <a:pt x="54" y="70"/>
                  </a:lnTo>
                  <a:lnTo>
                    <a:pt x="54" y="72"/>
                  </a:lnTo>
                  <a:lnTo>
                    <a:pt x="56" y="76"/>
                  </a:lnTo>
                  <a:lnTo>
                    <a:pt x="58" y="80"/>
                  </a:lnTo>
                  <a:lnTo>
                    <a:pt x="60" y="86"/>
                  </a:lnTo>
                  <a:lnTo>
                    <a:pt x="60" y="92"/>
                  </a:lnTo>
                  <a:lnTo>
                    <a:pt x="60" y="96"/>
                  </a:lnTo>
                  <a:lnTo>
                    <a:pt x="52" y="126"/>
                  </a:lnTo>
                  <a:lnTo>
                    <a:pt x="50" y="132"/>
                  </a:lnTo>
                  <a:lnTo>
                    <a:pt x="44" y="132"/>
                  </a:lnTo>
                  <a:lnTo>
                    <a:pt x="42" y="130"/>
                  </a:lnTo>
                  <a:lnTo>
                    <a:pt x="38" y="130"/>
                  </a:lnTo>
                  <a:lnTo>
                    <a:pt x="36" y="132"/>
                  </a:lnTo>
                  <a:lnTo>
                    <a:pt x="34" y="132"/>
                  </a:lnTo>
                  <a:lnTo>
                    <a:pt x="32" y="132"/>
                  </a:lnTo>
                  <a:lnTo>
                    <a:pt x="28" y="134"/>
                  </a:lnTo>
                  <a:lnTo>
                    <a:pt x="22" y="134"/>
                  </a:lnTo>
                  <a:lnTo>
                    <a:pt x="18" y="138"/>
                  </a:lnTo>
                  <a:lnTo>
                    <a:pt x="14" y="142"/>
                  </a:lnTo>
                  <a:lnTo>
                    <a:pt x="10" y="146"/>
                  </a:lnTo>
                  <a:lnTo>
                    <a:pt x="10" y="148"/>
                  </a:lnTo>
                  <a:lnTo>
                    <a:pt x="10" y="152"/>
                  </a:lnTo>
                  <a:lnTo>
                    <a:pt x="8" y="156"/>
                  </a:lnTo>
                  <a:lnTo>
                    <a:pt x="6" y="158"/>
                  </a:lnTo>
                  <a:lnTo>
                    <a:pt x="6" y="160"/>
                  </a:lnTo>
                  <a:lnTo>
                    <a:pt x="4" y="162"/>
                  </a:lnTo>
                  <a:lnTo>
                    <a:pt x="2" y="164"/>
                  </a:lnTo>
                  <a:lnTo>
                    <a:pt x="0" y="168"/>
                  </a:lnTo>
                  <a:lnTo>
                    <a:pt x="0" y="174"/>
                  </a:lnTo>
                  <a:lnTo>
                    <a:pt x="0" y="182"/>
                  </a:lnTo>
                  <a:lnTo>
                    <a:pt x="2" y="188"/>
                  </a:lnTo>
                  <a:lnTo>
                    <a:pt x="2" y="190"/>
                  </a:lnTo>
                  <a:lnTo>
                    <a:pt x="4" y="192"/>
                  </a:lnTo>
                  <a:lnTo>
                    <a:pt x="4" y="194"/>
                  </a:lnTo>
                  <a:lnTo>
                    <a:pt x="6" y="198"/>
                  </a:lnTo>
                  <a:lnTo>
                    <a:pt x="6" y="200"/>
                  </a:lnTo>
                  <a:lnTo>
                    <a:pt x="4" y="200"/>
                  </a:lnTo>
                  <a:lnTo>
                    <a:pt x="6" y="200"/>
                  </a:lnTo>
                  <a:lnTo>
                    <a:pt x="10" y="198"/>
                  </a:lnTo>
                  <a:lnTo>
                    <a:pt x="12" y="198"/>
                  </a:lnTo>
                  <a:lnTo>
                    <a:pt x="14" y="200"/>
                  </a:lnTo>
                  <a:lnTo>
                    <a:pt x="16" y="202"/>
                  </a:lnTo>
                  <a:lnTo>
                    <a:pt x="18" y="204"/>
                  </a:lnTo>
                  <a:lnTo>
                    <a:pt x="22" y="204"/>
                  </a:lnTo>
                  <a:lnTo>
                    <a:pt x="26" y="206"/>
                  </a:lnTo>
                  <a:lnTo>
                    <a:pt x="30" y="206"/>
                  </a:lnTo>
                  <a:lnTo>
                    <a:pt x="34" y="204"/>
                  </a:lnTo>
                  <a:lnTo>
                    <a:pt x="36" y="202"/>
                  </a:lnTo>
                  <a:lnTo>
                    <a:pt x="38" y="200"/>
                  </a:lnTo>
                  <a:lnTo>
                    <a:pt x="42" y="198"/>
                  </a:lnTo>
                  <a:lnTo>
                    <a:pt x="42" y="196"/>
                  </a:lnTo>
                  <a:lnTo>
                    <a:pt x="42" y="222"/>
                  </a:lnTo>
                  <a:lnTo>
                    <a:pt x="42" y="224"/>
                  </a:lnTo>
                  <a:lnTo>
                    <a:pt x="44" y="224"/>
                  </a:lnTo>
                  <a:lnTo>
                    <a:pt x="48" y="226"/>
                  </a:lnTo>
                  <a:lnTo>
                    <a:pt x="50" y="226"/>
                  </a:lnTo>
                  <a:lnTo>
                    <a:pt x="54" y="226"/>
                  </a:lnTo>
                  <a:lnTo>
                    <a:pt x="58" y="226"/>
                  </a:lnTo>
                  <a:lnTo>
                    <a:pt x="64" y="226"/>
                  </a:lnTo>
                  <a:lnTo>
                    <a:pt x="70" y="226"/>
                  </a:lnTo>
                  <a:lnTo>
                    <a:pt x="74" y="224"/>
                  </a:lnTo>
                  <a:lnTo>
                    <a:pt x="78" y="224"/>
                  </a:lnTo>
                  <a:lnTo>
                    <a:pt x="80" y="222"/>
                  </a:lnTo>
                  <a:lnTo>
                    <a:pt x="84" y="218"/>
                  </a:lnTo>
                  <a:lnTo>
                    <a:pt x="86" y="216"/>
                  </a:lnTo>
                  <a:lnTo>
                    <a:pt x="86" y="214"/>
                  </a:lnTo>
                  <a:lnTo>
                    <a:pt x="90" y="212"/>
                  </a:lnTo>
                  <a:lnTo>
                    <a:pt x="94" y="210"/>
                  </a:lnTo>
                  <a:lnTo>
                    <a:pt x="96" y="210"/>
                  </a:lnTo>
                  <a:lnTo>
                    <a:pt x="100" y="212"/>
                  </a:lnTo>
                  <a:lnTo>
                    <a:pt x="102" y="212"/>
                  </a:lnTo>
                  <a:lnTo>
                    <a:pt x="104" y="210"/>
                  </a:lnTo>
                  <a:lnTo>
                    <a:pt x="106" y="208"/>
                  </a:lnTo>
                  <a:lnTo>
                    <a:pt x="108" y="206"/>
                  </a:lnTo>
                  <a:lnTo>
                    <a:pt x="110" y="206"/>
                  </a:lnTo>
                  <a:lnTo>
                    <a:pt x="112" y="206"/>
                  </a:lnTo>
                  <a:lnTo>
                    <a:pt x="112" y="208"/>
                  </a:lnTo>
                  <a:lnTo>
                    <a:pt x="112" y="212"/>
                  </a:lnTo>
                  <a:lnTo>
                    <a:pt x="112" y="216"/>
                  </a:lnTo>
                  <a:lnTo>
                    <a:pt x="112" y="226"/>
                  </a:lnTo>
                  <a:lnTo>
                    <a:pt x="114" y="238"/>
                  </a:lnTo>
                  <a:lnTo>
                    <a:pt x="124" y="248"/>
                  </a:lnTo>
                  <a:lnTo>
                    <a:pt x="136" y="252"/>
                  </a:lnTo>
                  <a:lnTo>
                    <a:pt x="146" y="250"/>
                  </a:lnTo>
                  <a:lnTo>
                    <a:pt x="148" y="252"/>
                  </a:lnTo>
                  <a:lnTo>
                    <a:pt x="148" y="254"/>
                  </a:lnTo>
                  <a:lnTo>
                    <a:pt x="150" y="258"/>
                  </a:lnTo>
                  <a:lnTo>
                    <a:pt x="152" y="262"/>
                  </a:lnTo>
                  <a:lnTo>
                    <a:pt x="156" y="266"/>
                  </a:lnTo>
                  <a:lnTo>
                    <a:pt x="162" y="268"/>
                  </a:lnTo>
                  <a:lnTo>
                    <a:pt x="164" y="268"/>
                  </a:lnTo>
                  <a:lnTo>
                    <a:pt x="166" y="272"/>
                  </a:lnTo>
                  <a:lnTo>
                    <a:pt x="170" y="274"/>
                  </a:lnTo>
                  <a:lnTo>
                    <a:pt x="174" y="278"/>
                  </a:lnTo>
                  <a:lnTo>
                    <a:pt x="178" y="284"/>
                  </a:lnTo>
                  <a:lnTo>
                    <a:pt x="182" y="288"/>
                  </a:lnTo>
                  <a:lnTo>
                    <a:pt x="182" y="294"/>
                  </a:lnTo>
                  <a:lnTo>
                    <a:pt x="206" y="296"/>
                  </a:lnTo>
                  <a:lnTo>
                    <a:pt x="206" y="298"/>
                  </a:lnTo>
                  <a:lnTo>
                    <a:pt x="204" y="300"/>
                  </a:lnTo>
                  <a:lnTo>
                    <a:pt x="204" y="304"/>
                  </a:lnTo>
                  <a:lnTo>
                    <a:pt x="204" y="308"/>
                  </a:lnTo>
                  <a:lnTo>
                    <a:pt x="206" y="310"/>
                  </a:lnTo>
                  <a:lnTo>
                    <a:pt x="208" y="312"/>
                  </a:lnTo>
                  <a:lnTo>
                    <a:pt x="210" y="312"/>
                  </a:lnTo>
                  <a:lnTo>
                    <a:pt x="212" y="314"/>
                  </a:lnTo>
                  <a:lnTo>
                    <a:pt x="214" y="318"/>
                  </a:lnTo>
                  <a:lnTo>
                    <a:pt x="214" y="322"/>
                  </a:lnTo>
                  <a:lnTo>
                    <a:pt x="214" y="326"/>
                  </a:lnTo>
                  <a:lnTo>
                    <a:pt x="214" y="338"/>
                  </a:lnTo>
                  <a:lnTo>
                    <a:pt x="214" y="350"/>
                  </a:lnTo>
                  <a:lnTo>
                    <a:pt x="214" y="362"/>
                  </a:lnTo>
                  <a:lnTo>
                    <a:pt x="210" y="368"/>
                  </a:lnTo>
                  <a:lnTo>
                    <a:pt x="212" y="368"/>
                  </a:lnTo>
                  <a:lnTo>
                    <a:pt x="212" y="370"/>
                  </a:lnTo>
                  <a:lnTo>
                    <a:pt x="214" y="372"/>
                  </a:lnTo>
                  <a:lnTo>
                    <a:pt x="214" y="374"/>
                  </a:lnTo>
                  <a:lnTo>
                    <a:pt x="214" y="380"/>
                  </a:lnTo>
                  <a:lnTo>
                    <a:pt x="216" y="384"/>
                  </a:lnTo>
                  <a:lnTo>
                    <a:pt x="216" y="396"/>
                  </a:lnTo>
                  <a:lnTo>
                    <a:pt x="218" y="408"/>
                  </a:lnTo>
                  <a:lnTo>
                    <a:pt x="218" y="416"/>
                  </a:lnTo>
                  <a:lnTo>
                    <a:pt x="220" y="416"/>
                  </a:lnTo>
                  <a:lnTo>
                    <a:pt x="220" y="418"/>
                  </a:lnTo>
                  <a:lnTo>
                    <a:pt x="222" y="420"/>
                  </a:lnTo>
                  <a:lnTo>
                    <a:pt x="226" y="420"/>
                  </a:lnTo>
                  <a:lnTo>
                    <a:pt x="236" y="424"/>
                  </a:lnTo>
                  <a:lnTo>
                    <a:pt x="238" y="422"/>
                  </a:lnTo>
                  <a:lnTo>
                    <a:pt x="240" y="422"/>
                  </a:lnTo>
                  <a:lnTo>
                    <a:pt x="242" y="422"/>
                  </a:lnTo>
                  <a:lnTo>
                    <a:pt x="244" y="422"/>
                  </a:lnTo>
                  <a:lnTo>
                    <a:pt x="246" y="422"/>
                  </a:lnTo>
                  <a:lnTo>
                    <a:pt x="248" y="424"/>
                  </a:lnTo>
                  <a:lnTo>
                    <a:pt x="250" y="428"/>
                  </a:lnTo>
                  <a:lnTo>
                    <a:pt x="252" y="432"/>
                  </a:lnTo>
                  <a:lnTo>
                    <a:pt x="254" y="436"/>
                  </a:lnTo>
                  <a:lnTo>
                    <a:pt x="256" y="442"/>
                  </a:lnTo>
                  <a:lnTo>
                    <a:pt x="256" y="446"/>
                  </a:lnTo>
                  <a:lnTo>
                    <a:pt x="256" y="448"/>
                  </a:lnTo>
                  <a:lnTo>
                    <a:pt x="260" y="450"/>
                  </a:lnTo>
                  <a:lnTo>
                    <a:pt x="264" y="450"/>
                  </a:lnTo>
                  <a:lnTo>
                    <a:pt x="266" y="452"/>
                  </a:lnTo>
                  <a:lnTo>
                    <a:pt x="268" y="452"/>
                  </a:lnTo>
                  <a:lnTo>
                    <a:pt x="270" y="454"/>
                  </a:lnTo>
                  <a:lnTo>
                    <a:pt x="270" y="458"/>
                  </a:lnTo>
                  <a:lnTo>
                    <a:pt x="270" y="462"/>
                  </a:lnTo>
                  <a:lnTo>
                    <a:pt x="270" y="466"/>
                  </a:lnTo>
                  <a:lnTo>
                    <a:pt x="266" y="472"/>
                  </a:lnTo>
                  <a:lnTo>
                    <a:pt x="264" y="474"/>
                  </a:lnTo>
                  <a:lnTo>
                    <a:pt x="258" y="480"/>
                  </a:lnTo>
                  <a:lnTo>
                    <a:pt x="248" y="488"/>
                  </a:lnTo>
                  <a:lnTo>
                    <a:pt x="240" y="494"/>
                  </a:lnTo>
                  <a:lnTo>
                    <a:pt x="234" y="500"/>
                  </a:lnTo>
                  <a:lnTo>
                    <a:pt x="232" y="500"/>
                  </a:lnTo>
                  <a:lnTo>
                    <a:pt x="230" y="502"/>
                  </a:lnTo>
                  <a:lnTo>
                    <a:pt x="228" y="506"/>
                  </a:lnTo>
                  <a:lnTo>
                    <a:pt x="224" y="510"/>
                  </a:lnTo>
                  <a:lnTo>
                    <a:pt x="220" y="514"/>
                  </a:lnTo>
                  <a:lnTo>
                    <a:pt x="218" y="518"/>
                  </a:lnTo>
                  <a:lnTo>
                    <a:pt x="216" y="522"/>
                  </a:lnTo>
                  <a:lnTo>
                    <a:pt x="216" y="524"/>
                  </a:lnTo>
                  <a:lnTo>
                    <a:pt x="218" y="524"/>
                  </a:lnTo>
                  <a:lnTo>
                    <a:pt x="220" y="522"/>
                  </a:lnTo>
                  <a:lnTo>
                    <a:pt x="224" y="524"/>
                  </a:lnTo>
                  <a:lnTo>
                    <a:pt x="226" y="526"/>
                  </a:lnTo>
                  <a:lnTo>
                    <a:pt x="230" y="530"/>
                  </a:lnTo>
                  <a:lnTo>
                    <a:pt x="240" y="538"/>
                  </a:lnTo>
                  <a:lnTo>
                    <a:pt x="240" y="540"/>
                  </a:lnTo>
                  <a:lnTo>
                    <a:pt x="244" y="540"/>
                  </a:lnTo>
                  <a:lnTo>
                    <a:pt x="248" y="542"/>
                  </a:lnTo>
                  <a:lnTo>
                    <a:pt x="254" y="544"/>
                  </a:lnTo>
                  <a:lnTo>
                    <a:pt x="258" y="546"/>
                  </a:lnTo>
                  <a:lnTo>
                    <a:pt x="262" y="548"/>
                  </a:lnTo>
                  <a:lnTo>
                    <a:pt x="264" y="552"/>
                  </a:lnTo>
                  <a:lnTo>
                    <a:pt x="278" y="568"/>
                  </a:lnTo>
                  <a:lnTo>
                    <a:pt x="282" y="572"/>
                  </a:lnTo>
                  <a:lnTo>
                    <a:pt x="290" y="56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5" name="Freeform 333"/>
            <p:cNvSpPr>
              <a:spLocks/>
            </p:cNvSpPr>
            <p:nvPr/>
          </p:nvSpPr>
          <p:spPr bwMode="gray">
            <a:xfrm>
              <a:off x="7288679" y="5223299"/>
              <a:ext cx="277608" cy="1260043"/>
            </a:xfrm>
            <a:custGeom>
              <a:avLst/>
              <a:gdLst>
                <a:gd name="T0" fmla="*/ 488596266 w 150"/>
                <a:gd name="T1" fmla="*/ 2147483647 h 756"/>
                <a:gd name="T2" fmla="*/ 383359667 w 150"/>
                <a:gd name="T3" fmla="*/ 2147483647 h 756"/>
                <a:gd name="T4" fmla="*/ 345774751 w 150"/>
                <a:gd name="T5" fmla="*/ 2147483647 h 756"/>
                <a:gd name="T6" fmla="*/ 202955114 w 150"/>
                <a:gd name="T7" fmla="*/ 2147483647 h 756"/>
                <a:gd name="T8" fmla="*/ 263090651 w 150"/>
                <a:gd name="T9" fmla="*/ 2147483647 h 756"/>
                <a:gd name="T10" fmla="*/ 217989468 w 150"/>
                <a:gd name="T11" fmla="*/ 2147483647 h 756"/>
                <a:gd name="T12" fmla="*/ 157853991 w 150"/>
                <a:gd name="T13" fmla="*/ 2147483647 h 756"/>
                <a:gd name="T14" fmla="*/ 127787222 w 150"/>
                <a:gd name="T15" fmla="*/ 2147483647 h 756"/>
                <a:gd name="T16" fmla="*/ 0 w 150"/>
                <a:gd name="T17" fmla="*/ 2037005853 h 756"/>
                <a:gd name="T18" fmla="*/ 30066777 w 150"/>
                <a:gd name="T19" fmla="*/ 1768460438 h 756"/>
                <a:gd name="T20" fmla="*/ 112752838 w 150"/>
                <a:gd name="T21" fmla="*/ 1480266021 h 756"/>
                <a:gd name="T22" fmla="*/ 105236630 w 150"/>
                <a:gd name="T23" fmla="*/ 1303420927 h 756"/>
                <a:gd name="T24" fmla="*/ 180404553 w 150"/>
                <a:gd name="T25" fmla="*/ 1205173653 h 756"/>
                <a:gd name="T26" fmla="*/ 172888345 w 150"/>
                <a:gd name="T27" fmla="*/ 1100375354 h 756"/>
                <a:gd name="T28" fmla="*/ 142819637 w 150"/>
                <a:gd name="T29" fmla="*/ 1152774503 h 756"/>
                <a:gd name="T30" fmla="*/ 135303430 w 150"/>
                <a:gd name="T31" fmla="*/ 1218272083 h 756"/>
                <a:gd name="T32" fmla="*/ 112752838 w 150"/>
                <a:gd name="T33" fmla="*/ 1244472562 h 756"/>
                <a:gd name="T34" fmla="*/ 187920760 w 150"/>
                <a:gd name="T35" fmla="*/ 851481429 h 756"/>
                <a:gd name="T36" fmla="*/ 210471322 w 150"/>
                <a:gd name="T37" fmla="*/ 700835005 h 756"/>
                <a:gd name="T38" fmla="*/ 248056237 w 150"/>
                <a:gd name="T39" fmla="*/ 602585921 h 756"/>
                <a:gd name="T40" fmla="*/ 248056237 w 150"/>
                <a:gd name="T41" fmla="*/ 543637557 h 756"/>
                <a:gd name="T42" fmla="*/ 255572505 w 150"/>
                <a:gd name="T43" fmla="*/ 491238407 h 756"/>
                <a:gd name="T44" fmla="*/ 263090651 w 150"/>
                <a:gd name="T45" fmla="*/ 438840954 h 756"/>
                <a:gd name="T46" fmla="*/ 255572505 w 150"/>
                <a:gd name="T47" fmla="*/ 360241325 h 756"/>
                <a:gd name="T48" fmla="*/ 270606859 w 150"/>
                <a:gd name="T49" fmla="*/ 288192721 h 756"/>
                <a:gd name="T50" fmla="*/ 240540029 w 150"/>
                <a:gd name="T51" fmla="*/ 98247303 h 756"/>
                <a:gd name="T52" fmla="*/ 172888345 w 150"/>
                <a:gd name="T53" fmla="*/ 32749709 h 756"/>
                <a:gd name="T54" fmla="*/ 225505675 w 150"/>
                <a:gd name="T55" fmla="*/ 19649462 h 756"/>
                <a:gd name="T56" fmla="*/ 278123067 w 150"/>
                <a:gd name="T57" fmla="*/ 26198677 h 756"/>
                <a:gd name="T58" fmla="*/ 375843459 w 150"/>
                <a:gd name="T59" fmla="*/ 150646480 h 756"/>
                <a:gd name="T60" fmla="*/ 413426436 w 150"/>
                <a:gd name="T61" fmla="*/ 347142895 h 756"/>
                <a:gd name="T62" fmla="*/ 435976997 w 150"/>
                <a:gd name="T63" fmla="*/ 353692110 h 756"/>
                <a:gd name="T64" fmla="*/ 443495143 w 150"/>
                <a:gd name="T65" fmla="*/ 379890780 h 756"/>
                <a:gd name="T66" fmla="*/ 428460789 w 150"/>
                <a:gd name="T67" fmla="*/ 412640475 h 756"/>
                <a:gd name="T68" fmla="*/ 390875874 w 150"/>
                <a:gd name="T69" fmla="*/ 478139977 h 756"/>
                <a:gd name="T70" fmla="*/ 330742336 w 150"/>
                <a:gd name="T71" fmla="*/ 582936467 h 756"/>
                <a:gd name="T72" fmla="*/ 308191774 w 150"/>
                <a:gd name="T73" fmla="*/ 700835005 h 756"/>
                <a:gd name="T74" fmla="*/ 300673628 w 150"/>
                <a:gd name="T75" fmla="*/ 1067625659 h 756"/>
                <a:gd name="T76" fmla="*/ 255572505 w 150"/>
                <a:gd name="T77" fmla="*/ 1126575833 h 756"/>
                <a:gd name="T78" fmla="*/ 217989468 w 150"/>
                <a:gd name="T79" fmla="*/ 1211722868 h 756"/>
                <a:gd name="T80" fmla="*/ 225505675 w 150"/>
                <a:gd name="T81" fmla="*/ 1303420927 h 756"/>
                <a:gd name="T82" fmla="*/ 210471322 w 150"/>
                <a:gd name="T83" fmla="*/ 1375469531 h 756"/>
                <a:gd name="T84" fmla="*/ 210471322 w 150"/>
                <a:gd name="T85" fmla="*/ 1499917285 h 756"/>
                <a:gd name="T86" fmla="*/ 202955114 w 150"/>
                <a:gd name="T87" fmla="*/ 1539216195 h 756"/>
                <a:gd name="T88" fmla="*/ 217989468 w 150"/>
                <a:gd name="T89" fmla="*/ 1565414865 h 756"/>
                <a:gd name="T90" fmla="*/ 210471322 w 150"/>
                <a:gd name="T91" fmla="*/ 1689862619 h 756"/>
                <a:gd name="T92" fmla="*/ 172888345 w 150"/>
                <a:gd name="T93" fmla="*/ 1722612313 h 756"/>
                <a:gd name="T94" fmla="*/ 142819637 w 150"/>
                <a:gd name="T95" fmla="*/ 1814310372 h 756"/>
                <a:gd name="T96" fmla="*/ 142819637 w 150"/>
                <a:gd name="T97" fmla="*/ 2023905613 h 756"/>
                <a:gd name="T98" fmla="*/ 142819637 w 150"/>
                <a:gd name="T99" fmla="*/ 2102503433 h 756"/>
                <a:gd name="T100" fmla="*/ 338258544 w 150"/>
                <a:gd name="T101" fmla="*/ 2147483647 h 756"/>
                <a:gd name="T102" fmla="*/ 345774751 w 150"/>
                <a:gd name="T103" fmla="*/ 2147483647 h 756"/>
                <a:gd name="T104" fmla="*/ 563764280 w 150"/>
                <a:gd name="T105" fmla="*/ 2147483647 h 7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0"/>
                <a:gd name="T160" fmla="*/ 0 h 756"/>
                <a:gd name="T161" fmla="*/ 150 w 150"/>
                <a:gd name="T162" fmla="*/ 756 h 7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0" h="756">
                  <a:moveTo>
                    <a:pt x="150" y="748"/>
                  </a:moveTo>
                  <a:lnTo>
                    <a:pt x="144" y="752"/>
                  </a:lnTo>
                  <a:lnTo>
                    <a:pt x="136" y="748"/>
                  </a:lnTo>
                  <a:lnTo>
                    <a:pt x="130" y="742"/>
                  </a:lnTo>
                  <a:lnTo>
                    <a:pt x="122" y="744"/>
                  </a:lnTo>
                  <a:lnTo>
                    <a:pt x="112" y="750"/>
                  </a:lnTo>
                  <a:lnTo>
                    <a:pt x="106" y="756"/>
                  </a:lnTo>
                  <a:lnTo>
                    <a:pt x="102" y="748"/>
                  </a:lnTo>
                  <a:lnTo>
                    <a:pt x="104" y="738"/>
                  </a:lnTo>
                  <a:lnTo>
                    <a:pt x="102" y="732"/>
                  </a:lnTo>
                  <a:lnTo>
                    <a:pt x="92" y="736"/>
                  </a:lnTo>
                  <a:lnTo>
                    <a:pt x="92" y="748"/>
                  </a:lnTo>
                  <a:lnTo>
                    <a:pt x="76" y="748"/>
                  </a:lnTo>
                  <a:lnTo>
                    <a:pt x="70" y="728"/>
                  </a:lnTo>
                  <a:lnTo>
                    <a:pt x="54" y="730"/>
                  </a:lnTo>
                  <a:lnTo>
                    <a:pt x="54" y="716"/>
                  </a:lnTo>
                  <a:lnTo>
                    <a:pt x="66" y="712"/>
                  </a:lnTo>
                  <a:lnTo>
                    <a:pt x="72" y="694"/>
                  </a:lnTo>
                  <a:lnTo>
                    <a:pt x="72" y="690"/>
                  </a:lnTo>
                  <a:lnTo>
                    <a:pt x="70" y="688"/>
                  </a:lnTo>
                  <a:lnTo>
                    <a:pt x="66" y="684"/>
                  </a:lnTo>
                  <a:lnTo>
                    <a:pt x="62" y="682"/>
                  </a:lnTo>
                  <a:lnTo>
                    <a:pt x="60" y="680"/>
                  </a:lnTo>
                  <a:lnTo>
                    <a:pt x="58" y="678"/>
                  </a:lnTo>
                  <a:lnTo>
                    <a:pt x="56" y="676"/>
                  </a:lnTo>
                  <a:lnTo>
                    <a:pt x="50" y="676"/>
                  </a:lnTo>
                  <a:lnTo>
                    <a:pt x="46" y="676"/>
                  </a:lnTo>
                  <a:lnTo>
                    <a:pt x="42" y="678"/>
                  </a:lnTo>
                  <a:lnTo>
                    <a:pt x="38" y="680"/>
                  </a:lnTo>
                  <a:lnTo>
                    <a:pt x="36" y="682"/>
                  </a:lnTo>
                  <a:lnTo>
                    <a:pt x="34" y="684"/>
                  </a:lnTo>
                  <a:lnTo>
                    <a:pt x="34" y="686"/>
                  </a:lnTo>
                  <a:lnTo>
                    <a:pt x="2" y="654"/>
                  </a:lnTo>
                  <a:lnTo>
                    <a:pt x="0" y="642"/>
                  </a:lnTo>
                  <a:lnTo>
                    <a:pt x="0" y="622"/>
                  </a:lnTo>
                  <a:lnTo>
                    <a:pt x="0" y="600"/>
                  </a:lnTo>
                  <a:lnTo>
                    <a:pt x="4" y="576"/>
                  </a:lnTo>
                  <a:lnTo>
                    <a:pt x="6" y="554"/>
                  </a:lnTo>
                  <a:lnTo>
                    <a:pt x="8" y="540"/>
                  </a:lnTo>
                  <a:lnTo>
                    <a:pt x="8" y="534"/>
                  </a:lnTo>
                  <a:lnTo>
                    <a:pt x="26" y="510"/>
                  </a:lnTo>
                  <a:lnTo>
                    <a:pt x="30" y="484"/>
                  </a:lnTo>
                  <a:lnTo>
                    <a:pt x="30" y="452"/>
                  </a:lnTo>
                  <a:lnTo>
                    <a:pt x="16" y="432"/>
                  </a:lnTo>
                  <a:lnTo>
                    <a:pt x="34" y="414"/>
                  </a:lnTo>
                  <a:lnTo>
                    <a:pt x="36" y="398"/>
                  </a:lnTo>
                  <a:lnTo>
                    <a:pt x="28" y="398"/>
                  </a:lnTo>
                  <a:lnTo>
                    <a:pt x="32" y="388"/>
                  </a:lnTo>
                  <a:lnTo>
                    <a:pt x="38" y="388"/>
                  </a:lnTo>
                  <a:lnTo>
                    <a:pt x="46" y="384"/>
                  </a:lnTo>
                  <a:lnTo>
                    <a:pt x="48" y="368"/>
                  </a:lnTo>
                  <a:lnTo>
                    <a:pt x="48" y="358"/>
                  </a:lnTo>
                  <a:lnTo>
                    <a:pt x="50" y="348"/>
                  </a:lnTo>
                  <a:lnTo>
                    <a:pt x="54" y="332"/>
                  </a:lnTo>
                  <a:lnTo>
                    <a:pt x="46" y="336"/>
                  </a:lnTo>
                  <a:lnTo>
                    <a:pt x="42" y="344"/>
                  </a:lnTo>
                  <a:lnTo>
                    <a:pt x="40" y="346"/>
                  </a:lnTo>
                  <a:lnTo>
                    <a:pt x="40" y="348"/>
                  </a:lnTo>
                  <a:lnTo>
                    <a:pt x="38" y="352"/>
                  </a:lnTo>
                  <a:lnTo>
                    <a:pt x="38" y="356"/>
                  </a:lnTo>
                  <a:lnTo>
                    <a:pt x="38" y="362"/>
                  </a:lnTo>
                  <a:lnTo>
                    <a:pt x="38" y="368"/>
                  </a:lnTo>
                  <a:lnTo>
                    <a:pt x="36" y="372"/>
                  </a:lnTo>
                  <a:lnTo>
                    <a:pt x="34" y="376"/>
                  </a:lnTo>
                  <a:lnTo>
                    <a:pt x="32" y="378"/>
                  </a:lnTo>
                  <a:lnTo>
                    <a:pt x="30" y="378"/>
                  </a:lnTo>
                  <a:lnTo>
                    <a:pt x="30" y="380"/>
                  </a:lnTo>
                  <a:lnTo>
                    <a:pt x="28" y="352"/>
                  </a:lnTo>
                  <a:lnTo>
                    <a:pt x="40" y="314"/>
                  </a:lnTo>
                  <a:lnTo>
                    <a:pt x="46" y="282"/>
                  </a:lnTo>
                  <a:lnTo>
                    <a:pt x="50" y="260"/>
                  </a:lnTo>
                  <a:lnTo>
                    <a:pt x="50" y="244"/>
                  </a:lnTo>
                  <a:lnTo>
                    <a:pt x="50" y="240"/>
                  </a:lnTo>
                  <a:lnTo>
                    <a:pt x="50" y="228"/>
                  </a:lnTo>
                  <a:lnTo>
                    <a:pt x="56" y="214"/>
                  </a:lnTo>
                  <a:lnTo>
                    <a:pt x="60" y="200"/>
                  </a:lnTo>
                  <a:lnTo>
                    <a:pt x="64" y="190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2"/>
                  </a:lnTo>
                  <a:lnTo>
                    <a:pt x="66" y="176"/>
                  </a:lnTo>
                  <a:lnTo>
                    <a:pt x="66" y="172"/>
                  </a:lnTo>
                  <a:lnTo>
                    <a:pt x="66" y="166"/>
                  </a:lnTo>
                  <a:lnTo>
                    <a:pt x="66" y="164"/>
                  </a:lnTo>
                  <a:lnTo>
                    <a:pt x="68" y="160"/>
                  </a:lnTo>
                  <a:lnTo>
                    <a:pt x="68" y="154"/>
                  </a:lnTo>
                  <a:lnTo>
                    <a:pt x="68" y="150"/>
                  </a:lnTo>
                  <a:lnTo>
                    <a:pt x="70" y="146"/>
                  </a:lnTo>
                  <a:lnTo>
                    <a:pt x="70" y="142"/>
                  </a:lnTo>
                  <a:lnTo>
                    <a:pt x="70" y="140"/>
                  </a:lnTo>
                  <a:lnTo>
                    <a:pt x="70" y="134"/>
                  </a:lnTo>
                  <a:lnTo>
                    <a:pt x="70" y="128"/>
                  </a:lnTo>
                  <a:lnTo>
                    <a:pt x="70" y="122"/>
                  </a:lnTo>
                  <a:lnTo>
                    <a:pt x="70" y="116"/>
                  </a:lnTo>
                  <a:lnTo>
                    <a:pt x="68" y="110"/>
                  </a:lnTo>
                  <a:lnTo>
                    <a:pt x="70" y="106"/>
                  </a:lnTo>
                  <a:lnTo>
                    <a:pt x="70" y="100"/>
                  </a:lnTo>
                  <a:lnTo>
                    <a:pt x="72" y="96"/>
                  </a:lnTo>
                  <a:lnTo>
                    <a:pt x="72" y="88"/>
                  </a:lnTo>
                  <a:lnTo>
                    <a:pt x="74" y="74"/>
                  </a:lnTo>
                  <a:lnTo>
                    <a:pt x="72" y="56"/>
                  </a:lnTo>
                  <a:lnTo>
                    <a:pt x="68" y="36"/>
                  </a:lnTo>
                  <a:lnTo>
                    <a:pt x="64" y="30"/>
                  </a:lnTo>
                  <a:lnTo>
                    <a:pt x="60" y="22"/>
                  </a:lnTo>
                  <a:lnTo>
                    <a:pt x="54" y="16"/>
                  </a:lnTo>
                  <a:lnTo>
                    <a:pt x="48" y="12"/>
                  </a:lnTo>
                  <a:lnTo>
                    <a:pt x="46" y="10"/>
                  </a:lnTo>
                  <a:lnTo>
                    <a:pt x="50" y="8"/>
                  </a:lnTo>
                  <a:lnTo>
                    <a:pt x="54" y="8"/>
                  </a:lnTo>
                  <a:lnTo>
                    <a:pt x="60" y="6"/>
                  </a:lnTo>
                  <a:lnTo>
                    <a:pt x="66" y="2"/>
                  </a:lnTo>
                  <a:lnTo>
                    <a:pt x="72" y="0"/>
                  </a:lnTo>
                  <a:lnTo>
                    <a:pt x="72" y="2"/>
                  </a:lnTo>
                  <a:lnTo>
                    <a:pt x="74" y="8"/>
                  </a:lnTo>
                  <a:lnTo>
                    <a:pt x="80" y="18"/>
                  </a:lnTo>
                  <a:lnTo>
                    <a:pt x="90" y="34"/>
                  </a:lnTo>
                  <a:lnTo>
                    <a:pt x="98" y="46"/>
                  </a:lnTo>
                  <a:lnTo>
                    <a:pt x="100" y="46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2" y="60"/>
                  </a:lnTo>
                  <a:lnTo>
                    <a:pt x="110" y="106"/>
                  </a:lnTo>
                  <a:lnTo>
                    <a:pt x="112" y="106"/>
                  </a:lnTo>
                  <a:lnTo>
                    <a:pt x="114" y="108"/>
                  </a:lnTo>
                  <a:lnTo>
                    <a:pt x="116" y="108"/>
                  </a:lnTo>
                  <a:lnTo>
                    <a:pt x="118" y="106"/>
                  </a:lnTo>
                  <a:lnTo>
                    <a:pt x="118" y="108"/>
                  </a:lnTo>
                  <a:lnTo>
                    <a:pt x="118" y="110"/>
                  </a:lnTo>
                  <a:lnTo>
                    <a:pt x="118" y="116"/>
                  </a:lnTo>
                  <a:lnTo>
                    <a:pt x="118" y="120"/>
                  </a:lnTo>
                  <a:lnTo>
                    <a:pt x="118" y="124"/>
                  </a:lnTo>
                  <a:lnTo>
                    <a:pt x="116" y="124"/>
                  </a:lnTo>
                  <a:lnTo>
                    <a:pt x="114" y="126"/>
                  </a:lnTo>
                  <a:lnTo>
                    <a:pt x="112" y="128"/>
                  </a:lnTo>
                  <a:lnTo>
                    <a:pt x="108" y="132"/>
                  </a:lnTo>
                  <a:lnTo>
                    <a:pt x="106" y="138"/>
                  </a:lnTo>
                  <a:lnTo>
                    <a:pt x="104" y="146"/>
                  </a:lnTo>
                  <a:lnTo>
                    <a:pt x="102" y="150"/>
                  </a:lnTo>
                  <a:lnTo>
                    <a:pt x="98" y="158"/>
                  </a:lnTo>
                  <a:lnTo>
                    <a:pt x="92" y="168"/>
                  </a:lnTo>
                  <a:lnTo>
                    <a:pt x="88" y="178"/>
                  </a:lnTo>
                  <a:lnTo>
                    <a:pt x="86" y="186"/>
                  </a:lnTo>
                  <a:lnTo>
                    <a:pt x="84" y="192"/>
                  </a:lnTo>
                  <a:lnTo>
                    <a:pt x="84" y="200"/>
                  </a:lnTo>
                  <a:lnTo>
                    <a:pt x="82" y="214"/>
                  </a:lnTo>
                  <a:lnTo>
                    <a:pt x="84" y="232"/>
                  </a:lnTo>
                  <a:lnTo>
                    <a:pt x="82" y="322"/>
                  </a:lnTo>
                  <a:lnTo>
                    <a:pt x="82" y="324"/>
                  </a:lnTo>
                  <a:lnTo>
                    <a:pt x="80" y="326"/>
                  </a:lnTo>
                  <a:lnTo>
                    <a:pt x="76" y="330"/>
                  </a:lnTo>
                  <a:lnTo>
                    <a:pt x="74" y="334"/>
                  </a:lnTo>
                  <a:lnTo>
                    <a:pt x="70" y="338"/>
                  </a:lnTo>
                  <a:lnTo>
                    <a:pt x="68" y="344"/>
                  </a:lnTo>
                  <a:lnTo>
                    <a:pt x="66" y="348"/>
                  </a:lnTo>
                  <a:lnTo>
                    <a:pt x="64" y="350"/>
                  </a:lnTo>
                  <a:lnTo>
                    <a:pt x="60" y="368"/>
                  </a:lnTo>
                  <a:lnTo>
                    <a:pt x="58" y="370"/>
                  </a:lnTo>
                  <a:lnTo>
                    <a:pt x="58" y="372"/>
                  </a:lnTo>
                  <a:lnTo>
                    <a:pt x="60" y="380"/>
                  </a:lnTo>
                  <a:lnTo>
                    <a:pt x="58" y="390"/>
                  </a:lnTo>
                  <a:lnTo>
                    <a:pt x="60" y="398"/>
                  </a:lnTo>
                  <a:lnTo>
                    <a:pt x="58" y="410"/>
                  </a:lnTo>
                  <a:lnTo>
                    <a:pt x="54" y="412"/>
                  </a:lnTo>
                  <a:lnTo>
                    <a:pt x="54" y="420"/>
                  </a:lnTo>
                  <a:lnTo>
                    <a:pt x="56" y="420"/>
                  </a:lnTo>
                  <a:lnTo>
                    <a:pt x="56" y="424"/>
                  </a:lnTo>
                  <a:lnTo>
                    <a:pt x="56" y="436"/>
                  </a:lnTo>
                  <a:lnTo>
                    <a:pt x="56" y="448"/>
                  </a:lnTo>
                  <a:lnTo>
                    <a:pt x="56" y="458"/>
                  </a:lnTo>
                  <a:lnTo>
                    <a:pt x="56" y="462"/>
                  </a:lnTo>
                  <a:lnTo>
                    <a:pt x="54" y="466"/>
                  </a:lnTo>
                  <a:lnTo>
                    <a:pt x="54" y="468"/>
                  </a:lnTo>
                  <a:lnTo>
                    <a:pt x="54" y="470"/>
                  </a:lnTo>
                  <a:lnTo>
                    <a:pt x="54" y="472"/>
                  </a:lnTo>
                  <a:lnTo>
                    <a:pt x="56" y="474"/>
                  </a:lnTo>
                  <a:lnTo>
                    <a:pt x="56" y="476"/>
                  </a:lnTo>
                  <a:lnTo>
                    <a:pt x="58" y="478"/>
                  </a:lnTo>
                  <a:lnTo>
                    <a:pt x="58" y="484"/>
                  </a:lnTo>
                  <a:lnTo>
                    <a:pt x="58" y="496"/>
                  </a:lnTo>
                  <a:lnTo>
                    <a:pt x="58" y="508"/>
                  </a:lnTo>
                  <a:lnTo>
                    <a:pt x="56" y="516"/>
                  </a:lnTo>
                  <a:lnTo>
                    <a:pt x="56" y="518"/>
                  </a:lnTo>
                  <a:lnTo>
                    <a:pt x="52" y="520"/>
                  </a:lnTo>
                  <a:lnTo>
                    <a:pt x="50" y="522"/>
                  </a:lnTo>
                  <a:lnTo>
                    <a:pt x="46" y="526"/>
                  </a:lnTo>
                  <a:lnTo>
                    <a:pt x="42" y="530"/>
                  </a:lnTo>
                  <a:lnTo>
                    <a:pt x="40" y="534"/>
                  </a:lnTo>
                  <a:lnTo>
                    <a:pt x="38" y="540"/>
                  </a:lnTo>
                  <a:lnTo>
                    <a:pt x="38" y="554"/>
                  </a:lnTo>
                  <a:lnTo>
                    <a:pt x="38" y="574"/>
                  </a:lnTo>
                  <a:lnTo>
                    <a:pt x="38" y="594"/>
                  </a:lnTo>
                  <a:lnTo>
                    <a:pt x="38" y="612"/>
                  </a:lnTo>
                  <a:lnTo>
                    <a:pt x="38" y="618"/>
                  </a:lnTo>
                  <a:lnTo>
                    <a:pt x="36" y="620"/>
                  </a:lnTo>
                  <a:lnTo>
                    <a:pt x="36" y="624"/>
                  </a:lnTo>
                  <a:lnTo>
                    <a:pt x="38" y="630"/>
                  </a:lnTo>
                  <a:lnTo>
                    <a:pt x="38" y="642"/>
                  </a:lnTo>
                  <a:lnTo>
                    <a:pt x="50" y="656"/>
                  </a:lnTo>
                  <a:lnTo>
                    <a:pt x="88" y="656"/>
                  </a:lnTo>
                  <a:lnTo>
                    <a:pt x="90" y="656"/>
                  </a:lnTo>
                  <a:lnTo>
                    <a:pt x="90" y="658"/>
                  </a:lnTo>
                  <a:lnTo>
                    <a:pt x="90" y="660"/>
                  </a:lnTo>
                  <a:lnTo>
                    <a:pt x="90" y="662"/>
                  </a:lnTo>
                  <a:lnTo>
                    <a:pt x="90" y="668"/>
                  </a:lnTo>
                  <a:lnTo>
                    <a:pt x="92" y="676"/>
                  </a:lnTo>
                  <a:lnTo>
                    <a:pt x="92" y="700"/>
                  </a:lnTo>
                  <a:lnTo>
                    <a:pt x="96" y="726"/>
                  </a:lnTo>
                  <a:lnTo>
                    <a:pt x="136" y="728"/>
                  </a:lnTo>
                  <a:lnTo>
                    <a:pt x="150" y="74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6" name="Freeform 334"/>
            <p:cNvSpPr>
              <a:spLocks/>
            </p:cNvSpPr>
            <p:nvPr/>
          </p:nvSpPr>
          <p:spPr bwMode="gray">
            <a:xfrm>
              <a:off x="7623035" y="5305636"/>
              <a:ext cx="203989" cy="211722"/>
            </a:xfrm>
            <a:custGeom>
              <a:avLst/>
              <a:gdLst>
                <a:gd name="T0" fmla="*/ 413425843 w 110"/>
                <a:gd name="T1" fmla="*/ 307841976 h 126"/>
                <a:gd name="T2" fmla="*/ 405909646 w 110"/>
                <a:gd name="T3" fmla="*/ 275094112 h 126"/>
                <a:gd name="T4" fmla="*/ 390875314 w 110"/>
                <a:gd name="T5" fmla="*/ 248893649 h 126"/>
                <a:gd name="T6" fmla="*/ 383359117 w 110"/>
                <a:gd name="T7" fmla="*/ 235795171 h 126"/>
                <a:gd name="T8" fmla="*/ 368324785 w 110"/>
                <a:gd name="T9" fmla="*/ 229244151 h 126"/>
                <a:gd name="T10" fmla="*/ 345774255 w 110"/>
                <a:gd name="T11" fmla="*/ 229244151 h 126"/>
                <a:gd name="T12" fmla="*/ 338258059 w 110"/>
                <a:gd name="T13" fmla="*/ 235795171 h 126"/>
                <a:gd name="T14" fmla="*/ 285638865 w 110"/>
                <a:gd name="T15" fmla="*/ 222694940 h 126"/>
                <a:gd name="T16" fmla="*/ 270606471 w 110"/>
                <a:gd name="T17" fmla="*/ 209594709 h 126"/>
                <a:gd name="T18" fmla="*/ 270606471 w 110"/>
                <a:gd name="T19" fmla="*/ 176845035 h 126"/>
                <a:gd name="T20" fmla="*/ 255572139 w 110"/>
                <a:gd name="T21" fmla="*/ 104798259 h 126"/>
                <a:gd name="T22" fmla="*/ 255572139 w 110"/>
                <a:gd name="T23" fmla="*/ 78597797 h 126"/>
                <a:gd name="T24" fmla="*/ 255572139 w 110"/>
                <a:gd name="T25" fmla="*/ 58948340 h 126"/>
                <a:gd name="T26" fmla="*/ 255572139 w 110"/>
                <a:gd name="T27" fmla="*/ 58948340 h 126"/>
                <a:gd name="T28" fmla="*/ 240537746 w 110"/>
                <a:gd name="T29" fmla="*/ 52399130 h 126"/>
                <a:gd name="T30" fmla="*/ 210471020 w 110"/>
                <a:gd name="T31" fmla="*/ 26198660 h 126"/>
                <a:gd name="T32" fmla="*/ 172888097 w 110"/>
                <a:gd name="T33" fmla="*/ 6549213 h 126"/>
                <a:gd name="T34" fmla="*/ 135303236 w 110"/>
                <a:gd name="T35" fmla="*/ 0 h 126"/>
                <a:gd name="T36" fmla="*/ 112752676 w 110"/>
                <a:gd name="T37" fmla="*/ 13100235 h 126"/>
                <a:gd name="T38" fmla="*/ 67651618 w 110"/>
                <a:gd name="T39" fmla="*/ 32749687 h 126"/>
                <a:gd name="T40" fmla="*/ 30066734 w 110"/>
                <a:gd name="T41" fmla="*/ 78597797 h 126"/>
                <a:gd name="T42" fmla="*/ 22550537 w 110"/>
                <a:gd name="T43" fmla="*/ 91698028 h 126"/>
                <a:gd name="T44" fmla="*/ 7516199 w 110"/>
                <a:gd name="T45" fmla="*/ 124447730 h 126"/>
                <a:gd name="T46" fmla="*/ 0 w 110"/>
                <a:gd name="T47" fmla="*/ 170295824 h 126"/>
                <a:gd name="T48" fmla="*/ 7516199 w 110"/>
                <a:gd name="T49" fmla="*/ 183396056 h 126"/>
                <a:gd name="T50" fmla="*/ 37584877 w 110"/>
                <a:gd name="T51" fmla="*/ 196494477 h 126"/>
                <a:gd name="T52" fmla="*/ 120268873 w 110"/>
                <a:gd name="T53" fmla="*/ 235795171 h 126"/>
                <a:gd name="T54" fmla="*/ 187920491 w 110"/>
                <a:gd name="T55" fmla="*/ 412640207 h 126"/>
                <a:gd name="T56" fmla="*/ 383359117 w 110"/>
                <a:gd name="T57" fmla="*/ 406090996 h 126"/>
                <a:gd name="T58" fmla="*/ 390875314 w 110"/>
                <a:gd name="T59" fmla="*/ 379890533 h 126"/>
                <a:gd name="T60" fmla="*/ 398391511 w 110"/>
                <a:gd name="T61" fmla="*/ 360241091 h 126"/>
                <a:gd name="T62" fmla="*/ 398391511 w 110"/>
                <a:gd name="T63" fmla="*/ 340591649 h 126"/>
                <a:gd name="T64" fmla="*/ 405909646 w 110"/>
                <a:gd name="T65" fmla="*/ 314392996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0"/>
                <a:gd name="T100" fmla="*/ 0 h 126"/>
                <a:gd name="T101" fmla="*/ 110 w 110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0" h="126">
                  <a:moveTo>
                    <a:pt x="108" y="96"/>
                  </a:moveTo>
                  <a:lnTo>
                    <a:pt x="110" y="94"/>
                  </a:lnTo>
                  <a:lnTo>
                    <a:pt x="108" y="90"/>
                  </a:lnTo>
                  <a:lnTo>
                    <a:pt x="108" y="84"/>
                  </a:lnTo>
                  <a:lnTo>
                    <a:pt x="106" y="80"/>
                  </a:lnTo>
                  <a:lnTo>
                    <a:pt x="104" y="76"/>
                  </a:lnTo>
                  <a:lnTo>
                    <a:pt x="102" y="72"/>
                  </a:lnTo>
                  <a:lnTo>
                    <a:pt x="100" y="70"/>
                  </a:lnTo>
                  <a:lnTo>
                    <a:pt x="98" y="70"/>
                  </a:lnTo>
                  <a:lnTo>
                    <a:pt x="94" y="70"/>
                  </a:lnTo>
                  <a:lnTo>
                    <a:pt x="92" y="70"/>
                  </a:lnTo>
                  <a:lnTo>
                    <a:pt x="90" y="70"/>
                  </a:lnTo>
                  <a:lnTo>
                    <a:pt x="90" y="72"/>
                  </a:lnTo>
                  <a:lnTo>
                    <a:pt x="78" y="68"/>
                  </a:lnTo>
                  <a:lnTo>
                    <a:pt x="76" y="68"/>
                  </a:lnTo>
                  <a:lnTo>
                    <a:pt x="74" y="66"/>
                  </a:lnTo>
                  <a:lnTo>
                    <a:pt x="72" y="64"/>
                  </a:lnTo>
                  <a:lnTo>
                    <a:pt x="72" y="54"/>
                  </a:lnTo>
                  <a:lnTo>
                    <a:pt x="70" y="42"/>
                  </a:lnTo>
                  <a:lnTo>
                    <a:pt x="68" y="32"/>
                  </a:lnTo>
                  <a:lnTo>
                    <a:pt x="68" y="28"/>
                  </a:lnTo>
                  <a:lnTo>
                    <a:pt x="68" y="24"/>
                  </a:lnTo>
                  <a:lnTo>
                    <a:pt x="68" y="20"/>
                  </a:lnTo>
                  <a:lnTo>
                    <a:pt x="68" y="18"/>
                  </a:lnTo>
                  <a:lnTo>
                    <a:pt x="66" y="18"/>
                  </a:lnTo>
                  <a:lnTo>
                    <a:pt x="64" y="16"/>
                  </a:lnTo>
                  <a:lnTo>
                    <a:pt x="60" y="12"/>
                  </a:lnTo>
                  <a:lnTo>
                    <a:pt x="56" y="8"/>
                  </a:lnTo>
                  <a:lnTo>
                    <a:pt x="52" y="6"/>
                  </a:lnTo>
                  <a:lnTo>
                    <a:pt x="46" y="2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0" y="4"/>
                  </a:lnTo>
                  <a:lnTo>
                    <a:pt x="24" y="6"/>
                  </a:lnTo>
                  <a:lnTo>
                    <a:pt x="18" y="10"/>
                  </a:lnTo>
                  <a:lnTo>
                    <a:pt x="12" y="16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6" y="28"/>
                  </a:lnTo>
                  <a:lnTo>
                    <a:pt x="4" y="32"/>
                  </a:lnTo>
                  <a:lnTo>
                    <a:pt x="2" y="38"/>
                  </a:lnTo>
                  <a:lnTo>
                    <a:pt x="0" y="46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2" y="56"/>
                  </a:lnTo>
                  <a:lnTo>
                    <a:pt x="6" y="58"/>
                  </a:lnTo>
                  <a:lnTo>
                    <a:pt x="10" y="60"/>
                  </a:lnTo>
                  <a:lnTo>
                    <a:pt x="26" y="66"/>
                  </a:lnTo>
                  <a:lnTo>
                    <a:pt x="32" y="72"/>
                  </a:lnTo>
                  <a:lnTo>
                    <a:pt x="66" y="90"/>
                  </a:lnTo>
                  <a:lnTo>
                    <a:pt x="50" y="126"/>
                  </a:lnTo>
                  <a:lnTo>
                    <a:pt x="102" y="126"/>
                  </a:lnTo>
                  <a:lnTo>
                    <a:pt x="102" y="124"/>
                  </a:lnTo>
                  <a:lnTo>
                    <a:pt x="102" y="120"/>
                  </a:lnTo>
                  <a:lnTo>
                    <a:pt x="104" y="116"/>
                  </a:lnTo>
                  <a:lnTo>
                    <a:pt x="106" y="112"/>
                  </a:lnTo>
                  <a:lnTo>
                    <a:pt x="106" y="110"/>
                  </a:lnTo>
                  <a:lnTo>
                    <a:pt x="106" y="108"/>
                  </a:lnTo>
                  <a:lnTo>
                    <a:pt x="106" y="104"/>
                  </a:lnTo>
                  <a:lnTo>
                    <a:pt x="108" y="98"/>
                  </a:lnTo>
                  <a:lnTo>
                    <a:pt x="108" y="9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7" name="Freeform 335"/>
            <p:cNvSpPr>
              <a:spLocks/>
            </p:cNvSpPr>
            <p:nvPr/>
          </p:nvSpPr>
          <p:spPr bwMode="gray">
            <a:xfrm>
              <a:off x="7020274" y="4513146"/>
              <a:ext cx="98160" cy="116154"/>
            </a:xfrm>
            <a:custGeom>
              <a:avLst/>
              <a:gdLst>
                <a:gd name="T0" fmla="*/ 187923341 w 52"/>
                <a:gd name="T1" fmla="*/ 209594300 h 70"/>
                <a:gd name="T2" fmla="*/ 172888936 w 52"/>
                <a:gd name="T3" fmla="*/ 196494095 h 70"/>
                <a:gd name="T4" fmla="*/ 165372703 w 52"/>
                <a:gd name="T5" fmla="*/ 176844691 h 70"/>
                <a:gd name="T6" fmla="*/ 172888936 w 52"/>
                <a:gd name="T7" fmla="*/ 150646089 h 70"/>
                <a:gd name="T8" fmla="*/ 180405169 w 52"/>
                <a:gd name="T9" fmla="*/ 137545883 h 70"/>
                <a:gd name="T10" fmla="*/ 180405169 w 52"/>
                <a:gd name="T11" fmla="*/ 117896451 h 70"/>
                <a:gd name="T12" fmla="*/ 180405169 w 52"/>
                <a:gd name="T13" fmla="*/ 104796245 h 70"/>
                <a:gd name="T14" fmla="*/ 187923341 w 52"/>
                <a:gd name="T15" fmla="*/ 65497438 h 70"/>
                <a:gd name="T16" fmla="*/ 195439575 w 52"/>
                <a:gd name="T17" fmla="*/ 32749624 h 70"/>
                <a:gd name="T18" fmla="*/ 195439575 w 52"/>
                <a:gd name="T19" fmla="*/ 19649411 h 70"/>
                <a:gd name="T20" fmla="*/ 195439575 w 52"/>
                <a:gd name="T21" fmla="*/ 0 h 70"/>
                <a:gd name="T22" fmla="*/ 180405169 w 52"/>
                <a:gd name="T23" fmla="*/ 0 h 70"/>
                <a:gd name="T24" fmla="*/ 165372703 w 52"/>
                <a:gd name="T25" fmla="*/ 0 h 70"/>
                <a:gd name="T26" fmla="*/ 150338298 w 52"/>
                <a:gd name="T27" fmla="*/ 6549200 h 70"/>
                <a:gd name="T28" fmla="*/ 135303892 w 52"/>
                <a:gd name="T29" fmla="*/ 0 h 70"/>
                <a:gd name="T30" fmla="*/ 127787659 w 52"/>
                <a:gd name="T31" fmla="*/ 6549200 h 70"/>
                <a:gd name="T32" fmla="*/ 112753223 w 52"/>
                <a:gd name="T33" fmla="*/ 32749624 h 70"/>
                <a:gd name="T34" fmla="*/ 105236990 w 52"/>
                <a:gd name="T35" fmla="*/ 45848020 h 70"/>
                <a:gd name="T36" fmla="*/ 90202585 w 52"/>
                <a:gd name="T37" fmla="*/ 65497438 h 70"/>
                <a:gd name="T38" fmla="*/ 75168179 w 52"/>
                <a:gd name="T39" fmla="*/ 72048445 h 70"/>
                <a:gd name="T40" fmla="*/ 60135698 w 52"/>
                <a:gd name="T41" fmla="*/ 78597643 h 70"/>
                <a:gd name="T42" fmla="*/ 52617526 w 52"/>
                <a:gd name="T43" fmla="*/ 91697849 h 70"/>
                <a:gd name="T44" fmla="*/ 52617526 w 52"/>
                <a:gd name="T45" fmla="*/ 104796245 h 70"/>
                <a:gd name="T46" fmla="*/ 37585059 w 52"/>
                <a:gd name="T47" fmla="*/ 117896451 h 70"/>
                <a:gd name="T48" fmla="*/ 30066880 w 52"/>
                <a:gd name="T49" fmla="*/ 124447487 h 70"/>
                <a:gd name="T50" fmla="*/ 22550646 w 52"/>
                <a:gd name="T51" fmla="*/ 130996685 h 70"/>
                <a:gd name="T52" fmla="*/ 22550646 w 52"/>
                <a:gd name="T53" fmla="*/ 137545883 h 70"/>
                <a:gd name="T54" fmla="*/ 15034409 w 52"/>
                <a:gd name="T55" fmla="*/ 144096891 h 70"/>
                <a:gd name="T56" fmla="*/ 7516235 w 52"/>
                <a:gd name="T57" fmla="*/ 144096891 h 70"/>
                <a:gd name="T58" fmla="*/ 0 w 52"/>
                <a:gd name="T59" fmla="*/ 137545883 h 70"/>
                <a:gd name="T60" fmla="*/ 0 w 52"/>
                <a:gd name="T61" fmla="*/ 144096891 h 70"/>
                <a:gd name="T62" fmla="*/ 30066880 w 52"/>
                <a:gd name="T63" fmla="*/ 170295493 h 70"/>
                <a:gd name="T64" fmla="*/ 45101292 w 52"/>
                <a:gd name="T65" fmla="*/ 196494095 h 70"/>
                <a:gd name="T66" fmla="*/ 60135698 w 52"/>
                <a:gd name="T67" fmla="*/ 209594300 h 70"/>
                <a:gd name="T68" fmla="*/ 75168179 w 52"/>
                <a:gd name="T69" fmla="*/ 203045102 h 70"/>
                <a:gd name="T70" fmla="*/ 97720757 w 52"/>
                <a:gd name="T71" fmla="*/ 216143498 h 70"/>
                <a:gd name="T72" fmla="*/ 112753223 w 52"/>
                <a:gd name="T73" fmla="*/ 216143498 h 70"/>
                <a:gd name="T74" fmla="*/ 135303892 w 52"/>
                <a:gd name="T75" fmla="*/ 216143498 h 70"/>
                <a:gd name="T76" fmla="*/ 150338298 w 52"/>
                <a:gd name="T77" fmla="*/ 216143498 h 70"/>
                <a:gd name="T78" fmla="*/ 165372703 w 52"/>
                <a:gd name="T79" fmla="*/ 222694506 h 70"/>
                <a:gd name="T80" fmla="*/ 180405169 w 52"/>
                <a:gd name="T81" fmla="*/ 229243704 h 70"/>
                <a:gd name="T82" fmla="*/ 187923341 w 52"/>
                <a:gd name="T83" fmla="*/ 229243704 h 70"/>
                <a:gd name="T84" fmla="*/ 195439575 w 52"/>
                <a:gd name="T85" fmla="*/ 229243704 h 7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2"/>
                <a:gd name="T130" fmla="*/ 0 h 70"/>
                <a:gd name="T131" fmla="*/ 52 w 52"/>
                <a:gd name="T132" fmla="*/ 70 h 7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2" h="70">
                  <a:moveTo>
                    <a:pt x="52" y="70"/>
                  </a:moveTo>
                  <a:lnTo>
                    <a:pt x="50" y="64"/>
                  </a:lnTo>
                  <a:lnTo>
                    <a:pt x="46" y="60"/>
                  </a:lnTo>
                  <a:lnTo>
                    <a:pt x="44" y="58"/>
                  </a:lnTo>
                  <a:lnTo>
                    <a:pt x="44" y="54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2"/>
                  </a:lnTo>
                  <a:lnTo>
                    <a:pt x="48" y="40"/>
                  </a:lnTo>
                  <a:lnTo>
                    <a:pt x="48" y="36"/>
                  </a:lnTo>
                  <a:lnTo>
                    <a:pt x="48" y="34"/>
                  </a:lnTo>
                  <a:lnTo>
                    <a:pt x="48" y="32"/>
                  </a:lnTo>
                  <a:lnTo>
                    <a:pt x="48" y="26"/>
                  </a:lnTo>
                  <a:lnTo>
                    <a:pt x="50" y="20"/>
                  </a:lnTo>
                  <a:lnTo>
                    <a:pt x="50" y="14"/>
                  </a:lnTo>
                  <a:lnTo>
                    <a:pt x="52" y="10"/>
                  </a:lnTo>
                  <a:lnTo>
                    <a:pt x="52" y="8"/>
                  </a:lnTo>
                  <a:lnTo>
                    <a:pt x="52" y="6"/>
                  </a:lnTo>
                  <a:lnTo>
                    <a:pt x="52" y="2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2" y="4"/>
                  </a:lnTo>
                  <a:lnTo>
                    <a:pt x="30" y="10"/>
                  </a:lnTo>
                  <a:lnTo>
                    <a:pt x="28" y="14"/>
                  </a:lnTo>
                  <a:lnTo>
                    <a:pt x="26" y="16"/>
                  </a:lnTo>
                  <a:lnTo>
                    <a:pt x="24" y="20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6" y="24"/>
                  </a:lnTo>
                  <a:lnTo>
                    <a:pt x="14" y="26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2" y="34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8" y="52"/>
                  </a:lnTo>
                  <a:lnTo>
                    <a:pt x="10" y="56"/>
                  </a:lnTo>
                  <a:lnTo>
                    <a:pt x="12" y="60"/>
                  </a:lnTo>
                  <a:lnTo>
                    <a:pt x="14" y="64"/>
                  </a:lnTo>
                  <a:lnTo>
                    <a:pt x="16" y="64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4" y="64"/>
                  </a:lnTo>
                  <a:lnTo>
                    <a:pt x="26" y="66"/>
                  </a:lnTo>
                  <a:lnTo>
                    <a:pt x="28" y="66"/>
                  </a:lnTo>
                  <a:lnTo>
                    <a:pt x="30" y="66"/>
                  </a:lnTo>
                  <a:lnTo>
                    <a:pt x="34" y="66"/>
                  </a:lnTo>
                  <a:lnTo>
                    <a:pt x="36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68"/>
                  </a:lnTo>
                  <a:lnTo>
                    <a:pt x="48" y="68"/>
                  </a:lnTo>
                  <a:lnTo>
                    <a:pt x="48" y="70"/>
                  </a:lnTo>
                  <a:lnTo>
                    <a:pt x="50" y="70"/>
                  </a:lnTo>
                  <a:lnTo>
                    <a:pt x="52" y="7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8" name="Freeform 336"/>
            <p:cNvSpPr>
              <a:spLocks/>
            </p:cNvSpPr>
            <p:nvPr/>
          </p:nvSpPr>
          <p:spPr bwMode="gray">
            <a:xfrm>
              <a:off x="6909843" y="4433750"/>
              <a:ext cx="110429" cy="122035"/>
            </a:xfrm>
            <a:custGeom>
              <a:avLst/>
              <a:gdLst>
                <a:gd name="T0" fmla="*/ 225505710 w 60"/>
                <a:gd name="T1" fmla="*/ 130996996 h 74"/>
                <a:gd name="T2" fmla="*/ 225505710 w 60"/>
                <a:gd name="T3" fmla="*/ 130996996 h 74"/>
                <a:gd name="T4" fmla="*/ 217989501 w 60"/>
                <a:gd name="T5" fmla="*/ 137546209 h 74"/>
                <a:gd name="T6" fmla="*/ 210471354 w 60"/>
                <a:gd name="T7" fmla="*/ 150646446 h 74"/>
                <a:gd name="T8" fmla="*/ 202955145 w 60"/>
                <a:gd name="T9" fmla="*/ 157195660 h 74"/>
                <a:gd name="T10" fmla="*/ 187920789 w 60"/>
                <a:gd name="T11" fmla="*/ 163746683 h 74"/>
                <a:gd name="T12" fmla="*/ 172888371 w 60"/>
                <a:gd name="T13" fmla="*/ 170295896 h 74"/>
                <a:gd name="T14" fmla="*/ 172888371 w 60"/>
                <a:gd name="T15" fmla="*/ 170295896 h 74"/>
                <a:gd name="T16" fmla="*/ 165370224 w 60"/>
                <a:gd name="T17" fmla="*/ 170295896 h 74"/>
                <a:gd name="T18" fmla="*/ 157854015 w 60"/>
                <a:gd name="T19" fmla="*/ 176845110 h 74"/>
                <a:gd name="T20" fmla="*/ 150337806 w 60"/>
                <a:gd name="T21" fmla="*/ 189945347 h 74"/>
                <a:gd name="T22" fmla="*/ 150337806 w 60"/>
                <a:gd name="T23" fmla="*/ 189945347 h 74"/>
                <a:gd name="T24" fmla="*/ 142819659 w 60"/>
                <a:gd name="T25" fmla="*/ 196496370 h 74"/>
                <a:gd name="T26" fmla="*/ 135303450 w 60"/>
                <a:gd name="T27" fmla="*/ 203045584 h 74"/>
                <a:gd name="T28" fmla="*/ 120269064 w 60"/>
                <a:gd name="T29" fmla="*/ 203045584 h 74"/>
                <a:gd name="T30" fmla="*/ 120269064 w 60"/>
                <a:gd name="T31" fmla="*/ 203045584 h 74"/>
                <a:gd name="T32" fmla="*/ 112752855 w 60"/>
                <a:gd name="T33" fmla="*/ 209594797 h 74"/>
                <a:gd name="T34" fmla="*/ 97718499 w 60"/>
                <a:gd name="T35" fmla="*/ 216145820 h 74"/>
                <a:gd name="T36" fmla="*/ 90202290 w 60"/>
                <a:gd name="T37" fmla="*/ 222695034 h 74"/>
                <a:gd name="T38" fmla="*/ 60135501 w 60"/>
                <a:gd name="T39" fmla="*/ 242344541 h 74"/>
                <a:gd name="T40" fmla="*/ 37584936 w 60"/>
                <a:gd name="T41" fmla="*/ 229244248 h 74"/>
                <a:gd name="T42" fmla="*/ 22550573 w 60"/>
                <a:gd name="T43" fmla="*/ 216145820 h 74"/>
                <a:gd name="T44" fmla="*/ 15034360 w 60"/>
                <a:gd name="T45" fmla="*/ 203045584 h 74"/>
                <a:gd name="T46" fmla="*/ 0 w 60"/>
                <a:gd name="T47" fmla="*/ 176845110 h 74"/>
                <a:gd name="T48" fmla="*/ 7516211 w 60"/>
                <a:gd name="T49" fmla="*/ 176845110 h 74"/>
                <a:gd name="T50" fmla="*/ 7516211 w 60"/>
                <a:gd name="T51" fmla="*/ 163746683 h 74"/>
                <a:gd name="T52" fmla="*/ 15034360 w 60"/>
                <a:gd name="T53" fmla="*/ 157195660 h 74"/>
                <a:gd name="T54" fmla="*/ 22550573 w 60"/>
                <a:gd name="T55" fmla="*/ 144097232 h 74"/>
                <a:gd name="T56" fmla="*/ 30066781 w 60"/>
                <a:gd name="T57" fmla="*/ 137546209 h 74"/>
                <a:gd name="T58" fmla="*/ 30066781 w 60"/>
                <a:gd name="T59" fmla="*/ 130996996 h 74"/>
                <a:gd name="T60" fmla="*/ 30066781 w 60"/>
                <a:gd name="T61" fmla="*/ 124447782 h 74"/>
                <a:gd name="T62" fmla="*/ 30066781 w 60"/>
                <a:gd name="T63" fmla="*/ 117896731 h 74"/>
                <a:gd name="T64" fmla="*/ 22550573 w 60"/>
                <a:gd name="T65" fmla="*/ 111347517 h 74"/>
                <a:gd name="T66" fmla="*/ 22550573 w 60"/>
                <a:gd name="T67" fmla="*/ 104798303 h 74"/>
                <a:gd name="T68" fmla="*/ 22550573 w 60"/>
                <a:gd name="T69" fmla="*/ 104798303 h 74"/>
                <a:gd name="T70" fmla="*/ 22550573 w 60"/>
                <a:gd name="T71" fmla="*/ 98247280 h 74"/>
                <a:gd name="T72" fmla="*/ 22550573 w 60"/>
                <a:gd name="T73" fmla="*/ 91698067 h 74"/>
                <a:gd name="T74" fmla="*/ 30066781 w 60"/>
                <a:gd name="T75" fmla="*/ 91698067 h 74"/>
                <a:gd name="T76" fmla="*/ 120269064 w 60"/>
                <a:gd name="T77" fmla="*/ 91698067 h 74"/>
                <a:gd name="T78" fmla="*/ 120269064 w 60"/>
                <a:gd name="T79" fmla="*/ 58948365 h 74"/>
                <a:gd name="T80" fmla="*/ 82686081 w 60"/>
                <a:gd name="T81" fmla="*/ 26198671 h 74"/>
                <a:gd name="T82" fmla="*/ 97718499 w 60"/>
                <a:gd name="T83" fmla="*/ 26198671 h 74"/>
                <a:gd name="T84" fmla="*/ 97718499 w 60"/>
                <a:gd name="T85" fmla="*/ 0 h 74"/>
                <a:gd name="T86" fmla="*/ 172888371 w 60"/>
                <a:gd name="T87" fmla="*/ 0 h 74"/>
                <a:gd name="T88" fmla="*/ 172888371 w 60"/>
                <a:gd name="T89" fmla="*/ 6549215 h 74"/>
                <a:gd name="T90" fmla="*/ 172888371 w 60"/>
                <a:gd name="T91" fmla="*/ 104798303 h 74"/>
                <a:gd name="T92" fmla="*/ 202955145 w 60"/>
                <a:gd name="T93" fmla="*/ 104798303 h 74"/>
                <a:gd name="T94" fmla="*/ 202955145 w 60"/>
                <a:gd name="T95" fmla="*/ 111347517 h 74"/>
                <a:gd name="T96" fmla="*/ 202955145 w 60"/>
                <a:gd name="T97" fmla="*/ 111347517 h 74"/>
                <a:gd name="T98" fmla="*/ 202955145 w 60"/>
                <a:gd name="T99" fmla="*/ 117896731 h 74"/>
                <a:gd name="T100" fmla="*/ 210471354 w 60"/>
                <a:gd name="T101" fmla="*/ 124447782 h 74"/>
                <a:gd name="T102" fmla="*/ 225505710 w 60"/>
                <a:gd name="T103" fmla="*/ 130996996 h 7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"/>
                <a:gd name="T157" fmla="*/ 0 h 74"/>
                <a:gd name="T158" fmla="*/ 60 w 60"/>
                <a:gd name="T159" fmla="*/ 74 h 7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" h="74">
                  <a:moveTo>
                    <a:pt x="60" y="40"/>
                  </a:moveTo>
                  <a:lnTo>
                    <a:pt x="60" y="40"/>
                  </a:lnTo>
                  <a:lnTo>
                    <a:pt x="58" y="42"/>
                  </a:lnTo>
                  <a:lnTo>
                    <a:pt x="56" y="46"/>
                  </a:lnTo>
                  <a:lnTo>
                    <a:pt x="54" y="48"/>
                  </a:lnTo>
                  <a:lnTo>
                    <a:pt x="50" y="50"/>
                  </a:lnTo>
                  <a:lnTo>
                    <a:pt x="46" y="52"/>
                  </a:lnTo>
                  <a:lnTo>
                    <a:pt x="44" y="52"/>
                  </a:lnTo>
                  <a:lnTo>
                    <a:pt x="42" y="54"/>
                  </a:lnTo>
                  <a:lnTo>
                    <a:pt x="40" y="58"/>
                  </a:lnTo>
                  <a:lnTo>
                    <a:pt x="38" y="60"/>
                  </a:lnTo>
                  <a:lnTo>
                    <a:pt x="36" y="62"/>
                  </a:lnTo>
                  <a:lnTo>
                    <a:pt x="32" y="62"/>
                  </a:lnTo>
                  <a:lnTo>
                    <a:pt x="30" y="64"/>
                  </a:lnTo>
                  <a:lnTo>
                    <a:pt x="26" y="66"/>
                  </a:lnTo>
                  <a:lnTo>
                    <a:pt x="24" y="68"/>
                  </a:lnTo>
                  <a:lnTo>
                    <a:pt x="16" y="74"/>
                  </a:lnTo>
                  <a:lnTo>
                    <a:pt x="10" y="70"/>
                  </a:lnTo>
                  <a:lnTo>
                    <a:pt x="6" y="66"/>
                  </a:lnTo>
                  <a:lnTo>
                    <a:pt x="4" y="62"/>
                  </a:lnTo>
                  <a:lnTo>
                    <a:pt x="0" y="54"/>
                  </a:lnTo>
                  <a:lnTo>
                    <a:pt x="2" y="54"/>
                  </a:lnTo>
                  <a:lnTo>
                    <a:pt x="2" y="50"/>
                  </a:lnTo>
                  <a:lnTo>
                    <a:pt x="4" y="48"/>
                  </a:lnTo>
                  <a:lnTo>
                    <a:pt x="6" y="44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8" y="28"/>
                  </a:lnTo>
                  <a:lnTo>
                    <a:pt x="32" y="28"/>
                  </a:lnTo>
                  <a:lnTo>
                    <a:pt x="32" y="18"/>
                  </a:lnTo>
                  <a:lnTo>
                    <a:pt x="22" y="8"/>
                  </a:lnTo>
                  <a:lnTo>
                    <a:pt x="26" y="8"/>
                  </a:lnTo>
                  <a:lnTo>
                    <a:pt x="26" y="0"/>
                  </a:lnTo>
                  <a:lnTo>
                    <a:pt x="46" y="0"/>
                  </a:lnTo>
                  <a:lnTo>
                    <a:pt x="46" y="2"/>
                  </a:lnTo>
                  <a:lnTo>
                    <a:pt x="46" y="32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6" y="38"/>
                  </a:lnTo>
                  <a:lnTo>
                    <a:pt x="60" y="4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79" name="Freeform 337"/>
            <p:cNvSpPr>
              <a:spLocks/>
            </p:cNvSpPr>
            <p:nvPr/>
          </p:nvSpPr>
          <p:spPr bwMode="gray">
            <a:xfrm>
              <a:off x="6995733" y="4420517"/>
              <a:ext cx="24540" cy="66163"/>
            </a:xfrm>
            <a:custGeom>
              <a:avLst/>
              <a:gdLst>
                <a:gd name="T0" fmla="*/ 52616707 w 14"/>
                <a:gd name="T1" fmla="*/ 0 h 40"/>
                <a:gd name="T2" fmla="*/ 52616707 w 14"/>
                <a:gd name="T3" fmla="*/ 0 h 40"/>
                <a:gd name="T4" fmla="*/ 45100590 w 14"/>
                <a:gd name="T5" fmla="*/ 0 h 40"/>
                <a:gd name="T6" fmla="*/ 37582535 w 14"/>
                <a:gd name="T7" fmla="*/ 0 h 40"/>
                <a:gd name="T8" fmla="*/ 37582535 w 14"/>
                <a:gd name="T9" fmla="*/ 6549213 h 40"/>
                <a:gd name="T10" fmla="*/ 30066411 w 14"/>
                <a:gd name="T11" fmla="*/ 6549213 h 40"/>
                <a:gd name="T12" fmla="*/ 22550295 w 14"/>
                <a:gd name="T13" fmla="*/ 13100236 h 40"/>
                <a:gd name="T14" fmla="*/ 22550295 w 14"/>
                <a:gd name="T15" fmla="*/ 13100236 h 40"/>
                <a:gd name="T16" fmla="*/ 15034175 w 14"/>
                <a:gd name="T17" fmla="*/ 19649451 h 40"/>
                <a:gd name="T18" fmla="*/ 7516118 w 14"/>
                <a:gd name="T19" fmla="*/ 13100236 h 40"/>
                <a:gd name="T20" fmla="*/ 0 w 14"/>
                <a:gd name="T21" fmla="*/ 13100236 h 40"/>
                <a:gd name="T22" fmla="*/ 0 w 14"/>
                <a:gd name="T23" fmla="*/ 19649451 h 40"/>
                <a:gd name="T24" fmla="*/ 0 w 14"/>
                <a:gd name="T25" fmla="*/ 26198662 h 40"/>
                <a:gd name="T26" fmla="*/ 0 w 14"/>
                <a:gd name="T27" fmla="*/ 26198662 h 40"/>
                <a:gd name="T28" fmla="*/ 0 w 14"/>
                <a:gd name="T29" fmla="*/ 130996951 h 40"/>
                <a:gd name="T30" fmla="*/ 30066411 w 14"/>
                <a:gd name="T31" fmla="*/ 130996951 h 40"/>
                <a:gd name="T32" fmla="*/ 30066411 w 14"/>
                <a:gd name="T33" fmla="*/ 130996951 h 40"/>
                <a:gd name="T34" fmla="*/ 30066411 w 14"/>
                <a:gd name="T35" fmla="*/ 124447739 h 40"/>
                <a:gd name="T36" fmla="*/ 37582535 w 14"/>
                <a:gd name="T37" fmla="*/ 117896690 h 40"/>
                <a:gd name="T38" fmla="*/ 45100590 w 14"/>
                <a:gd name="T39" fmla="*/ 111347479 h 40"/>
                <a:gd name="T40" fmla="*/ 45100590 w 14"/>
                <a:gd name="T41" fmla="*/ 104798268 h 40"/>
                <a:gd name="T42" fmla="*/ 45100590 w 14"/>
                <a:gd name="T43" fmla="*/ 98247247 h 40"/>
                <a:gd name="T44" fmla="*/ 45100590 w 14"/>
                <a:gd name="T45" fmla="*/ 91698035 h 40"/>
                <a:gd name="T46" fmla="*/ 37582535 w 14"/>
                <a:gd name="T47" fmla="*/ 78597803 h 40"/>
                <a:gd name="T48" fmla="*/ 37582535 w 14"/>
                <a:gd name="T49" fmla="*/ 58948345 h 40"/>
                <a:gd name="T50" fmla="*/ 37582535 w 14"/>
                <a:gd name="T51" fmla="*/ 45848113 h 40"/>
                <a:gd name="T52" fmla="*/ 37582535 w 14"/>
                <a:gd name="T53" fmla="*/ 39298901 h 40"/>
                <a:gd name="T54" fmla="*/ 45100590 w 14"/>
                <a:gd name="T55" fmla="*/ 32749690 h 40"/>
                <a:gd name="T56" fmla="*/ 45100590 w 14"/>
                <a:gd name="T57" fmla="*/ 26198662 h 40"/>
                <a:gd name="T58" fmla="*/ 52616707 w 14"/>
                <a:gd name="T59" fmla="*/ 13100236 h 40"/>
                <a:gd name="T60" fmla="*/ 52616707 w 14"/>
                <a:gd name="T61" fmla="*/ 0 h 4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"/>
                <a:gd name="T94" fmla="*/ 0 h 40"/>
                <a:gd name="T95" fmla="*/ 14 w 14"/>
                <a:gd name="T96" fmla="*/ 40 h 4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" h="40">
                  <a:moveTo>
                    <a:pt x="14" y="0"/>
                  </a:move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40"/>
                  </a:lnTo>
                  <a:lnTo>
                    <a:pt x="8" y="40"/>
                  </a:lnTo>
                  <a:lnTo>
                    <a:pt x="8" y="38"/>
                  </a:lnTo>
                  <a:lnTo>
                    <a:pt x="10" y="36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2" y="28"/>
                  </a:lnTo>
                  <a:lnTo>
                    <a:pt x="10" y="24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4" y="4"/>
                  </a:lnTo>
                  <a:lnTo>
                    <a:pt x="14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0" name="Freeform 338"/>
            <p:cNvSpPr>
              <a:spLocks/>
            </p:cNvSpPr>
            <p:nvPr/>
          </p:nvSpPr>
          <p:spPr bwMode="gray">
            <a:xfrm>
              <a:off x="7046347" y="4620478"/>
              <a:ext cx="90492" cy="66163"/>
            </a:xfrm>
            <a:custGeom>
              <a:avLst/>
              <a:gdLst>
                <a:gd name="T0" fmla="*/ 180404569 w 48"/>
                <a:gd name="T1" fmla="*/ 52399134 h 40"/>
                <a:gd name="T2" fmla="*/ 172888360 w 48"/>
                <a:gd name="T3" fmla="*/ 45848113 h 40"/>
                <a:gd name="T4" fmla="*/ 157854005 w 48"/>
                <a:gd name="T5" fmla="*/ 39298901 h 40"/>
                <a:gd name="T6" fmla="*/ 150337797 w 48"/>
                <a:gd name="T7" fmla="*/ 26198662 h 40"/>
                <a:gd name="T8" fmla="*/ 142819650 w 48"/>
                <a:gd name="T9" fmla="*/ 19649451 h 40"/>
                <a:gd name="T10" fmla="*/ 135303442 w 48"/>
                <a:gd name="T11" fmla="*/ 19649451 h 40"/>
                <a:gd name="T12" fmla="*/ 127787233 w 48"/>
                <a:gd name="T13" fmla="*/ 19649451 h 40"/>
                <a:gd name="T14" fmla="*/ 112752848 w 48"/>
                <a:gd name="T15" fmla="*/ 13100236 h 40"/>
                <a:gd name="T16" fmla="*/ 97718493 w 48"/>
                <a:gd name="T17" fmla="*/ 6549213 h 40"/>
                <a:gd name="T18" fmla="*/ 82686076 w 48"/>
                <a:gd name="T19" fmla="*/ 6549213 h 40"/>
                <a:gd name="T20" fmla="*/ 60135497 w 48"/>
                <a:gd name="T21" fmla="*/ 6549213 h 40"/>
                <a:gd name="T22" fmla="*/ 45101142 w 48"/>
                <a:gd name="T23" fmla="*/ 6549213 h 40"/>
                <a:gd name="T24" fmla="*/ 22550571 w 48"/>
                <a:gd name="T25" fmla="*/ 0 h 40"/>
                <a:gd name="T26" fmla="*/ 7516210 w 48"/>
                <a:gd name="T27" fmla="*/ 0 h 40"/>
                <a:gd name="T28" fmla="*/ 7516210 w 48"/>
                <a:gd name="T29" fmla="*/ 6549213 h 40"/>
                <a:gd name="T30" fmla="*/ 7516210 w 48"/>
                <a:gd name="T31" fmla="*/ 19649451 h 40"/>
                <a:gd name="T32" fmla="*/ 7516210 w 48"/>
                <a:gd name="T33" fmla="*/ 32749690 h 40"/>
                <a:gd name="T34" fmla="*/ 7516210 w 48"/>
                <a:gd name="T35" fmla="*/ 52399134 h 40"/>
                <a:gd name="T36" fmla="*/ 30066779 w 48"/>
                <a:gd name="T37" fmla="*/ 78597803 h 40"/>
                <a:gd name="T38" fmla="*/ 30066779 w 48"/>
                <a:gd name="T39" fmla="*/ 65499380 h 40"/>
                <a:gd name="T40" fmla="*/ 22550571 w 48"/>
                <a:gd name="T41" fmla="*/ 58948345 h 40"/>
                <a:gd name="T42" fmla="*/ 30066779 w 48"/>
                <a:gd name="T43" fmla="*/ 52399134 h 40"/>
                <a:gd name="T44" fmla="*/ 52617350 w 48"/>
                <a:gd name="T45" fmla="*/ 65499380 h 40"/>
                <a:gd name="T46" fmla="*/ 90202284 w 48"/>
                <a:gd name="T47" fmla="*/ 98247247 h 40"/>
                <a:gd name="T48" fmla="*/ 82686076 w 48"/>
                <a:gd name="T49" fmla="*/ 104798268 h 40"/>
                <a:gd name="T50" fmla="*/ 90202284 w 48"/>
                <a:gd name="T51" fmla="*/ 117896690 h 40"/>
                <a:gd name="T52" fmla="*/ 90202284 w 48"/>
                <a:gd name="T53" fmla="*/ 117896690 h 40"/>
                <a:gd name="T54" fmla="*/ 97718493 w 48"/>
                <a:gd name="T55" fmla="*/ 111347479 h 40"/>
                <a:gd name="T56" fmla="*/ 97718493 w 48"/>
                <a:gd name="T57" fmla="*/ 111347479 h 40"/>
                <a:gd name="T58" fmla="*/ 105236640 w 48"/>
                <a:gd name="T59" fmla="*/ 111347479 h 40"/>
                <a:gd name="T60" fmla="*/ 105236640 w 48"/>
                <a:gd name="T61" fmla="*/ 117896690 h 40"/>
                <a:gd name="T62" fmla="*/ 120269056 w 48"/>
                <a:gd name="T63" fmla="*/ 130996951 h 40"/>
                <a:gd name="T64" fmla="*/ 135303442 w 48"/>
                <a:gd name="T65" fmla="*/ 124447739 h 40"/>
                <a:gd name="T66" fmla="*/ 150337797 w 48"/>
                <a:gd name="T67" fmla="*/ 104798268 h 40"/>
                <a:gd name="T68" fmla="*/ 150337797 w 48"/>
                <a:gd name="T69" fmla="*/ 91698035 h 40"/>
                <a:gd name="T70" fmla="*/ 165370213 w 48"/>
                <a:gd name="T71" fmla="*/ 72048592 h 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8"/>
                <a:gd name="T109" fmla="*/ 0 h 40"/>
                <a:gd name="T110" fmla="*/ 48 w 48"/>
                <a:gd name="T111" fmla="*/ 40 h 4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8" h="40">
                  <a:moveTo>
                    <a:pt x="48" y="16"/>
                  </a:moveTo>
                  <a:lnTo>
                    <a:pt x="48" y="16"/>
                  </a:lnTo>
                  <a:lnTo>
                    <a:pt x="46" y="14"/>
                  </a:lnTo>
                  <a:lnTo>
                    <a:pt x="44" y="14"/>
                  </a:lnTo>
                  <a:lnTo>
                    <a:pt x="42" y="12"/>
                  </a:lnTo>
                  <a:lnTo>
                    <a:pt x="40" y="10"/>
                  </a:lnTo>
                  <a:lnTo>
                    <a:pt x="40" y="8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0" y="4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4" y="20"/>
                  </a:lnTo>
                  <a:lnTo>
                    <a:pt x="18" y="24"/>
                  </a:lnTo>
                  <a:lnTo>
                    <a:pt x="24" y="30"/>
                  </a:lnTo>
                  <a:lnTo>
                    <a:pt x="22" y="30"/>
                  </a:lnTo>
                  <a:lnTo>
                    <a:pt x="22" y="32"/>
                  </a:lnTo>
                  <a:lnTo>
                    <a:pt x="22" y="34"/>
                  </a:lnTo>
                  <a:lnTo>
                    <a:pt x="24" y="36"/>
                  </a:lnTo>
                  <a:lnTo>
                    <a:pt x="26" y="36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30" y="38"/>
                  </a:lnTo>
                  <a:lnTo>
                    <a:pt x="32" y="40"/>
                  </a:lnTo>
                  <a:lnTo>
                    <a:pt x="34" y="38"/>
                  </a:lnTo>
                  <a:lnTo>
                    <a:pt x="36" y="38"/>
                  </a:lnTo>
                  <a:lnTo>
                    <a:pt x="38" y="36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0" y="28"/>
                  </a:lnTo>
                  <a:lnTo>
                    <a:pt x="42" y="24"/>
                  </a:lnTo>
                  <a:lnTo>
                    <a:pt x="44" y="22"/>
                  </a:lnTo>
                  <a:lnTo>
                    <a:pt x="48" y="1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1" name="Freeform 339"/>
            <p:cNvSpPr>
              <a:spLocks/>
            </p:cNvSpPr>
            <p:nvPr/>
          </p:nvSpPr>
          <p:spPr bwMode="gray">
            <a:xfrm>
              <a:off x="7110764" y="4649883"/>
              <a:ext cx="151842" cy="49990"/>
            </a:xfrm>
            <a:custGeom>
              <a:avLst/>
              <a:gdLst>
                <a:gd name="T0" fmla="*/ 45101234 w 82"/>
                <a:gd name="T1" fmla="*/ 19649363 h 30"/>
                <a:gd name="T2" fmla="*/ 30066841 w 82"/>
                <a:gd name="T3" fmla="*/ 32749543 h 30"/>
                <a:gd name="T4" fmla="*/ 22550617 w 82"/>
                <a:gd name="T5" fmla="*/ 45847907 h 30"/>
                <a:gd name="T6" fmla="*/ 7516226 w 82"/>
                <a:gd name="T7" fmla="*/ 65497277 h 30"/>
                <a:gd name="T8" fmla="*/ 0 w 82"/>
                <a:gd name="T9" fmla="*/ 65497277 h 30"/>
                <a:gd name="T10" fmla="*/ 22550617 w 82"/>
                <a:gd name="T11" fmla="*/ 72048269 h 30"/>
                <a:gd name="T12" fmla="*/ 37585011 w 82"/>
                <a:gd name="T13" fmla="*/ 65497277 h 30"/>
                <a:gd name="T14" fmla="*/ 60135620 w 82"/>
                <a:gd name="T15" fmla="*/ 65497277 h 30"/>
                <a:gd name="T16" fmla="*/ 105236854 w 82"/>
                <a:gd name="T17" fmla="*/ 58948081 h 30"/>
                <a:gd name="T18" fmla="*/ 120269302 w 82"/>
                <a:gd name="T19" fmla="*/ 58948081 h 30"/>
                <a:gd name="T20" fmla="*/ 150338104 w 82"/>
                <a:gd name="T21" fmla="*/ 65497277 h 30"/>
                <a:gd name="T22" fmla="*/ 157854327 w 82"/>
                <a:gd name="T23" fmla="*/ 72048269 h 30"/>
                <a:gd name="T24" fmla="*/ 172888713 w 82"/>
                <a:gd name="T25" fmla="*/ 85146633 h 30"/>
                <a:gd name="T26" fmla="*/ 187923099 w 82"/>
                <a:gd name="T27" fmla="*/ 91697625 h 30"/>
                <a:gd name="T28" fmla="*/ 210473709 w 82"/>
                <a:gd name="T29" fmla="*/ 91697625 h 30"/>
                <a:gd name="T30" fmla="*/ 210473709 w 82"/>
                <a:gd name="T31" fmla="*/ 85146633 h 30"/>
                <a:gd name="T32" fmla="*/ 210473709 w 82"/>
                <a:gd name="T33" fmla="*/ 85146633 h 30"/>
                <a:gd name="T34" fmla="*/ 202955547 w 82"/>
                <a:gd name="T35" fmla="*/ 78597451 h 30"/>
                <a:gd name="T36" fmla="*/ 195439323 w 82"/>
                <a:gd name="T37" fmla="*/ 72048269 h 30"/>
                <a:gd name="T38" fmla="*/ 202955547 w 82"/>
                <a:gd name="T39" fmla="*/ 65497277 h 30"/>
                <a:gd name="T40" fmla="*/ 225506156 w 82"/>
                <a:gd name="T41" fmla="*/ 58948081 h 30"/>
                <a:gd name="T42" fmla="*/ 233024318 w 82"/>
                <a:gd name="T43" fmla="*/ 45847907 h 30"/>
                <a:gd name="T44" fmla="*/ 240540542 w 82"/>
                <a:gd name="T45" fmla="*/ 39298725 h 30"/>
                <a:gd name="T46" fmla="*/ 255574989 w 82"/>
                <a:gd name="T47" fmla="*/ 39298725 h 30"/>
                <a:gd name="T48" fmla="*/ 270607436 w 82"/>
                <a:gd name="T49" fmla="*/ 39298725 h 30"/>
                <a:gd name="T50" fmla="*/ 285641822 w 82"/>
                <a:gd name="T51" fmla="*/ 45847907 h 30"/>
                <a:gd name="T52" fmla="*/ 300676208 w 82"/>
                <a:gd name="T53" fmla="*/ 58948081 h 30"/>
                <a:gd name="T54" fmla="*/ 308192431 w 82"/>
                <a:gd name="T55" fmla="*/ 45847907 h 30"/>
                <a:gd name="T56" fmla="*/ 300676208 w 82"/>
                <a:gd name="T57" fmla="*/ 32749543 h 30"/>
                <a:gd name="T58" fmla="*/ 293158045 w 82"/>
                <a:gd name="T59" fmla="*/ 19649363 h 30"/>
                <a:gd name="T60" fmla="*/ 263091212 w 82"/>
                <a:gd name="T61" fmla="*/ 13100177 h 30"/>
                <a:gd name="T62" fmla="*/ 248056766 w 82"/>
                <a:gd name="T63" fmla="*/ 13100177 h 30"/>
                <a:gd name="T64" fmla="*/ 233024318 w 82"/>
                <a:gd name="T65" fmla="*/ 13100177 h 30"/>
                <a:gd name="T66" fmla="*/ 187923099 w 82"/>
                <a:gd name="T67" fmla="*/ 26198545 h 30"/>
                <a:gd name="T68" fmla="*/ 165372490 w 82"/>
                <a:gd name="T69" fmla="*/ 32749543 h 30"/>
                <a:gd name="T70" fmla="*/ 150338104 w 82"/>
                <a:gd name="T71" fmla="*/ 32749543 h 30"/>
                <a:gd name="T72" fmla="*/ 127787494 w 82"/>
                <a:gd name="T73" fmla="*/ 26198545 h 30"/>
                <a:gd name="T74" fmla="*/ 120269302 w 82"/>
                <a:gd name="T75" fmla="*/ 26198545 h 30"/>
                <a:gd name="T76" fmla="*/ 112753078 w 82"/>
                <a:gd name="T77" fmla="*/ 19649363 h 30"/>
                <a:gd name="T78" fmla="*/ 60135620 w 82"/>
                <a:gd name="T79" fmla="*/ 0 h 3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2"/>
                <a:gd name="T121" fmla="*/ 0 h 30"/>
                <a:gd name="T122" fmla="*/ 82 w 82"/>
                <a:gd name="T123" fmla="*/ 30 h 3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2" h="30">
                  <a:moveTo>
                    <a:pt x="16" y="0"/>
                  </a:moveTo>
                  <a:lnTo>
                    <a:pt x="12" y="6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6" y="20"/>
                  </a:lnTo>
                  <a:lnTo>
                    <a:pt x="22" y="18"/>
                  </a:lnTo>
                  <a:lnTo>
                    <a:pt x="28" y="18"/>
                  </a:lnTo>
                  <a:lnTo>
                    <a:pt x="30" y="18"/>
                  </a:lnTo>
                  <a:lnTo>
                    <a:pt x="32" y="18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2"/>
                  </a:lnTo>
                  <a:lnTo>
                    <a:pt x="44" y="24"/>
                  </a:lnTo>
                  <a:lnTo>
                    <a:pt x="46" y="26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4" y="28"/>
                  </a:lnTo>
                  <a:lnTo>
                    <a:pt x="56" y="28"/>
                  </a:lnTo>
                  <a:lnTo>
                    <a:pt x="56" y="26"/>
                  </a:lnTo>
                  <a:lnTo>
                    <a:pt x="54" y="24"/>
                  </a:lnTo>
                  <a:lnTo>
                    <a:pt x="52" y="22"/>
                  </a:lnTo>
                  <a:lnTo>
                    <a:pt x="54" y="20"/>
                  </a:lnTo>
                  <a:lnTo>
                    <a:pt x="58" y="18"/>
                  </a:lnTo>
                  <a:lnTo>
                    <a:pt x="60" y="18"/>
                  </a:lnTo>
                  <a:lnTo>
                    <a:pt x="62" y="16"/>
                  </a:lnTo>
                  <a:lnTo>
                    <a:pt x="62" y="14"/>
                  </a:lnTo>
                  <a:lnTo>
                    <a:pt x="64" y="14"/>
                  </a:lnTo>
                  <a:lnTo>
                    <a:pt x="64" y="12"/>
                  </a:lnTo>
                  <a:lnTo>
                    <a:pt x="66" y="12"/>
                  </a:lnTo>
                  <a:lnTo>
                    <a:pt x="68" y="12"/>
                  </a:lnTo>
                  <a:lnTo>
                    <a:pt x="70" y="10"/>
                  </a:lnTo>
                  <a:lnTo>
                    <a:pt x="72" y="12"/>
                  </a:lnTo>
                  <a:lnTo>
                    <a:pt x="76" y="14"/>
                  </a:lnTo>
                  <a:lnTo>
                    <a:pt x="78" y="16"/>
                  </a:lnTo>
                  <a:lnTo>
                    <a:pt x="80" y="18"/>
                  </a:lnTo>
                  <a:lnTo>
                    <a:pt x="82" y="14"/>
                  </a:lnTo>
                  <a:lnTo>
                    <a:pt x="80" y="12"/>
                  </a:lnTo>
                  <a:lnTo>
                    <a:pt x="80" y="10"/>
                  </a:lnTo>
                  <a:lnTo>
                    <a:pt x="82" y="8"/>
                  </a:lnTo>
                  <a:lnTo>
                    <a:pt x="78" y="6"/>
                  </a:lnTo>
                  <a:lnTo>
                    <a:pt x="74" y="4"/>
                  </a:lnTo>
                  <a:lnTo>
                    <a:pt x="70" y="4"/>
                  </a:lnTo>
                  <a:lnTo>
                    <a:pt x="68" y="4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2" y="4"/>
                  </a:lnTo>
                  <a:lnTo>
                    <a:pt x="56" y="6"/>
                  </a:lnTo>
                  <a:lnTo>
                    <a:pt x="50" y="8"/>
                  </a:lnTo>
                  <a:lnTo>
                    <a:pt x="46" y="8"/>
                  </a:lnTo>
                  <a:lnTo>
                    <a:pt x="44" y="10"/>
                  </a:lnTo>
                  <a:lnTo>
                    <a:pt x="42" y="10"/>
                  </a:lnTo>
                  <a:lnTo>
                    <a:pt x="40" y="10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6" y="4"/>
                  </a:lnTo>
                  <a:lnTo>
                    <a:pt x="1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2" name="Freeform 340"/>
            <p:cNvSpPr>
              <a:spLocks/>
            </p:cNvSpPr>
            <p:nvPr/>
          </p:nvSpPr>
          <p:spPr bwMode="gray">
            <a:xfrm>
              <a:off x="6325486" y="4110284"/>
              <a:ext cx="717793" cy="411683"/>
            </a:xfrm>
            <a:custGeom>
              <a:avLst/>
              <a:gdLst>
                <a:gd name="T0" fmla="*/ 1428201559 w 386"/>
                <a:gd name="T1" fmla="*/ 582938802 h 248"/>
                <a:gd name="T2" fmla="*/ 1443235908 w 386"/>
                <a:gd name="T3" fmla="*/ 556738299 h 248"/>
                <a:gd name="T4" fmla="*/ 1450752113 w 386"/>
                <a:gd name="T5" fmla="*/ 537088826 h 248"/>
                <a:gd name="T6" fmla="*/ 1405651006 w 386"/>
                <a:gd name="T7" fmla="*/ 530539605 h 248"/>
                <a:gd name="T8" fmla="*/ 1337999346 w 386"/>
                <a:gd name="T9" fmla="*/ 530539605 h 248"/>
                <a:gd name="T10" fmla="*/ 1300414443 w 386"/>
                <a:gd name="T11" fmla="*/ 543638047 h 248"/>
                <a:gd name="T12" fmla="*/ 1277863890 w 386"/>
                <a:gd name="T13" fmla="*/ 537088826 h 248"/>
                <a:gd name="T14" fmla="*/ 1255313337 w 386"/>
                <a:gd name="T15" fmla="*/ 556738299 h 248"/>
                <a:gd name="T16" fmla="*/ 1247797132 w 386"/>
                <a:gd name="T17" fmla="*/ 602588275 h 248"/>
                <a:gd name="T18" fmla="*/ 1225246578 w 386"/>
                <a:gd name="T19" fmla="*/ 628786968 h 248"/>
                <a:gd name="T20" fmla="*/ 1180145471 w 386"/>
                <a:gd name="T21" fmla="*/ 641887220 h 248"/>
                <a:gd name="T22" fmla="*/ 1135044364 w 386"/>
                <a:gd name="T23" fmla="*/ 648436441 h 248"/>
                <a:gd name="T24" fmla="*/ 1007258944 w 386"/>
                <a:gd name="T25" fmla="*/ 622237747 h 248"/>
                <a:gd name="T26" fmla="*/ 969674042 w 386"/>
                <a:gd name="T27" fmla="*/ 602588275 h 248"/>
                <a:gd name="T28" fmla="*/ 954639694 w 386"/>
                <a:gd name="T29" fmla="*/ 530539605 h 248"/>
                <a:gd name="T30" fmla="*/ 917054792 w 386"/>
                <a:gd name="T31" fmla="*/ 445390571 h 248"/>
                <a:gd name="T32" fmla="*/ 917054792 w 386"/>
                <a:gd name="T33" fmla="*/ 379892933 h 248"/>
                <a:gd name="T34" fmla="*/ 871953685 w 386"/>
                <a:gd name="T35" fmla="*/ 294744012 h 248"/>
                <a:gd name="T36" fmla="*/ 781751471 w 386"/>
                <a:gd name="T37" fmla="*/ 203045813 h 248"/>
                <a:gd name="T38" fmla="*/ 729134159 w 386"/>
                <a:gd name="T39" fmla="*/ 163746868 h 248"/>
                <a:gd name="T40" fmla="*/ 691551196 w 386"/>
                <a:gd name="T41" fmla="*/ 176847119 h 248"/>
                <a:gd name="T42" fmla="*/ 616381392 w 386"/>
                <a:gd name="T43" fmla="*/ 157197647 h 248"/>
                <a:gd name="T44" fmla="*/ 533697321 w 386"/>
                <a:gd name="T45" fmla="*/ 39298959 h 248"/>
                <a:gd name="T46" fmla="*/ 473561744 w 386"/>
                <a:gd name="T47" fmla="*/ 32749738 h 248"/>
                <a:gd name="T48" fmla="*/ 375843326 w 386"/>
                <a:gd name="T49" fmla="*/ 65499477 h 248"/>
                <a:gd name="T50" fmla="*/ 202955042 w 386"/>
                <a:gd name="T51" fmla="*/ 45848180 h 248"/>
                <a:gd name="T52" fmla="*/ 97718449 w 386"/>
                <a:gd name="T53" fmla="*/ 0 h 248"/>
                <a:gd name="T54" fmla="*/ 22550561 w 386"/>
                <a:gd name="T55" fmla="*/ 72048698 h 248"/>
                <a:gd name="T56" fmla="*/ 82686039 w 386"/>
                <a:gd name="T57" fmla="*/ 189945561 h 248"/>
                <a:gd name="T58" fmla="*/ 112752798 w 386"/>
                <a:gd name="T59" fmla="*/ 261994287 h 248"/>
                <a:gd name="T60" fmla="*/ 165370140 w 386"/>
                <a:gd name="T61" fmla="*/ 288194791 h 248"/>
                <a:gd name="T62" fmla="*/ 217989391 w 386"/>
                <a:gd name="T63" fmla="*/ 353692429 h 248"/>
                <a:gd name="T64" fmla="*/ 308191665 w 386"/>
                <a:gd name="T65" fmla="*/ 465040044 h 248"/>
                <a:gd name="T66" fmla="*/ 353292772 w 386"/>
                <a:gd name="T67" fmla="*/ 484689630 h 248"/>
                <a:gd name="T68" fmla="*/ 353292772 w 386"/>
                <a:gd name="T69" fmla="*/ 458490823 h 248"/>
                <a:gd name="T70" fmla="*/ 300673521 w 386"/>
                <a:gd name="T71" fmla="*/ 379892933 h 248"/>
                <a:gd name="T72" fmla="*/ 195438837 w 386"/>
                <a:gd name="T73" fmla="*/ 235795537 h 248"/>
                <a:gd name="T74" fmla="*/ 112752798 w 386"/>
                <a:gd name="T75" fmla="*/ 78597919 h 248"/>
                <a:gd name="T76" fmla="*/ 112752798 w 386"/>
                <a:gd name="T77" fmla="*/ 52399211 h 248"/>
                <a:gd name="T78" fmla="*/ 157853935 w 386"/>
                <a:gd name="T79" fmla="*/ 58948432 h 248"/>
                <a:gd name="T80" fmla="*/ 255572415 w 386"/>
                <a:gd name="T81" fmla="*/ 216146065 h 248"/>
                <a:gd name="T82" fmla="*/ 315707870 w 386"/>
                <a:gd name="T83" fmla="*/ 261994287 h 248"/>
                <a:gd name="T84" fmla="*/ 360808977 w 386"/>
                <a:gd name="T85" fmla="*/ 294744012 h 248"/>
                <a:gd name="T86" fmla="*/ 435976842 w 386"/>
                <a:gd name="T87" fmla="*/ 379892933 h 248"/>
                <a:gd name="T88" fmla="*/ 533697321 w 386"/>
                <a:gd name="T89" fmla="*/ 484689630 h 248"/>
                <a:gd name="T90" fmla="*/ 563764080 w 386"/>
                <a:gd name="T91" fmla="*/ 648436441 h 248"/>
                <a:gd name="T92" fmla="*/ 653966294 w 386"/>
                <a:gd name="T93" fmla="*/ 668085913 h 248"/>
                <a:gd name="T94" fmla="*/ 849403131 w 386"/>
                <a:gd name="T95" fmla="*/ 733585362 h 248"/>
                <a:gd name="T96" fmla="*/ 1022291597 w 386"/>
                <a:gd name="T97" fmla="*/ 785984559 h 248"/>
                <a:gd name="T98" fmla="*/ 1142560569 w 386"/>
                <a:gd name="T99" fmla="*/ 785984559 h 248"/>
                <a:gd name="T100" fmla="*/ 1180145471 w 386"/>
                <a:gd name="T101" fmla="*/ 799083001 h 248"/>
                <a:gd name="T102" fmla="*/ 1195179820 w 386"/>
                <a:gd name="T103" fmla="*/ 792533780 h 248"/>
                <a:gd name="T104" fmla="*/ 1210212230 w 386"/>
                <a:gd name="T105" fmla="*/ 759784055 h 248"/>
                <a:gd name="T106" fmla="*/ 1202696025 w 386"/>
                <a:gd name="T107" fmla="*/ 740134583 h 248"/>
                <a:gd name="T108" fmla="*/ 1300414443 w 386"/>
                <a:gd name="T109" fmla="*/ 727034331 h 248"/>
                <a:gd name="T110" fmla="*/ 1277863890 w 386"/>
                <a:gd name="T111" fmla="*/ 635336189 h 248"/>
                <a:gd name="T112" fmla="*/ 1353033694 w 386"/>
                <a:gd name="T113" fmla="*/ 622237747 h 248"/>
                <a:gd name="T114" fmla="*/ 1375584248 w 386"/>
                <a:gd name="T115" fmla="*/ 622237747 h 248"/>
                <a:gd name="T116" fmla="*/ 1405651006 w 386"/>
                <a:gd name="T117" fmla="*/ 609137496 h 2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86"/>
                <a:gd name="T178" fmla="*/ 0 h 248"/>
                <a:gd name="T179" fmla="*/ 386 w 386"/>
                <a:gd name="T180" fmla="*/ 248 h 24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86" h="248">
                  <a:moveTo>
                    <a:pt x="374" y="186"/>
                  </a:moveTo>
                  <a:lnTo>
                    <a:pt x="378" y="182"/>
                  </a:lnTo>
                  <a:lnTo>
                    <a:pt x="378" y="178"/>
                  </a:lnTo>
                  <a:lnTo>
                    <a:pt x="380" y="178"/>
                  </a:lnTo>
                  <a:lnTo>
                    <a:pt x="382" y="174"/>
                  </a:lnTo>
                  <a:lnTo>
                    <a:pt x="382" y="172"/>
                  </a:lnTo>
                  <a:lnTo>
                    <a:pt x="384" y="172"/>
                  </a:lnTo>
                  <a:lnTo>
                    <a:pt x="384" y="170"/>
                  </a:lnTo>
                  <a:lnTo>
                    <a:pt x="386" y="168"/>
                  </a:lnTo>
                  <a:lnTo>
                    <a:pt x="386" y="166"/>
                  </a:lnTo>
                  <a:lnTo>
                    <a:pt x="386" y="164"/>
                  </a:lnTo>
                  <a:lnTo>
                    <a:pt x="384" y="164"/>
                  </a:lnTo>
                  <a:lnTo>
                    <a:pt x="382" y="162"/>
                  </a:lnTo>
                  <a:lnTo>
                    <a:pt x="376" y="162"/>
                  </a:lnTo>
                  <a:lnTo>
                    <a:pt x="374" y="162"/>
                  </a:lnTo>
                  <a:lnTo>
                    <a:pt x="372" y="162"/>
                  </a:lnTo>
                  <a:lnTo>
                    <a:pt x="366" y="162"/>
                  </a:lnTo>
                  <a:lnTo>
                    <a:pt x="362" y="162"/>
                  </a:lnTo>
                  <a:lnTo>
                    <a:pt x="356" y="162"/>
                  </a:lnTo>
                  <a:lnTo>
                    <a:pt x="352" y="164"/>
                  </a:lnTo>
                  <a:lnTo>
                    <a:pt x="350" y="164"/>
                  </a:lnTo>
                  <a:lnTo>
                    <a:pt x="348" y="164"/>
                  </a:lnTo>
                  <a:lnTo>
                    <a:pt x="346" y="166"/>
                  </a:lnTo>
                  <a:lnTo>
                    <a:pt x="342" y="164"/>
                  </a:lnTo>
                  <a:lnTo>
                    <a:pt x="340" y="164"/>
                  </a:lnTo>
                  <a:lnTo>
                    <a:pt x="338" y="164"/>
                  </a:lnTo>
                  <a:lnTo>
                    <a:pt x="336" y="166"/>
                  </a:lnTo>
                  <a:lnTo>
                    <a:pt x="334" y="170"/>
                  </a:lnTo>
                  <a:lnTo>
                    <a:pt x="334" y="174"/>
                  </a:lnTo>
                  <a:lnTo>
                    <a:pt x="332" y="178"/>
                  </a:lnTo>
                  <a:lnTo>
                    <a:pt x="332" y="182"/>
                  </a:lnTo>
                  <a:lnTo>
                    <a:pt x="332" y="184"/>
                  </a:lnTo>
                  <a:lnTo>
                    <a:pt x="332" y="186"/>
                  </a:lnTo>
                  <a:lnTo>
                    <a:pt x="332" y="188"/>
                  </a:lnTo>
                  <a:lnTo>
                    <a:pt x="328" y="190"/>
                  </a:lnTo>
                  <a:lnTo>
                    <a:pt x="326" y="192"/>
                  </a:lnTo>
                  <a:lnTo>
                    <a:pt x="324" y="192"/>
                  </a:lnTo>
                  <a:lnTo>
                    <a:pt x="322" y="192"/>
                  </a:lnTo>
                  <a:lnTo>
                    <a:pt x="318" y="194"/>
                  </a:lnTo>
                  <a:lnTo>
                    <a:pt x="314" y="196"/>
                  </a:lnTo>
                  <a:lnTo>
                    <a:pt x="312" y="196"/>
                  </a:lnTo>
                  <a:lnTo>
                    <a:pt x="308" y="198"/>
                  </a:lnTo>
                  <a:lnTo>
                    <a:pt x="302" y="198"/>
                  </a:lnTo>
                  <a:lnTo>
                    <a:pt x="294" y="198"/>
                  </a:lnTo>
                  <a:lnTo>
                    <a:pt x="284" y="196"/>
                  </a:lnTo>
                  <a:lnTo>
                    <a:pt x="276" y="194"/>
                  </a:lnTo>
                  <a:lnTo>
                    <a:pt x="268" y="190"/>
                  </a:lnTo>
                  <a:lnTo>
                    <a:pt x="262" y="188"/>
                  </a:lnTo>
                  <a:lnTo>
                    <a:pt x="262" y="186"/>
                  </a:lnTo>
                  <a:lnTo>
                    <a:pt x="260" y="186"/>
                  </a:lnTo>
                  <a:lnTo>
                    <a:pt x="258" y="184"/>
                  </a:lnTo>
                  <a:lnTo>
                    <a:pt x="256" y="180"/>
                  </a:lnTo>
                  <a:lnTo>
                    <a:pt x="256" y="176"/>
                  </a:lnTo>
                  <a:lnTo>
                    <a:pt x="254" y="172"/>
                  </a:lnTo>
                  <a:lnTo>
                    <a:pt x="254" y="162"/>
                  </a:lnTo>
                  <a:lnTo>
                    <a:pt x="250" y="152"/>
                  </a:lnTo>
                  <a:lnTo>
                    <a:pt x="244" y="142"/>
                  </a:lnTo>
                  <a:lnTo>
                    <a:pt x="244" y="140"/>
                  </a:lnTo>
                  <a:lnTo>
                    <a:pt x="244" y="136"/>
                  </a:lnTo>
                  <a:lnTo>
                    <a:pt x="244" y="132"/>
                  </a:lnTo>
                  <a:lnTo>
                    <a:pt x="242" y="126"/>
                  </a:lnTo>
                  <a:lnTo>
                    <a:pt x="242" y="122"/>
                  </a:lnTo>
                  <a:lnTo>
                    <a:pt x="244" y="116"/>
                  </a:lnTo>
                  <a:lnTo>
                    <a:pt x="244" y="112"/>
                  </a:lnTo>
                  <a:lnTo>
                    <a:pt x="242" y="96"/>
                  </a:lnTo>
                  <a:lnTo>
                    <a:pt x="240" y="96"/>
                  </a:lnTo>
                  <a:lnTo>
                    <a:pt x="232" y="90"/>
                  </a:lnTo>
                  <a:lnTo>
                    <a:pt x="222" y="80"/>
                  </a:lnTo>
                  <a:lnTo>
                    <a:pt x="210" y="64"/>
                  </a:lnTo>
                  <a:lnTo>
                    <a:pt x="208" y="62"/>
                  </a:lnTo>
                  <a:lnTo>
                    <a:pt x="206" y="58"/>
                  </a:lnTo>
                  <a:lnTo>
                    <a:pt x="202" y="56"/>
                  </a:lnTo>
                  <a:lnTo>
                    <a:pt x="198" y="52"/>
                  </a:lnTo>
                  <a:lnTo>
                    <a:pt x="194" y="50"/>
                  </a:lnTo>
                  <a:lnTo>
                    <a:pt x="190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4" y="54"/>
                  </a:lnTo>
                  <a:lnTo>
                    <a:pt x="180" y="54"/>
                  </a:lnTo>
                  <a:lnTo>
                    <a:pt x="174" y="54"/>
                  </a:lnTo>
                  <a:lnTo>
                    <a:pt x="168" y="50"/>
                  </a:lnTo>
                  <a:lnTo>
                    <a:pt x="164" y="48"/>
                  </a:lnTo>
                  <a:lnTo>
                    <a:pt x="156" y="42"/>
                  </a:lnTo>
                  <a:lnTo>
                    <a:pt x="148" y="30"/>
                  </a:lnTo>
                  <a:lnTo>
                    <a:pt x="144" y="14"/>
                  </a:lnTo>
                  <a:lnTo>
                    <a:pt x="142" y="12"/>
                  </a:lnTo>
                  <a:lnTo>
                    <a:pt x="140" y="12"/>
                  </a:lnTo>
                  <a:lnTo>
                    <a:pt x="136" y="10"/>
                  </a:lnTo>
                  <a:lnTo>
                    <a:pt x="130" y="10"/>
                  </a:lnTo>
                  <a:lnTo>
                    <a:pt x="126" y="10"/>
                  </a:lnTo>
                  <a:lnTo>
                    <a:pt x="120" y="10"/>
                  </a:lnTo>
                  <a:lnTo>
                    <a:pt x="116" y="14"/>
                  </a:lnTo>
                  <a:lnTo>
                    <a:pt x="112" y="16"/>
                  </a:lnTo>
                  <a:lnTo>
                    <a:pt x="100" y="20"/>
                  </a:lnTo>
                  <a:lnTo>
                    <a:pt x="82" y="20"/>
                  </a:lnTo>
                  <a:lnTo>
                    <a:pt x="78" y="20"/>
                  </a:lnTo>
                  <a:lnTo>
                    <a:pt x="68" y="18"/>
                  </a:lnTo>
                  <a:lnTo>
                    <a:pt x="54" y="14"/>
                  </a:lnTo>
                  <a:lnTo>
                    <a:pt x="42" y="10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14" y="2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6" y="22"/>
                  </a:lnTo>
                  <a:lnTo>
                    <a:pt x="12" y="36"/>
                  </a:lnTo>
                  <a:lnTo>
                    <a:pt x="18" y="48"/>
                  </a:lnTo>
                  <a:lnTo>
                    <a:pt x="22" y="58"/>
                  </a:lnTo>
                  <a:lnTo>
                    <a:pt x="24" y="62"/>
                  </a:lnTo>
                  <a:lnTo>
                    <a:pt x="26" y="68"/>
                  </a:lnTo>
                  <a:lnTo>
                    <a:pt x="28" y="74"/>
                  </a:lnTo>
                  <a:lnTo>
                    <a:pt x="30" y="80"/>
                  </a:lnTo>
                  <a:lnTo>
                    <a:pt x="32" y="82"/>
                  </a:lnTo>
                  <a:lnTo>
                    <a:pt x="34" y="82"/>
                  </a:lnTo>
                  <a:lnTo>
                    <a:pt x="38" y="84"/>
                  </a:lnTo>
                  <a:lnTo>
                    <a:pt x="44" y="88"/>
                  </a:lnTo>
                  <a:lnTo>
                    <a:pt x="48" y="92"/>
                  </a:lnTo>
                  <a:lnTo>
                    <a:pt x="52" y="98"/>
                  </a:lnTo>
                  <a:lnTo>
                    <a:pt x="56" y="106"/>
                  </a:lnTo>
                  <a:lnTo>
                    <a:pt x="58" y="108"/>
                  </a:lnTo>
                  <a:lnTo>
                    <a:pt x="62" y="118"/>
                  </a:lnTo>
                  <a:lnTo>
                    <a:pt x="68" y="128"/>
                  </a:lnTo>
                  <a:lnTo>
                    <a:pt x="76" y="136"/>
                  </a:lnTo>
                  <a:lnTo>
                    <a:pt x="82" y="142"/>
                  </a:lnTo>
                  <a:lnTo>
                    <a:pt x="84" y="144"/>
                  </a:lnTo>
                  <a:lnTo>
                    <a:pt x="88" y="146"/>
                  </a:lnTo>
                  <a:lnTo>
                    <a:pt x="92" y="148"/>
                  </a:lnTo>
                  <a:lnTo>
                    <a:pt x="94" y="148"/>
                  </a:lnTo>
                  <a:lnTo>
                    <a:pt x="96" y="148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4" y="140"/>
                  </a:lnTo>
                  <a:lnTo>
                    <a:pt x="90" y="134"/>
                  </a:lnTo>
                  <a:lnTo>
                    <a:pt x="86" y="126"/>
                  </a:lnTo>
                  <a:lnTo>
                    <a:pt x="82" y="120"/>
                  </a:lnTo>
                  <a:lnTo>
                    <a:pt x="80" y="116"/>
                  </a:lnTo>
                  <a:lnTo>
                    <a:pt x="74" y="108"/>
                  </a:lnTo>
                  <a:lnTo>
                    <a:pt x="68" y="94"/>
                  </a:lnTo>
                  <a:lnTo>
                    <a:pt x="62" y="82"/>
                  </a:lnTo>
                  <a:lnTo>
                    <a:pt x="52" y="72"/>
                  </a:lnTo>
                  <a:lnTo>
                    <a:pt x="42" y="58"/>
                  </a:lnTo>
                  <a:lnTo>
                    <a:pt x="34" y="42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2" y="14"/>
                  </a:lnTo>
                  <a:lnTo>
                    <a:pt x="34" y="14"/>
                  </a:lnTo>
                  <a:lnTo>
                    <a:pt x="38" y="16"/>
                  </a:lnTo>
                  <a:lnTo>
                    <a:pt x="42" y="18"/>
                  </a:lnTo>
                  <a:lnTo>
                    <a:pt x="44" y="24"/>
                  </a:lnTo>
                  <a:lnTo>
                    <a:pt x="50" y="36"/>
                  </a:lnTo>
                  <a:lnTo>
                    <a:pt x="58" y="52"/>
                  </a:lnTo>
                  <a:lnTo>
                    <a:pt x="68" y="66"/>
                  </a:lnTo>
                  <a:lnTo>
                    <a:pt x="78" y="78"/>
                  </a:lnTo>
                  <a:lnTo>
                    <a:pt x="80" y="78"/>
                  </a:lnTo>
                  <a:lnTo>
                    <a:pt x="84" y="80"/>
                  </a:lnTo>
                  <a:lnTo>
                    <a:pt x="88" y="80"/>
                  </a:lnTo>
                  <a:lnTo>
                    <a:pt x="92" y="84"/>
                  </a:lnTo>
                  <a:lnTo>
                    <a:pt x="94" y="86"/>
                  </a:lnTo>
                  <a:lnTo>
                    <a:pt x="96" y="90"/>
                  </a:lnTo>
                  <a:lnTo>
                    <a:pt x="98" y="96"/>
                  </a:lnTo>
                  <a:lnTo>
                    <a:pt x="100" y="98"/>
                  </a:lnTo>
                  <a:lnTo>
                    <a:pt x="106" y="106"/>
                  </a:lnTo>
                  <a:lnTo>
                    <a:pt x="116" y="116"/>
                  </a:lnTo>
                  <a:lnTo>
                    <a:pt x="124" y="126"/>
                  </a:lnTo>
                  <a:lnTo>
                    <a:pt x="134" y="136"/>
                  </a:lnTo>
                  <a:lnTo>
                    <a:pt x="140" y="142"/>
                  </a:lnTo>
                  <a:lnTo>
                    <a:pt x="142" y="148"/>
                  </a:lnTo>
                  <a:lnTo>
                    <a:pt x="144" y="160"/>
                  </a:lnTo>
                  <a:lnTo>
                    <a:pt x="148" y="176"/>
                  </a:lnTo>
                  <a:lnTo>
                    <a:pt x="148" y="198"/>
                  </a:lnTo>
                  <a:lnTo>
                    <a:pt x="150" y="198"/>
                  </a:lnTo>
                  <a:lnTo>
                    <a:pt x="154" y="200"/>
                  </a:lnTo>
                  <a:lnTo>
                    <a:pt x="160" y="202"/>
                  </a:lnTo>
                  <a:lnTo>
                    <a:pt x="170" y="204"/>
                  </a:lnTo>
                  <a:lnTo>
                    <a:pt x="174" y="204"/>
                  </a:lnTo>
                  <a:lnTo>
                    <a:pt x="186" y="208"/>
                  </a:lnTo>
                  <a:lnTo>
                    <a:pt x="198" y="216"/>
                  </a:lnTo>
                  <a:lnTo>
                    <a:pt x="208" y="224"/>
                  </a:lnTo>
                  <a:lnTo>
                    <a:pt x="226" y="224"/>
                  </a:lnTo>
                  <a:lnTo>
                    <a:pt x="230" y="226"/>
                  </a:lnTo>
                  <a:lnTo>
                    <a:pt x="240" y="230"/>
                  </a:lnTo>
                  <a:lnTo>
                    <a:pt x="254" y="236"/>
                  </a:lnTo>
                  <a:lnTo>
                    <a:pt x="272" y="240"/>
                  </a:lnTo>
                  <a:lnTo>
                    <a:pt x="278" y="240"/>
                  </a:lnTo>
                  <a:lnTo>
                    <a:pt x="290" y="240"/>
                  </a:lnTo>
                  <a:lnTo>
                    <a:pt x="304" y="240"/>
                  </a:lnTo>
                  <a:lnTo>
                    <a:pt x="306" y="240"/>
                  </a:lnTo>
                  <a:lnTo>
                    <a:pt x="308" y="240"/>
                  </a:lnTo>
                  <a:lnTo>
                    <a:pt x="310" y="242"/>
                  </a:lnTo>
                  <a:lnTo>
                    <a:pt x="314" y="244"/>
                  </a:lnTo>
                  <a:lnTo>
                    <a:pt x="314" y="248"/>
                  </a:lnTo>
                  <a:lnTo>
                    <a:pt x="316" y="248"/>
                  </a:lnTo>
                  <a:lnTo>
                    <a:pt x="316" y="244"/>
                  </a:lnTo>
                  <a:lnTo>
                    <a:pt x="318" y="242"/>
                  </a:lnTo>
                  <a:lnTo>
                    <a:pt x="320" y="238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2"/>
                  </a:lnTo>
                  <a:lnTo>
                    <a:pt x="322" y="230"/>
                  </a:lnTo>
                  <a:lnTo>
                    <a:pt x="320" y="228"/>
                  </a:lnTo>
                  <a:lnTo>
                    <a:pt x="320" y="226"/>
                  </a:lnTo>
                  <a:lnTo>
                    <a:pt x="320" y="224"/>
                  </a:lnTo>
                  <a:lnTo>
                    <a:pt x="320" y="222"/>
                  </a:lnTo>
                  <a:lnTo>
                    <a:pt x="322" y="222"/>
                  </a:lnTo>
                  <a:lnTo>
                    <a:pt x="346" y="222"/>
                  </a:lnTo>
                  <a:lnTo>
                    <a:pt x="346" y="212"/>
                  </a:lnTo>
                  <a:lnTo>
                    <a:pt x="336" y="202"/>
                  </a:lnTo>
                  <a:lnTo>
                    <a:pt x="340" y="202"/>
                  </a:lnTo>
                  <a:lnTo>
                    <a:pt x="340" y="194"/>
                  </a:lnTo>
                  <a:lnTo>
                    <a:pt x="360" y="194"/>
                  </a:lnTo>
                  <a:lnTo>
                    <a:pt x="360" y="192"/>
                  </a:lnTo>
                  <a:lnTo>
                    <a:pt x="360" y="190"/>
                  </a:lnTo>
                  <a:lnTo>
                    <a:pt x="362" y="190"/>
                  </a:lnTo>
                  <a:lnTo>
                    <a:pt x="364" y="192"/>
                  </a:lnTo>
                  <a:lnTo>
                    <a:pt x="366" y="190"/>
                  </a:lnTo>
                  <a:lnTo>
                    <a:pt x="368" y="188"/>
                  </a:lnTo>
                  <a:lnTo>
                    <a:pt x="370" y="188"/>
                  </a:lnTo>
                  <a:lnTo>
                    <a:pt x="372" y="188"/>
                  </a:lnTo>
                  <a:lnTo>
                    <a:pt x="374" y="18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3" name="Freeform 341"/>
            <p:cNvSpPr>
              <a:spLocks/>
            </p:cNvSpPr>
            <p:nvPr/>
          </p:nvSpPr>
          <p:spPr bwMode="gray">
            <a:xfrm>
              <a:off x="6966592" y="4498442"/>
              <a:ext cx="151842" cy="77926"/>
            </a:xfrm>
            <a:custGeom>
              <a:avLst/>
              <a:gdLst>
                <a:gd name="T0" fmla="*/ 300676208 w 82"/>
                <a:gd name="T1" fmla="*/ 26198648 h 46"/>
                <a:gd name="T2" fmla="*/ 285641822 w 82"/>
                <a:gd name="T3" fmla="*/ 26198648 h 46"/>
                <a:gd name="T4" fmla="*/ 270607436 w 82"/>
                <a:gd name="T5" fmla="*/ 26198648 h 46"/>
                <a:gd name="T6" fmla="*/ 255574989 w 82"/>
                <a:gd name="T7" fmla="*/ 26198648 h 46"/>
                <a:gd name="T8" fmla="*/ 248056766 w 82"/>
                <a:gd name="T9" fmla="*/ 26198648 h 46"/>
                <a:gd name="T10" fmla="*/ 233024318 w 82"/>
                <a:gd name="T11" fmla="*/ 39298880 h 46"/>
                <a:gd name="T12" fmla="*/ 225506156 w 82"/>
                <a:gd name="T13" fmla="*/ 58948313 h 46"/>
                <a:gd name="T14" fmla="*/ 210473709 w 82"/>
                <a:gd name="T15" fmla="*/ 78597760 h 46"/>
                <a:gd name="T16" fmla="*/ 187923099 w 82"/>
                <a:gd name="T17" fmla="*/ 98247192 h 46"/>
                <a:gd name="T18" fmla="*/ 180404937 w 82"/>
                <a:gd name="T19" fmla="*/ 98247192 h 46"/>
                <a:gd name="T20" fmla="*/ 165372490 w 82"/>
                <a:gd name="T21" fmla="*/ 111347418 h 46"/>
                <a:gd name="T22" fmla="*/ 165372490 w 82"/>
                <a:gd name="T23" fmla="*/ 124447671 h 46"/>
                <a:gd name="T24" fmla="*/ 157854327 w 82"/>
                <a:gd name="T25" fmla="*/ 137546086 h 46"/>
                <a:gd name="T26" fmla="*/ 142819942 w 82"/>
                <a:gd name="T27" fmla="*/ 144097104 h 46"/>
                <a:gd name="T28" fmla="*/ 135303718 w 82"/>
                <a:gd name="T29" fmla="*/ 150646311 h 46"/>
                <a:gd name="T30" fmla="*/ 127787494 w 82"/>
                <a:gd name="T31" fmla="*/ 137546086 h 46"/>
                <a:gd name="T32" fmla="*/ 120269302 w 82"/>
                <a:gd name="T33" fmla="*/ 137546086 h 46"/>
                <a:gd name="T34" fmla="*/ 112753078 w 82"/>
                <a:gd name="T35" fmla="*/ 144097104 h 46"/>
                <a:gd name="T36" fmla="*/ 112753078 w 82"/>
                <a:gd name="T37" fmla="*/ 137546086 h 46"/>
                <a:gd name="T38" fmla="*/ 112753078 w 82"/>
                <a:gd name="T39" fmla="*/ 117896625 h 46"/>
                <a:gd name="T40" fmla="*/ 112753078 w 82"/>
                <a:gd name="T41" fmla="*/ 111347418 h 46"/>
                <a:gd name="T42" fmla="*/ 97718692 w 82"/>
                <a:gd name="T43" fmla="*/ 104798210 h 46"/>
                <a:gd name="T44" fmla="*/ 82686245 w 82"/>
                <a:gd name="T45" fmla="*/ 98247192 h 46"/>
                <a:gd name="T46" fmla="*/ 67651859 w 82"/>
                <a:gd name="T47" fmla="*/ 98247192 h 46"/>
                <a:gd name="T48" fmla="*/ 60135620 w 82"/>
                <a:gd name="T49" fmla="*/ 104798210 h 46"/>
                <a:gd name="T50" fmla="*/ 45101234 w 82"/>
                <a:gd name="T51" fmla="*/ 98247192 h 46"/>
                <a:gd name="T52" fmla="*/ 37585011 w 82"/>
                <a:gd name="T53" fmla="*/ 91697985 h 46"/>
                <a:gd name="T54" fmla="*/ 7516226 w 82"/>
                <a:gd name="T55" fmla="*/ 78597760 h 46"/>
                <a:gd name="T56" fmla="*/ 7516226 w 82"/>
                <a:gd name="T57" fmla="*/ 72048552 h 46"/>
                <a:gd name="T58" fmla="*/ 7516226 w 82"/>
                <a:gd name="T59" fmla="*/ 72048552 h 46"/>
                <a:gd name="T60" fmla="*/ 22550617 w 82"/>
                <a:gd name="T61" fmla="*/ 72048552 h 46"/>
                <a:gd name="T62" fmla="*/ 37585011 w 82"/>
                <a:gd name="T63" fmla="*/ 58948313 h 46"/>
                <a:gd name="T64" fmla="*/ 45101234 w 82"/>
                <a:gd name="T65" fmla="*/ 45848088 h 46"/>
                <a:gd name="T66" fmla="*/ 60135620 w 82"/>
                <a:gd name="T67" fmla="*/ 39298880 h 46"/>
                <a:gd name="T68" fmla="*/ 75168083 w 82"/>
                <a:gd name="T69" fmla="*/ 32749672 h 46"/>
                <a:gd name="T70" fmla="*/ 97718692 w 82"/>
                <a:gd name="T71" fmla="*/ 13100229 h 46"/>
                <a:gd name="T72" fmla="*/ 105236854 w 82"/>
                <a:gd name="T73" fmla="*/ 6549209 h 46"/>
                <a:gd name="T74" fmla="*/ 120269302 w 82"/>
                <a:gd name="T75" fmla="*/ 0 h 46"/>
                <a:gd name="T76" fmla="*/ 127787494 w 82"/>
                <a:gd name="T77" fmla="*/ 0 h 46"/>
                <a:gd name="T78" fmla="*/ 150338104 w 82"/>
                <a:gd name="T79" fmla="*/ 0 h 46"/>
                <a:gd name="T80" fmla="*/ 157854327 w 82"/>
                <a:gd name="T81" fmla="*/ 0 h 46"/>
                <a:gd name="T82" fmla="*/ 180404937 w 82"/>
                <a:gd name="T83" fmla="*/ 0 h 46"/>
                <a:gd name="T84" fmla="*/ 217989933 w 82"/>
                <a:gd name="T85" fmla="*/ 0 h 46"/>
                <a:gd name="T86" fmla="*/ 263091212 w 82"/>
                <a:gd name="T87" fmla="*/ 6549209 h 46"/>
                <a:gd name="T88" fmla="*/ 300676208 w 82"/>
                <a:gd name="T89" fmla="*/ 6549209 h 46"/>
                <a:gd name="T90" fmla="*/ 308192431 w 82"/>
                <a:gd name="T91" fmla="*/ 13100229 h 46"/>
                <a:gd name="T92" fmla="*/ 308192431 w 82"/>
                <a:gd name="T93" fmla="*/ 19649440 h 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82"/>
                <a:gd name="T142" fmla="*/ 0 h 46"/>
                <a:gd name="T143" fmla="*/ 82 w 82"/>
                <a:gd name="T144" fmla="*/ 46 h 4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82" h="46">
                  <a:moveTo>
                    <a:pt x="82" y="8"/>
                  </a:moveTo>
                  <a:lnTo>
                    <a:pt x="80" y="8"/>
                  </a:lnTo>
                  <a:lnTo>
                    <a:pt x="78" y="8"/>
                  </a:lnTo>
                  <a:lnTo>
                    <a:pt x="76" y="8"/>
                  </a:lnTo>
                  <a:lnTo>
                    <a:pt x="74" y="8"/>
                  </a:lnTo>
                  <a:lnTo>
                    <a:pt x="72" y="8"/>
                  </a:lnTo>
                  <a:lnTo>
                    <a:pt x="70" y="10"/>
                  </a:lnTo>
                  <a:lnTo>
                    <a:pt x="68" y="8"/>
                  </a:lnTo>
                  <a:lnTo>
                    <a:pt x="66" y="8"/>
                  </a:lnTo>
                  <a:lnTo>
                    <a:pt x="64" y="10"/>
                  </a:lnTo>
                  <a:lnTo>
                    <a:pt x="62" y="12"/>
                  </a:lnTo>
                  <a:lnTo>
                    <a:pt x="60" y="18"/>
                  </a:lnTo>
                  <a:lnTo>
                    <a:pt x="58" y="22"/>
                  </a:lnTo>
                  <a:lnTo>
                    <a:pt x="56" y="24"/>
                  </a:lnTo>
                  <a:lnTo>
                    <a:pt x="54" y="28"/>
                  </a:lnTo>
                  <a:lnTo>
                    <a:pt x="50" y="30"/>
                  </a:lnTo>
                  <a:lnTo>
                    <a:pt x="48" y="30"/>
                  </a:lnTo>
                  <a:lnTo>
                    <a:pt x="46" y="32"/>
                  </a:lnTo>
                  <a:lnTo>
                    <a:pt x="44" y="34"/>
                  </a:lnTo>
                  <a:lnTo>
                    <a:pt x="44" y="36"/>
                  </a:lnTo>
                  <a:lnTo>
                    <a:pt x="44" y="38"/>
                  </a:lnTo>
                  <a:lnTo>
                    <a:pt x="44" y="40"/>
                  </a:lnTo>
                  <a:lnTo>
                    <a:pt x="42" y="42"/>
                  </a:lnTo>
                  <a:lnTo>
                    <a:pt x="40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36" y="46"/>
                  </a:lnTo>
                  <a:lnTo>
                    <a:pt x="34" y="44"/>
                  </a:lnTo>
                  <a:lnTo>
                    <a:pt x="34" y="42"/>
                  </a:lnTo>
                  <a:lnTo>
                    <a:pt x="32" y="42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0" y="34"/>
                  </a:lnTo>
                  <a:lnTo>
                    <a:pt x="28" y="32"/>
                  </a:lnTo>
                  <a:lnTo>
                    <a:pt x="26" y="32"/>
                  </a:lnTo>
                  <a:lnTo>
                    <a:pt x="24" y="30"/>
                  </a:lnTo>
                  <a:lnTo>
                    <a:pt x="22" y="30"/>
                  </a:lnTo>
                  <a:lnTo>
                    <a:pt x="20" y="30"/>
                  </a:lnTo>
                  <a:lnTo>
                    <a:pt x="18" y="30"/>
                  </a:lnTo>
                  <a:lnTo>
                    <a:pt x="16" y="32"/>
                  </a:lnTo>
                  <a:lnTo>
                    <a:pt x="14" y="32"/>
                  </a:lnTo>
                  <a:lnTo>
                    <a:pt x="12" y="30"/>
                  </a:lnTo>
                  <a:lnTo>
                    <a:pt x="12" y="28"/>
                  </a:lnTo>
                  <a:lnTo>
                    <a:pt x="10" y="28"/>
                  </a:lnTo>
                  <a:lnTo>
                    <a:pt x="6" y="24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12" y="14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20" y="10"/>
                  </a:lnTo>
                  <a:lnTo>
                    <a:pt x="24" y="8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64" y="0"/>
                  </a:lnTo>
                  <a:lnTo>
                    <a:pt x="70" y="2"/>
                  </a:lnTo>
                  <a:lnTo>
                    <a:pt x="76" y="2"/>
                  </a:lnTo>
                  <a:lnTo>
                    <a:pt x="80" y="2"/>
                  </a:lnTo>
                  <a:lnTo>
                    <a:pt x="80" y="4"/>
                  </a:lnTo>
                  <a:lnTo>
                    <a:pt x="82" y="4"/>
                  </a:lnTo>
                  <a:lnTo>
                    <a:pt x="82" y="6"/>
                  </a:lnTo>
                  <a:lnTo>
                    <a:pt x="82" y="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4" name="Freeform 342"/>
            <p:cNvSpPr>
              <a:spLocks/>
            </p:cNvSpPr>
            <p:nvPr/>
          </p:nvSpPr>
          <p:spPr bwMode="gray">
            <a:xfrm>
              <a:off x="6943586" y="4539611"/>
              <a:ext cx="81288" cy="39698"/>
            </a:xfrm>
            <a:custGeom>
              <a:avLst/>
              <a:gdLst>
                <a:gd name="T0" fmla="*/ 165369562 w 44"/>
                <a:gd name="T1" fmla="*/ 65497273 h 24"/>
                <a:gd name="T2" fmla="*/ 157853384 w 44"/>
                <a:gd name="T3" fmla="*/ 72048264 h 24"/>
                <a:gd name="T4" fmla="*/ 150335266 w 44"/>
                <a:gd name="T5" fmla="*/ 72048264 h 24"/>
                <a:gd name="T6" fmla="*/ 150335266 w 44"/>
                <a:gd name="T7" fmla="*/ 78597446 h 24"/>
                <a:gd name="T8" fmla="*/ 120268583 w 44"/>
                <a:gd name="T9" fmla="*/ 72048264 h 24"/>
                <a:gd name="T10" fmla="*/ 97718108 w 44"/>
                <a:gd name="T11" fmla="*/ 72048264 h 24"/>
                <a:gd name="T12" fmla="*/ 75167633 w 44"/>
                <a:gd name="T13" fmla="*/ 65497273 h 24"/>
                <a:gd name="T14" fmla="*/ 60135261 w 44"/>
                <a:gd name="T15" fmla="*/ 58948077 h 24"/>
                <a:gd name="T16" fmla="*/ 45100965 w 44"/>
                <a:gd name="T17" fmla="*/ 58948077 h 24"/>
                <a:gd name="T18" fmla="*/ 45100965 w 44"/>
                <a:gd name="T19" fmla="*/ 52398896 h 24"/>
                <a:gd name="T20" fmla="*/ 22550482 w 44"/>
                <a:gd name="T21" fmla="*/ 45847905 h 24"/>
                <a:gd name="T22" fmla="*/ 7516181 w 44"/>
                <a:gd name="T23" fmla="*/ 39298723 h 24"/>
                <a:gd name="T24" fmla="*/ 0 w 44"/>
                <a:gd name="T25" fmla="*/ 32749541 h 24"/>
                <a:gd name="T26" fmla="*/ 30066661 w 44"/>
                <a:gd name="T27" fmla="*/ 13100176 h 24"/>
                <a:gd name="T28" fmla="*/ 37584786 w 44"/>
                <a:gd name="T29" fmla="*/ 6549183 h 24"/>
                <a:gd name="T30" fmla="*/ 45100965 w 44"/>
                <a:gd name="T31" fmla="*/ 0 h 24"/>
                <a:gd name="T32" fmla="*/ 52617143 w 44"/>
                <a:gd name="T33" fmla="*/ 0 h 24"/>
                <a:gd name="T34" fmla="*/ 60135261 w 44"/>
                <a:gd name="T35" fmla="*/ 0 h 24"/>
                <a:gd name="T36" fmla="*/ 75167633 w 44"/>
                <a:gd name="T37" fmla="*/ 6549183 h 24"/>
                <a:gd name="T38" fmla="*/ 90201929 w 44"/>
                <a:gd name="T39" fmla="*/ 13100176 h 24"/>
                <a:gd name="T40" fmla="*/ 90201929 w 44"/>
                <a:gd name="T41" fmla="*/ 19649361 h 24"/>
                <a:gd name="T42" fmla="*/ 97718108 w 44"/>
                <a:gd name="T43" fmla="*/ 19649361 h 24"/>
                <a:gd name="T44" fmla="*/ 97718108 w 44"/>
                <a:gd name="T45" fmla="*/ 26198543 h 24"/>
                <a:gd name="T46" fmla="*/ 112752404 w 44"/>
                <a:gd name="T47" fmla="*/ 26198543 h 24"/>
                <a:gd name="T48" fmla="*/ 112752404 w 44"/>
                <a:gd name="T49" fmla="*/ 26198543 h 24"/>
                <a:gd name="T50" fmla="*/ 120268583 w 44"/>
                <a:gd name="T51" fmla="*/ 19649361 h 24"/>
                <a:gd name="T52" fmla="*/ 127784792 w 44"/>
                <a:gd name="T53" fmla="*/ 19649361 h 24"/>
                <a:gd name="T54" fmla="*/ 142819088 w 44"/>
                <a:gd name="T55" fmla="*/ 19649361 h 24"/>
                <a:gd name="T56" fmla="*/ 142819088 w 44"/>
                <a:gd name="T57" fmla="*/ 19649361 h 24"/>
                <a:gd name="T58" fmla="*/ 150335266 w 44"/>
                <a:gd name="T59" fmla="*/ 26198543 h 24"/>
                <a:gd name="T60" fmla="*/ 157853384 w 44"/>
                <a:gd name="T61" fmla="*/ 32749541 h 24"/>
                <a:gd name="T62" fmla="*/ 165369562 w 44"/>
                <a:gd name="T63" fmla="*/ 39298723 h 24"/>
                <a:gd name="T64" fmla="*/ 165369562 w 44"/>
                <a:gd name="T65" fmla="*/ 45847905 h 24"/>
                <a:gd name="T66" fmla="*/ 165369562 w 44"/>
                <a:gd name="T67" fmla="*/ 52398896 h 24"/>
                <a:gd name="T68" fmla="*/ 165369562 w 44"/>
                <a:gd name="T69" fmla="*/ 58948077 h 24"/>
                <a:gd name="T70" fmla="*/ 165369562 w 44"/>
                <a:gd name="T71" fmla="*/ 65497273 h 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4"/>
                <a:gd name="T109" fmla="*/ 0 h 24"/>
                <a:gd name="T110" fmla="*/ 44 w 44"/>
                <a:gd name="T111" fmla="*/ 24 h 2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4" h="24">
                  <a:moveTo>
                    <a:pt x="44" y="20"/>
                  </a:moveTo>
                  <a:lnTo>
                    <a:pt x="42" y="22"/>
                  </a:lnTo>
                  <a:lnTo>
                    <a:pt x="40" y="22"/>
                  </a:lnTo>
                  <a:lnTo>
                    <a:pt x="40" y="24"/>
                  </a:lnTo>
                  <a:lnTo>
                    <a:pt x="32" y="22"/>
                  </a:lnTo>
                  <a:lnTo>
                    <a:pt x="26" y="22"/>
                  </a:lnTo>
                  <a:lnTo>
                    <a:pt x="20" y="20"/>
                  </a:lnTo>
                  <a:lnTo>
                    <a:pt x="16" y="18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6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30" y="8"/>
                  </a:lnTo>
                  <a:lnTo>
                    <a:pt x="32" y="6"/>
                  </a:lnTo>
                  <a:lnTo>
                    <a:pt x="34" y="6"/>
                  </a:lnTo>
                  <a:lnTo>
                    <a:pt x="38" y="6"/>
                  </a:lnTo>
                  <a:lnTo>
                    <a:pt x="40" y="8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44" y="18"/>
                  </a:lnTo>
                  <a:lnTo>
                    <a:pt x="44" y="2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5" name="Freeform 343"/>
            <p:cNvSpPr>
              <a:spLocks/>
            </p:cNvSpPr>
            <p:nvPr/>
          </p:nvSpPr>
          <p:spPr bwMode="gray">
            <a:xfrm>
              <a:off x="7406778" y="4420517"/>
              <a:ext cx="72086" cy="47049"/>
            </a:xfrm>
            <a:custGeom>
              <a:avLst/>
              <a:gdLst>
                <a:gd name="T0" fmla="*/ 15034290 w 38"/>
                <a:gd name="T1" fmla="*/ 0 h 28"/>
                <a:gd name="T2" fmla="*/ 22550467 w 38"/>
                <a:gd name="T3" fmla="*/ 6549227 h 28"/>
                <a:gd name="T4" fmla="*/ 22550467 w 38"/>
                <a:gd name="T5" fmla="*/ 19649492 h 28"/>
                <a:gd name="T6" fmla="*/ 22550467 w 38"/>
                <a:gd name="T7" fmla="*/ 32749758 h 28"/>
                <a:gd name="T8" fmla="*/ 15034290 w 38"/>
                <a:gd name="T9" fmla="*/ 39298983 h 28"/>
                <a:gd name="T10" fmla="*/ 7516176 w 38"/>
                <a:gd name="T11" fmla="*/ 45850018 h 28"/>
                <a:gd name="T12" fmla="*/ 0 w 38"/>
                <a:gd name="T13" fmla="*/ 45850018 h 28"/>
                <a:gd name="T14" fmla="*/ 0 w 38"/>
                <a:gd name="T15" fmla="*/ 52399243 h 28"/>
                <a:gd name="T16" fmla="*/ 0 w 38"/>
                <a:gd name="T17" fmla="*/ 65499517 h 28"/>
                <a:gd name="T18" fmla="*/ 7516176 w 38"/>
                <a:gd name="T19" fmla="*/ 72048742 h 28"/>
                <a:gd name="T20" fmla="*/ 7516176 w 38"/>
                <a:gd name="T21" fmla="*/ 78597967 h 28"/>
                <a:gd name="T22" fmla="*/ 15034290 w 38"/>
                <a:gd name="T23" fmla="*/ 85149001 h 28"/>
                <a:gd name="T24" fmla="*/ 15034290 w 38"/>
                <a:gd name="T25" fmla="*/ 91698226 h 28"/>
                <a:gd name="T26" fmla="*/ 15034290 w 38"/>
                <a:gd name="T27" fmla="*/ 91698226 h 28"/>
                <a:gd name="T28" fmla="*/ 22550467 w 38"/>
                <a:gd name="T29" fmla="*/ 91698226 h 28"/>
                <a:gd name="T30" fmla="*/ 30066641 w 38"/>
                <a:gd name="T31" fmla="*/ 91698226 h 28"/>
                <a:gd name="T32" fmla="*/ 45100934 w 38"/>
                <a:gd name="T33" fmla="*/ 85149001 h 28"/>
                <a:gd name="T34" fmla="*/ 52617108 w 38"/>
                <a:gd name="T35" fmla="*/ 78597967 h 28"/>
                <a:gd name="T36" fmla="*/ 60135220 w 38"/>
                <a:gd name="T37" fmla="*/ 78597967 h 28"/>
                <a:gd name="T38" fmla="*/ 67651409 w 38"/>
                <a:gd name="T39" fmla="*/ 72048742 h 28"/>
                <a:gd name="T40" fmla="*/ 75167583 w 38"/>
                <a:gd name="T41" fmla="*/ 72048742 h 28"/>
                <a:gd name="T42" fmla="*/ 82683756 w 38"/>
                <a:gd name="T43" fmla="*/ 78597967 h 28"/>
                <a:gd name="T44" fmla="*/ 82683756 w 38"/>
                <a:gd name="T45" fmla="*/ 78597967 h 28"/>
                <a:gd name="T46" fmla="*/ 120268502 w 38"/>
                <a:gd name="T47" fmla="*/ 72048742 h 28"/>
                <a:gd name="T48" fmla="*/ 142818992 w 38"/>
                <a:gd name="T49" fmla="*/ 65499517 h 28"/>
                <a:gd name="T50" fmla="*/ 142818992 w 38"/>
                <a:gd name="T51" fmla="*/ 39298983 h 28"/>
                <a:gd name="T52" fmla="*/ 120268502 w 38"/>
                <a:gd name="T53" fmla="*/ 32749758 h 28"/>
                <a:gd name="T54" fmla="*/ 90201869 w 38"/>
                <a:gd name="T55" fmla="*/ 26198717 h 28"/>
                <a:gd name="T56" fmla="*/ 112752328 w 38"/>
                <a:gd name="T57" fmla="*/ 19649492 h 28"/>
                <a:gd name="T58" fmla="*/ 75167583 w 38"/>
                <a:gd name="T59" fmla="*/ 19649492 h 28"/>
                <a:gd name="T60" fmla="*/ 52617108 w 38"/>
                <a:gd name="T61" fmla="*/ 6549227 h 28"/>
                <a:gd name="T62" fmla="*/ 15034290 w 38"/>
                <a:gd name="T63" fmla="*/ 0 h 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"/>
                <a:gd name="T97" fmla="*/ 0 h 28"/>
                <a:gd name="T98" fmla="*/ 38 w 38"/>
                <a:gd name="T99" fmla="*/ 28 h 2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" h="28">
                  <a:moveTo>
                    <a:pt x="4" y="0"/>
                  </a:moveTo>
                  <a:lnTo>
                    <a:pt x="6" y="2"/>
                  </a:lnTo>
                  <a:lnTo>
                    <a:pt x="6" y="6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28"/>
                  </a:lnTo>
                  <a:lnTo>
                    <a:pt x="12" y="26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2" y="24"/>
                  </a:lnTo>
                  <a:lnTo>
                    <a:pt x="32" y="22"/>
                  </a:lnTo>
                  <a:lnTo>
                    <a:pt x="38" y="20"/>
                  </a:lnTo>
                  <a:lnTo>
                    <a:pt x="38" y="12"/>
                  </a:lnTo>
                  <a:lnTo>
                    <a:pt x="32" y="10"/>
                  </a:lnTo>
                  <a:lnTo>
                    <a:pt x="24" y="8"/>
                  </a:lnTo>
                  <a:lnTo>
                    <a:pt x="30" y="6"/>
                  </a:lnTo>
                  <a:lnTo>
                    <a:pt x="20" y="6"/>
                  </a:lnTo>
                  <a:lnTo>
                    <a:pt x="14" y="2"/>
                  </a:lnTo>
                  <a:lnTo>
                    <a:pt x="4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6" name="Freeform 344"/>
            <p:cNvSpPr>
              <a:spLocks/>
            </p:cNvSpPr>
            <p:nvPr/>
          </p:nvSpPr>
          <p:spPr bwMode="gray">
            <a:xfrm>
              <a:off x="7337758" y="4410224"/>
              <a:ext cx="79755" cy="60282"/>
            </a:xfrm>
            <a:custGeom>
              <a:avLst/>
              <a:gdLst>
                <a:gd name="T0" fmla="*/ 45100965 w 44"/>
                <a:gd name="T1" fmla="*/ 6549183 h 36"/>
                <a:gd name="T2" fmla="*/ 30066661 w 44"/>
                <a:gd name="T3" fmla="*/ 19649359 h 36"/>
                <a:gd name="T4" fmla="*/ 45100965 w 44"/>
                <a:gd name="T5" fmla="*/ 26198540 h 36"/>
                <a:gd name="T6" fmla="*/ 52617143 w 44"/>
                <a:gd name="T7" fmla="*/ 26198540 h 36"/>
                <a:gd name="T8" fmla="*/ 60135261 w 44"/>
                <a:gd name="T9" fmla="*/ 26198540 h 36"/>
                <a:gd name="T10" fmla="*/ 67651454 w 44"/>
                <a:gd name="T11" fmla="*/ 26198540 h 36"/>
                <a:gd name="T12" fmla="*/ 82685751 w 44"/>
                <a:gd name="T13" fmla="*/ 32749538 h 36"/>
                <a:gd name="T14" fmla="*/ 90201929 w 44"/>
                <a:gd name="T15" fmla="*/ 32749538 h 36"/>
                <a:gd name="T16" fmla="*/ 97718108 w 44"/>
                <a:gd name="T17" fmla="*/ 45847900 h 36"/>
                <a:gd name="T18" fmla="*/ 97718108 w 44"/>
                <a:gd name="T19" fmla="*/ 45847900 h 36"/>
                <a:gd name="T20" fmla="*/ 97718108 w 44"/>
                <a:gd name="T21" fmla="*/ 52398890 h 36"/>
                <a:gd name="T22" fmla="*/ 97718108 w 44"/>
                <a:gd name="T23" fmla="*/ 58948071 h 36"/>
                <a:gd name="T24" fmla="*/ 97718108 w 44"/>
                <a:gd name="T25" fmla="*/ 65497266 h 36"/>
                <a:gd name="T26" fmla="*/ 90201929 w 44"/>
                <a:gd name="T27" fmla="*/ 72048257 h 36"/>
                <a:gd name="T28" fmla="*/ 75167633 w 44"/>
                <a:gd name="T29" fmla="*/ 72048257 h 36"/>
                <a:gd name="T30" fmla="*/ 37584786 w 44"/>
                <a:gd name="T31" fmla="*/ 58948071 h 36"/>
                <a:gd name="T32" fmla="*/ 15034300 w 44"/>
                <a:gd name="T33" fmla="*/ 58948071 h 36"/>
                <a:gd name="T34" fmla="*/ 0 w 44"/>
                <a:gd name="T35" fmla="*/ 72048257 h 36"/>
                <a:gd name="T36" fmla="*/ 22550482 w 44"/>
                <a:gd name="T37" fmla="*/ 85146619 h 36"/>
                <a:gd name="T38" fmla="*/ 22550482 w 44"/>
                <a:gd name="T39" fmla="*/ 85146619 h 36"/>
                <a:gd name="T40" fmla="*/ 37584786 w 44"/>
                <a:gd name="T41" fmla="*/ 85146619 h 36"/>
                <a:gd name="T42" fmla="*/ 52617143 w 44"/>
                <a:gd name="T43" fmla="*/ 85146619 h 36"/>
                <a:gd name="T44" fmla="*/ 60135261 w 44"/>
                <a:gd name="T45" fmla="*/ 85146619 h 36"/>
                <a:gd name="T46" fmla="*/ 75167633 w 44"/>
                <a:gd name="T47" fmla="*/ 91697609 h 36"/>
                <a:gd name="T48" fmla="*/ 75167633 w 44"/>
                <a:gd name="T49" fmla="*/ 98246790 h 36"/>
                <a:gd name="T50" fmla="*/ 82685751 w 44"/>
                <a:gd name="T51" fmla="*/ 104795971 h 36"/>
                <a:gd name="T52" fmla="*/ 97718108 w 44"/>
                <a:gd name="T53" fmla="*/ 111346961 h 36"/>
                <a:gd name="T54" fmla="*/ 112752404 w 44"/>
                <a:gd name="T55" fmla="*/ 117896142 h 36"/>
                <a:gd name="T56" fmla="*/ 127784792 w 44"/>
                <a:gd name="T57" fmla="*/ 117896142 h 36"/>
                <a:gd name="T58" fmla="*/ 135302909 w 44"/>
                <a:gd name="T59" fmla="*/ 117896142 h 36"/>
                <a:gd name="T60" fmla="*/ 150335266 w 44"/>
                <a:gd name="T61" fmla="*/ 117896142 h 36"/>
                <a:gd name="T62" fmla="*/ 157853384 w 44"/>
                <a:gd name="T63" fmla="*/ 117896142 h 36"/>
                <a:gd name="T64" fmla="*/ 157853384 w 44"/>
                <a:gd name="T65" fmla="*/ 111346961 h 36"/>
                <a:gd name="T66" fmla="*/ 157853384 w 44"/>
                <a:gd name="T67" fmla="*/ 98246790 h 36"/>
                <a:gd name="T68" fmla="*/ 150335266 w 44"/>
                <a:gd name="T69" fmla="*/ 98246790 h 36"/>
                <a:gd name="T70" fmla="*/ 150335266 w 44"/>
                <a:gd name="T71" fmla="*/ 91697609 h 36"/>
                <a:gd name="T72" fmla="*/ 142819088 w 44"/>
                <a:gd name="T73" fmla="*/ 78597438 h 36"/>
                <a:gd name="T74" fmla="*/ 142819088 w 44"/>
                <a:gd name="T75" fmla="*/ 72048257 h 36"/>
                <a:gd name="T76" fmla="*/ 142819088 w 44"/>
                <a:gd name="T77" fmla="*/ 58948071 h 36"/>
                <a:gd name="T78" fmla="*/ 150335266 w 44"/>
                <a:gd name="T79" fmla="*/ 58948071 h 36"/>
                <a:gd name="T80" fmla="*/ 157853384 w 44"/>
                <a:gd name="T81" fmla="*/ 52398890 h 36"/>
                <a:gd name="T82" fmla="*/ 165369562 w 44"/>
                <a:gd name="T83" fmla="*/ 45847900 h 36"/>
                <a:gd name="T84" fmla="*/ 165369562 w 44"/>
                <a:gd name="T85" fmla="*/ 39298719 h 36"/>
                <a:gd name="T86" fmla="*/ 165369562 w 44"/>
                <a:gd name="T87" fmla="*/ 26198540 h 36"/>
                <a:gd name="T88" fmla="*/ 157853384 w 44"/>
                <a:gd name="T89" fmla="*/ 13100175 h 36"/>
                <a:gd name="T90" fmla="*/ 105234287 w 44"/>
                <a:gd name="T91" fmla="*/ 6549183 h 36"/>
                <a:gd name="T92" fmla="*/ 75167633 w 44"/>
                <a:gd name="T93" fmla="*/ 0 h 36"/>
                <a:gd name="T94" fmla="*/ 45100965 w 44"/>
                <a:gd name="T95" fmla="*/ 6549183 h 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4"/>
                <a:gd name="T145" fmla="*/ 0 h 36"/>
                <a:gd name="T146" fmla="*/ 44 w 44"/>
                <a:gd name="T147" fmla="*/ 36 h 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4" h="36">
                  <a:moveTo>
                    <a:pt x="12" y="2"/>
                  </a:moveTo>
                  <a:lnTo>
                    <a:pt x="8" y="6"/>
                  </a:lnTo>
                  <a:lnTo>
                    <a:pt x="12" y="8"/>
                  </a:lnTo>
                  <a:lnTo>
                    <a:pt x="14" y="8"/>
                  </a:lnTo>
                  <a:lnTo>
                    <a:pt x="16" y="8"/>
                  </a:lnTo>
                  <a:lnTo>
                    <a:pt x="18" y="8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6" y="14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6" y="20"/>
                  </a:lnTo>
                  <a:lnTo>
                    <a:pt x="24" y="22"/>
                  </a:lnTo>
                  <a:lnTo>
                    <a:pt x="20" y="22"/>
                  </a:lnTo>
                  <a:lnTo>
                    <a:pt x="10" y="18"/>
                  </a:lnTo>
                  <a:lnTo>
                    <a:pt x="4" y="18"/>
                  </a:lnTo>
                  <a:lnTo>
                    <a:pt x="0" y="22"/>
                  </a:lnTo>
                  <a:lnTo>
                    <a:pt x="6" y="26"/>
                  </a:lnTo>
                  <a:lnTo>
                    <a:pt x="10" y="26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20" y="28"/>
                  </a:lnTo>
                  <a:lnTo>
                    <a:pt x="20" y="30"/>
                  </a:lnTo>
                  <a:lnTo>
                    <a:pt x="22" y="32"/>
                  </a:lnTo>
                  <a:lnTo>
                    <a:pt x="26" y="34"/>
                  </a:lnTo>
                  <a:lnTo>
                    <a:pt x="30" y="36"/>
                  </a:lnTo>
                  <a:lnTo>
                    <a:pt x="34" y="36"/>
                  </a:lnTo>
                  <a:lnTo>
                    <a:pt x="36" y="36"/>
                  </a:lnTo>
                  <a:lnTo>
                    <a:pt x="40" y="36"/>
                  </a:lnTo>
                  <a:lnTo>
                    <a:pt x="42" y="36"/>
                  </a:lnTo>
                  <a:lnTo>
                    <a:pt x="42" y="34"/>
                  </a:lnTo>
                  <a:lnTo>
                    <a:pt x="42" y="30"/>
                  </a:lnTo>
                  <a:lnTo>
                    <a:pt x="40" y="30"/>
                  </a:lnTo>
                  <a:lnTo>
                    <a:pt x="40" y="28"/>
                  </a:lnTo>
                  <a:lnTo>
                    <a:pt x="38" y="24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40" y="18"/>
                  </a:lnTo>
                  <a:lnTo>
                    <a:pt x="42" y="16"/>
                  </a:lnTo>
                  <a:lnTo>
                    <a:pt x="44" y="14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2" y="4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12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7" name="Freeform 345"/>
            <p:cNvSpPr>
              <a:spLocks/>
            </p:cNvSpPr>
            <p:nvPr/>
          </p:nvSpPr>
          <p:spPr bwMode="gray">
            <a:xfrm>
              <a:off x="7084690" y="4332299"/>
              <a:ext cx="260737" cy="91159"/>
            </a:xfrm>
            <a:custGeom>
              <a:avLst/>
              <a:gdLst>
                <a:gd name="T0" fmla="*/ 67651630 w 140"/>
                <a:gd name="T1" fmla="*/ 6549184 h 54"/>
                <a:gd name="T2" fmla="*/ 60135416 w 140"/>
                <a:gd name="T3" fmla="*/ 6549184 h 54"/>
                <a:gd name="T4" fmla="*/ 52617280 w 140"/>
                <a:gd name="T5" fmla="*/ 13100177 h 54"/>
                <a:gd name="T6" fmla="*/ 37584883 w 140"/>
                <a:gd name="T7" fmla="*/ 19649362 h 54"/>
                <a:gd name="T8" fmla="*/ 22550541 w 140"/>
                <a:gd name="T9" fmla="*/ 26198544 h 54"/>
                <a:gd name="T10" fmla="*/ 7516200 w 140"/>
                <a:gd name="T11" fmla="*/ 32749543 h 54"/>
                <a:gd name="T12" fmla="*/ 0 w 140"/>
                <a:gd name="T13" fmla="*/ 45847906 h 54"/>
                <a:gd name="T14" fmla="*/ 0 w 140"/>
                <a:gd name="T15" fmla="*/ 58948079 h 54"/>
                <a:gd name="T16" fmla="*/ 0 w 140"/>
                <a:gd name="T17" fmla="*/ 58948079 h 54"/>
                <a:gd name="T18" fmla="*/ 7516200 w 140"/>
                <a:gd name="T19" fmla="*/ 65497275 h 54"/>
                <a:gd name="T20" fmla="*/ 15034339 w 140"/>
                <a:gd name="T21" fmla="*/ 72048267 h 54"/>
                <a:gd name="T22" fmla="*/ 30066739 w 140"/>
                <a:gd name="T23" fmla="*/ 72048267 h 54"/>
                <a:gd name="T24" fmla="*/ 45101081 w 140"/>
                <a:gd name="T25" fmla="*/ 72048267 h 54"/>
                <a:gd name="T26" fmla="*/ 60135416 w 140"/>
                <a:gd name="T27" fmla="*/ 65497275 h 54"/>
                <a:gd name="T28" fmla="*/ 75167828 w 140"/>
                <a:gd name="T29" fmla="*/ 58948079 h 54"/>
                <a:gd name="T30" fmla="*/ 90202163 w 140"/>
                <a:gd name="T31" fmla="*/ 52398898 h 54"/>
                <a:gd name="T32" fmla="*/ 105236498 w 140"/>
                <a:gd name="T33" fmla="*/ 52398898 h 54"/>
                <a:gd name="T34" fmla="*/ 120268894 w 140"/>
                <a:gd name="T35" fmla="*/ 52398898 h 54"/>
                <a:gd name="T36" fmla="*/ 127787061 w 140"/>
                <a:gd name="T37" fmla="*/ 58948079 h 54"/>
                <a:gd name="T38" fmla="*/ 135303259 w 140"/>
                <a:gd name="T39" fmla="*/ 58948079 h 54"/>
                <a:gd name="T40" fmla="*/ 150337594 w 140"/>
                <a:gd name="T41" fmla="*/ 65497275 h 54"/>
                <a:gd name="T42" fmla="*/ 165369991 w 140"/>
                <a:gd name="T43" fmla="*/ 72048267 h 54"/>
                <a:gd name="T44" fmla="*/ 180404326 w 140"/>
                <a:gd name="T45" fmla="*/ 72048267 h 54"/>
                <a:gd name="T46" fmla="*/ 187920524 w 140"/>
                <a:gd name="T47" fmla="*/ 78597449 h 54"/>
                <a:gd name="T48" fmla="*/ 195438661 w 140"/>
                <a:gd name="T49" fmla="*/ 78597449 h 54"/>
                <a:gd name="T50" fmla="*/ 255572184 w 140"/>
                <a:gd name="T51" fmla="*/ 104795986 h 54"/>
                <a:gd name="T52" fmla="*/ 255572184 w 140"/>
                <a:gd name="T53" fmla="*/ 104795986 h 54"/>
                <a:gd name="T54" fmla="*/ 263090321 w 140"/>
                <a:gd name="T55" fmla="*/ 111346977 h 54"/>
                <a:gd name="T56" fmla="*/ 278122717 w 140"/>
                <a:gd name="T57" fmla="*/ 117896159 h 54"/>
                <a:gd name="T58" fmla="*/ 300673250 w 140"/>
                <a:gd name="T59" fmla="*/ 130996361 h 54"/>
                <a:gd name="T60" fmla="*/ 330739981 w 140"/>
                <a:gd name="T61" fmla="*/ 130996361 h 54"/>
                <a:gd name="T62" fmla="*/ 368324850 w 140"/>
                <a:gd name="T63" fmla="*/ 137545542 h 54"/>
                <a:gd name="T64" fmla="*/ 368324850 w 140"/>
                <a:gd name="T65" fmla="*/ 150645716 h 54"/>
                <a:gd name="T66" fmla="*/ 338258118 w 140"/>
                <a:gd name="T67" fmla="*/ 163744079 h 54"/>
                <a:gd name="T68" fmla="*/ 345774316 w 140"/>
                <a:gd name="T69" fmla="*/ 176844253 h 54"/>
                <a:gd name="T70" fmla="*/ 353290515 w 140"/>
                <a:gd name="T71" fmla="*/ 176844253 h 54"/>
                <a:gd name="T72" fmla="*/ 360808651 w 140"/>
                <a:gd name="T73" fmla="*/ 176844253 h 54"/>
                <a:gd name="T74" fmla="*/ 383359185 w 140"/>
                <a:gd name="T75" fmla="*/ 176844253 h 54"/>
                <a:gd name="T76" fmla="*/ 405909718 w 140"/>
                <a:gd name="T77" fmla="*/ 176844253 h 54"/>
                <a:gd name="T78" fmla="*/ 428460251 w 140"/>
                <a:gd name="T79" fmla="*/ 176844253 h 54"/>
                <a:gd name="T80" fmla="*/ 451010784 w 140"/>
                <a:gd name="T81" fmla="*/ 176844253 h 54"/>
                <a:gd name="T82" fmla="*/ 458526982 w 140"/>
                <a:gd name="T83" fmla="*/ 176844253 h 54"/>
                <a:gd name="T84" fmla="*/ 518662505 w 140"/>
                <a:gd name="T85" fmla="*/ 170295071 h 54"/>
                <a:gd name="T86" fmla="*/ 518662505 w 140"/>
                <a:gd name="T87" fmla="*/ 170295071 h 54"/>
                <a:gd name="T88" fmla="*/ 518662505 w 140"/>
                <a:gd name="T89" fmla="*/ 163744079 h 54"/>
                <a:gd name="T90" fmla="*/ 526178703 w 140"/>
                <a:gd name="T91" fmla="*/ 157194897 h 54"/>
                <a:gd name="T92" fmla="*/ 526178703 w 140"/>
                <a:gd name="T93" fmla="*/ 150645716 h 54"/>
                <a:gd name="T94" fmla="*/ 518662505 w 140"/>
                <a:gd name="T95" fmla="*/ 137545542 h 54"/>
                <a:gd name="T96" fmla="*/ 451010784 w 140"/>
                <a:gd name="T97" fmla="*/ 111346977 h 54"/>
                <a:gd name="T98" fmla="*/ 435976449 w 140"/>
                <a:gd name="T99" fmla="*/ 98246804 h 54"/>
                <a:gd name="T100" fmla="*/ 323223783 w 140"/>
                <a:gd name="T101" fmla="*/ 72048267 h 54"/>
                <a:gd name="T102" fmla="*/ 285638915 w 140"/>
                <a:gd name="T103" fmla="*/ 65497275 h 54"/>
                <a:gd name="T104" fmla="*/ 278122717 w 140"/>
                <a:gd name="T105" fmla="*/ 65497275 h 54"/>
                <a:gd name="T106" fmla="*/ 263090321 w 140"/>
                <a:gd name="T107" fmla="*/ 52398898 h 54"/>
                <a:gd name="T108" fmla="*/ 248055925 w 140"/>
                <a:gd name="T109" fmla="*/ 45847906 h 54"/>
                <a:gd name="T110" fmla="*/ 217989194 w 140"/>
                <a:gd name="T111" fmla="*/ 26198544 h 54"/>
                <a:gd name="T112" fmla="*/ 120268894 w 140"/>
                <a:gd name="T113" fmla="*/ 0 h 54"/>
                <a:gd name="T114" fmla="*/ 67651630 w 140"/>
                <a:gd name="T115" fmla="*/ 6549184 h 5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0"/>
                <a:gd name="T175" fmla="*/ 0 h 54"/>
                <a:gd name="T176" fmla="*/ 140 w 140"/>
                <a:gd name="T177" fmla="*/ 54 h 5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0" h="54">
                  <a:moveTo>
                    <a:pt x="18" y="2"/>
                  </a:moveTo>
                  <a:lnTo>
                    <a:pt x="16" y="2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6" y="8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" y="20"/>
                  </a:lnTo>
                  <a:lnTo>
                    <a:pt x="4" y="22"/>
                  </a:lnTo>
                  <a:lnTo>
                    <a:pt x="8" y="22"/>
                  </a:lnTo>
                  <a:lnTo>
                    <a:pt x="12" y="22"/>
                  </a:lnTo>
                  <a:lnTo>
                    <a:pt x="16" y="20"/>
                  </a:lnTo>
                  <a:lnTo>
                    <a:pt x="20" y="18"/>
                  </a:lnTo>
                  <a:lnTo>
                    <a:pt x="24" y="16"/>
                  </a:lnTo>
                  <a:lnTo>
                    <a:pt x="28" y="16"/>
                  </a:lnTo>
                  <a:lnTo>
                    <a:pt x="32" y="16"/>
                  </a:lnTo>
                  <a:lnTo>
                    <a:pt x="34" y="18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4" y="22"/>
                  </a:lnTo>
                  <a:lnTo>
                    <a:pt x="48" y="22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68" y="32"/>
                  </a:lnTo>
                  <a:lnTo>
                    <a:pt x="70" y="34"/>
                  </a:lnTo>
                  <a:lnTo>
                    <a:pt x="74" y="36"/>
                  </a:lnTo>
                  <a:lnTo>
                    <a:pt x="80" y="40"/>
                  </a:lnTo>
                  <a:lnTo>
                    <a:pt x="88" y="40"/>
                  </a:lnTo>
                  <a:lnTo>
                    <a:pt x="98" y="42"/>
                  </a:lnTo>
                  <a:lnTo>
                    <a:pt x="98" y="46"/>
                  </a:lnTo>
                  <a:lnTo>
                    <a:pt x="90" y="50"/>
                  </a:lnTo>
                  <a:lnTo>
                    <a:pt x="92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102" y="54"/>
                  </a:lnTo>
                  <a:lnTo>
                    <a:pt x="108" y="54"/>
                  </a:lnTo>
                  <a:lnTo>
                    <a:pt x="114" y="54"/>
                  </a:lnTo>
                  <a:lnTo>
                    <a:pt x="120" y="54"/>
                  </a:lnTo>
                  <a:lnTo>
                    <a:pt x="122" y="54"/>
                  </a:lnTo>
                  <a:lnTo>
                    <a:pt x="138" y="52"/>
                  </a:lnTo>
                  <a:lnTo>
                    <a:pt x="138" y="50"/>
                  </a:lnTo>
                  <a:lnTo>
                    <a:pt x="140" y="48"/>
                  </a:lnTo>
                  <a:lnTo>
                    <a:pt x="140" y="46"/>
                  </a:lnTo>
                  <a:lnTo>
                    <a:pt x="138" y="42"/>
                  </a:lnTo>
                  <a:lnTo>
                    <a:pt x="120" y="34"/>
                  </a:lnTo>
                  <a:lnTo>
                    <a:pt x="116" y="30"/>
                  </a:lnTo>
                  <a:lnTo>
                    <a:pt x="86" y="22"/>
                  </a:lnTo>
                  <a:lnTo>
                    <a:pt x="76" y="20"/>
                  </a:lnTo>
                  <a:lnTo>
                    <a:pt x="74" y="20"/>
                  </a:lnTo>
                  <a:lnTo>
                    <a:pt x="70" y="16"/>
                  </a:lnTo>
                  <a:lnTo>
                    <a:pt x="66" y="14"/>
                  </a:lnTo>
                  <a:lnTo>
                    <a:pt x="58" y="8"/>
                  </a:lnTo>
                  <a:lnTo>
                    <a:pt x="32" y="0"/>
                  </a:lnTo>
                  <a:lnTo>
                    <a:pt x="18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8" name="Freeform 346"/>
            <p:cNvSpPr>
              <a:spLocks/>
            </p:cNvSpPr>
            <p:nvPr/>
          </p:nvSpPr>
          <p:spPr bwMode="gray">
            <a:xfrm>
              <a:off x="7523342" y="2069514"/>
              <a:ext cx="815953" cy="1096841"/>
            </a:xfrm>
            <a:custGeom>
              <a:avLst/>
              <a:gdLst>
                <a:gd name="T0" fmla="*/ 360809011 w 440"/>
                <a:gd name="T1" fmla="*/ 360241381 h 658"/>
                <a:gd name="T2" fmla="*/ 263090583 w 440"/>
                <a:gd name="T3" fmla="*/ 419191564 h 658"/>
                <a:gd name="T4" fmla="*/ 187920711 w 440"/>
                <a:gd name="T5" fmla="*/ 504338725 h 658"/>
                <a:gd name="T6" fmla="*/ 248056172 w 440"/>
                <a:gd name="T7" fmla="*/ 576387340 h 658"/>
                <a:gd name="T8" fmla="*/ 202955061 w 440"/>
                <a:gd name="T9" fmla="*/ 661536198 h 658"/>
                <a:gd name="T10" fmla="*/ 82686047 w 440"/>
                <a:gd name="T11" fmla="*/ 700835113 h 658"/>
                <a:gd name="T12" fmla="*/ 7516208 w 440"/>
                <a:gd name="T13" fmla="*/ 740134029 h 658"/>
                <a:gd name="T14" fmla="*/ 97718458 w 440"/>
                <a:gd name="T15" fmla="*/ 838381319 h 658"/>
                <a:gd name="T16" fmla="*/ 195438855 w 440"/>
                <a:gd name="T17" fmla="*/ 844932344 h 658"/>
                <a:gd name="T18" fmla="*/ 142819600 w 440"/>
                <a:gd name="T19" fmla="*/ 890780476 h 658"/>
                <a:gd name="T20" fmla="*/ 75167903 w 440"/>
                <a:gd name="T21" fmla="*/ 897329692 h 658"/>
                <a:gd name="T22" fmla="*/ 90202253 w 440"/>
                <a:gd name="T23" fmla="*/ 969378534 h 658"/>
                <a:gd name="T24" fmla="*/ 172888300 w 440"/>
                <a:gd name="T25" fmla="*/ 1041427149 h 658"/>
                <a:gd name="T26" fmla="*/ 353292805 w 440"/>
                <a:gd name="T27" fmla="*/ 995579018 h 658"/>
                <a:gd name="T28" fmla="*/ 451011233 w 440"/>
                <a:gd name="T29" fmla="*/ 1028326908 h 658"/>
                <a:gd name="T30" fmla="*/ 533697371 w 440"/>
                <a:gd name="T31" fmla="*/ 1237923538 h 658"/>
                <a:gd name="T32" fmla="*/ 541213577 w 440"/>
                <a:gd name="T33" fmla="*/ 1342720043 h 658"/>
                <a:gd name="T34" fmla="*/ 533697371 w 440"/>
                <a:gd name="T35" fmla="*/ 1401668417 h 658"/>
                <a:gd name="T36" fmla="*/ 556247927 w 440"/>
                <a:gd name="T37" fmla="*/ 1421317875 h 658"/>
                <a:gd name="T38" fmla="*/ 623899593 w 440"/>
                <a:gd name="T39" fmla="*/ 1467167816 h 658"/>
                <a:gd name="T40" fmla="*/ 608865243 w 440"/>
                <a:gd name="T41" fmla="*/ 1493366490 h 658"/>
                <a:gd name="T42" fmla="*/ 623899593 w 440"/>
                <a:gd name="T43" fmla="*/ 1539216432 h 658"/>
                <a:gd name="T44" fmla="*/ 601349038 w 440"/>
                <a:gd name="T45" fmla="*/ 1644012937 h 658"/>
                <a:gd name="T46" fmla="*/ 563764132 w 440"/>
                <a:gd name="T47" fmla="*/ 1742262037 h 658"/>
                <a:gd name="T48" fmla="*/ 623899593 w 440"/>
                <a:gd name="T49" fmla="*/ 1958406526 h 658"/>
                <a:gd name="T50" fmla="*/ 729134227 w 440"/>
                <a:gd name="T51" fmla="*/ 2115603998 h 658"/>
                <a:gd name="T52" fmla="*/ 804304038 w 440"/>
                <a:gd name="T53" fmla="*/ 2122153215 h 658"/>
                <a:gd name="T54" fmla="*/ 879471911 w 440"/>
                <a:gd name="T55" fmla="*/ 2135253456 h 658"/>
                <a:gd name="T56" fmla="*/ 909538672 w 440"/>
                <a:gd name="T57" fmla="*/ 1997707251 h 658"/>
                <a:gd name="T58" fmla="*/ 969674133 w 440"/>
                <a:gd name="T59" fmla="*/ 1847058542 h 658"/>
                <a:gd name="T60" fmla="*/ 1059876598 w 440"/>
                <a:gd name="T61" fmla="*/ 1820859868 h 658"/>
                <a:gd name="T62" fmla="*/ 1232762898 w 440"/>
                <a:gd name="T63" fmla="*/ 1670213421 h 658"/>
                <a:gd name="T64" fmla="*/ 1307932709 w 440"/>
                <a:gd name="T65" fmla="*/ 1637463721 h 658"/>
                <a:gd name="T66" fmla="*/ 1398134932 w 440"/>
                <a:gd name="T67" fmla="*/ 1591615590 h 658"/>
                <a:gd name="T68" fmla="*/ 1420685487 w 440"/>
                <a:gd name="T69" fmla="*/ 1519566974 h 658"/>
                <a:gd name="T70" fmla="*/ 1277864009 w 440"/>
                <a:gd name="T71" fmla="*/ 1552314864 h 658"/>
                <a:gd name="T72" fmla="*/ 1292898359 w 440"/>
                <a:gd name="T73" fmla="*/ 1532665406 h 658"/>
                <a:gd name="T74" fmla="*/ 1353033821 w 440"/>
                <a:gd name="T75" fmla="*/ 1434418117 h 658"/>
                <a:gd name="T76" fmla="*/ 1390616787 w 440"/>
                <a:gd name="T77" fmla="*/ 1427868901 h 658"/>
                <a:gd name="T78" fmla="*/ 1465786599 w 440"/>
                <a:gd name="T79" fmla="*/ 1395119201 h 658"/>
                <a:gd name="T80" fmla="*/ 1443236043 w 440"/>
                <a:gd name="T81" fmla="*/ 1283771670 h 658"/>
                <a:gd name="T82" fmla="*/ 1510887710 w 440"/>
                <a:gd name="T83" fmla="*/ 1224823296 h 658"/>
                <a:gd name="T84" fmla="*/ 1555988821 w 440"/>
                <a:gd name="T85" fmla="*/ 1054527391 h 658"/>
                <a:gd name="T86" fmla="*/ 1435717899 w 440"/>
                <a:gd name="T87" fmla="*/ 1015228475 h 658"/>
                <a:gd name="T88" fmla="*/ 1428201693 w 440"/>
                <a:gd name="T89" fmla="*/ 884231260 h 658"/>
                <a:gd name="T90" fmla="*/ 1428201693 w 440"/>
                <a:gd name="T91" fmla="*/ 687734872 h 658"/>
                <a:gd name="T92" fmla="*/ 1488337154 w 440"/>
                <a:gd name="T93" fmla="*/ 569838124 h 658"/>
                <a:gd name="T94" fmla="*/ 1555988821 w 440"/>
                <a:gd name="T95" fmla="*/ 458490480 h 658"/>
                <a:gd name="T96" fmla="*/ 1540954471 w 440"/>
                <a:gd name="T97" fmla="*/ 425740780 h 658"/>
                <a:gd name="T98" fmla="*/ 1638672899 w 440"/>
                <a:gd name="T99" fmla="*/ 281643549 h 658"/>
                <a:gd name="T100" fmla="*/ 1533438265 w 440"/>
                <a:gd name="T101" fmla="*/ 242344633 h 658"/>
                <a:gd name="T102" fmla="*/ 1495853360 w 440"/>
                <a:gd name="T103" fmla="*/ 353692165 h 658"/>
                <a:gd name="T104" fmla="*/ 1495853360 w 440"/>
                <a:gd name="T105" fmla="*/ 216145903 h 658"/>
                <a:gd name="T106" fmla="*/ 1383100582 w 440"/>
                <a:gd name="T107" fmla="*/ 255444875 h 658"/>
                <a:gd name="T108" fmla="*/ 1368066232 w 440"/>
                <a:gd name="T109" fmla="*/ 196496445 h 658"/>
                <a:gd name="T110" fmla="*/ 1247797248 w 440"/>
                <a:gd name="T111" fmla="*/ 203045661 h 658"/>
                <a:gd name="T112" fmla="*/ 1383100582 w 440"/>
                <a:gd name="T113" fmla="*/ 144097287 h 658"/>
                <a:gd name="T114" fmla="*/ 1270347804 w 440"/>
                <a:gd name="T115" fmla="*/ 58948388 h 658"/>
                <a:gd name="T116" fmla="*/ 1082427153 w 440"/>
                <a:gd name="T117" fmla="*/ 124447830 h 658"/>
                <a:gd name="T118" fmla="*/ 1195179931 w 440"/>
                <a:gd name="T119" fmla="*/ 13100245 h 658"/>
                <a:gd name="T120" fmla="*/ 841887005 w 440"/>
                <a:gd name="T121" fmla="*/ 137546262 h 658"/>
                <a:gd name="T122" fmla="*/ 616381449 w 440"/>
                <a:gd name="T123" fmla="*/ 216145903 h 6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40"/>
                <a:gd name="T187" fmla="*/ 0 h 658"/>
                <a:gd name="T188" fmla="*/ 440 w 440"/>
                <a:gd name="T189" fmla="*/ 658 h 65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40" h="658">
                  <a:moveTo>
                    <a:pt x="104" y="78"/>
                  </a:moveTo>
                  <a:lnTo>
                    <a:pt x="102" y="78"/>
                  </a:lnTo>
                  <a:lnTo>
                    <a:pt x="102" y="80"/>
                  </a:lnTo>
                  <a:lnTo>
                    <a:pt x="98" y="82"/>
                  </a:lnTo>
                  <a:lnTo>
                    <a:pt x="96" y="86"/>
                  </a:lnTo>
                  <a:lnTo>
                    <a:pt x="96" y="88"/>
                  </a:lnTo>
                  <a:lnTo>
                    <a:pt x="94" y="92"/>
                  </a:lnTo>
                  <a:lnTo>
                    <a:pt x="96" y="94"/>
                  </a:lnTo>
                  <a:lnTo>
                    <a:pt x="96" y="96"/>
                  </a:lnTo>
                  <a:lnTo>
                    <a:pt x="96" y="102"/>
                  </a:lnTo>
                  <a:lnTo>
                    <a:pt x="96" y="110"/>
                  </a:lnTo>
                  <a:lnTo>
                    <a:pt x="96" y="112"/>
                  </a:lnTo>
                  <a:lnTo>
                    <a:pt x="96" y="116"/>
                  </a:lnTo>
                  <a:lnTo>
                    <a:pt x="96" y="118"/>
                  </a:lnTo>
                  <a:lnTo>
                    <a:pt x="94" y="122"/>
                  </a:lnTo>
                  <a:lnTo>
                    <a:pt x="90" y="122"/>
                  </a:lnTo>
                  <a:lnTo>
                    <a:pt x="76" y="122"/>
                  </a:lnTo>
                  <a:lnTo>
                    <a:pt x="74" y="122"/>
                  </a:lnTo>
                  <a:lnTo>
                    <a:pt x="74" y="124"/>
                  </a:lnTo>
                  <a:lnTo>
                    <a:pt x="72" y="126"/>
                  </a:lnTo>
                  <a:lnTo>
                    <a:pt x="70" y="128"/>
                  </a:lnTo>
                  <a:lnTo>
                    <a:pt x="68" y="128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4"/>
                  </a:lnTo>
                  <a:lnTo>
                    <a:pt x="56" y="138"/>
                  </a:lnTo>
                  <a:lnTo>
                    <a:pt x="52" y="142"/>
                  </a:lnTo>
                  <a:lnTo>
                    <a:pt x="50" y="144"/>
                  </a:lnTo>
                  <a:lnTo>
                    <a:pt x="48" y="146"/>
                  </a:lnTo>
                  <a:lnTo>
                    <a:pt x="48" y="150"/>
                  </a:lnTo>
                  <a:lnTo>
                    <a:pt x="50" y="154"/>
                  </a:lnTo>
                  <a:lnTo>
                    <a:pt x="54" y="156"/>
                  </a:lnTo>
                  <a:lnTo>
                    <a:pt x="58" y="156"/>
                  </a:lnTo>
                  <a:lnTo>
                    <a:pt x="62" y="158"/>
                  </a:lnTo>
                  <a:lnTo>
                    <a:pt x="68" y="158"/>
                  </a:lnTo>
                  <a:lnTo>
                    <a:pt x="68" y="160"/>
                  </a:lnTo>
                  <a:lnTo>
                    <a:pt x="68" y="162"/>
                  </a:lnTo>
                  <a:lnTo>
                    <a:pt x="68" y="166"/>
                  </a:lnTo>
                  <a:lnTo>
                    <a:pt x="68" y="168"/>
                  </a:lnTo>
                  <a:lnTo>
                    <a:pt x="66" y="172"/>
                  </a:lnTo>
                  <a:lnTo>
                    <a:pt x="66" y="176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68" y="186"/>
                  </a:lnTo>
                  <a:lnTo>
                    <a:pt x="68" y="190"/>
                  </a:lnTo>
                  <a:lnTo>
                    <a:pt x="66" y="192"/>
                  </a:lnTo>
                  <a:lnTo>
                    <a:pt x="64" y="194"/>
                  </a:lnTo>
                  <a:lnTo>
                    <a:pt x="62" y="194"/>
                  </a:lnTo>
                  <a:lnTo>
                    <a:pt x="58" y="194"/>
                  </a:lnTo>
                  <a:lnTo>
                    <a:pt x="56" y="196"/>
                  </a:lnTo>
                  <a:lnTo>
                    <a:pt x="56" y="200"/>
                  </a:lnTo>
                  <a:lnTo>
                    <a:pt x="54" y="202"/>
                  </a:lnTo>
                  <a:lnTo>
                    <a:pt x="52" y="202"/>
                  </a:lnTo>
                  <a:lnTo>
                    <a:pt x="48" y="202"/>
                  </a:lnTo>
                  <a:lnTo>
                    <a:pt x="46" y="202"/>
                  </a:lnTo>
                  <a:lnTo>
                    <a:pt x="44" y="202"/>
                  </a:lnTo>
                  <a:lnTo>
                    <a:pt x="42" y="204"/>
                  </a:lnTo>
                  <a:lnTo>
                    <a:pt x="42" y="206"/>
                  </a:lnTo>
                  <a:lnTo>
                    <a:pt x="38" y="208"/>
                  </a:lnTo>
                  <a:lnTo>
                    <a:pt x="32" y="212"/>
                  </a:lnTo>
                  <a:lnTo>
                    <a:pt x="28" y="214"/>
                  </a:lnTo>
                  <a:lnTo>
                    <a:pt x="22" y="214"/>
                  </a:lnTo>
                  <a:lnTo>
                    <a:pt x="20" y="214"/>
                  </a:lnTo>
                  <a:lnTo>
                    <a:pt x="16" y="214"/>
                  </a:lnTo>
                  <a:lnTo>
                    <a:pt x="14" y="216"/>
                  </a:lnTo>
                  <a:lnTo>
                    <a:pt x="10" y="218"/>
                  </a:lnTo>
                  <a:lnTo>
                    <a:pt x="10" y="220"/>
                  </a:lnTo>
                  <a:lnTo>
                    <a:pt x="8" y="222"/>
                  </a:lnTo>
                  <a:lnTo>
                    <a:pt x="6" y="222"/>
                  </a:lnTo>
                  <a:lnTo>
                    <a:pt x="6" y="224"/>
                  </a:lnTo>
                  <a:lnTo>
                    <a:pt x="4" y="224"/>
                  </a:lnTo>
                  <a:lnTo>
                    <a:pt x="2" y="226"/>
                  </a:lnTo>
                  <a:lnTo>
                    <a:pt x="0" y="230"/>
                  </a:lnTo>
                  <a:lnTo>
                    <a:pt x="2" y="234"/>
                  </a:lnTo>
                  <a:lnTo>
                    <a:pt x="4" y="238"/>
                  </a:lnTo>
                  <a:lnTo>
                    <a:pt x="6" y="240"/>
                  </a:lnTo>
                  <a:lnTo>
                    <a:pt x="10" y="240"/>
                  </a:lnTo>
                  <a:lnTo>
                    <a:pt x="18" y="246"/>
                  </a:lnTo>
                  <a:lnTo>
                    <a:pt x="20" y="248"/>
                  </a:lnTo>
                  <a:lnTo>
                    <a:pt x="22" y="250"/>
                  </a:lnTo>
                  <a:lnTo>
                    <a:pt x="24" y="252"/>
                  </a:lnTo>
                  <a:lnTo>
                    <a:pt x="24" y="254"/>
                  </a:lnTo>
                  <a:lnTo>
                    <a:pt x="26" y="256"/>
                  </a:lnTo>
                  <a:lnTo>
                    <a:pt x="30" y="256"/>
                  </a:lnTo>
                  <a:lnTo>
                    <a:pt x="34" y="256"/>
                  </a:lnTo>
                  <a:lnTo>
                    <a:pt x="40" y="256"/>
                  </a:lnTo>
                  <a:lnTo>
                    <a:pt x="40" y="254"/>
                  </a:lnTo>
                  <a:lnTo>
                    <a:pt x="40" y="252"/>
                  </a:lnTo>
                  <a:lnTo>
                    <a:pt x="42" y="252"/>
                  </a:lnTo>
                  <a:lnTo>
                    <a:pt x="44" y="250"/>
                  </a:lnTo>
                  <a:lnTo>
                    <a:pt x="46" y="252"/>
                  </a:lnTo>
                  <a:lnTo>
                    <a:pt x="48" y="254"/>
                  </a:lnTo>
                  <a:lnTo>
                    <a:pt x="50" y="256"/>
                  </a:lnTo>
                  <a:lnTo>
                    <a:pt x="52" y="258"/>
                  </a:lnTo>
                  <a:lnTo>
                    <a:pt x="52" y="260"/>
                  </a:lnTo>
                  <a:lnTo>
                    <a:pt x="48" y="262"/>
                  </a:lnTo>
                  <a:lnTo>
                    <a:pt x="44" y="264"/>
                  </a:lnTo>
                  <a:lnTo>
                    <a:pt x="42" y="266"/>
                  </a:lnTo>
                  <a:lnTo>
                    <a:pt x="42" y="268"/>
                  </a:lnTo>
                  <a:lnTo>
                    <a:pt x="44" y="270"/>
                  </a:lnTo>
                  <a:lnTo>
                    <a:pt x="44" y="272"/>
                  </a:lnTo>
                  <a:lnTo>
                    <a:pt x="44" y="274"/>
                  </a:lnTo>
                  <a:lnTo>
                    <a:pt x="42" y="274"/>
                  </a:lnTo>
                  <a:lnTo>
                    <a:pt x="38" y="272"/>
                  </a:lnTo>
                  <a:lnTo>
                    <a:pt x="36" y="270"/>
                  </a:lnTo>
                  <a:lnTo>
                    <a:pt x="32" y="268"/>
                  </a:lnTo>
                  <a:lnTo>
                    <a:pt x="32" y="270"/>
                  </a:lnTo>
                  <a:lnTo>
                    <a:pt x="30" y="272"/>
                  </a:lnTo>
                  <a:lnTo>
                    <a:pt x="30" y="276"/>
                  </a:lnTo>
                  <a:lnTo>
                    <a:pt x="30" y="278"/>
                  </a:lnTo>
                  <a:lnTo>
                    <a:pt x="28" y="278"/>
                  </a:lnTo>
                  <a:lnTo>
                    <a:pt x="26" y="278"/>
                  </a:lnTo>
                  <a:lnTo>
                    <a:pt x="24" y="276"/>
                  </a:lnTo>
                  <a:lnTo>
                    <a:pt x="20" y="274"/>
                  </a:lnTo>
                  <a:lnTo>
                    <a:pt x="18" y="272"/>
                  </a:lnTo>
                  <a:lnTo>
                    <a:pt x="16" y="274"/>
                  </a:lnTo>
                  <a:lnTo>
                    <a:pt x="12" y="276"/>
                  </a:lnTo>
                  <a:lnTo>
                    <a:pt x="10" y="278"/>
                  </a:lnTo>
                  <a:lnTo>
                    <a:pt x="8" y="280"/>
                  </a:lnTo>
                  <a:lnTo>
                    <a:pt x="10" y="282"/>
                  </a:lnTo>
                  <a:lnTo>
                    <a:pt x="12" y="286"/>
                  </a:lnTo>
                  <a:lnTo>
                    <a:pt x="14" y="290"/>
                  </a:lnTo>
                  <a:lnTo>
                    <a:pt x="18" y="292"/>
                  </a:lnTo>
                  <a:lnTo>
                    <a:pt x="22" y="294"/>
                  </a:lnTo>
                  <a:lnTo>
                    <a:pt x="24" y="296"/>
                  </a:lnTo>
                  <a:lnTo>
                    <a:pt x="26" y="296"/>
                  </a:lnTo>
                  <a:lnTo>
                    <a:pt x="26" y="304"/>
                  </a:lnTo>
                  <a:lnTo>
                    <a:pt x="28" y="304"/>
                  </a:lnTo>
                  <a:lnTo>
                    <a:pt x="30" y="304"/>
                  </a:lnTo>
                  <a:lnTo>
                    <a:pt x="34" y="306"/>
                  </a:lnTo>
                  <a:lnTo>
                    <a:pt x="38" y="308"/>
                  </a:lnTo>
                  <a:lnTo>
                    <a:pt x="40" y="310"/>
                  </a:lnTo>
                  <a:lnTo>
                    <a:pt x="42" y="312"/>
                  </a:lnTo>
                  <a:lnTo>
                    <a:pt x="44" y="314"/>
                  </a:lnTo>
                  <a:lnTo>
                    <a:pt x="44" y="316"/>
                  </a:lnTo>
                  <a:lnTo>
                    <a:pt x="46" y="318"/>
                  </a:lnTo>
                  <a:lnTo>
                    <a:pt x="48" y="318"/>
                  </a:lnTo>
                  <a:lnTo>
                    <a:pt x="50" y="318"/>
                  </a:lnTo>
                  <a:lnTo>
                    <a:pt x="54" y="318"/>
                  </a:lnTo>
                  <a:lnTo>
                    <a:pt x="58" y="316"/>
                  </a:lnTo>
                  <a:lnTo>
                    <a:pt x="66" y="312"/>
                  </a:lnTo>
                  <a:lnTo>
                    <a:pt x="70" y="308"/>
                  </a:lnTo>
                  <a:lnTo>
                    <a:pt x="74" y="306"/>
                  </a:lnTo>
                  <a:lnTo>
                    <a:pt x="78" y="304"/>
                  </a:lnTo>
                  <a:lnTo>
                    <a:pt x="82" y="304"/>
                  </a:lnTo>
                  <a:lnTo>
                    <a:pt x="88" y="304"/>
                  </a:lnTo>
                  <a:lnTo>
                    <a:pt x="94" y="304"/>
                  </a:lnTo>
                  <a:lnTo>
                    <a:pt x="98" y="302"/>
                  </a:lnTo>
                  <a:lnTo>
                    <a:pt x="104" y="302"/>
                  </a:lnTo>
                  <a:lnTo>
                    <a:pt x="108" y="302"/>
                  </a:lnTo>
                  <a:lnTo>
                    <a:pt x="110" y="302"/>
                  </a:lnTo>
                  <a:lnTo>
                    <a:pt x="112" y="304"/>
                  </a:lnTo>
                  <a:lnTo>
                    <a:pt x="114" y="306"/>
                  </a:lnTo>
                  <a:lnTo>
                    <a:pt x="116" y="310"/>
                  </a:lnTo>
                  <a:lnTo>
                    <a:pt x="118" y="314"/>
                  </a:lnTo>
                  <a:lnTo>
                    <a:pt x="120" y="314"/>
                  </a:lnTo>
                  <a:lnTo>
                    <a:pt x="124" y="316"/>
                  </a:lnTo>
                  <a:lnTo>
                    <a:pt x="126" y="318"/>
                  </a:lnTo>
                  <a:lnTo>
                    <a:pt x="128" y="324"/>
                  </a:lnTo>
                  <a:lnTo>
                    <a:pt x="132" y="330"/>
                  </a:lnTo>
                  <a:lnTo>
                    <a:pt x="132" y="348"/>
                  </a:lnTo>
                  <a:lnTo>
                    <a:pt x="132" y="350"/>
                  </a:lnTo>
                  <a:lnTo>
                    <a:pt x="134" y="352"/>
                  </a:lnTo>
                  <a:lnTo>
                    <a:pt x="136" y="358"/>
                  </a:lnTo>
                  <a:lnTo>
                    <a:pt x="138" y="364"/>
                  </a:lnTo>
                  <a:lnTo>
                    <a:pt x="140" y="370"/>
                  </a:lnTo>
                  <a:lnTo>
                    <a:pt x="142" y="378"/>
                  </a:lnTo>
                  <a:lnTo>
                    <a:pt x="140" y="384"/>
                  </a:lnTo>
                  <a:lnTo>
                    <a:pt x="140" y="390"/>
                  </a:lnTo>
                  <a:lnTo>
                    <a:pt x="142" y="394"/>
                  </a:lnTo>
                  <a:lnTo>
                    <a:pt x="144" y="398"/>
                  </a:lnTo>
                  <a:lnTo>
                    <a:pt x="148" y="402"/>
                  </a:lnTo>
                  <a:lnTo>
                    <a:pt x="148" y="404"/>
                  </a:lnTo>
                  <a:lnTo>
                    <a:pt x="148" y="406"/>
                  </a:lnTo>
                  <a:lnTo>
                    <a:pt x="146" y="408"/>
                  </a:lnTo>
                  <a:lnTo>
                    <a:pt x="146" y="410"/>
                  </a:lnTo>
                  <a:lnTo>
                    <a:pt x="144" y="410"/>
                  </a:lnTo>
                  <a:lnTo>
                    <a:pt x="142" y="410"/>
                  </a:lnTo>
                  <a:lnTo>
                    <a:pt x="140" y="410"/>
                  </a:lnTo>
                  <a:lnTo>
                    <a:pt x="138" y="412"/>
                  </a:lnTo>
                  <a:lnTo>
                    <a:pt x="138" y="416"/>
                  </a:lnTo>
                  <a:lnTo>
                    <a:pt x="140" y="418"/>
                  </a:lnTo>
                  <a:lnTo>
                    <a:pt x="142" y="420"/>
                  </a:lnTo>
                  <a:lnTo>
                    <a:pt x="144" y="422"/>
                  </a:lnTo>
                  <a:lnTo>
                    <a:pt x="144" y="424"/>
                  </a:lnTo>
                  <a:lnTo>
                    <a:pt x="144" y="426"/>
                  </a:lnTo>
                  <a:lnTo>
                    <a:pt x="142" y="428"/>
                  </a:lnTo>
                  <a:lnTo>
                    <a:pt x="138" y="430"/>
                  </a:lnTo>
                  <a:lnTo>
                    <a:pt x="136" y="434"/>
                  </a:lnTo>
                  <a:lnTo>
                    <a:pt x="134" y="436"/>
                  </a:lnTo>
                  <a:lnTo>
                    <a:pt x="132" y="438"/>
                  </a:lnTo>
                  <a:lnTo>
                    <a:pt x="132" y="440"/>
                  </a:lnTo>
                  <a:lnTo>
                    <a:pt x="134" y="440"/>
                  </a:lnTo>
                  <a:lnTo>
                    <a:pt x="138" y="440"/>
                  </a:lnTo>
                  <a:lnTo>
                    <a:pt x="142" y="440"/>
                  </a:lnTo>
                  <a:lnTo>
                    <a:pt x="146" y="438"/>
                  </a:lnTo>
                  <a:lnTo>
                    <a:pt x="146" y="436"/>
                  </a:lnTo>
                  <a:lnTo>
                    <a:pt x="148" y="434"/>
                  </a:lnTo>
                  <a:lnTo>
                    <a:pt x="150" y="430"/>
                  </a:lnTo>
                  <a:lnTo>
                    <a:pt x="152" y="426"/>
                  </a:lnTo>
                  <a:lnTo>
                    <a:pt x="154" y="424"/>
                  </a:lnTo>
                  <a:lnTo>
                    <a:pt x="156" y="424"/>
                  </a:lnTo>
                  <a:lnTo>
                    <a:pt x="158" y="426"/>
                  </a:lnTo>
                  <a:lnTo>
                    <a:pt x="160" y="430"/>
                  </a:lnTo>
                  <a:lnTo>
                    <a:pt x="162" y="434"/>
                  </a:lnTo>
                  <a:lnTo>
                    <a:pt x="162" y="438"/>
                  </a:lnTo>
                  <a:lnTo>
                    <a:pt x="164" y="442"/>
                  </a:lnTo>
                  <a:lnTo>
                    <a:pt x="164" y="446"/>
                  </a:lnTo>
                  <a:lnTo>
                    <a:pt x="166" y="448"/>
                  </a:lnTo>
                  <a:lnTo>
                    <a:pt x="168" y="450"/>
                  </a:lnTo>
                  <a:lnTo>
                    <a:pt x="172" y="450"/>
                  </a:lnTo>
                  <a:lnTo>
                    <a:pt x="176" y="452"/>
                  </a:lnTo>
                  <a:lnTo>
                    <a:pt x="178" y="456"/>
                  </a:lnTo>
                  <a:lnTo>
                    <a:pt x="178" y="460"/>
                  </a:lnTo>
                  <a:lnTo>
                    <a:pt x="178" y="464"/>
                  </a:lnTo>
                  <a:lnTo>
                    <a:pt x="174" y="464"/>
                  </a:lnTo>
                  <a:lnTo>
                    <a:pt x="170" y="462"/>
                  </a:lnTo>
                  <a:lnTo>
                    <a:pt x="166" y="458"/>
                  </a:lnTo>
                  <a:lnTo>
                    <a:pt x="162" y="456"/>
                  </a:lnTo>
                  <a:lnTo>
                    <a:pt x="156" y="454"/>
                  </a:lnTo>
                  <a:lnTo>
                    <a:pt x="152" y="454"/>
                  </a:lnTo>
                  <a:lnTo>
                    <a:pt x="148" y="454"/>
                  </a:lnTo>
                  <a:lnTo>
                    <a:pt x="148" y="456"/>
                  </a:lnTo>
                  <a:lnTo>
                    <a:pt x="148" y="458"/>
                  </a:lnTo>
                  <a:lnTo>
                    <a:pt x="150" y="460"/>
                  </a:lnTo>
                  <a:lnTo>
                    <a:pt x="152" y="464"/>
                  </a:lnTo>
                  <a:lnTo>
                    <a:pt x="156" y="466"/>
                  </a:lnTo>
                  <a:lnTo>
                    <a:pt x="162" y="468"/>
                  </a:lnTo>
                  <a:lnTo>
                    <a:pt x="166" y="470"/>
                  </a:lnTo>
                  <a:lnTo>
                    <a:pt x="170" y="470"/>
                  </a:lnTo>
                  <a:lnTo>
                    <a:pt x="172" y="472"/>
                  </a:lnTo>
                  <a:lnTo>
                    <a:pt x="174" y="474"/>
                  </a:lnTo>
                  <a:lnTo>
                    <a:pt x="176" y="476"/>
                  </a:lnTo>
                  <a:lnTo>
                    <a:pt x="176" y="480"/>
                  </a:lnTo>
                  <a:lnTo>
                    <a:pt x="176" y="484"/>
                  </a:lnTo>
                  <a:lnTo>
                    <a:pt x="172" y="490"/>
                  </a:lnTo>
                  <a:lnTo>
                    <a:pt x="168" y="494"/>
                  </a:lnTo>
                  <a:lnTo>
                    <a:pt x="166" y="498"/>
                  </a:lnTo>
                  <a:lnTo>
                    <a:pt x="162" y="500"/>
                  </a:lnTo>
                  <a:lnTo>
                    <a:pt x="160" y="502"/>
                  </a:lnTo>
                  <a:lnTo>
                    <a:pt x="158" y="502"/>
                  </a:lnTo>
                  <a:lnTo>
                    <a:pt x="156" y="504"/>
                  </a:lnTo>
                  <a:lnTo>
                    <a:pt x="158" y="506"/>
                  </a:lnTo>
                  <a:lnTo>
                    <a:pt x="158" y="508"/>
                  </a:lnTo>
                  <a:lnTo>
                    <a:pt x="160" y="508"/>
                  </a:lnTo>
                  <a:lnTo>
                    <a:pt x="162" y="508"/>
                  </a:lnTo>
                  <a:lnTo>
                    <a:pt x="156" y="514"/>
                  </a:lnTo>
                  <a:lnTo>
                    <a:pt x="148" y="526"/>
                  </a:lnTo>
                  <a:lnTo>
                    <a:pt x="150" y="528"/>
                  </a:lnTo>
                  <a:lnTo>
                    <a:pt x="150" y="532"/>
                  </a:lnTo>
                  <a:lnTo>
                    <a:pt x="152" y="538"/>
                  </a:lnTo>
                  <a:lnTo>
                    <a:pt x="152" y="544"/>
                  </a:lnTo>
                  <a:lnTo>
                    <a:pt x="154" y="550"/>
                  </a:lnTo>
                  <a:lnTo>
                    <a:pt x="154" y="558"/>
                  </a:lnTo>
                  <a:lnTo>
                    <a:pt x="156" y="566"/>
                  </a:lnTo>
                  <a:lnTo>
                    <a:pt x="158" y="572"/>
                  </a:lnTo>
                  <a:lnTo>
                    <a:pt x="160" y="578"/>
                  </a:lnTo>
                  <a:lnTo>
                    <a:pt x="162" y="584"/>
                  </a:lnTo>
                  <a:lnTo>
                    <a:pt x="164" y="588"/>
                  </a:lnTo>
                  <a:lnTo>
                    <a:pt x="166" y="594"/>
                  </a:lnTo>
                  <a:lnTo>
                    <a:pt x="166" y="598"/>
                  </a:lnTo>
                  <a:lnTo>
                    <a:pt x="166" y="600"/>
                  </a:lnTo>
                  <a:lnTo>
                    <a:pt x="178" y="620"/>
                  </a:lnTo>
                  <a:lnTo>
                    <a:pt x="180" y="620"/>
                  </a:lnTo>
                  <a:lnTo>
                    <a:pt x="180" y="624"/>
                  </a:lnTo>
                  <a:lnTo>
                    <a:pt x="180" y="628"/>
                  </a:lnTo>
                  <a:lnTo>
                    <a:pt x="182" y="634"/>
                  </a:lnTo>
                  <a:lnTo>
                    <a:pt x="184" y="638"/>
                  </a:lnTo>
                  <a:lnTo>
                    <a:pt x="184" y="642"/>
                  </a:lnTo>
                  <a:lnTo>
                    <a:pt x="186" y="644"/>
                  </a:lnTo>
                  <a:lnTo>
                    <a:pt x="190" y="646"/>
                  </a:lnTo>
                  <a:lnTo>
                    <a:pt x="194" y="646"/>
                  </a:lnTo>
                  <a:lnTo>
                    <a:pt x="202" y="646"/>
                  </a:lnTo>
                  <a:lnTo>
                    <a:pt x="208" y="644"/>
                  </a:lnTo>
                  <a:lnTo>
                    <a:pt x="212" y="642"/>
                  </a:lnTo>
                  <a:lnTo>
                    <a:pt x="214" y="642"/>
                  </a:lnTo>
                  <a:lnTo>
                    <a:pt x="216" y="640"/>
                  </a:lnTo>
                  <a:lnTo>
                    <a:pt x="218" y="640"/>
                  </a:lnTo>
                  <a:lnTo>
                    <a:pt x="220" y="640"/>
                  </a:lnTo>
                  <a:lnTo>
                    <a:pt x="220" y="642"/>
                  </a:lnTo>
                  <a:lnTo>
                    <a:pt x="218" y="644"/>
                  </a:lnTo>
                  <a:lnTo>
                    <a:pt x="216" y="646"/>
                  </a:lnTo>
                  <a:lnTo>
                    <a:pt x="214" y="648"/>
                  </a:lnTo>
                  <a:lnTo>
                    <a:pt x="212" y="650"/>
                  </a:lnTo>
                  <a:lnTo>
                    <a:pt x="210" y="650"/>
                  </a:lnTo>
                  <a:lnTo>
                    <a:pt x="212" y="652"/>
                  </a:lnTo>
                  <a:lnTo>
                    <a:pt x="214" y="654"/>
                  </a:lnTo>
                  <a:lnTo>
                    <a:pt x="218" y="656"/>
                  </a:lnTo>
                  <a:lnTo>
                    <a:pt x="222" y="656"/>
                  </a:lnTo>
                  <a:lnTo>
                    <a:pt x="226" y="658"/>
                  </a:lnTo>
                  <a:lnTo>
                    <a:pt x="228" y="658"/>
                  </a:lnTo>
                  <a:lnTo>
                    <a:pt x="232" y="658"/>
                  </a:lnTo>
                  <a:lnTo>
                    <a:pt x="234" y="656"/>
                  </a:lnTo>
                  <a:lnTo>
                    <a:pt x="234" y="652"/>
                  </a:lnTo>
                  <a:lnTo>
                    <a:pt x="234" y="644"/>
                  </a:lnTo>
                  <a:lnTo>
                    <a:pt x="234" y="638"/>
                  </a:lnTo>
                  <a:lnTo>
                    <a:pt x="236" y="632"/>
                  </a:lnTo>
                  <a:lnTo>
                    <a:pt x="238" y="630"/>
                  </a:lnTo>
                  <a:lnTo>
                    <a:pt x="240" y="626"/>
                  </a:lnTo>
                  <a:lnTo>
                    <a:pt x="240" y="622"/>
                  </a:lnTo>
                  <a:lnTo>
                    <a:pt x="240" y="618"/>
                  </a:lnTo>
                  <a:lnTo>
                    <a:pt x="238" y="616"/>
                  </a:lnTo>
                  <a:lnTo>
                    <a:pt x="238" y="614"/>
                  </a:lnTo>
                  <a:lnTo>
                    <a:pt x="238" y="612"/>
                  </a:lnTo>
                  <a:lnTo>
                    <a:pt x="242" y="610"/>
                  </a:lnTo>
                  <a:lnTo>
                    <a:pt x="244" y="608"/>
                  </a:lnTo>
                  <a:lnTo>
                    <a:pt x="246" y="608"/>
                  </a:lnTo>
                  <a:lnTo>
                    <a:pt x="246" y="606"/>
                  </a:lnTo>
                  <a:lnTo>
                    <a:pt x="250" y="590"/>
                  </a:lnTo>
                  <a:lnTo>
                    <a:pt x="252" y="576"/>
                  </a:lnTo>
                  <a:lnTo>
                    <a:pt x="252" y="574"/>
                  </a:lnTo>
                  <a:lnTo>
                    <a:pt x="252" y="572"/>
                  </a:lnTo>
                  <a:lnTo>
                    <a:pt x="250" y="570"/>
                  </a:lnTo>
                  <a:lnTo>
                    <a:pt x="252" y="566"/>
                  </a:lnTo>
                  <a:lnTo>
                    <a:pt x="254" y="566"/>
                  </a:lnTo>
                  <a:lnTo>
                    <a:pt x="258" y="564"/>
                  </a:lnTo>
                  <a:lnTo>
                    <a:pt x="260" y="564"/>
                  </a:lnTo>
                  <a:lnTo>
                    <a:pt x="260" y="566"/>
                  </a:lnTo>
                  <a:lnTo>
                    <a:pt x="262" y="566"/>
                  </a:lnTo>
                  <a:lnTo>
                    <a:pt x="266" y="566"/>
                  </a:lnTo>
                  <a:lnTo>
                    <a:pt x="268" y="564"/>
                  </a:lnTo>
                  <a:lnTo>
                    <a:pt x="270" y="562"/>
                  </a:lnTo>
                  <a:lnTo>
                    <a:pt x="272" y="560"/>
                  </a:lnTo>
                  <a:lnTo>
                    <a:pt x="276" y="558"/>
                  </a:lnTo>
                  <a:lnTo>
                    <a:pt x="280" y="556"/>
                  </a:lnTo>
                  <a:lnTo>
                    <a:pt x="282" y="556"/>
                  </a:lnTo>
                  <a:lnTo>
                    <a:pt x="284" y="556"/>
                  </a:lnTo>
                  <a:lnTo>
                    <a:pt x="286" y="552"/>
                  </a:lnTo>
                  <a:lnTo>
                    <a:pt x="292" y="544"/>
                  </a:lnTo>
                  <a:lnTo>
                    <a:pt x="302" y="534"/>
                  </a:lnTo>
                  <a:lnTo>
                    <a:pt x="310" y="526"/>
                  </a:lnTo>
                  <a:lnTo>
                    <a:pt x="318" y="518"/>
                  </a:lnTo>
                  <a:lnTo>
                    <a:pt x="322" y="516"/>
                  </a:lnTo>
                  <a:lnTo>
                    <a:pt x="324" y="518"/>
                  </a:lnTo>
                  <a:lnTo>
                    <a:pt x="326" y="516"/>
                  </a:lnTo>
                  <a:lnTo>
                    <a:pt x="326" y="512"/>
                  </a:lnTo>
                  <a:lnTo>
                    <a:pt x="328" y="510"/>
                  </a:lnTo>
                  <a:lnTo>
                    <a:pt x="330" y="506"/>
                  </a:lnTo>
                  <a:lnTo>
                    <a:pt x="330" y="504"/>
                  </a:lnTo>
                  <a:lnTo>
                    <a:pt x="332" y="502"/>
                  </a:lnTo>
                  <a:lnTo>
                    <a:pt x="334" y="500"/>
                  </a:lnTo>
                  <a:lnTo>
                    <a:pt x="336" y="498"/>
                  </a:lnTo>
                  <a:lnTo>
                    <a:pt x="338" y="498"/>
                  </a:lnTo>
                  <a:lnTo>
                    <a:pt x="340" y="500"/>
                  </a:lnTo>
                  <a:lnTo>
                    <a:pt x="342" y="504"/>
                  </a:lnTo>
                  <a:lnTo>
                    <a:pt x="346" y="504"/>
                  </a:lnTo>
                  <a:lnTo>
                    <a:pt x="348" y="504"/>
                  </a:lnTo>
                  <a:lnTo>
                    <a:pt x="348" y="500"/>
                  </a:lnTo>
                  <a:lnTo>
                    <a:pt x="350" y="498"/>
                  </a:lnTo>
                  <a:lnTo>
                    <a:pt x="352" y="498"/>
                  </a:lnTo>
                  <a:lnTo>
                    <a:pt x="356" y="498"/>
                  </a:lnTo>
                  <a:lnTo>
                    <a:pt x="358" y="498"/>
                  </a:lnTo>
                  <a:lnTo>
                    <a:pt x="360" y="496"/>
                  </a:lnTo>
                  <a:lnTo>
                    <a:pt x="364" y="494"/>
                  </a:lnTo>
                  <a:lnTo>
                    <a:pt x="366" y="490"/>
                  </a:lnTo>
                  <a:lnTo>
                    <a:pt x="370" y="488"/>
                  </a:lnTo>
                  <a:lnTo>
                    <a:pt x="372" y="486"/>
                  </a:lnTo>
                  <a:lnTo>
                    <a:pt x="374" y="484"/>
                  </a:lnTo>
                  <a:lnTo>
                    <a:pt x="380" y="480"/>
                  </a:lnTo>
                  <a:lnTo>
                    <a:pt x="384" y="478"/>
                  </a:lnTo>
                  <a:lnTo>
                    <a:pt x="386" y="476"/>
                  </a:lnTo>
                  <a:lnTo>
                    <a:pt x="390" y="474"/>
                  </a:lnTo>
                  <a:lnTo>
                    <a:pt x="390" y="472"/>
                  </a:lnTo>
                  <a:lnTo>
                    <a:pt x="390" y="470"/>
                  </a:lnTo>
                  <a:lnTo>
                    <a:pt x="388" y="468"/>
                  </a:lnTo>
                  <a:lnTo>
                    <a:pt x="386" y="466"/>
                  </a:lnTo>
                  <a:lnTo>
                    <a:pt x="382" y="464"/>
                  </a:lnTo>
                  <a:lnTo>
                    <a:pt x="378" y="464"/>
                  </a:lnTo>
                  <a:lnTo>
                    <a:pt x="372" y="464"/>
                  </a:lnTo>
                  <a:lnTo>
                    <a:pt x="368" y="464"/>
                  </a:lnTo>
                  <a:lnTo>
                    <a:pt x="364" y="464"/>
                  </a:lnTo>
                  <a:lnTo>
                    <a:pt x="362" y="464"/>
                  </a:lnTo>
                  <a:lnTo>
                    <a:pt x="362" y="466"/>
                  </a:lnTo>
                  <a:lnTo>
                    <a:pt x="360" y="468"/>
                  </a:lnTo>
                  <a:lnTo>
                    <a:pt x="358" y="470"/>
                  </a:lnTo>
                  <a:lnTo>
                    <a:pt x="354" y="472"/>
                  </a:lnTo>
                  <a:lnTo>
                    <a:pt x="348" y="474"/>
                  </a:lnTo>
                  <a:lnTo>
                    <a:pt x="344" y="474"/>
                  </a:lnTo>
                  <a:lnTo>
                    <a:pt x="340" y="474"/>
                  </a:lnTo>
                  <a:lnTo>
                    <a:pt x="338" y="472"/>
                  </a:lnTo>
                  <a:lnTo>
                    <a:pt x="334" y="472"/>
                  </a:lnTo>
                  <a:lnTo>
                    <a:pt x="334" y="470"/>
                  </a:lnTo>
                  <a:lnTo>
                    <a:pt x="334" y="468"/>
                  </a:lnTo>
                  <a:lnTo>
                    <a:pt x="334" y="466"/>
                  </a:lnTo>
                  <a:lnTo>
                    <a:pt x="336" y="466"/>
                  </a:lnTo>
                  <a:lnTo>
                    <a:pt x="340" y="466"/>
                  </a:lnTo>
                  <a:lnTo>
                    <a:pt x="344" y="468"/>
                  </a:lnTo>
                  <a:lnTo>
                    <a:pt x="346" y="468"/>
                  </a:lnTo>
                  <a:lnTo>
                    <a:pt x="348" y="468"/>
                  </a:lnTo>
                  <a:lnTo>
                    <a:pt x="358" y="462"/>
                  </a:lnTo>
                  <a:lnTo>
                    <a:pt x="364" y="450"/>
                  </a:lnTo>
                  <a:lnTo>
                    <a:pt x="356" y="448"/>
                  </a:lnTo>
                  <a:lnTo>
                    <a:pt x="358" y="448"/>
                  </a:lnTo>
                  <a:lnTo>
                    <a:pt x="360" y="446"/>
                  </a:lnTo>
                  <a:lnTo>
                    <a:pt x="362" y="444"/>
                  </a:lnTo>
                  <a:lnTo>
                    <a:pt x="362" y="442"/>
                  </a:lnTo>
                  <a:lnTo>
                    <a:pt x="360" y="438"/>
                  </a:lnTo>
                  <a:lnTo>
                    <a:pt x="358" y="438"/>
                  </a:lnTo>
                  <a:lnTo>
                    <a:pt x="356" y="436"/>
                  </a:lnTo>
                  <a:lnTo>
                    <a:pt x="356" y="434"/>
                  </a:lnTo>
                  <a:lnTo>
                    <a:pt x="356" y="432"/>
                  </a:lnTo>
                  <a:lnTo>
                    <a:pt x="356" y="430"/>
                  </a:lnTo>
                  <a:lnTo>
                    <a:pt x="358" y="430"/>
                  </a:lnTo>
                  <a:lnTo>
                    <a:pt x="362" y="428"/>
                  </a:lnTo>
                  <a:lnTo>
                    <a:pt x="366" y="428"/>
                  </a:lnTo>
                  <a:lnTo>
                    <a:pt x="366" y="430"/>
                  </a:lnTo>
                  <a:lnTo>
                    <a:pt x="368" y="432"/>
                  </a:lnTo>
                  <a:lnTo>
                    <a:pt x="370" y="436"/>
                  </a:lnTo>
                  <a:lnTo>
                    <a:pt x="372" y="442"/>
                  </a:lnTo>
                  <a:lnTo>
                    <a:pt x="374" y="448"/>
                  </a:lnTo>
                  <a:lnTo>
                    <a:pt x="378" y="452"/>
                  </a:lnTo>
                  <a:lnTo>
                    <a:pt x="378" y="456"/>
                  </a:lnTo>
                  <a:lnTo>
                    <a:pt x="380" y="456"/>
                  </a:lnTo>
                  <a:lnTo>
                    <a:pt x="396" y="458"/>
                  </a:lnTo>
                  <a:lnTo>
                    <a:pt x="394" y="434"/>
                  </a:lnTo>
                  <a:lnTo>
                    <a:pt x="394" y="432"/>
                  </a:lnTo>
                  <a:lnTo>
                    <a:pt x="392" y="428"/>
                  </a:lnTo>
                  <a:lnTo>
                    <a:pt x="390" y="426"/>
                  </a:lnTo>
                  <a:lnTo>
                    <a:pt x="386" y="422"/>
                  </a:lnTo>
                  <a:lnTo>
                    <a:pt x="384" y="420"/>
                  </a:lnTo>
                  <a:lnTo>
                    <a:pt x="382" y="418"/>
                  </a:lnTo>
                  <a:lnTo>
                    <a:pt x="380" y="414"/>
                  </a:lnTo>
                  <a:lnTo>
                    <a:pt x="380" y="412"/>
                  </a:lnTo>
                  <a:lnTo>
                    <a:pt x="386" y="412"/>
                  </a:lnTo>
                  <a:lnTo>
                    <a:pt x="386" y="396"/>
                  </a:lnTo>
                  <a:lnTo>
                    <a:pt x="386" y="394"/>
                  </a:lnTo>
                  <a:lnTo>
                    <a:pt x="384" y="394"/>
                  </a:lnTo>
                  <a:lnTo>
                    <a:pt x="384" y="392"/>
                  </a:lnTo>
                  <a:lnTo>
                    <a:pt x="382" y="388"/>
                  </a:lnTo>
                  <a:lnTo>
                    <a:pt x="382" y="386"/>
                  </a:lnTo>
                  <a:lnTo>
                    <a:pt x="382" y="384"/>
                  </a:lnTo>
                  <a:lnTo>
                    <a:pt x="386" y="384"/>
                  </a:lnTo>
                  <a:lnTo>
                    <a:pt x="392" y="382"/>
                  </a:lnTo>
                  <a:lnTo>
                    <a:pt x="396" y="382"/>
                  </a:lnTo>
                  <a:lnTo>
                    <a:pt x="398" y="380"/>
                  </a:lnTo>
                  <a:lnTo>
                    <a:pt x="400" y="378"/>
                  </a:lnTo>
                  <a:lnTo>
                    <a:pt x="402" y="376"/>
                  </a:lnTo>
                  <a:lnTo>
                    <a:pt x="402" y="374"/>
                  </a:lnTo>
                  <a:lnTo>
                    <a:pt x="402" y="370"/>
                  </a:lnTo>
                  <a:lnTo>
                    <a:pt x="410" y="364"/>
                  </a:lnTo>
                  <a:lnTo>
                    <a:pt x="420" y="350"/>
                  </a:lnTo>
                  <a:lnTo>
                    <a:pt x="426" y="340"/>
                  </a:lnTo>
                  <a:lnTo>
                    <a:pt x="424" y="336"/>
                  </a:lnTo>
                  <a:lnTo>
                    <a:pt x="424" y="332"/>
                  </a:lnTo>
                  <a:lnTo>
                    <a:pt x="422" y="328"/>
                  </a:lnTo>
                  <a:lnTo>
                    <a:pt x="418" y="324"/>
                  </a:lnTo>
                  <a:lnTo>
                    <a:pt x="414" y="324"/>
                  </a:lnTo>
                  <a:lnTo>
                    <a:pt x="414" y="322"/>
                  </a:lnTo>
                  <a:lnTo>
                    <a:pt x="414" y="320"/>
                  </a:lnTo>
                  <a:lnTo>
                    <a:pt x="412" y="316"/>
                  </a:lnTo>
                  <a:lnTo>
                    <a:pt x="412" y="314"/>
                  </a:lnTo>
                  <a:lnTo>
                    <a:pt x="408" y="310"/>
                  </a:lnTo>
                  <a:lnTo>
                    <a:pt x="406" y="308"/>
                  </a:lnTo>
                  <a:lnTo>
                    <a:pt x="400" y="308"/>
                  </a:lnTo>
                  <a:lnTo>
                    <a:pt x="394" y="308"/>
                  </a:lnTo>
                  <a:lnTo>
                    <a:pt x="388" y="310"/>
                  </a:lnTo>
                  <a:lnTo>
                    <a:pt x="384" y="310"/>
                  </a:lnTo>
                  <a:lnTo>
                    <a:pt x="382" y="310"/>
                  </a:lnTo>
                  <a:lnTo>
                    <a:pt x="382" y="308"/>
                  </a:lnTo>
                  <a:lnTo>
                    <a:pt x="382" y="306"/>
                  </a:lnTo>
                  <a:lnTo>
                    <a:pt x="382" y="300"/>
                  </a:lnTo>
                  <a:lnTo>
                    <a:pt x="382" y="298"/>
                  </a:lnTo>
                  <a:lnTo>
                    <a:pt x="382" y="292"/>
                  </a:lnTo>
                  <a:lnTo>
                    <a:pt x="382" y="286"/>
                  </a:lnTo>
                  <a:lnTo>
                    <a:pt x="382" y="280"/>
                  </a:lnTo>
                  <a:lnTo>
                    <a:pt x="382" y="276"/>
                  </a:lnTo>
                  <a:lnTo>
                    <a:pt x="380" y="272"/>
                  </a:lnTo>
                  <a:lnTo>
                    <a:pt x="380" y="270"/>
                  </a:lnTo>
                  <a:lnTo>
                    <a:pt x="378" y="268"/>
                  </a:lnTo>
                  <a:lnTo>
                    <a:pt x="374" y="266"/>
                  </a:lnTo>
                  <a:lnTo>
                    <a:pt x="372" y="264"/>
                  </a:lnTo>
                  <a:lnTo>
                    <a:pt x="370" y="260"/>
                  </a:lnTo>
                  <a:lnTo>
                    <a:pt x="370" y="258"/>
                  </a:lnTo>
                  <a:lnTo>
                    <a:pt x="374" y="256"/>
                  </a:lnTo>
                  <a:lnTo>
                    <a:pt x="374" y="254"/>
                  </a:lnTo>
                  <a:lnTo>
                    <a:pt x="376" y="250"/>
                  </a:lnTo>
                  <a:lnTo>
                    <a:pt x="378" y="242"/>
                  </a:lnTo>
                  <a:lnTo>
                    <a:pt x="380" y="230"/>
                  </a:lnTo>
                  <a:lnTo>
                    <a:pt x="380" y="210"/>
                  </a:lnTo>
                  <a:lnTo>
                    <a:pt x="378" y="188"/>
                  </a:lnTo>
                  <a:lnTo>
                    <a:pt x="378" y="186"/>
                  </a:lnTo>
                  <a:lnTo>
                    <a:pt x="380" y="184"/>
                  </a:lnTo>
                  <a:lnTo>
                    <a:pt x="380" y="180"/>
                  </a:lnTo>
                  <a:lnTo>
                    <a:pt x="382" y="176"/>
                  </a:lnTo>
                  <a:lnTo>
                    <a:pt x="384" y="174"/>
                  </a:lnTo>
                  <a:lnTo>
                    <a:pt x="388" y="172"/>
                  </a:lnTo>
                  <a:lnTo>
                    <a:pt x="392" y="172"/>
                  </a:lnTo>
                  <a:lnTo>
                    <a:pt x="394" y="174"/>
                  </a:lnTo>
                  <a:lnTo>
                    <a:pt x="396" y="174"/>
                  </a:lnTo>
                  <a:lnTo>
                    <a:pt x="400" y="174"/>
                  </a:lnTo>
                  <a:lnTo>
                    <a:pt x="402" y="174"/>
                  </a:lnTo>
                  <a:lnTo>
                    <a:pt x="406" y="170"/>
                  </a:lnTo>
                  <a:lnTo>
                    <a:pt x="408" y="166"/>
                  </a:lnTo>
                  <a:lnTo>
                    <a:pt x="408" y="162"/>
                  </a:lnTo>
                  <a:lnTo>
                    <a:pt x="408" y="158"/>
                  </a:lnTo>
                  <a:lnTo>
                    <a:pt x="408" y="154"/>
                  </a:lnTo>
                  <a:lnTo>
                    <a:pt x="408" y="150"/>
                  </a:lnTo>
                  <a:lnTo>
                    <a:pt x="408" y="146"/>
                  </a:lnTo>
                  <a:lnTo>
                    <a:pt x="412" y="144"/>
                  </a:lnTo>
                  <a:lnTo>
                    <a:pt x="414" y="140"/>
                  </a:lnTo>
                  <a:lnTo>
                    <a:pt x="416" y="138"/>
                  </a:lnTo>
                  <a:lnTo>
                    <a:pt x="414" y="138"/>
                  </a:lnTo>
                  <a:lnTo>
                    <a:pt x="410" y="138"/>
                  </a:lnTo>
                  <a:lnTo>
                    <a:pt x="406" y="138"/>
                  </a:lnTo>
                  <a:lnTo>
                    <a:pt x="402" y="140"/>
                  </a:lnTo>
                  <a:lnTo>
                    <a:pt x="400" y="140"/>
                  </a:lnTo>
                  <a:lnTo>
                    <a:pt x="398" y="140"/>
                  </a:lnTo>
                  <a:lnTo>
                    <a:pt x="396" y="138"/>
                  </a:lnTo>
                  <a:lnTo>
                    <a:pt x="398" y="136"/>
                  </a:lnTo>
                  <a:lnTo>
                    <a:pt x="404" y="134"/>
                  </a:lnTo>
                  <a:lnTo>
                    <a:pt x="410" y="130"/>
                  </a:lnTo>
                  <a:lnTo>
                    <a:pt x="416" y="128"/>
                  </a:lnTo>
                  <a:lnTo>
                    <a:pt x="422" y="124"/>
                  </a:lnTo>
                  <a:lnTo>
                    <a:pt x="426" y="120"/>
                  </a:lnTo>
                  <a:lnTo>
                    <a:pt x="430" y="114"/>
                  </a:lnTo>
                  <a:lnTo>
                    <a:pt x="434" y="108"/>
                  </a:lnTo>
                  <a:lnTo>
                    <a:pt x="436" y="102"/>
                  </a:lnTo>
                  <a:lnTo>
                    <a:pt x="436" y="98"/>
                  </a:lnTo>
                  <a:lnTo>
                    <a:pt x="436" y="94"/>
                  </a:lnTo>
                  <a:lnTo>
                    <a:pt x="436" y="92"/>
                  </a:lnTo>
                  <a:lnTo>
                    <a:pt x="436" y="90"/>
                  </a:lnTo>
                  <a:lnTo>
                    <a:pt x="436" y="86"/>
                  </a:lnTo>
                  <a:lnTo>
                    <a:pt x="440" y="84"/>
                  </a:lnTo>
                  <a:lnTo>
                    <a:pt x="422" y="72"/>
                  </a:lnTo>
                  <a:lnTo>
                    <a:pt x="422" y="74"/>
                  </a:lnTo>
                  <a:lnTo>
                    <a:pt x="422" y="76"/>
                  </a:lnTo>
                  <a:lnTo>
                    <a:pt x="420" y="78"/>
                  </a:lnTo>
                  <a:lnTo>
                    <a:pt x="418" y="80"/>
                  </a:lnTo>
                  <a:lnTo>
                    <a:pt x="416" y="82"/>
                  </a:lnTo>
                  <a:lnTo>
                    <a:pt x="414" y="78"/>
                  </a:lnTo>
                  <a:lnTo>
                    <a:pt x="412" y="76"/>
                  </a:lnTo>
                  <a:lnTo>
                    <a:pt x="410" y="74"/>
                  </a:lnTo>
                  <a:lnTo>
                    <a:pt x="408" y="74"/>
                  </a:lnTo>
                  <a:lnTo>
                    <a:pt x="406" y="76"/>
                  </a:lnTo>
                  <a:lnTo>
                    <a:pt x="406" y="78"/>
                  </a:lnTo>
                  <a:lnTo>
                    <a:pt x="406" y="82"/>
                  </a:lnTo>
                  <a:lnTo>
                    <a:pt x="408" y="84"/>
                  </a:lnTo>
                  <a:lnTo>
                    <a:pt x="410" y="86"/>
                  </a:lnTo>
                  <a:lnTo>
                    <a:pt x="410" y="88"/>
                  </a:lnTo>
                  <a:lnTo>
                    <a:pt x="408" y="92"/>
                  </a:lnTo>
                  <a:lnTo>
                    <a:pt x="406" y="98"/>
                  </a:lnTo>
                  <a:lnTo>
                    <a:pt x="398" y="108"/>
                  </a:lnTo>
                  <a:lnTo>
                    <a:pt x="386" y="118"/>
                  </a:lnTo>
                  <a:lnTo>
                    <a:pt x="372" y="128"/>
                  </a:lnTo>
                  <a:lnTo>
                    <a:pt x="362" y="136"/>
                  </a:lnTo>
                  <a:lnTo>
                    <a:pt x="354" y="140"/>
                  </a:lnTo>
                  <a:lnTo>
                    <a:pt x="356" y="138"/>
                  </a:lnTo>
                  <a:lnTo>
                    <a:pt x="362" y="130"/>
                  </a:lnTo>
                  <a:lnTo>
                    <a:pt x="370" y="120"/>
                  </a:lnTo>
                  <a:lnTo>
                    <a:pt x="378" y="110"/>
                  </a:lnTo>
                  <a:lnTo>
                    <a:pt x="382" y="100"/>
                  </a:lnTo>
                  <a:lnTo>
                    <a:pt x="388" y="88"/>
                  </a:lnTo>
                  <a:lnTo>
                    <a:pt x="398" y="66"/>
                  </a:lnTo>
                  <a:lnTo>
                    <a:pt x="396" y="64"/>
                  </a:lnTo>
                  <a:lnTo>
                    <a:pt x="394" y="64"/>
                  </a:lnTo>
                  <a:lnTo>
                    <a:pt x="390" y="62"/>
                  </a:lnTo>
                  <a:lnTo>
                    <a:pt x="386" y="64"/>
                  </a:lnTo>
                  <a:lnTo>
                    <a:pt x="382" y="64"/>
                  </a:lnTo>
                  <a:lnTo>
                    <a:pt x="376" y="68"/>
                  </a:lnTo>
                  <a:lnTo>
                    <a:pt x="376" y="70"/>
                  </a:lnTo>
                  <a:lnTo>
                    <a:pt x="374" y="72"/>
                  </a:lnTo>
                  <a:lnTo>
                    <a:pt x="372" y="74"/>
                  </a:lnTo>
                  <a:lnTo>
                    <a:pt x="368" y="78"/>
                  </a:lnTo>
                  <a:lnTo>
                    <a:pt x="366" y="80"/>
                  </a:lnTo>
                  <a:lnTo>
                    <a:pt x="362" y="82"/>
                  </a:lnTo>
                  <a:lnTo>
                    <a:pt x="358" y="84"/>
                  </a:lnTo>
                  <a:lnTo>
                    <a:pt x="356" y="86"/>
                  </a:lnTo>
                  <a:lnTo>
                    <a:pt x="356" y="84"/>
                  </a:lnTo>
                  <a:lnTo>
                    <a:pt x="356" y="82"/>
                  </a:lnTo>
                  <a:lnTo>
                    <a:pt x="356" y="80"/>
                  </a:lnTo>
                  <a:lnTo>
                    <a:pt x="360" y="78"/>
                  </a:lnTo>
                  <a:lnTo>
                    <a:pt x="364" y="74"/>
                  </a:lnTo>
                  <a:lnTo>
                    <a:pt x="368" y="68"/>
                  </a:lnTo>
                  <a:lnTo>
                    <a:pt x="364" y="60"/>
                  </a:lnTo>
                  <a:lnTo>
                    <a:pt x="360" y="60"/>
                  </a:lnTo>
                  <a:lnTo>
                    <a:pt x="352" y="60"/>
                  </a:lnTo>
                  <a:lnTo>
                    <a:pt x="340" y="64"/>
                  </a:lnTo>
                  <a:lnTo>
                    <a:pt x="330" y="72"/>
                  </a:lnTo>
                  <a:lnTo>
                    <a:pt x="326" y="78"/>
                  </a:lnTo>
                  <a:lnTo>
                    <a:pt x="326" y="76"/>
                  </a:lnTo>
                  <a:lnTo>
                    <a:pt x="326" y="72"/>
                  </a:lnTo>
                  <a:lnTo>
                    <a:pt x="328" y="68"/>
                  </a:lnTo>
                  <a:lnTo>
                    <a:pt x="328" y="64"/>
                  </a:lnTo>
                  <a:lnTo>
                    <a:pt x="332" y="62"/>
                  </a:lnTo>
                  <a:lnTo>
                    <a:pt x="336" y="60"/>
                  </a:lnTo>
                  <a:lnTo>
                    <a:pt x="340" y="58"/>
                  </a:lnTo>
                  <a:lnTo>
                    <a:pt x="346" y="56"/>
                  </a:lnTo>
                  <a:lnTo>
                    <a:pt x="352" y="56"/>
                  </a:lnTo>
                  <a:lnTo>
                    <a:pt x="358" y="54"/>
                  </a:lnTo>
                  <a:lnTo>
                    <a:pt x="360" y="54"/>
                  </a:lnTo>
                  <a:lnTo>
                    <a:pt x="362" y="54"/>
                  </a:lnTo>
                  <a:lnTo>
                    <a:pt x="362" y="52"/>
                  </a:lnTo>
                  <a:lnTo>
                    <a:pt x="364" y="50"/>
                  </a:lnTo>
                  <a:lnTo>
                    <a:pt x="366" y="48"/>
                  </a:lnTo>
                  <a:lnTo>
                    <a:pt x="368" y="44"/>
                  </a:lnTo>
                  <a:lnTo>
                    <a:pt x="368" y="40"/>
                  </a:lnTo>
                  <a:lnTo>
                    <a:pt x="366" y="36"/>
                  </a:lnTo>
                  <a:lnTo>
                    <a:pt x="362" y="32"/>
                  </a:lnTo>
                  <a:lnTo>
                    <a:pt x="358" y="30"/>
                  </a:lnTo>
                  <a:lnTo>
                    <a:pt x="352" y="28"/>
                  </a:lnTo>
                  <a:lnTo>
                    <a:pt x="348" y="28"/>
                  </a:lnTo>
                  <a:lnTo>
                    <a:pt x="340" y="28"/>
                  </a:lnTo>
                  <a:lnTo>
                    <a:pt x="340" y="18"/>
                  </a:lnTo>
                  <a:lnTo>
                    <a:pt x="338" y="18"/>
                  </a:lnTo>
                  <a:lnTo>
                    <a:pt x="334" y="18"/>
                  </a:lnTo>
                  <a:lnTo>
                    <a:pt x="330" y="20"/>
                  </a:lnTo>
                  <a:lnTo>
                    <a:pt x="328" y="22"/>
                  </a:lnTo>
                  <a:lnTo>
                    <a:pt x="324" y="24"/>
                  </a:lnTo>
                  <a:lnTo>
                    <a:pt x="320" y="26"/>
                  </a:lnTo>
                  <a:lnTo>
                    <a:pt x="314" y="26"/>
                  </a:lnTo>
                  <a:lnTo>
                    <a:pt x="308" y="28"/>
                  </a:lnTo>
                  <a:lnTo>
                    <a:pt x="304" y="30"/>
                  </a:lnTo>
                  <a:lnTo>
                    <a:pt x="300" y="32"/>
                  </a:lnTo>
                  <a:lnTo>
                    <a:pt x="288" y="38"/>
                  </a:lnTo>
                  <a:lnTo>
                    <a:pt x="290" y="36"/>
                  </a:lnTo>
                  <a:lnTo>
                    <a:pt x="298" y="30"/>
                  </a:lnTo>
                  <a:lnTo>
                    <a:pt x="306" y="22"/>
                  </a:lnTo>
                  <a:lnTo>
                    <a:pt x="314" y="16"/>
                  </a:lnTo>
                  <a:lnTo>
                    <a:pt x="322" y="14"/>
                  </a:lnTo>
                  <a:lnTo>
                    <a:pt x="322" y="12"/>
                  </a:lnTo>
                  <a:lnTo>
                    <a:pt x="324" y="10"/>
                  </a:lnTo>
                  <a:lnTo>
                    <a:pt x="322" y="8"/>
                  </a:lnTo>
                  <a:lnTo>
                    <a:pt x="322" y="6"/>
                  </a:lnTo>
                  <a:lnTo>
                    <a:pt x="318" y="4"/>
                  </a:lnTo>
                  <a:lnTo>
                    <a:pt x="312" y="2"/>
                  </a:lnTo>
                  <a:lnTo>
                    <a:pt x="298" y="2"/>
                  </a:lnTo>
                  <a:lnTo>
                    <a:pt x="278" y="0"/>
                  </a:lnTo>
                  <a:lnTo>
                    <a:pt x="258" y="4"/>
                  </a:lnTo>
                  <a:lnTo>
                    <a:pt x="240" y="12"/>
                  </a:lnTo>
                  <a:lnTo>
                    <a:pt x="212" y="30"/>
                  </a:lnTo>
                  <a:lnTo>
                    <a:pt x="214" y="32"/>
                  </a:lnTo>
                  <a:lnTo>
                    <a:pt x="218" y="34"/>
                  </a:lnTo>
                  <a:lnTo>
                    <a:pt x="220" y="38"/>
                  </a:lnTo>
                  <a:lnTo>
                    <a:pt x="224" y="42"/>
                  </a:lnTo>
                  <a:lnTo>
                    <a:pt x="226" y="48"/>
                  </a:lnTo>
                  <a:lnTo>
                    <a:pt x="228" y="56"/>
                  </a:lnTo>
                  <a:lnTo>
                    <a:pt x="206" y="38"/>
                  </a:lnTo>
                  <a:lnTo>
                    <a:pt x="196" y="40"/>
                  </a:lnTo>
                  <a:lnTo>
                    <a:pt x="202" y="62"/>
                  </a:lnTo>
                  <a:lnTo>
                    <a:pt x="186" y="48"/>
                  </a:lnTo>
                  <a:lnTo>
                    <a:pt x="166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2" y="60"/>
                  </a:lnTo>
                  <a:lnTo>
                    <a:pt x="164" y="66"/>
                  </a:lnTo>
                  <a:lnTo>
                    <a:pt x="166" y="70"/>
                  </a:lnTo>
                  <a:lnTo>
                    <a:pt x="170" y="76"/>
                  </a:lnTo>
                  <a:lnTo>
                    <a:pt x="152" y="64"/>
                  </a:lnTo>
                  <a:lnTo>
                    <a:pt x="128" y="70"/>
                  </a:lnTo>
                  <a:lnTo>
                    <a:pt x="104" y="7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89" name="Freeform 347"/>
            <p:cNvSpPr>
              <a:spLocks/>
            </p:cNvSpPr>
            <p:nvPr/>
          </p:nvSpPr>
          <p:spPr bwMode="gray">
            <a:xfrm>
              <a:off x="8253406" y="2482668"/>
              <a:ext cx="70552" cy="77925"/>
            </a:xfrm>
            <a:custGeom>
              <a:avLst/>
              <a:gdLst>
                <a:gd name="T0" fmla="*/ 37584761 w 38"/>
                <a:gd name="T1" fmla="*/ 0 h 46"/>
                <a:gd name="T2" fmla="*/ 30066641 w 38"/>
                <a:gd name="T3" fmla="*/ 0 h 46"/>
                <a:gd name="T4" fmla="*/ 30066641 w 38"/>
                <a:gd name="T5" fmla="*/ 0 h 46"/>
                <a:gd name="T6" fmla="*/ 22550467 w 38"/>
                <a:gd name="T7" fmla="*/ 6549209 h 46"/>
                <a:gd name="T8" fmla="*/ 22550467 w 38"/>
                <a:gd name="T9" fmla="*/ 6549209 h 46"/>
                <a:gd name="T10" fmla="*/ 15034290 w 38"/>
                <a:gd name="T11" fmla="*/ 19649440 h 46"/>
                <a:gd name="T12" fmla="*/ 15034290 w 38"/>
                <a:gd name="T13" fmla="*/ 32749672 h 46"/>
                <a:gd name="T14" fmla="*/ 7516176 w 38"/>
                <a:gd name="T15" fmla="*/ 58948313 h 46"/>
                <a:gd name="T16" fmla="*/ 7516176 w 38"/>
                <a:gd name="T17" fmla="*/ 72048552 h 46"/>
                <a:gd name="T18" fmla="*/ 7516176 w 38"/>
                <a:gd name="T19" fmla="*/ 78597760 h 46"/>
                <a:gd name="T20" fmla="*/ 15034290 w 38"/>
                <a:gd name="T21" fmla="*/ 85148777 h 46"/>
                <a:gd name="T22" fmla="*/ 22550467 w 38"/>
                <a:gd name="T23" fmla="*/ 85148777 h 46"/>
                <a:gd name="T24" fmla="*/ 30066641 w 38"/>
                <a:gd name="T25" fmla="*/ 91697985 h 46"/>
                <a:gd name="T26" fmla="*/ 22550467 w 38"/>
                <a:gd name="T27" fmla="*/ 98247192 h 46"/>
                <a:gd name="T28" fmla="*/ 15034290 w 38"/>
                <a:gd name="T29" fmla="*/ 98247192 h 46"/>
                <a:gd name="T30" fmla="*/ 7516176 w 38"/>
                <a:gd name="T31" fmla="*/ 104798210 h 46"/>
                <a:gd name="T32" fmla="*/ 0 w 38"/>
                <a:gd name="T33" fmla="*/ 117896625 h 46"/>
                <a:gd name="T34" fmla="*/ 0 w 38"/>
                <a:gd name="T35" fmla="*/ 124447671 h 46"/>
                <a:gd name="T36" fmla="*/ 7516176 w 38"/>
                <a:gd name="T37" fmla="*/ 130996879 h 46"/>
                <a:gd name="T38" fmla="*/ 7516176 w 38"/>
                <a:gd name="T39" fmla="*/ 137546086 h 46"/>
                <a:gd name="T40" fmla="*/ 7516176 w 38"/>
                <a:gd name="T41" fmla="*/ 137546086 h 46"/>
                <a:gd name="T42" fmla="*/ 15034290 w 38"/>
                <a:gd name="T43" fmla="*/ 137546086 h 46"/>
                <a:gd name="T44" fmla="*/ 22550467 w 38"/>
                <a:gd name="T45" fmla="*/ 144097104 h 46"/>
                <a:gd name="T46" fmla="*/ 30066641 w 38"/>
                <a:gd name="T47" fmla="*/ 144097104 h 46"/>
                <a:gd name="T48" fmla="*/ 37584761 w 38"/>
                <a:gd name="T49" fmla="*/ 144097104 h 46"/>
                <a:gd name="T50" fmla="*/ 45100934 w 38"/>
                <a:gd name="T51" fmla="*/ 144097104 h 46"/>
                <a:gd name="T52" fmla="*/ 45100934 w 38"/>
                <a:gd name="T53" fmla="*/ 130996879 h 46"/>
                <a:gd name="T54" fmla="*/ 52617108 w 38"/>
                <a:gd name="T55" fmla="*/ 124447671 h 46"/>
                <a:gd name="T56" fmla="*/ 60135220 w 38"/>
                <a:gd name="T57" fmla="*/ 124447671 h 46"/>
                <a:gd name="T58" fmla="*/ 67651409 w 38"/>
                <a:gd name="T59" fmla="*/ 117896625 h 46"/>
                <a:gd name="T60" fmla="*/ 75167583 w 38"/>
                <a:gd name="T61" fmla="*/ 124447671 h 46"/>
                <a:gd name="T62" fmla="*/ 82683756 w 38"/>
                <a:gd name="T63" fmla="*/ 130996879 h 46"/>
                <a:gd name="T64" fmla="*/ 97718042 w 38"/>
                <a:gd name="T65" fmla="*/ 137546086 h 46"/>
                <a:gd name="T66" fmla="*/ 112752328 w 38"/>
                <a:gd name="T67" fmla="*/ 144097104 h 46"/>
                <a:gd name="T68" fmla="*/ 127784706 w 38"/>
                <a:gd name="T69" fmla="*/ 150646311 h 46"/>
                <a:gd name="T70" fmla="*/ 135302818 w 38"/>
                <a:gd name="T71" fmla="*/ 150646311 h 46"/>
                <a:gd name="T72" fmla="*/ 142818992 w 38"/>
                <a:gd name="T73" fmla="*/ 150646311 h 46"/>
                <a:gd name="T74" fmla="*/ 142818992 w 38"/>
                <a:gd name="T75" fmla="*/ 144097104 h 46"/>
                <a:gd name="T76" fmla="*/ 142818992 w 38"/>
                <a:gd name="T77" fmla="*/ 124447671 h 46"/>
                <a:gd name="T78" fmla="*/ 135302818 w 38"/>
                <a:gd name="T79" fmla="*/ 111347418 h 46"/>
                <a:gd name="T80" fmla="*/ 127784706 w 38"/>
                <a:gd name="T81" fmla="*/ 104798210 h 46"/>
                <a:gd name="T82" fmla="*/ 127784706 w 38"/>
                <a:gd name="T83" fmla="*/ 98247192 h 46"/>
                <a:gd name="T84" fmla="*/ 120268502 w 38"/>
                <a:gd name="T85" fmla="*/ 91697985 h 46"/>
                <a:gd name="T86" fmla="*/ 120268502 w 38"/>
                <a:gd name="T87" fmla="*/ 91697985 h 46"/>
                <a:gd name="T88" fmla="*/ 120268502 w 38"/>
                <a:gd name="T89" fmla="*/ 85148777 h 46"/>
                <a:gd name="T90" fmla="*/ 112752328 w 38"/>
                <a:gd name="T91" fmla="*/ 78597760 h 46"/>
                <a:gd name="T92" fmla="*/ 105234216 w 38"/>
                <a:gd name="T93" fmla="*/ 78597760 h 46"/>
                <a:gd name="T94" fmla="*/ 97718042 w 38"/>
                <a:gd name="T95" fmla="*/ 78597760 h 46"/>
                <a:gd name="T96" fmla="*/ 90201869 w 38"/>
                <a:gd name="T97" fmla="*/ 78597760 h 46"/>
                <a:gd name="T98" fmla="*/ 75167583 w 38"/>
                <a:gd name="T99" fmla="*/ 72048552 h 46"/>
                <a:gd name="T100" fmla="*/ 67651409 w 38"/>
                <a:gd name="T101" fmla="*/ 65497534 h 46"/>
                <a:gd name="T102" fmla="*/ 60135220 w 38"/>
                <a:gd name="T103" fmla="*/ 58948313 h 46"/>
                <a:gd name="T104" fmla="*/ 52617108 w 38"/>
                <a:gd name="T105" fmla="*/ 52399105 h 46"/>
                <a:gd name="T106" fmla="*/ 52617108 w 38"/>
                <a:gd name="T107" fmla="*/ 52399105 h 46"/>
                <a:gd name="T108" fmla="*/ 60135220 w 38"/>
                <a:gd name="T109" fmla="*/ 45848088 h 46"/>
                <a:gd name="T110" fmla="*/ 105234216 w 38"/>
                <a:gd name="T111" fmla="*/ 45848088 h 46"/>
                <a:gd name="T112" fmla="*/ 105234216 w 38"/>
                <a:gd name="T113" fmla="*/ 13100229 h 46"/>
                <a:gd name="T114" fmla="*/ 97718042 w 38"/>
                <a:gd name="T115" fmla="*/ 19649440 h 46"/>
                <a:gd name="T116" fmla="*/ 90201869 w 38"/>
                <a:gd name="T117" fmla="*/ 19649440 h 46"/>
                <a:gd name="T118" fmla="*/ 75167583 w 38"/>
                <a:gd name="T119" fmla="*/ 19649440 h 46"/>
                <a:gd name="T120" fmla="*/ 60135220 w 38"/>
                <a:gd name="T121" fmla="*/ 13100229 h 46"/>
                <a:gd name="T122" fmla="*/ 45100934 w 38"/>
                <a:gd name="T123" fmla="*/ 13100229 h 46"/>
                <a:gd name="T124" fmla="*/ 37584761 w 38"/>
                <a:gd name="T125" fmla="*/ 0 h 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8"/>
                <a:gd name="T190" fmla="*/ 0 h 46"/>
                <a:gd name="T191" fmla="*/ 38 w 38"/>
                <a:gd name="T192" fmla="*/ 46 h 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8" h="46">
                  <a:moveTo>
                    <a:pt x="10" y="0"/>
                  </a:moveTo>
                  <a:lnTo>
                    <a:pt x="8" y="0"/>
                  </a:lnTo>
                  <a:lnTo>
                    <a:pt x="6" y="2"/>
                  </a:lnTo>
                  <a:lnTo>
                    <a:pt x="4" y="6"/>
                  </a:lnTo>
                  <a:lnTo>
                    <a:pt x="4" y="10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8" y="28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2" y="32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6" y="44"/>
                  </a:lnTo>
                  <a:lnTo>
                    <a:pt x="8" y="44"/>
                  </a:lnTo>
                  <a:lnTo>
                    <a:pt x="10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18" y="36"/>
                  </a:lnTo>
                  <a:lnTo>
                    <a:pt x="20" y="38"/>
                  </a:lnTo>
                  <a:lnTo>
                    <a:pt x="22" y="40"/>
                  </a:lnTo>
                  <a:lnTo>
                    <a:pt x="26" y="42"/>
                  </a:lnTo>
                  <a:lnTo>
                    <a:pt x="30" y="44"/>
                  </a:lnTo>
                  <a:lnTo>
                    <a:pt x="34" y="46"/>
                  </a:lnTo>
                  <a:lnTo>
                    <a:pt x="36" y="46"/>
                  </a:lnTo>
                  <a:lnTo>
                    <a:pt x="38" y="46"/>
                  </a:lnTo>
                  <a:lnTo>
                    <a:pt x="38" y="44"/>
                  </a:lnTo>
                  <a:lnTo>
                    <a:pt x="38" y="38"/>
                  </a:lnTo>
                  <a:lnTo>
                    <a:pt x="36" y="34"/>
                  </a:lnTo>
                  <a:lnTo>
                    <a:pt x="34" y="32"/>
                  </a:lnTo>
                  <a:lnTo>
                    <a:pt x="34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0" y="24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4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6" y="18"/>
                  </a:lnTo>
                  <a:lnTo>
                    <a:pt x="14" y="16"/>
                  </a:lnTo>
                  <a:lnTo>
                    <a:pt x="16" y="14"/>
                  </a:lnTo>
                  <a:lnTo>
                    <a:pt x="28" y="14"/>
                  </a:lnTo>
                  <a:lnTo>
                    <a:pt x="28" y="4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0" y="6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0" name="Freeform 348"/>
            <p:cNvSpPr>
              <a:spLocks/>
            </p:cNvSpPr>
            <p:nvPr/>
          </p:nvSpPr>
          <p:spPr bwMode="gray">
            <a:xfrm>
              <a:off x="7170580" y="2556182"/>
              <a:ext cx="515339" cy="533717"/>
            </a:xfrm>
            <a:custGeom>
              <a:avLst/>
              <a:gdLst>
                <a:gd name="T0" fmla="*/ 353292668 w 278"/>
                <a:gd name="T1" fmla="*/ 399540007 h 320"/>
                <a:gd name="T2" fmla="*/ 413426167 w 278"/>
                <a:gd name="T3" fmla="*/ 419189451 h 320"/>
                <a:gd name="T4" fmla="*/ 518662819 w 278"/>
                <a:gd name="T5" fmla="*/ 471588570 h 320"/>
                <a:gd name="T6" fmla="*/ 548729569 w 278"/>
                <a:gd name="T7" fmla="*/ 484688916 h 320"/>
                <a:gd name="T8" fmla="*/ 586314460 w 278"/>
                <a:gd name="T9" fmla="*/ 596036367 h 320"/>
                <a:gd name="T10" fmla="*/ 556245771 w 278"/>
                <a:gd name="T11" fmla="*/ 733582472 h 320"/>
                <a:gd name="T12" fmla="*/ 496112151 w 278"/>
                <a:gd name="T13" fmla="*/ 779432380 h 320"/>
                <a:gd name="T14" fmla="*/ 443492916 w 278"/>
                <a:gd name="T15" fmla="*/ 779432380 h 320"/>
                <a:gd name="T16" fmla="*/ 413426167 w 278"/>
                <a:gd name="T17" fmla="*/ 831829690 h 320"/>
                <a:gd name="T18" fmla="*/ 503628354 w 278"/>
                <a:gd name="T19" fmla="*/ 871130387 h 320"/>
                <a:gd name="T20" fmla="*/ 548729569 w 278"/>
                <a:gd name="T21" fmla="*/ 844929923 h 320"/>
                <a:gd name="T22" fmla="*/ 653966100 w 278"/>
                <a:gd name="T23" fmla="*/ 923527697 h 320"/>
                <a:gd name="T24" fmla="*/ 721617740 w 278"/>
                <a:gd name="T25" fmla="*/ 982478064 h 320"/>
                <a:gd name="T26" fmla="*/ 781751240 w 278"/>
                <a:gd name="T27" fmla="*/ 1021776951 h 320"/>
                <a:gd name="T28" fmla="*/ 834370475 w 278"/>
                <a:gd name="T29" fmla="*/ 1041426395 h 320"/>
                <a:gd name="T30" fmla="*/ 811819928 w 278"/>
                <a:gd name="T31" fmla="*/ 975927043 h 320"/>
                <a:gd name="T32" fmla="*/ 766718834 w 278"/>
                <a:gd name="T33" fmla="*/ 936627930 h 320"/>
                <a:gd name="T34" fmla="*/ 819336130 w 278"/>
                <a:gd name="T35" fmla="*/ 943177141 h 320"/>
                <a:gd name="T36" fmla="*/ 894503974 w 278"/>
                <a:gd name="T37" fmla="*/ 995576487 h 320"/>
                <a:gd name="T38" fmla="*/ 924572662 w 278"/>
                <a:gd name="T39" fmla="*/ 989027275 h 320"/>
                <a:gd name="T40" fmla="*/ 924572662 w 278"/>
                <a:gd name="T41" fmla="*/ 910429275 h 320"/>
                <a:gd name="T42" fmla="*/ 864437224 w 278"/>
                <a:gd name="T43" fmla="*/ 858030155 h 320"/>
                <a:gd name="T44" fmla="*/ 819336130 w 278"/>
                <a:gd name="T45" fmla="*/ 825280479 h 320"/>
                <a:gd name="T46" fmla="*/ 789269381 w 278"/>
                <a:gd name="T47" fmla="*/ 792530803 h 320"/>
                <a:gd name="T48" fmla="*/ 774235037 w 278"/>
                <a:gd name="T49" fmla="*/ 720482240 h 320"/>
                <a:gd name="T50" fmla="*/ 804301786 w 278"/>
                <a:gd name="T51" fmla="*/ 681183352 h 320"/>
                <a:gd name="T52" fmla="*/ 841886677 w 278"/>
                <a:gd name="T53" fmla="*/ 746682704 h 320"/>
                <a:gd name="T54" fmla="*/ 871953427 w 278"/>
                <a:gd name="T55" fmla="*/ 805631035 h 320"/>
                <a:gd name="T56" fmla="*/ 909538318 w 278"/>
                <a:gd name="T57" fmla="*/ 812180247 h 320"/>
                <a:gd name="T58" fmla="*/ 977189958 w 278"/>
                <a:gd name="T59" fmla="*/ 772881359 h 320"/>
                <a:gd name="T60" fmla="*/ 1029807497 w 278"/>
                <a:gd name="T61" fmla="*/ 759782937 h 320"/>
                <a:gd name="T62" fmla="*/ 1022291294 w 278"/>
                <a:gd name="T63" fmla="*/ 720482240 h 320"/>
                <a:gd name="T64" fmla="*/ 1037325638 w 278"/>
                <a:gd name="T65" fmla="*/ 694283585 h 320"/>
                <a:gd name="T66" fmla="*/ 1014774849 w 278"/>
                <a:gd name="T67" fmla="*/ 661533909 h 320"/>
                <a:gd name="T68" fmla="*/ 977189958 w 278"/>
                <a:gd name="T69" fmla="*/ 654984697 h 320"/>
                <a:gd name="T70" fmla="*/ 954639411 w 278"/>
                <a:gd name="T71" fmla="*/ 641884465 h 320"/>
                <a:gd name="T72" fmla="*/ 811819928 w 278"/>
                <a:gd name="T73" fmla="*/ 543637247 h 320"/>
                <a:gd name="T74" fmla="*/ 774235037 w 278"/>
                <a:gd name="T75" fmla="*/ 550186458 h 320"/>
                <a:gd name="T76" fmla="*/ 789269381 w 278"/>
                <a:gd name="T77" fmla="*/ 497789148 h 320"/>
                <a:gd name="T78" fmla="*/ 834370475 w 278"/>
                <a:gd name="T79" fmla="*/ 458490148 h 320"/>
                <a:gd name="T80" fmla="*/ 819336130 w 278"/>
                <a:gd name="T81" fmla="*/ 412640240 h 320"/>
                <a:gd name="T82" fmla="*/ 781751240 w 278"/>
                <a:gd name="T83" fmla="*/ 379890564 h 320"/>
                <a:gd name="T84" fmla="*/ 736650146 w 278"/>
                <a:gd name="T85" fmla="*/ 314393021 h 320"/>
                <a:gd name="T86" fmla="*/ 699067194 w 278"/>
                <a:gd name="T87" fmla="*/ 307842000 h 320"/>
                <a:gd name="T88" fmla="*/ 661482303 w 278"/>
                <a:gd name="T89" fmla="*/ 307842000 h 320"/>
                <a:gd name="T90" fmla="*/ 676516647 w 278"/>
                <a:gd name="T91" fmla="*/ 268543113 h 320"/>
                <a:gd name="T92" fmla="*/ 631415553 w 278"/>
                <a:gd name="T93" fmla="*/ 255444690 h 320"/>
                <a:gd name="T94" fmla="*/ 563763913 w 278"/>
                <a:gd name="T95" fmla="*/ 189945282 h 320"/>
                <a:gd name="T96" fmla="*/ 405909964 w 278"/>
                <a:gd name="T97" fmla="*/ 157195606 h 320"/>
                <a:gd name="T98" fmla="*/ 293157230 w 278"/>
                <a:gd name="T99" fmla="*/ 144097183 h 320"/>
                <a:gd name="T100" fmla="*/ 315707777 w 278"/>
                <a:gd name="T101" fmla="*/ 78597803 h 320"/>
                <a:gd name="T102" fmla="*/ 300673433 w 278"/>
                <a:gd name="T103" fmla="*/ 13100236 h 320"/>
                <a:gd name="T104" fmla="*/ 225505529 w 278"/>
                <a:gd name="T105" fmla="*/ 52399134 h 320"/>
                <a:gd name="T106" fmla="*/ 270606683 w 278"/>
                <a:gd name="T107" fmla="*/ 255444690 h 320"/>
                <a:gd name="T108" fmla="*/ 270606683 w 278"/>
                <a:gd name="T109" fmla="*/ 301292789 h 320"/>
                <a:gd name="T110" fmla="*/ 165370091 w 278"/>
                <a:gd name="T111" fmla="*/ 124447739 h 320"/>
                <a:gd name="T112" fmla="*/ 150337686 w 278"/>
                <a:gd name="T113" fmla="*/ 0 h 320"/>
                <a:gd name="T114" fmla="*/ 7516205 w 278"/>
                <a:gd name="T115" fmla="*/ 183396070 h 320"/>
                <a:gd name="T116" fmla="*/ 15034348 w 278"/>
                <a:gd name="T117" fmla="*/ 222694958 h 320"/>
                <a:gd name="T118" fmla="*/ 82686015 w 278"/>
                <a:gd name="T119" fmla="*/ 353691909 h 320"/>
                <a:gd name="T120" fmla="*/ 135303341 w 278"/>
                <a:gd name="T121" fmla="*/ 360241120 h 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78"/>
                <a:gd name="T184" fmla="*/ 0 h 320"/>
                <a:gd name="T185" fmla="*/ 278 w 278"/>
                <a:gd name="T186" fmla="*/ 320 h 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78" h="320">
                  <a:moveTo>
                    <a:pt x="80" y="124"/>
                  </a:moveTo>
                  <a:lnTo>
                    <a:pt x="92" y="126"/>
                  </a:lnTo>
                  <a:lnTo>
                    <a:pt x="92" y="124"/>
                  </a:lnTo>
                  <a:lnTo>
                    <a:pt x="92" y="122"/>
                  </a:lnTo>
                  <a:lnTo>
                    <a:pt x="94" y="122"/>
                  </a:lnTo>
                  <a:lnTo>
                    <a:pt x="98" y="124"/>
                  </a:lnTo>
                  <a:lnTo>
                    <a:pt x="102" y="126"/>
                  </a:lnTo>
                  <a:lnTo>
                    <a:pt x="106" y="128"/>
                  </a:lnTo>
                  <a:lnTo>
                    <a:pt x="110" y="128"/>
                  </a:lnTo>
                  <a:lnTo>
                    <a:pt x="116" y="130"/>
                  </a:lnTo>
                  <a:lnTo>
                    <a:pt x="134" y="138"/>
                  </a:lnTo>
                  <a:lnTo>
                    <a:pt x="136" y="140"/>
                  </a:lnTo>
                  <a:lnTo>
                    <a:pt x="138" y="142"/>
                  </a:lnTo>
                  <a:lnTo>
                    <a:pt x="138" y="144"/>
                  </a:lnTo>
                  <a:lnTo>
                    <a:pt x="138" y="146"/>
                  </a:lnTo>
                  <a:lnTo>
                    <a:pt x="136" y="150"/>
                  </a:lnTo>
                  <a:lnTo>
                    <a:pt x="136" y="148"/>
                  </a:lnTo>
                  <a:lnTo>
                    <a:pt x="138" y="148"/>
                  </a:lnTo>
                  <a:lnTo>
                    <a:pt x="142" y="148"/>
                  </a:lnTo>
                  <a:lnTo>
                    <a:pt x="146" y="148"/>
                  </a:lnTo>
                  <a:lnTo>
                    <a:pt x="148" y="150"/>
                  </a:lnTo>
                  <a:lnTo>
                    <a:pt x="152" y="152"/>
                  </a:lnTo>
                  <a:lnTo>
                    <a:pt x="152" y="156"/>
                  </a:lnTo>
                  <a:lnTo>
                    <a:pt x="154" y="160"/>
                  </a:lnTo>
                  <a:lnTo>
                    <a:pt x="156" y="170"/>
                  </a:lnTo>
                  <a:lnTo>
                    <a:pt x="156" y="182"/>
                  </a:lnTo>
                  <a:lnTo>
                    <a:pt x="156" y="196"/>
                  </a:lnTo>
                  <a:lnTo>
                    <a:pt x="150" y="210"/>
                  </a:lnTo>
                  <a:lnTo>
                    <a:pt x="150" y="214"/>
                  </a:lnTo>
                  <a:lnTo>
                    <a:pt x="150" y="218"/>
                  </a:lnTo>
                  <a:lnTo>
                    <a:pt x="148" y="224"/>
                  </a:lnTo>
                  <a:lnTo>
                    <a:pt x="146" y="230"/>
                  </a:lnTo>
                  <a:lnTo>
                    <a:pt x="140" y="234"/>
                  </a:lnTo>
                  <a:lnTo>
                    <a:pt x="140" y="236"/>
                  </a:lnTo>
                  <a:lnTo>
                    <a:pt x="138" y="236"/>
                  </a:lnTo>
                  <a:lnTo>
                    <a:pt x="136" y="238"/>
                  </a:lnTo>
                  <a:lnTo>
                    <a:pt x="132" y="238"/>
                  </a:lnTo>
                  <a:lnTo>
                    <a:pt x="128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6"/>
                  </a:lnTo>
                  <a:lnTo>
                    <a:pt x="120" y="236"/>
                  </a:lnTo>
                  <a:lnTo>
                    <a:pt x="118" y="238"/>
                  </a:lnTo>
                  <a:lnTo>
                    <a:pt x="116" y="240"/>
                  </a:lnTo>
                  <a:lnTo>
                    <a:pt x="112" y="244"/>
                  </a:lnTo>
                  <a:lnTo>
                    <a:pt x="110" y="250"/>
                  </a:lnTo>
                  <a:lnTo>
                    <a:pt x="110" y="252"/>
                  </a:lnTo>
                  <a:lnTo>
                    <a:pt x="110" y="254"/>
                  </a:lnTo>
                  <a:lnTo>
                    <a:pt x="112" y="256"/>
                  </a:lnTo>
                  <a:lnTo>
                    <a:pt x="114" y="260"/>
                  </a:lnTo>
                  <a:lnTo>
                    <a:pt x="116" y="262"/>
                  </a:lnTo>
                  <a:lnTo>
                    <a:pt x="122" y="264"/>
                  </a:lnTo>
                  <a:lnTo>
                    <a:pt x="126" y="266"/>
                  </a:lnTo>
                  <a:lnTo>
                    <a:pt x="134" y="266"/>
                  </a:lnTo>
                  <a:lnTo>
                    <a:pt x="136" y="266"/>
                  </a:lnTo>
                  <a:lnTo>
                    <a:pt x="138" y="264"/>
                  </a:lnTo>
                  <a:lnTo>
                    <a:pt x="140" y="262"/>
                  </a:lnTo>
                  <a:lnTo>
                    <a:pt x="144" y="262"/>
                  </a:lnTo>
                  <a:lnTo>
                    <a:pt x="146" y="260"/>
                  </a:lnTo>
                  <a:lnTo>
                    <a:pt x="146" y="258"/>
                  </a:lnTo>
                  <a:lnTo>
                    <a:pt x="144" y="256"/>
                  </a:lnTo>
                  <a:lnTo>
                    <a:pt x="162" y="274"/>
                  </a:lnTo>
                  <a:lnTo>
                    <a:pt x="174" y="276"/>
                  </a:lnTo>
                  <a:lnTo>
                    <a:pt x="174" y="278"/>
                  </a:lnTo>
                  <a:lnTo>
                    <a:pt x="174" y="282"/>
                  </a:lnTo>
                  <a:lnTo>
                    <a:pt x="174" y="284"/>
                  </a:lnTo>
                  <a:lnTo>
                    <a:pt x="176" y="288"/>
                  </a:lnTo>
                  <a:lnTo>
                    <a:pt x="180" y="292"/>
                  </a:lnTo>
                  <a:lnTo>
                    <a:pt x="184" y="296"/>
                  </a:lnTo>
                  <a:lnTo>
                    <a:pt x="192" y="298"/>
                  </a:lnTo>
                  <a:lnTo>
                    <a:pt x="192" y="300"/>
                  </a:lnTo>
                  <a:lnTo>
                    <a:pt x="196" y="300"/>
                  </a:lnTo>
                  <a:lnTo>
                    <a:pt x="200" y="302"/>
                  </a:lnTo>
                  <a:lnTo>
                    <a:pt x="202" y="306"/>
                  </a:lnTo>
                  <a:lnTo>
                    <a:pt x="206" y="310"/>
                  </a:lnTo>
                  <a:lnTo>
                    <a:pt x="206" y="312"/>
                  </a:lnTo>
                  <a:lnTo>
                    <a:pt x="208" y="312"/>
                  </a:lnTo>
                  <a:lnTo>
                    <a:pt x="210" y="314"/>
                  </a:lnTo>
                  <a:lnTo>
                    <a:pt x="212" y="316"/>
                  </a:lnTo>
                  <a:lnTo>
                    <a:pt x="214" y="318"/>
                  </a:lnTo>
                  <a:lnTo>
                    <a:pt x="218" y="320"/>
                  </a:lnTo>
                  <a:lnTo>
                    <a:pt x="220" y="320"/>
                  </a:lnTo>
                  <a:lnTo>
                    <a:pt x="222" y="318"/>
                  </a:lnTo>
                  <a:lnTo>
                    <a:pt x="222" y="316"/>
                  </a:lnTo>
                  <a:lnTo>
                    <a:pt x="222" y="310"/>
                  </a:lnTo>
                  <a:lnTo>
                    <a:pt x="220" y="306"/>
                  </a:lnTo>
                  <a:lnTo>
                    <a:pt x="218" y="302"/>
                  </a:lnTo>
                  <a:lnTo>
                    <a:pt x="216" y="298"/>
                  </a:lnTo>
                  <a:lnTo>
                    <a:pt x="212" y="294"/>
                  </a:lnTo>
                  <a:lnTo>
                    <a:pt x="210" y="290"/>
                  </a:lnTo>
                  <a:lnTo>
                    <a:pt x="206" y="290"/>
                  </a:lnTo>
                  <a:lnTo>
                    <a:pt x="206" y="288"/>
                  </a:lnTo>
                  <a:lnTo>
                    <a:pt x="204" y="286"/>
                  </a:lnTo>
                  <a:lnTo>
                    <a:pt x="206" y="284"/>
                  </a:lnTo>
                  <a:lnTo>
                    <a:pt x="208" y="284"/>
                  </a:lnTo>
                  <a:lnTo>
                    <a:pt x="210" y="284"/>
                  </a:lnTo>
                  <a:lnTo>
                    <a:pt x="214" y="286"/>
                  </a:lnTo>
                  <a:lnTo>
                    <a:pt x="218" y="288"/>
                  </a:lnTo>
                  <a:lnTo>
                    <a:pt x="222" y="290"/>
                  </a:lnTo>
                  <a:lnTo>
                    <a:pt x="228" y="292"/>
                  </a:lnTo>
                  <a:lnTo>
                    <a:pt x="232" y="296"/>
                  </a:lnTo>
                  <a:lnTo>
                    <a:pt x="236" y="300"/>
                  </a:lnTo>
                  <a:lnTo>
                    <a:pt x="238" y="304"/>
                  </a:lnTo>
                  <a:lnTo>
                    <a:pt x="240" y="306"/>
                  </a:lnTo>
                  <a:lnTo>
                    <a:pt x="240" y="308"/>
                  </a:lnTo>
                  <a:lnTo>
                    <a:pt x="242" y="308"/>
                  </a:lnTo>
                  <a:lnTo>
                    <a:pt x="244" y="306"/>
                  </a:lnTo>
                  <a:lnTo>
                    <a:pt x="246" y="304"/>
                  </a:lnTo>
                  <a:lnTo>
                    <a:pt x="246" y="302"/>
                  </a:lnTo>
                  <a:lnTo>
                    <a:pt x="248" y="300"/>
                  </a:lnTo>
                  <a:lnTo>
                    <a:pt x="248" y="296"/>
                  </a:lnTo>
                  <a:lnTo>
                    <a:pt x="250" y="290"/>
                  </a:lnTo>
                  <a:lnTo>
                    <a:pt x="250" y="286"/>
                  </a:lnTo>
                  <a:lnTo>
                    <a:pt x="248" y="282"/>
                  </a:lnTo>
                  <a:lnTo>
                    <a:pt x="246" y="278"/>
                  </a:lnTo>
                  <a:lnTo>
                    <a:pt x="244" y="276"/>
                  </a:lnTo>
                  <a:lnTo>
                    <a:pt x="242" y="274"/>
                  </a:lnTo>
                  <a:lnTo>
                    <a:pt x="240" y="272"/>
                  </a:lnTo>
                  <a:lnTo>
                    <a:pt x="236" y="268"/>
                  </a:lnTo>
                  <a:lnTo>
                    <a:pt x="232" y="264"/>
                  </a:lnTo>
                  <a:lnTo>
                    <a:pt x="230" y="262"/>
                  </a:lnTo>
                  <a:lnTo>
                    <a:pt x="226" y="260"/>
                  </a:lnTo>
                  <a:lnTo>
                    <a:pt x="224" y="258"/>
                  </a:lnTo>
                  <a:lnTo>
                    <a:pt x="222" y="258"/>
                  </a:lnTo>
                  <a:lnTo>
                    <a:pt x="220" y="256"/>
                  </a:lnTo>
                  <a:lnTo>
                    <a:pt x="218" y="252"/>
                  </a:lnTo>
                  <a:lnTo>
                    <a:pt x="218" y="250"/>
                  </a:lnTo>
                  <a:lnTo>
                    <a:pt x="216" y="250"/>
                  </a:lnTo>
                  <a:lnTo>
                    <a:pt x="214" y="248"/>
                  </a:lnTo>
                  <a:lnTo>
                    <a:pt x="212" y="246"/>
                  </a:lnTo>
                  <a:lnTo>
                    <a:pt x="210" y="242"/>
                  </a:lnTo>
                  <a:lnTo>
                    <a:pt x="208" y="238"/>
                  </a:lnTo>
                  <a:lnTo>
                    <a:pt x="208" y="230"/>
                  </a:lnTo>
                  <a:lnTo>
                    <a:pt x="206" y="226"/>
                  </a:lnTo>
                  <a:lnTo>
                    <a:pt x="206" y="224"/>
                  </a:lnTo>
                  <a:lnTo>
                    <a:pt x="206" y="220"/>
                  </a:lnTo>
                  <a:lnTo>
                    <a:pt x="206" y="216"/>
                  </a:lnTo>
                  <a:lnTo>
                    <a:pt x="208" y="212"/>
                  </a:lnTo>
                  <a:lnTo>
                    <a:pt x="210" y="208"/>
                  </a:lnTo>
                  <a:lnTo>
                    <a:pt x="212" y="208"/>
                  </a:lnTo>
                  <a:lnTo>
                    <a:pt x="214" y="208"/>
                  </a:lnTo>
                  <a:lnTo>
                    <a:pt x="216" y="210"/>
                  </a:lnTo>
                  <a:lnTo>
                    <a:pt x="220" y="212"/>
                  </a:lnTo>
                  <a:lnTo>
                    <a:pt x="222" y="216"/>
                  </a:lnTo>
                  <a:lnTo>
                    <a:pt x="222" y="220"/>
                  </a:lnTo>
                  <a:lnTo>
                    <a:pt x="224" y="226"/>
                  </a:lnTo>
                  <a:lnTo>
                    <a:pt x="224" y="228"/>
                  </a:lnTo>
                  <a:lnTo>
                    <a:pt x="226" y="230"/>
                  </a:lnTo>
                  <a:lnTo>
                    <a:pt x="228" y="234"/>
                  </a:lnTo>
                  <a:lnTo>
                    <a:pt x="230" y="240"/>
                  </a:lnTo>
                  <a:lnTo>
                    <a:pt x="230" y="244"/>
                  </a:lnTo>
                  <a:lnTo>
                    <a:pt x="232" y="246"/>
                  </a:lnTo>
                  <a:lnTo>
                    <a:pt x="232" y="248"/>
                  </a:lnTo>
                  <a:lnTo>
                    <a:pt x="234" y="250"/>
                  </a:lnTo>
                  <a:lnTo>
                    <a:pt x="236" y="250"/>
                  </a:lnTo>
                  <a:lnTo>
                    <a:pt x="238" y="250"/>
                  </a:lnTo>
                  <a:lnTo>
                    <a:pt x="242" y="248"/>
                  </a:lnTo>
                  <a:lnTo>
                    <a:pt x="246" y="244"/>
                  </a:lnTo>
                  <a:lnTo>
                    <a:pt x="248" y="244"/>
                  </a:lnTo>
                  <a:lnTo>
                    <a:pt x="250" y="242"/>
                  </a:lnTo>
                  <a:lnTo>
                    <a:pt x="252" y="240"/>
                  </a:lnTo>
                  <a:lnTo>
                    <a:pt x="256" y="238"/>
                  </a:lnTo>
                  <a:lnTo>
                    <a:pt x="260" y="236"/>
                  </a:lnTo>
                  <a:lnTo>
                    <a:pt x="264" y="234"/>
                  </a:lnTo>
                  <a:lnTo>
                    <a:pt x="266" y="234"/>
                  </a:lnTo>
                  <a:lnTo>
                    <a:pt x="268" y="234"/>
                  </a:lnTo>
                  <a:lnTo>
                    <a:pt x="270" y="234"/>
                  </a:lnTo>
                  <a:lnTo>
                    <a:pt x="272" y="234"/>
                  </a:lnTo>
                  <a:lnTo>
                    <a:pt x="274" y="232"/>
                  </a:lnTo>
                  <a:lnTo>
                    <a:pt x="276" y="230"/>
                  </a:lnTo>
                  <a:lnTo>
                    <a:pt x="278" y="228"/>
                  </a:lnTo>
                  <a:lnTo>
                    <a:pt x="276" y="224"/>
                  </a:lnTo>
                  <a:lnTo>
                    <a:pt x="274" y="220"/>
                  </a:lnTo>
                  <a:lnTo>
                    <a:pt x="272" y="220"/>
                  </a:lnTo>
                  <a:lnTo>
                    <a:pt x="270" y="220"/>
                  </a:lnTo>
                  <a:lnTo>
                    <a:pt x="268" y="218"/>
                  </a:lnTo>
                  <a:lnTo>
                    <a:pt x="266" y="218"/>
                  </a:lnTo>
                  <a:lnTo>
                    <a:pt x="266" y="214"/>
                  </a:lnTo>
                  <a:lnTo>
                    <a:pt x="276" y="212"/>
                  </a:lnTo>
                  <a:lnTo>
                    <a:pt x="276" y="210"/>
                  </a:lnTo>
                  <a:lnTo>
                    <a:pt x="276" y="208"/>
                  </a:lnTo>
                  <a:lnTo>
                    <a:pt x="274" y="206"/>
                  </a:lnTo>
                  <a:lnTo>
                    <a:pt x="272" y="204"/>
                  </a:lnTo>
                  <a:lnTo>
                    <a:pt x="270" y="202"/>
                  </a:lnTo>
                  <a:lnTo>
                    <a:pt x="270" y="200"/>
                  </a:lnTo>
                  <a:lnTo>
                    <a:pt x="268" y="198"/>
                  </a:lnTo>
                  <a:lnTo>
                    <a:pt x="266" y="198"/>
                  </a:lnTo>
                  <a:lnTo>
                    <a:pt x="262" y="198"/>
                  </a:lnTo>
                  <a:lnTo>
                    <a:pt x="262" y="200"/>
                  </a:lnTo>
                  <a:lnTo>
                    <a:pt x="260" y="200"/>
                  </a:lnTo>
                  <a:lnTo>
                    <a:pt x="258" y="200"/>
                  </a:lnTo>
                  <a:lnTo>
                    <a:pt x="256" y="202"/>
                  </a:lnTo>
                  <a:lnTo>
                    <a:pt x="254" y="202"/>
                  </a:lnTo>
                  <a:lnTo>
                    <a:pt x="254" y="200"/>
                  </a:lnTo>
                  <a:lnTo>
                    <a:pt x="254" y="198"/>
                  </a:lnTo>
                  <a:lnTo>
                    <a:pt x="254" y="196"/>
                  </a:lnTo>
                  <a:lnTo>
                    <a:pt x="252" y="194"/>
                  </a:lnTo>
                  <a:lnTo>
                    <a:pt x="252" y="190"/>
                  </a:lnTo>
                  <a:lnTo>
                    <a:pt x="248" y="186"/>
                  </a:lnTo>
                  <a:lnTo>
                    <a:pt x="244" y="182"/>
                  </a:lnTo>
                  <a:lnTo>
                    <a:pt x="228" y="176"/>
                  </a:lnTo>
                  <a:lnTo>
                    <a:pt x="216" y="166"/>
                  </a:lnTo>
                  <a:lnTo>
                    <a:pt x="214" y="166"/>
                  </a:lnTo>
                  <a:lnTo>
                    <a:pt x="212" y="168"/>
                  </a:lnTo>
                  <a:lnTo>
                    <a:pt x="210" y="168"/>
                  </a:lnTo>
                  <a:lnTo>
                    <a:pt x="208" y="168"/>
                  </a:lnTo>
                  <a:lnTo>
                    <a:pt x="206" y="168"/>
                  </a:lnTo>
                  <a:lnTo>
                    <a:pt x="206" y="166"/>
                  </a:lnTo>
                  <a:lnTo>
                    <a:pt x="206" y="162"/>
                  </a:lnTo>
                  <a:lnTo>
                    <a:pt x="208" y="158"/>
                  </a:lnTo>
                  <a:lnTo>
                    <a:pt x="208" y="156"/>
                  </a:lnTo>
                  <a:lnTo>
                    <a:pt x="210" y="152"/>
                  </a:lnTo>
                  <a:lnTo>
                    <a:pt x="208" y="150"/>
                  </a:lnTo>
                  <a:lnTo>
                    <a:pt x="218" y="148"/>
                  </a:lnTo>
                  <a:lnTo>
                    <a:pt x="220" y="148"/>
                  </a:lnTo>
                  <a:lnTo>
                    <a:pt x="220" y="146"/>
                  </a:lnTo>
                  <a:lnTo>
                    <a:pt x="222" y="144"/>
                  </a:lnTo>
                  <a:lnTo>
                    <a:pt x="222" y="140"/>
                  </a:lnTo>
                  <a:lnTo>
                    <a:pt x="218" y="136"/>
                  </a:lnTo>
                  <a:lnTo>
                    <a:pt x="218" y="132"/>
                  </a:lnTo>
                  <a:lnTo>
                    <a:pt x="216" y="130"/>
                  </a:lnTo>
                  <a:lnTo>
                    <a:pt x="218" y="126"/>
                  </a:lnTo>
                  <a:lnTo>
                    <a:pt x="220" y="124"/>
                  </a:lnTo>
                  <a:lnTo>
                    <a:pt x="220" y="122"/>
                  </a:lnTo>
                  <a:lnTo>
                    <a:pt x="218" y="120"/>
                  </a:lnTo>
                  <a:lnTo>
                    <a:pt x="218" y="118"/>
                  </a:lnTo>
                  <a:lnTo>
                    <a:pt x="214" y="116"/>
                  </a:lnTo>
                  <a:lnTo>
                    <a:pt x="208" y="116"/>
                  </a:lnTo>
                  <a:lnTo>
                    <a:pt x="208" y="104"/>
                  </a:lnTo>
                  <a:lnTo>
                    <a:pt x="206" y="104"/>
                  </a:lnTo>
                  <a:lnTo>
                    <a:pt x="204" y="102"/>
                  </a:lnTo>
                  <a:lnTo>
                    <a:pt x="200" y="102"/>
                  </a:lnTo>
                  <a:lnTo>
                    <a:pt x="196" y="98"/>
                  </a:lnTo>
                  <a:lnTo>
                    <a:pt x="196" y="96"/>
                  </a:lnTo>
                  <a:lnTo>
                    <a:pt x="194" y="94"/>
                  </a:lnTo>
                  <a:lnTo>
                    <a:pt x="192" y="92"/>
                  </a:lnTo>
                  <a:lnTo>
                    <a:pt x="190" y="92"/>
                  </a:lnTo>
                  <a:lnTo>
                    <a:pt x="186" y="94"/>
                  </a:lnTo>
                  <a:lnTo>
                    <a:pt x="184" y="94"/>
                  </a:lnTo>
                  <a:lnTo>
                    <a:pt x="182" y="96"/>
                  </a:lnTo>
                  <a:lnTo>
                    <a:pt x="180" y="96"/>
                  </a:lnTo>
                  <a:lnTo>
                    <a:pt x="178" y="96"/>
                  </a:lnTo>
                  <a:lnTo>
                    <a:pt x="176" y="96"/>
                  </a:lnTo>
                  <a:lnTo>
                    <a:pt x="176" y="94"/>
                  </a:lnTo>
                  <a:lnTo>
                    <a:pt x="178" y="90"/>
                  </a:lnTo>
                  <a:lnTo>
                    <a:pt x="178" y="88"/>
                  </a:lnTo>
                  <a:lnTo>
                    <a:pt x="180" y="86"/>
                  </a:lnTo>
                  <a:lnTo>
                    <a:pt x="180" y="84"/>
                  </a:lnTo>
                  <a:lnTo>
                    <a:pt x="180" y="82"/>
                  </a:lnTo>
                  <a:lnTo>
                    <a:pt x="178" y="78"/>
                  </a:lnTo>
                  <a:lnTo>
                    <a:pt x="176" y="78"/>
                  </a:lnTo>
                  <a:lnTo>
                    <a:pt x="172" y="76"/>
                  </a:lnTo>
                  <a:lnTo>
                    <a:pt x="170" y="78"/>
                  </a:lnTo>
                  <a:lnTo>
                    <a:pt x="168" y="78"/>
                  </a:lnTo>
                  <a:lnTo>
                    <a:pt x="166" y="78"/>
                  </a:lnTo>
                  <a:lnTo>
                    <a:pt x="164" y="76"/>
                  </a:lnTo>
                  <a:lnTo>
                    <a:pt x="160" y="74"/>
                  </a:lnTo>
                  <a:lnTo>
                    <a:pt x="156" y="70"/>
                  </a:lnTo>
                  <a:lnTo>
                    <a:pt x="152" y="62"/>
                  </a:lnTo>
                  <a:lnTo>
                    <a:pt x="150" y="58"/>
                  </a:lnTo>
                  <a:lnTo>
                    <a:pt x="144" y="54"/>
                  </a:lnTo>
                  <a:lnTo>
                    <a:pt x="132" y="48"/>
                  </a:lnTo>
                  <a:lnTo>
                    <a:pt x="114" y="46"/>
                  </a:lnTo>
                  <a:lnTo>
                    <a:pt x="112" y="46"/>
                  </a:lnTo>
                  <a:lnTo>
                    <a:pt x="108" y="48"/>
                  </a:lnTo>
                  <a:lnTo>
                    <a:pt x="106" y="48"/>
                  </a:lnTo>
                  <a:lnTo>
                    <a:pt x="102" y="48"/>
                  </a:lnTo>
                  <a:lnTo>
                    <a:pt x="98" y="48"/>
                  </a:lnTo>
                  <a:lnTo>
                    <a:pt x="96" y="44"/>
                  </a:lnTo>
                  <a:lnTo>
                    <a:pt x="94" y="38"/>
                  </a:lnTo>
                  <a:lnTo>
                    <a:pt x="78" y="44"/>
                  </a:lnTo>
                  <a:lnTo>
                    <a:pt x="78" y="42"/>
                  </a:lnTo>
                  <a:lnTo>
                    <a:pt x="80" y="40"/>
                  </a:lnTo>
                  <a:lnTo>
                    <a:pt x="82" y="34"/>
                  </a:lnTo>
                  <a:lnTo>
                    <a:pt x="82" y="28"/>
                  </a:lnTo>
                  <a:lnTo>
                    <a:pt x="82" y="26"/>
                  </a:lnTo>
                  <a:lnTo>
                    <a:pt x="84" y="24"/>
                  </a:lnTo>
                  <a:lnTo>
                    <a:pt x="84" y="20"/>
                  </a:lnTo>
                  <a:lnTo>
                    <a:pt x="84" y="16"/>
                  </a:lnTo>
                  <a:lnTo>
                    <a:pt x="86" y="12"/>
                  </a:lnTo>
                  <a:lnTo>
                    <a:pt x="84" y="8"/>
                  </a:lnTo>
                  <a:lnTo>
                    <a:pt x="82" y="6"/>
                  </a:lnTo>
                  <a:lnTo>
                    <a:pt x="80" y="4"/>
                  </a:lnTo>
                  <a:lnTo>
                    <a:pt x="78" y="4"/>
                  </a:lnTo>
                  <a:lnTo>
                    <a:pt x="76" y="4"/>
                  </a:lnTo>
                  <a:lnTo>
                    <a:pt x="72" y="6"/>
                  </a:lnTo>
                  <a:lnTo>
                    <a:pt x="68" y="8"/>
                  </a:lnTo>
                  <a:lnTo>
                    <a:pt x="64" y="12"/>
                  </a:lnTo>
                  <a:lnTo>
                    <a:pt x="60" y="16"/>
                  </a:lnTo>
                  <a:lnTo>
                    <a:pt x="56" y="24"/>
                  </a:lnTo>
                  <a:lnTo>
                    <a:pt x="56" y="28"/>
                  </a:lnTo>
                  <a:lnTo>
                    <a:pt x="54" y="36"/>
                  </a:lnTo>
                  <a:lnTo>
                    <a:pt x="54" y="46"/>
                  </a:lnTo>
                  <a:lnTo>
                    <a:pt x="56" y="58"/>
                  </a:lnTo>
                  <a:lnTo>
                    <a:pt x="72" y="78"/>
                  </a:lnTo>
                  <a:lnTo>
                    <a:pt x="72" y="80"/>
                  </a:lnTo>
                  <a:lnTo>
                    <a:pt x="72" y="84"/>
                  </a:lnTo>
                  <a:lnTo>
                    <a:pt x="72" y="86"/>
                  </a:lnTo>
                  <a:lnTo>
                    <a:pt x="72" y="90"/>
                  </a:lnTo>
                  <a:lnTo>
                    <a:pt x="72" y="92"/>
                  </a:lnTo>
                  <a:lnTo>
                    <a:pt x="70" y="92"/>
                  </a:lnTo>
                  <a:lnTo>
                    <a:pt x="68" y="90"/>
                  </a:lnTo>
                  <a:lnTo>
                    <a:pt x="64" y="86"/>
                  </a:lnTo>
                  <a:lnTo>
                    <a:pt x="56" y="76"/>
                  </a:lnTo>
                  <a:lnTo>
                    <a:pt x="48" y="60"/>
                  </a:lnTo>
                  <a:lnTo>
                    <a:pt x="44" y="38"/>
                  </a:lnTo>
                  <a:lnTo>
                    <a:pt x="44" y="32"/>
                  </a:lnTo>
                  <a:lnTo>
                    <a:pt x="46" y="20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2" y="4"/>
                  </a:lnTo>
                  <a:lnTo>
                    <a:pt x="18" y="14"/>
                  </a:lnTo>
                  <a:lnTo>
                    <a:pt x="16" y="18"/>
                  </a:lnTo>
                  <a:lnTo>
                    <a:pt x="10" y="30"/>
                  </a:lnTo>
                  <a:lnTo>
                    <a:pt x="4" y="42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2" y="64"/>
                  </a:lnTo>
                  <a:lnTo>
                    <a:pt x="4" y="68"/>
                  </a:lnTo>
                  <a:lnTo>
                    <a:pt x="6" y="72"/>
                  </a:lnTo>
                  <a:lnTo>
                    <a:pt x="12" y="80"/>
                  </a:lnTo>
                  <a:lnTo>
                    <a:pt x="18" y="88"/>
                  </a:lnTo>
                  <a:lnTo>
                    <a:pt x="22" y="98"/>
                  </a:lnTo>
                  <a:lnTo>
                    <a:pt x="24" y="104"/>
                  </a:lnTo>
                  <a:lnTo>
                    <a:pt x="22" y="108"/>
                  </a:lnTo>
                  <a:lnTo>
                    <a:pt x="26" y="112"/>
                  </a:lnTo>
                  <a:lnTo>
                    <a:pt x="28" y="110"/>
                  </a:lnTo>
                  <a:lnTo>
                    <a:pt x="30" y="108"/>
                  </a:lnTo>
                  <a:lnTo>
                    <a:pt x="32" y="108"/>
                  </a:lnTo>
                  <a:lnTo>
                    <a:pt x="36" y="110"/>
                  </a:lnTo>
                  <a:lnTo>
                    <a:pt x="40" y="112"/>
                  </a:lnTo>
                  <a:lnTo>
                    <a:pt x="48" y="118"/>
                  </a:lnTo>
                  <a:lnTo>
                    <a:pt x="62" y="122"/>
                  </a:lnTo>
                  <a:lnTo>
                    <a:pt x="80" y="12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1" name="Freeform 349"/>
            <p:cNvSpPr>
              <a:spLocks/>
            </p:cNvSpPr>
            <p:nvPr/>
          </p:nvSpPr>
          <p:spPr bwMode="gray">
            <a:xfrm>
              <a:off x="7050948" y="2953162"/>
              <a:ext cx="147239" cy="97040"/>
            </a:xfrm>
            <a:custGeom>
              <a:avLst/>
              <a:gdLst>
                <a:gd name="T0" fmla="*/ 22550521 w 80"/>
                <a:gd name="T1" fmla="*/ 117896536 h 58"/>
                <a:gd name="T2" fmla="*/ 0 w 80"/>
                <a:gd name="T3" fmla="*/ 150646197 h 58"/>
                <a:gd name="T4" fmla="*/ 7516194 w 80"/>
                <a:gd name="T5" fmla="*/ 150646197 h 58"/>
                <a:gd name="T6" fmla="*/ 15034326 w 80"/>
                <a:gd name="T7" fmla="*/ 144096994 h 58"/>
                <a:gd name="T8" fmla="*/ 22550521 w 80"/>
                <a:gd name="T9" fmla="*/ 144096994 h 58"/>
                <a:gd name="T10" fmla="*/ 37584851 w 80"/>
                <a:gd name="T11" fmla="*/ 144096994 h 58"/>
                <a:gd name="T12" fmla="*/ 45101042 w 80"/>
                <a:gd name="T13" fmla="*/ 144096994 h 58"/>
                <a:gd name="T14" fmla="*/ 52617234 w 80"/>
                <a:gd name="T15" fmla="*/ 150646197 h 58"/>
                <a:gd name="T16" fmla="*/ 60135364 w 80"/>
                <a:gd name="T17" fmla="*/ 157195400 h 58"/>
                <a:gd name="T18" fmla="*/ 60135364 w 80"/>
                <a:gd name="T19" fmla="*/ 163746412 h 58"/>
                <a:gd name="T20" fmla="*/ 60135364 w 80"/>
                <a:gd name="T21" fmla="*/ 170295615 h 58"/>
                <a:gd name="T22" fmla="*/ 67651571 w 80"/>
                <a:gd name="T23" fmla="*/ 176844818 h 58"/>
                <a:gd name="T24" fmla="*/ 75167763 w 80"/>
                <a:gd name="T25" fmla="*/ 183395830 h 58"/>
                <a:gd name="T26" fmla="*/ 82685893 w 80"/>
                <a:gd name="T27" fmla="*/ 189945033 h 58"/>
                <a:gd name="T28" fmla="*/ 97718276 w 80"/>
                <a:gd name="T29" fmla="*/ 189945033 h 58"/>
                <a:gd name="T30" fmla="*/ 112752598 w 80"/>
                <a:gd name="T31" fmla="*/ 189945033 h 58"/>
                <a:gd name="T32" fmla="*/ 127786951 w 80"/>
                <a:gd name="T33" fmla="*/ 183395830 h 58"/>
                <a:gd name="T34" fmla="*/ 202954683 w 80"/>
                <a:gd name="T35" fmla="*/ 144096994 h 58"/>
                <a:gd name="T36" fmla="*/ 270606284 w 80"/>
                <a:gd name="T37" fmla="*/ 157195400 h 58"/>
                <a:gd name="T38" fmla="*/ 300672990 w 80"/>
                <a:gd name="T39" fmla="*/ 137545982 h 58"/>
                <a:gd name="T40" fmla="*/ 300672990 w 80"/>
                <a:gd name="T41" fmla="*/ 130996779 h 58"/>
                <a:gd name="T42" fmla="*/ 293156798 w 80"/>
                <a:gd name="T43" fmla="*/ 124447576 h 58"/>
                <a:gd name="T44" fmla="*/ 278122476 w 80"/>
                <a:gd name="T45" fmla="*/ 111347333 h 58"/>
                <a:gd name="T46" fmla="*/ 263088154 w 80"/>
                <a:gd name="T47" fmla="*/ 98247118 h 58"/>
                <a:gd name="T48" fmla="*/ 248055710 w 80"/>
                <a:gd name="T49" fmla="*/ 85146903 h 58"/>
                <a:gd name="T50" fmla="*/ 225505197 w 80"/>
                <a:gd name="T51" fmla="*/ 78597700 h 58"/>
                <a:gd name="T52" fmla="*/ 225505197 w 80"/>
                <a:gd name="T53" fmla="*/ 78597700 h 58"/>
                <a:gd name="T54" fmla="*/ 217987066 w 80"/>
                <a:gd name="T55" fmla="*/ 72048497 h 58"/>
                <a:gd name="T56" fmla="*/ 202954683 w 80"/>
                <a:gd name="T57" fmla="*/ 65497485 h 58"/>
                <a:gd name="T58" fmla="*/ 187920361 w 80"/>
                <a:gd name="T59" fmla="*/ 52399065 h 58"/>
                <a:gd name="T60" fmla="*/ 172886039 w 80"/>
                <a:gd name="T61" fmla="*/ 45848053 h 58"/>
                <a:gd name="T62" fmla="*/ 157853656 w 80"/>
                <a:gd name="T63" fmla="*/ 39298850 h 58"/>
                <a:gd name="T64" fmla="*/ 142819334 w 80"/>
                <a:gd name="T65" fmla="*/ 32749647 h 58"/>
                <a:gd name="T66" fmla="*/ 127786951 w 80"/>
                <a:gd name="T67" fmla="*/ 32749647 h 58"/>
                <a:gd name="T68" fmla="*/ 120268790 w 80"/>
                <a:gd name="T69" fmla="*/ 0 h 58"/>
                <a:gd name="T70" fmla="*/ 82685893 w 80"/>
                <a:gd name="T71" fmla="*/ 45848053 h 58"/>
                <a:gd name="T72" fmla="*/ 75167763 w 80"/>
                <a:gd name="T73" fmla="*/ 45848053 h 58"/>
                <a:gd name="T74" fmla="*/ 67651571 w 80"/>
                <a:gd name="T75" fmla="*/ 45848053 h 58"/>
                <a:gd name="T76" fmla="*/ 60135364 w 80"/>
                <a:gd name="T77" fmla="*/ 52399065 h 58"/>
                <a:gd name="T78" fmla="*/ 45101042 w 80"/>
                <a:gd name="T79" fmla="*/ 58948268 h 58"/>
                <a:gd name="T80" fmla="*/ 37584851 w 80"/>
                <a:gd name="T81" fmla="*/ 65497485 h 58"/>
                <a:gd name="T82" fmla="*/ 22550521 w 80"/>
                <a:gd name="T83" fmla="*/ 78597700 h 58"/>
                <a:gd name="T84" fmla="*/ 22550521 w 80"/>
                <a:gd name="T85" fmla="*/ 98247118 h 58"/>
                <a:gd name="T86" fmla="*/ 22550521 w 80"/>
                <a:gd name="T87" fmla="*/ 117896536 h 5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"/>
                <a:gd name="T133" fmla="*/ 0 h 58"/>
                <a:gd name="T134" fmla="*/ 80 w 80"/>
                <a:gd name="T135" fmla="*/ 58 h 5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" h="58">
                  <a:moveTo>
                    <a:pt x="6" y="36"/>
                  </a:moveTo>
                  <a:lnTo>
                    <a:pt x="0" y="46"/>
                  </a:lnTo>
                  <a:lnTo>
                    <a:pt x="2" y="46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10" y="44"/>
                  </a:lnTo>
                  <a:lnTo>
                    <a:pt x="12" y="44"/>
                  </a:lnTo>
                  <a:lnTo>
                    <a:pt x="14" y="46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2"/>
                  </a:lnTo>
                  <a:lnTo>
                    <a:pt x="18" y="54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6" y="58"/>
                  </a:lnTo>
                  <a:lnTo>
                    <a:pt x="30" y="58"/>
                  </a:lnTo>
                  <a:lnTo>
                    <a:pt x="34" y="56"/>
                  </a:lnTo>
                  <a:lnTo>
                    <a:pt x="54" y="44"/>
                  </a:lnTo>
                  <a:lnTo>
                    <a:pt x="72" y="48"/>
                  </a:lnTo>
                  <a:lnTo>
                    <a:pt x="80" y="42"/>
                  </a:lnTo>
                  <a:lnTo>
                    <a:pt x="80" y="40"/>
                  </a:lnTo>
                  <a:lnTo>
                    <a:pt x="78" y="38"/>
                  </a:lnTo>
                  <a:lnTo>
                    <a:pt x="74" y="34"/>
                  </a:lnTo>
                  <a:lnTo>
                    <a:pt x="70" y="30"/>
                  </a:lnTo>
                  <a:lnTo>
                    <a:pt x="66" y="26"/>
                  </a:lnTo>
                  <a:lnTo>
                    <a:pt x="60" y="24"/>
                  </a:lnTo>
                  <a:lnTo>
                    <a:pt x="58" y="22"/>
                  </a:lnTo>
                  <a:lnTo>
                    <a:pt x="54" y="20"/>
                  </a:lnTo>
                  <a:lnTo>
                    <a:pt x="50" y="16"/>
                  </a:lnTo>
                  <a:lnTo>
                    <a:pt x="46" y="14"/>
                  </a:lnTo>
                  <a:lnTo>
                    <a:pt x="42" y="12"/>
                  </a:lnTo>
                  <a:lnTo>
                    <a:pt x="38" y="10"/>
                  </a:lnTo>
                  <a:lnTo>
                    <a:pt x="34" y="10"/>
                  </a:lnTo>
                  <a:lnTo>
                    <a:pt x="32" y="0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18" y="14"/>
                  </a:lnTo>
                  <a:lnTo>
                    <a:pt x="16" y="16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6" y="24"/>
                  </a:lnTo>
                  <a:lnTo>
                    <a:pt x="6" y="30"/>
                  </a:lnTo>
                  <a:lnTo>
                    <a:pt x="6" y="3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2" name="Freeform 350"/>
            <p:cNvSpPr>
              <a:spLocks/>
            </p:cNvSpPr>
            <p:nvPr/>
          </p:nvSpPr>
          <p:spPr bwMode="gray">
            <a:xfrm>
              <a:off x="6675180" y="2412094"/>
              <a:ext cx="157976" cy="204370"/>
            </a:xfrm>
            <a:custGeom>
              <a:avLst/>
              <a:gdLst>
                <a:gd name="T0" fmla="*/ 52617348 w 84"/>
                <a:gd name="T1" fmla="*/ 157195377 h 122"/>
                <a:gd name="T2" fmla="*/ 37584932 w 84"/>
                <a:gd name="T3" fmla="*/ 150646175 h 122"/>
                <a:gd name="T4" fmla="*/ 22550570 w 84"/>
                <a:gd name="T5" fmla="*/ 150646175 h 122"/>
                <a:gd name="T6" fmla="*/ 7516210 w 84"/>
                <a:gd name="T7" fmla="*/ 157195377 h 122"/>
                <a:gd name="T8" fmla="*/ 0 w 84"/>
                <a:gd name="T9" fmla="*/ 183395804 h 122"/>
                <a:gd name="T10" fmla="*/ 7516210 w 84"/>
                <a:gd name="T11" fmla="*/ 209594421 h 122"/>
                <a:gd name="T12" fmla="*/ 15034358 w 84"/>
                <a:gd name="T13" fmla="*/ 229243836 h 122"/>
                <a:gd name="T14" fmla="*/ 37584932 w 84"/>
                <a:gd name="T15" fmla="*/ 261993521 h 122"/>
                <a:gd name="T16" fmla="*/ 75167926 w 84"/>
                <a:gd name="T17" fmla="*/ 281642936 h 122"/>
                <a:gd name="T18" fmla="*/ 90202280 w 84"/>
                <a:gd name="T19" fmla="*/ 294743149 h 122"/>
                <a:gd name="T20" fmla="*/ 120269051 w 84"/>
                <a:gd name="T21" fmla="*/ 334041979 h 122"/>
                <a:gd name="T22" fmla="*/ 120269051 w 84"/>
                <a:gd name="T23" fmla="*/ 347140383 h 122"/>
                <a:gd name="T24" fmla="*/ 127787227 w 84"/>
                <a:gd name="T25" fmla="*/ 366789798 h 122"/>
                <a:gd name="T26" fmla="*/ 150337790 w 84"/>
                <a:gd name="T27" fmla="*/ 386439213 h 122"/>
                <a:gd name="T28" fmla="*/ 187920768 w 84"/>
                <a:gd name="T29" fmla="*/ 399539426 h 122"/>
                <a:gd name="T30" fmla="*/ 240540040 w 84"/>
                <a:gd name="T31" fmla="*/ 392990224 h 122"/>
                <a:gd name="T32" fmla="*/ 255572516 w 84"/>
                <a:gd name="T33" fmla="*/ 386439213 h 122"/>
                <a:gd name="T34" fmla="*/ 285641225 w 84"/>
                <a:gd name="T35" fmla="*/ 373340809 h 122"/>
                <a:gd name="T36" fmla="*/ 315707996 w 84"/>
                <a:gd name="T37" fmla="*/ 340591181 h 122"/>
                <a:gd name="T38" fmla="*/ 315707996 w 84"/>
                <a:gd name="T39" fmla="*/ 288192138 h 122"/>
                <a:gd name="T40" fmla="*/ 300673641 w 84"/>
                <a:gd name="T41" fmla="*/ 222694634 h 122"/>
                <a:gd name="T42" fmla="*/ 293157433 w 84"/>
                <a:gd name="T43" fmla="*/ 176844792 h 122"/>
                <a:gd name="T44" fmla="*/ 278123079 w 84"/>
                <a:gd name="T45" fmla="*/ 183395804 h 122"/>
                <a:gd name="T46" fmla="*/ 248056248 w 84"/>
                <a:gd name="T47" fmla="*/ 183395804 h 122"/>
                <a:gd name="T48" fmla="*/ 225505685 w 84"/>
                <a:gd name="T49" fmla="*/ 176844792 h 122"/>
                <a:gd name="T50" fmla="*/ 225505685 w 84"/>
                <a:gd name="T51" fmla="*/ 157195377 h 122"/>
                <a:gd name="T52" fmla="*/ 240540040 w 84"/>
                <a:gd name="T53" fmla="*/ 137545962 h 122"/>
                <a:gd name="T54" fmla="*/ 270606871 w 84"/>
                <a:gd name="T55" fmla="*/ 117896519 h 122"/>
                <a:gd name="T56" fmla="*/ 285641225 w 84"/>
                <a:gd name="T57" fmla="*/ 117896519 h 122"/>
                <a:gd name="T58" fmla="*/ 293157433 w 84"/>
                <a:gd name="T59" fmla="*/ 98247104 h 122"/>
                <a:gd name="T60" fmla="*/ 300673641 w 84"/>
                <a:gd name="T61" fmla="*/ 65497475 h 122"/>
                <a:gd name="T62" fmla="*/ 285641225 w 84"/>
                <a:gd name="T63" fmla="*/ 39298844 h 122"/>
                <a:gd name="T64" fmla="*/ 255572516 w 84"/>
                <a:gd name="T65" fmla="*/ 0 h 122"/>
                <a:gd name="T66" fmla="*/ 240540040 w 84"/>
                <a:gd name="T67" fmla="*/ 0 h 122"/>
                <a:gd name="T68" fmla="*/ 202955123 w 84"/>
                <a:gd name="T69" fmla="*/ 13100217 h 122"/>
                <a:gd name="T70" fmla="*/ 172888352 w 84"/>
                <a:gd name="T71" fmla="*/ 13100217 h 122"/>
                <a:gd name="T72" fmla="*/ 150337790 w 84"/>
                <a:gd name="T73" fmla="*/ 13100217 h 122"/>
                <a:gd name="T74" fmla="*/ 120269051 w 84"/>
                <a:gd name="T75" fmla="*/ 6549204 h 122"/>
                <a:gd name="T76" fmla="*/ 90202280 w 84"/>
                <a:gd name="T77" fmla="*/ 19649422 h 122"/>
                <a:gd name="T78" fmla="*/ 75167926 w 84"/>
                <a:gd name="T79" fmla="*/ 45848046 h 122"/>
                <a:gd name="T80" fmla="*/ 75167926 w 84"/>
                <a:gd name="T81" fmla="*/ 52399058 h 122"/>
                <a:gd name="T82" fmla="*/ 75167926 w 84"/>
                <a:gd name="T83" fmla="*/ 78597689 h 122"/>
                <a:gd name="T84" fmla="*/ 90202280 w 84"/>
                <a:gd name="T85" fmla="*/ 111347317 h 122"/>
                <a:gd name="T86" fmla="*/ 105236635 w 84"/>
                <a:gd name="T87" fmla="*/ 124447559 h 122"/>
                <a:gd name="T88" fmla="*/ 120269051 w 84"/>
                <a:gd name="T89" fmla="*/ 137545962 h 122"/>
                <a:gd name="T90" fmla="*/ 127787227 w 84"/>
                <a:gd name="T91" fmla="*/ 157195377 h 122"/>
                <a:gd name="T92" fmla="*/ 120269051 w 84"/>
                <a:gd name="T93" fmla="*/ 183395804 h 122"/>
                <a:gd name="T94" fmla="*/ 97718488 w 84"/>
                <a:gd name="T95" fmla="*/ 189945006 h 122"/>
                <a:gd name="T96" fmla="*/ 75167926 w 84"/>
                <a:gd name="T97" fmla="*/ 176844792 h 12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4"/>
                <a:gd name="T148" fmla="*/ 0 h 122"/>
                <a:gd name="T149" fmla="*/ 84 w 84"/>
                <a:gd name="T150" fmla="*/ 122 h 12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4" h="122">
                  <a:moveTo>
                    <a:pt x="14" y="48"/>
                  </a:moveTo>
                  <a:lnTo>
                    <a:pt x="14" y="48"/>
                  </a:lnTo>
                  <a:lnTo>
                    <a:pt x="12" y="46"/>
                  </a:lnTo>
                  <a:lnTo>
                    <a:pt x="10" y="46"/>
                  </a:lnTo>
                  <a:lnTo>
                    <a:pt x="8" y="46"/>
                  </a:lnTo>
                  <a:lnTo>
                    <a:pt x="6" y="46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0" y="50"/>
                  </a:lnTo>
                  <a:lnTo>
                    <a:pt x="0" y="56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4" y="70"/>
                  </a:lnTo>
                  <a:lnTo>
                    <a:pt x="6" y="76"/>
                  </a:lnTo>
                  <a:lnTo>
                    <a:pt x="10" y="80"/>
                  </a:lnTo>
                  <a:lnTo>
                    <a:pt x="14" y="84"/>
                  </a:lnTo>
                  <a:lnTo>
                    <a:pt x="20" y="86"/>
                  </a:lnTo>
                  <a:lnTo>
                    <a:pt x="22" y="88"/>
                  </a:lnTo>
                  <a:lnTo>
                    <a:pt x="24" y="90"/>
                  </a:lnTo>
                  <a:lnTo>
                    <a:pt x="28" y="94"/>
                  </a:lnTo>
                  <a:lnTo>
                    <a:pt x="32" y="102"/>
                  </a:lnTo>
                  <a:lnTo>
                    <a:pt x="32" y="104"/>
                  </a:lnTo>
                  <a:lnTo>
                    <a:pt x="32" y="106"/>
                  </a:lnTo>
                  <a:lnTo>
                    <a:pt x="34" y="108"/>
                  </a:lnTo>
                  <a:lnTo>
                    <a:pt x="34" y="112"/>
                  </a:lnTo>
                  <a:lnTo>
                    <a:pt x="38" y="116"/>
                  </a:lnTo>
                  <a:lnTo>
                    <a:pt x="40" y="118"/>
                  </a:lnTo>
                  <a:lnTo>
                    <a:pt x="44" y="122"/>
                  </a:lnTo>
                  <a:lnTo>
                    <a:pt x="50" y="122"/>
                  </a:lnTo>
                  <a:lnTo>
                    <a:pt x="56" y="122"/>
                  </a:lnTo>
                  <a:lnTo>
                    <a:pt x="64" y="120"/>
                  </a:lnTo>
                  <a:lnTo>
                    <a:pt x="68" y="118"/>
                  </a:lnTo>
                  <a:lnTo>
                    <a:pt x="72" y="116"/>
                  </a:lnTo>
                  <a:lnTo>
                    <a:pt x="76" y="114"/>
                  </a:lnTo>
                  <a:lnTo>
                    <a:pt x="80" y="110"/>
                  </a:lnTo>
                  <a:lnTo>
                    <a:pt x="84" y="104"/>
                  </a:lnTo>
                  <a:lnTo>
                    <a:pt x="84" y="100"/>
                  </a:lnTo>
                  <a:lnTo>
                    <a:pt x="84" y="88"/>
                  </a:lnTo>
                  <a:lnTo>
                    <a:pt x="82" y="76"/>
                  </a:lnTo>
                  <a:lnTo>
                    <a:pt x="80" y="68"/>
                  </a:lnTo>
                  <a:lnTo>
                    <a:pt x="80" y="54"/>
                  </a:lnTo>
                  <a:lnTo>
                    <a:pt x="78" y="54"/>
                  </a:lnTo>
                  <a:lnTo>
                    <a:pt x="76" y="56"/>
                  </a:lnTo>
                  <a:lnTo>
                    <a:pt x="74" y="56"/>
                  </a:lnTo>
                  <a:lnTo>
                    <a:pt x="70" y="56"/>
                  </a:lnTo>
                  <a:lnTo>
                    <a:pt x="66" y="56"/>
                  </a:lnTo>
                  <a:lnTo>
                    <a:pt x="64" y="56"/>
                  </a:lnTo>
                  <a:lnTo>
                    <a:pt x="60" y="54"/>
                  </a:lnTo>
                  <a:lnTo>
                    <a:pt x="60" y="50"/>
                  </a:lnTo>
                  <a:lnTo>
                    <a:pt x="60" y="48"/>
                  </a:lnTo>
                  <a:lnTo>
                    <a:pt x="62" y="46"/>
                  </a:lnTo>
                  <a:lnTo>
                    <a:pt x="64" y="42"/>
                  </a:lnTo>
                  <a:lnTo>
                    <a:pt x="68" y="40"/>
                  </a:lnTo>
                  <a:lnTo>
                    <a:pt x="72" y="36"/>
                  </a:lnTo>
                  <a:lnTo>
                    <a:pt x="76" y="36"/>
                  </a:lnTo>
                  <a:lnTo>
                    <a:pt x="78" y="32"/>
                  </a:lnTo>
                  <a:lnTo>
                    <a:pt x="78" y="30"/>
                  </a:lnTo>
                  <a:lnTo>
                    <a:pt x="80" y="24"/>
                  </a:lnTo>
                  <a:lnTo>
                    <a:pt x="80" y="20"/>
                  </a:lnTo>
                  <a:lnTo>
                    <a:pt x="78" y="16"/>
                  </a:lnTo>
                  <a:lnTo>
                    <a:pt x="76" y="12"/>
                  </a:lnTo>
                  <a:lnTo>
                    <a:pt x="72" y="10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58" y="2"/>
                  </a:lnTo>
                  <a:lnTo>
                    <a:pt x="54" y="4"/>
                  </a:lnTo>
                  <a:lnTo>
                    <a:pt x="48" y="4"/>
                  </a:lnTo>
                  <a:lnTo>
                    <a:pt x="46" y="4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36" y="2"/>
                  </a:lnTo>
                  <a:lnTo>
                    <a:pt x="32" y="2"/>
                  </a:lnTo>
                  <a:lnTo>
                    <a:pt x="28" y="4"/>
                  </a:lnTo>
                  <a:lnTo>
                    <a:pt x="24" y="6"/>
                  </a:lnTo>
                  <a:lnTo>
                    <a:pt x="22" y="8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20" y="24"/>
                  </a:lnTo>
                  <a:lnTo>
                    <a:pt x="22" y="28"/>
                  </a:lnTo>
                  <a:lnTo>
                    <a:pt x="24" y="34"/>
                  </a:lnTo>
                  <a:lnTo>
                    <a:pt x="28" y="36"/>
                  </a:lnTo>
                  <a:lnTo>
                    <a:pt x="28" y="38"/>
                  </a:lnTo>
                  <a:lnTo>
                    <a:pt x="30" y="40"/>
                  </a:lnTo>
                  <a:lnTo>
                    <a:pt x="32" y="42"/>
                  </a:lnTo>
                  <a:lnTo>
                    <a:pt x="32" y="46"/>
                  </a:lnTo>
                  <a:lnTo>
                    <a:pt x="34" y="48"/>
                  </a:lnTo>
                  <a:lnTo>
                    <a:pt x="34" y="52"/>
                  </a:lnTo>
                  <a:lnTo>
                    <a:pt x="32" y="56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56"/>
                  </a:lnTo>
                  <a:lnTo>
                    <a:pt x="20" y="54"/>
                  </a:lnTo>
                  <a:lnTo>
                    <a:pt x="14" y="4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3" name="Freeform 351"/>
            <p:cNvSpPr>
              <a:spLocks/>
            </p:cNvSpPr>
            <p:nvPr/>
          </p:nvSpPr>
          <p:spPr bwMode="gray">
            <a:xfrm>
              <a:off x="6943586" y="2432677"/>
              <a:ext cx="125768" cy="177906"/>
            </a:xfrm>
            <a:custGeom>
              <a:avLst/>
              <a:gdLst>
                <a:gd name="T0" fmla="*/ 120268736 w 68"/>
                <a:gd name="T1" fmla="*/ 0 h 106"/>
                <a:gd name="T2" fmla="*/ 97718233 w 68"/>
                <a:gd name="T3" fmla="*/ 0 h 106"/>
                <a:gd name="T4" fmla="*/ 75167729 w 68"/>
                <a:gd name="T5" fmla="*/ 13100268 h 106"/>
                <a:gd name="T6" fmla="*/ 75167729 w 68"/>
                <a:gd name="T7" fmla="*/ 13100268 h 106"/>
                <a:gd name="T8" fmla="*/ 67651541 w 68"/>
                <a:gd name="T9" fmla="*/ 6549229 h 106"/>
                <a:gd name="T10" fmla="*/ 60135337 w 68"/>
                <a:gd name="T11" fmla="*/ 6549229 h 106"/>
                <a:gd name="T12" fmla="*/ 45101022 w 68"/>
                <a:gd name="T13" fmla="*/ 26198726 h 106"/>
                <a:gd name="T14" fmla="*/ 30066699 w 68"/>
                <a:gd name="T15" fmla="*/ 52399262 h 106"/>
                <a:gd name="T16" fmla="*/ 15034319 w 68"/>
                <a:gd name="T17" fmla="*/ 72048767 h 106"/>
                <a:gd name="T18" fmla="*/ 0 w 68"/>
                <a:gd name="T19" fmla="*/ 98247486 h 106"/>
                <a:gd name="T20" fmla="*/ 7516190 w 68"/>
                <a:gd name="T21" fmla="*/ 104798523 h 106"/>
                <a:gd name="T22" fmla="*/ 15034319 w 68"/>
                <a:gd name="T23" fmla="*/ 124448043 h 106"/>
                <a:gd name="T24" fmla="*/ 7516190 w 68"/>
                <a:gd name="T25" fmla="*/ 150646762 h 106"/>
                <a:gd name="T26" fmla="*/ 7516190 w 68"/>
                <a:gd name="T27" fmla="*/ 157197799 h 106"/>
                <a:gd name="T28" fmla="*/ 7516190 w 68"/>
                <a:gd name="T29" fmla="*/ 176847291 h 106"/>
                <a:gd name="T30" fmla="*/ 15034319 w 68"/>
                <a:gd name="T31" fmla="*/ 216146274 h 106"/>
                <a:gd name="T32" fmla="*/ 30066699 w 68"/>
                <a:gd name="T33" fmla="*/ 340594317 h 106"/>
                <a:gd name="T34" fmla="*/ 37584834 w 68"/>
                <a:gd name="T35" fmla="*/ 347143544 h 106"/>
                <a:gd name="T36" fmla="*/ 60135337 w 68"/>
                <a:gd name="T37" fmla="*/ 347143544 h 106"/>
                <a:gd name="T38" fmla="*/ 75167729 w 68"/>
                <a:gd name="T39" fmla="*/ 340594317 h 106"/>
                <a:gd name="T40" fmla="*/ 90202044 w 68"/>
                <a:gd name="T41" fmla="*/ 320944825 h 106"/>
                <a:gd name="T42" fmla="*/ 97718233 w 68"/>
                <a:gd name="T43" fmla="*/ 294744297 h 106"/>
                <a:gd name="T44" fmla="*/ 90202044 w 68"/>
                <a:gd name="T45" fmla="*/ 281644032 h 106"/>
                <a:gd name="T46" fmla="*/ 82685856 w 68"/>
                <a:gd name="T47" fmla="*/ 255445313 h 106"/>
                <a:gd name="T48" fmla="*/ 90202044 w 68"/>
                <a:gd name="T49" fmla="*/ 235795765 h 106"/>
                <a:gd name="T50" fmla="*/ 112752548 w 68"/>
                <a:gd name="T51" fmla="*/ 222695501 h 106"/>
                <a:gd name="T52" fmla="*/ 135303082 w 68"/>
                <a:gd name="T53" fmla="*/ 222695501 h 106"/>
                <a:gd name="T54" fmla="*/ 150335458 w 68"/>
                <a:gd name="T55" fmla="*/ 216146274 h 106"/>
                <a:gd name="T56" fmla="*/ 180404089 w 68"/>
                <a:gd name="T57" fmla="*/ 203046009 h 106"/>
                <a:gd name="T58" fmla="*/ 202954592 w 68"/>
                <a:gd name="T59" fmla="*/ 170296254 h 106"/>
                <a:gd name="T60" fmla="*/ 210470781 w 68"/>
                <a:gd name="T61" fmla="*/ 157197799 h 106"/>
                <a:gd name="T62" fmla="*/ 233021284 w 68"/>
                <a:gd name="T63" fmla="*/ 124448043 h 106"/>
                <a:gd name="T64" fmla="*/ 240537472 w 68"/>
                <a:gd name="T65" fmla="*/ 78597995 h 106"/>
                <a:gd name="T66" fmla="*/ 240537472 w 68"/>
                <a:gd name="T67" fmla="*/ 72048767 h 106"/>
                <a:gd name="T68" fmla="*/ 255571848 w 68"/>
                <a:gd name="T69" fmla="*/ 58948489 h 106"/>
                <a:gd name="T70" fmla="*/ 255571848 w 68"/>
                <a:gd name="T71" fmla="*/ 39298997 h 106"/>
                <a:gd name="T72" fmla="*/ 233021284 w 68"/>
                <a:gd name="T73" fmla="*/ 26198726 h 106"/>
                <a:gd name="T74" fmla="*/ 210470781 w 68"/>
                <a:gd name="T75" fmla="*/ 26198726 h 106"/>
                <a:gd name="T76" fmla="*/ 180404089 w 68"/>
                <a:gd name="T77" fmla="*/ 26198726 h 106"/>
                <a:gd name="T78" fmla="*/ 150335458 w 68"/>
                <a:gd name="T79" fmla="*/ 19649499 h 106"/>
                <a:gd name="T80" fmla="*/ 127786893 w 68"/>
                <a:gd name="T81" fmla="*/ 0 h 1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68"/>
                <a:gd name="T124" fmla="*/ 0 h 106"/>
                <a:gd name="T125" fmla="*/ 68 w 68"/>
                <a:gd name="T126" fmla="*/ 106 h 10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68" h="106">
                  <a:moveTo>
                    <a:pt x="34" y="0"/>
                  </a:moveTo>
                  <a:lnTo>
                    <a:pt x="32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8"/>
                  </a:lnTo>
                  <a:lnTo>
                    <a:pt x="8" y="16"/>
                  </a:lnTo>
                  <a:lnTo>
                    <a:pt x="6" y="20"/>
                  </a:lnTo>
                  <a:lnTo>
                    <a:pt x="4" y="22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42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2" y="54"/>
                  </a:lnTo>
                  <a:lnTo>
                    <a:pt x="2" y="60"/>
                  </a:lnTo>
                  <a:lnTo>
                    <a:pt x="4" y="66"/>
                  </a:lnTo>
                  <a:lnTo>
                    <a:pt x="6" y="74"/>
                  </a:lnTo>
                  <a:lnTo>
                    <a:pt x="8" y="104"/>
                  </a:lnTo>
                  <a:lnTo>
                    <a:pt x="10" y="106"/>
                  </a:lnTo>
                  <a:lnTo>
                    <a:pt x="12" y="106"/>
                  </a:lnTo>
                  <a:lnTo>
                    <a:pt x="16" y="106"/>
                  </a:lnTo>
                  <a:lnTo>
                    <a:pt x="18" y="106"/>
                  </a:lnTo>
                  <a:lnTo>
                    <a:pt x="20" y="104"/>
                  </a:lnTo>
                  <a:lnTo>
                    <a:pt x="24" y="102"/>
                  </a:lnTo>
                  <a:lnTo>
                    <a:pt x="24" y="98"/>
                  </a:lnTo>
                  <a:lnTo>
                    <a:pt x="26" y="90"/>
                  </a:lnTo>
                  <a:lnTo>
                    <a:pt x="24" y="88"/>
                  </a:lnTo>
                  <a:lnTo>
                    <a:pt x="24" y="86"/>
                  </a:lnTo>
                  <a:lnTo>
                    <a:pt x="24" y="82"/>
                  </a:lnTo>
                  <a:lnTo>
                    <a:pt x="22" y="78"/>
                  </a:lnTo>
                  <a:lnTo>
                    <a:pt x="22" y="76"/>
                  </a:lnTo>
                  <a:lnTo>
                    <a:pt x="24" y="72"/>
                  </a:lnTo>
                  <a:lnTo>
                    <a:pt x="26" y="70"/>
                  </a:lnTo>
                  <a:lnTo>
                    <a:pt x="30" y="68"/>
                  </a:lnTo>
                  <a:lnTo>
                    <a:pt x="34" y="68"/>
                  </a:lnTo>
                  <a:lnTo>
                    <a:pt x="36" y="68"/>
                  </a:lnTo>
                  <a:lnTo>
                    <a:pt x="38" y="68"/>
                  </a:lnTo>
                  <a:lnTo>
                    <a:pt x="40" y="66"/>
                  </a:lnTo>
                  <a:lnTo>
                    <a:pt x="44" y="66"/>
                  </a:lnTo>
                  <a:lnTo>
                    <a:pt x="48" y="62"/>
                  </a:lnTo>
                  <a:lnTo>
                    <a:pt x="52" y="58"/>
                  </a:lnTo>
                  <a:lnTo>
                    <a:pt x="54" y="52"/>
                  </a:lnTo>
                  <a:lnTo>
                    <a:pt x="54" y="50"/>
                  </a:lnTo>
                  <a:lnTo>
                    <a:pt x="56" y="48"/>
                  </a:lnTo>
                  <a:lnTo>
                    <a:pt x="60" y="42"/>
                  </a:lnTo>
                  <a:lnTo>
                    <a:pt x="62" y="38"/>
                  </a:lnTo>
                  <a:lnTo>
                    <a:pt x="62" y="30"/>
                  </a:lnTo>
                  <a:lnTo>
                    <a:pt x="64" y="24"/>
                  </a:lnTo>
                  <a:lnTo>
                    <a:pt x="64" y="22"/>
                  </a:lnTo>
                  <a:lnTo>
                    <a:pt x="66" y="20"/>
                  </a:lnTo>
                  <a:lnTo>
                    <a:pt x="68" y="18"/>
                  </a:lnTo>
                  <a:lnTo>
                    <a:pt x="68" y="14"/>
                  </a:lnTo>
                  <a:lnTo>
                    <a:pt x="68" y="12"/>
                  </a:lnTo>
                  <a:lnTo>
                    <a:pt x="66" y="10"/>
                  </a:lnTo>
                  <a:lnTo>
                    <a:pt x="62" y="8"/>
                  </a:lnTo>
                  <a:lnTo>
                    <a:pt x="56" y="8"/>
                  </a:lnTo>
                  <a:lnTo>
                    <a:pt x="52" y="8"/>
                  </a:lnTo>
                  <a:lnTo>
                    <a:pt x="48" y="8"/>
                  </a:lnTo>
                  <a:lnTo>
                    <a:pt x="44" y="8"/>
                  </a:lnTo>
                  <a:lnTo>
                    <a:pt x="40" y="6"/>
                  </a:lnTo>
                  <a:lnTo>
                    <a:pt x="36" y="4"/>
                  </a:lnTo>
                  <a:lnTo>
                    <a:pt x="34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4" name="Freeform 353"/>
            <p:cNvSpPr>
              <a:spLocks/>
            </p:cNvSpPr>
            <p:nvPr/>
          </p:nvSpPr>
          <p:spPr bwMode="gray">
            <a:xfrm>
              <a:off x="6305547" y="2479727"/>
              <a:ext cx="429449" cy="310232"/>
            </a:xfrm>
            <a:custGeom>
              <a:avLst/>
              <a:gdLst>
                <a:gd name="T0" fmla="*/ 120269152 w 232"/>
                <a:gd name="T1" fmla="*/ 248894015 h 186"/>
                <a:gd name="T2" fmla="*/ 165370345 w 232"/>
                <a:gd name="T3" fmla="*/ 242344795 h 186"/>
                <a:gd name="T4" fmla="*/ 172888498 w 232"/>
                <a:gd name="T5" fmla="*/ 255445045 h 186"/>
                <a:gd name="T6" fmla="*/ 135303549 w 232"/>
                <a:gd name="T7" fmla="*/ 281643737 h 186"/>
                <a:gd name="T8" fmla="*/ 90202356 w 232"/>
                <a:gd name="T9" fmla="*/ 281643737 h 186"/>
                <a:gd name="T10" fmla="*/ 37584964 w 232"/>
                <a:gd name="T11" fmla="*/ 288194767 h 186"/>
                <a:gd name="T12" fmla="*/ 30066803 w 232"/>
                <a:gd name="T13" fmla="*/ 327493709 h 186"/>
                <a:gd name="T14" fmla="*/ 75167989 w 232"/>
                <a:gd name="T15" fmla="*/ 340592150 h 186"/>
                <a:gd name="T16" fmla="*/ 202955294 w 232"/>
                <a:gd name="T17" fmla="*/ 340592150 h 186"/>
                <a:gd name="T18" fmla="*/ 323224476 w 232"/>
                <a:gd name="T19" fmla="*/ 373341871 h 186"/>
                <a:gd name="T20" fmla="*/ 323224476 w 232"/>
                <a:gd name="T21" fmla="*/ 406091593 h 186"/>
                <a:gd name="T22" fmla="*/ 285641466 w 232"/>
                <a:gd name="T23" fmla="*/ 432290284 h 186"/>
                <a:gd name="T24" fmla="*/ 240540242 w 232"/>
                <a:gd name="T25" fmla="*/ 419191843 h 186"/>
                <a:gd name="T26" fmla="*/ 157854131 w 232"/>
                <a:gd name="T27" fmla="*/ 432290284 h 186"/>
                <a:gd name="T28" fmla="*/ 120269152 w 232"/>
                <a:gd name="T29" fmla="*/ 425741064 h 186"/>
                <a:gd name="T30" fmla="*/ 82686142 w 232"/>
                <a:gd name="T31" fmla="*/ 451941565 h 186"/>
                <a:gd name="T32" fmla="*/ 90202356 w 232"/>
                <a:gd name="T33" fmla="*/ 484689590 h 186"/>
                <a:gd name="T34" fmla="*/ 180404712 w 232"/>
                <a:gd name="T35" fmla="*/ 523988532 h 186"/>
                <a:gd name="T36" fmla="*/ 233022089 w 232"/>
                <a:gd name="T37" fmla="*/ 550189033 h 186"/>
                <a:gd name="T38" fmla="*/ 285641466 w 232"/>
                <a:gd name="T39" fmla="*/ 602588225 h 186"/>
                <a:gd name="T40" fmla="*/ 548732350 w 232"/>
                <a:gd name="T41" fmla="*/ 530539562 h 186"/>
                <a:gd name="T42" fmla="*/ 601349727 w 232"/>
                <a:gd name="T43" fmla="*/ 530539562 h 186"/>
                <a:gd name="T44" fmla="*/ 661485257 w 232"/>
                <a:gd name="T45" fmla="*/ 556738253 h 186"/>
                <a:gd name="T46" fmla="*/ 691552053 w 232"/>
                <a:gd name="T47" fmla="*/ 556738253 h 186"/>
                <a:gd name="T48" fmla="*/ 714102634 w 232"/>
                <a:gd name="T49" fmla="*/ 556738253 h 186"/>
                <a:gd name="T50" fmla="*/ 759203797 w 232"/>
                <a:gd name="T51" fmla="*/ 550189033 h 186"/>
                <a:gd name="T52" fmla="*/ 789270593 w 232"/>
                <a:gd name="T53" fmla="*/ 523988532 h 186"/>
                <a:gd name="T54" fmla="*/ 781754379 w 232"/>
                <a:gd name="T55" fmla="*/ 504339061 h 186"/>
                <a:gd name="T56" fmla="*/ 736653216 w 232"/>
                <a:gd name="T57" fmla="*/ 497789840 h 186"/>
                <a:gd name="T58" fmla="*/ 736653216 w 232"/>
                <a:gd name="T59" fmla="*/ 478140369 h 186"/>
                <a:gd name="T60" fmla="*/ 781754379 w 232"/>
                <a:gd name="T61" fmla="*/ 465040006 h 186"/>
                <a:gd name="T62" fmla="*/ 849406123 w 232"/>
                <a:gd name="T63" fmla="*/ 465040006 h 186"/>
                <a:gd name="T64" fmla="*/ 871956704 w 232"/>
                <a:gd name="T65" fmla="*/ 451941565 h 186"/>
                <a:gd name="T66" fmla="*/ 849406123 w 232"/>
                <a:gd name="T67" fmla="*/ 412640813 h 186"/>
                <a:gd name="T68" fmla="*/ 759203797 w 232"/>
                <a:gd name="T69" fmla="*/ 379892901 h 186"/>
                <a:gd name="T70" fmla="*/ 653967104 w 232"/>
                <a:gd name="T71" fmla="*/ 255445045 h 186"/>
                <a:gd name="T72" fmla="*/ 623900309 w 232"/>
                <a:gd name="T73" fmla="*/ 91698163 h 186"/>
                <a:gd name="T74" fmla="*/ 556248564 w 232"/>
                <a:gd name="T75" fmla="*/ 65499471 h 186"/>
                <a:gd name="T76" fmla="*/ 526181769 w 232"/>
                <a:gd name="T77" fmla="*/ 117896854 h 186"/>
                <a:gd name="T78" fmla="*/ 466046117 w 232"/>
                <a:gd name="T79" fmla="*/ 72048692 h 186"/>
                <a:gd name="T80" fmla="*/ 435979322 w 232"/>
                <a:gd name="T81" fmla="*/ 58948427 h 186"/>
                <a:gd name="T82" fmla="*/ 398394373 w 232"/>
                <a:gd name="T83" fmla="*/ 98247383 h 186"/>
                <a:gd name="T84" fmla="*/ 360809424 w 232"/>
                <a:gd name="T85" fmla="*/ 65499471 h 186"/>
                <a:gd name="T86" fmla="*/ 323224476 w 232"/>
                <a:gd name="T87" fmla="*/ 19649478 h 186"/>
                <a:gd name="T88" fmla="*/ 300673894 w 232"/>
                <a:gd name="T89" fmla="*/ 52399207 h 186"/>
                <a:gd name="T90" fmla="*/ 293157680 w 232"/>
                <a:gd name="T91" fmla="*/ 104798413 h 186"/>
                <a:gd name="T92" fmla="*/ 248056456 w 232"/>
                <a:gd name="T93" fmla="*/ 104798413 h 186"/>
                <a:gd name="T94" fmla="*/ 233022089 w 232"/>
                <a:gd name="T95" fmla="*/ 45848177 h 186"/>
                <a:gd name="T96" fmla="*/ 240540242 w 232"/>
                <a:gd name="T97" fmla="*/ 13100254 h 186"/>
                <a:gd name="T98" fmla="*/ 202955294 w 232"/>
                <a:gd name="T99" fmla="*/ 0 h 186"/>
                <a:gd name="T100" fmla="*/ 52617392 w 232"/>
                <a:gd name="T101" fmla="*/ 78597912 h 186"/>
                <a:gd name="T102" fmla="*/ 30066803 w 232"/>
                <a:gd name="T103" fmla="*/ 144097383 h 186"/>
                <a:gd name="T104" fmla="*/ 7516216 w 232"/>
                <a:gd name="T105" fmla="*/ 183396325 h 186"/>
                <a:gd name="T106" fmla="*/ 0 w 232"/>
                <a:gd name="T107" fmla="*/ 209595017 h 186"/>
                <a:gd name="T108" fmla="*/ 37584964 w 232"/>
                <a:gd name="T109" fmla="*/ 242344795 h 1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32"/>
                <a:gd name="T166" fmla="*/ 0 h 186"/>
                <a:gd name="T167" fmla="*/ 232 w 232"/>
                <a:gd name="T168" fmla="*/ 186 h 18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32" h="186">
                  <a:moveTo>
                    <a:pt x="24" y="74"/>
                  </a:moveTo>
                  <a:lnTo>
                    <a:pt x="24" y="76"/>
                  </a:lnTo>
                  <a:lnTo>
                    <a:pt x="28" y="76"/>
                  </a:lnTo>
                  <a:lnTo>
                    <a:pt x="32" y="76"/>
                  </a:lnTo>
                  <a:lnTo>
                    <a:pt x="36" y="76"/>
                  </a:lnTo>
                  <a:lnTo>
                    <a:pt x="40" y="76"/>
                  </a:lnTo>
                  <a:lnTo>
                    <a:pt x="42" y="74"/>
                  </a:lnTo>
                  <a:lnTo>
                    <a:pt x="44" y="74"/>
                  </a:lnTo>
                  <a:lnTo>
                    <a:pt x="46" y="74"/>
                  </a:lnTo>
                  <a:lnTo>
                    <a:pt x="46" y="76"/>
                  </a:lnTo>
                  <a:lnTo>
                    <a:pt x="46" y="78"/>
                  </a:lnTo>
                  <a:lnTo>
                    <a:pt x="46" y="80"/>
                  </a:lnTo>
                  <a:lnTo>
                    <a:pt x="44" y="84"/>
                  </a:lnTo>
                  <a:lnTo>
                    <a:pt x="42" y="86"/>
                  </a:lnTo>
                  <a:lnTo>
                    <a:pt x="36" y="86"/>
                  </a:lnTo>
                  <a:lnTo>
                    <a:pt x="30" y="88"/>
                  </a:lnTo>
                  <a:lnTo>
                    <a:pt x="28" y="88"/>
                  </a:lnTo>
                  <a:lnTo>
                    <a:pt x="26" y="86"/>
                  </a:lnTo>
                  <a:lnTo>
                    <a:pt x="24" y="86"/>
                  </a:lnTo>
                  <a:lnTo>
                    <a:pt x="20" y="86"/>
                  </a:lnTo>
                  <a:lnTo>
                    <a:pt x="16" y="86"/>
                  </a:lnTo>
                  <a:lnTo>
                    <a:pt x="14" y="86"/>
                  </a:lnTo>
                  <a:lnTo>
                    <a:pt x="10" y="88"/>
                  </a:lnTo>
                  <a:lnTo>
                    <a:pt x="8" y="90"/>
                  </a:lnTo>
                  <a:lnTo>
                    <a:pt x="8" y="94"/>
                  </a:lnTo>
                  <a:lnTo>
                    <a:pt x="8" y="100"/>
                  </a:lnTo>
                  <a:lnTo>
                    <a:pt x="8" y="102"/>
                  </a:lnTo>
                  <a:lnTo>
                    <a:pt x="10" y="102"/>
                  </a:lnTo>
                  <a:lnTo>
                    <a:pt x="14" y="104"/>
                  </a:lnTo>
                  <a:lnTo>
                    <a:pt x="20" y="104"/>
                  </a:lnTo>
                  <a:lnTo>
                    <a:pt x="26" y="106"/>
                  </a:lnTo>
                  <a:lnTo>
                    <a:pt x="36" y="106"/>
                  </a:lnTo>
                  <a:lnTo>
                    <a:pt x="42" y="104"/>
                  </a:lnTo>
                  <a:lnTo>
                    <a:pt x="54" y="104"/>
                  </a:lnTo>
                  <a:lnTo>
                    <a:pt x="68" y="104"/>
                  </a:lnTo>
                  <a:lnTo>
                    <a:pt x="80" y="106"/>
                  </a:lnTo>
                  <a:lnTo>
                    <a:pt x="86" y="112"/>
                  </a:lnTo>
                  <a:lnTo>
                    <a:pt x="86" y="114"/>
                  </a:lnTo>
                  <a:lnTo>
                    <a:pt x="86" y="118"/>
                  </a:lnTo>
                  <a:lnTo>
                    <a:pt x="86" y="122"/>
                  </a:lnTo>
                  <a:lnTo>
                    <a:pt x="86" y="124"/>
                  </a:lnTo>
                  <a:lnTo>
                    <a:pt x="84" y="128"/>
                  </a:lnTo>
                  <a:lnTo>
                    <a:pt x="82" y="130"/>
                  </a:lnTo>
                  <a:lnTo>
                    <a:pt x="80" y="132"/>
                  </a:lnTo>
                  <a:lnTo>
                    <a:pt x="76" y="132"/>
                  </a:lnTo>
                  <a:lnTo>
                    <a:pt x="70" y="130"/>
                  </a:lnTo>
                  <a:lnTo>
                    <a:pt x="68" y="128"/>
                  </a:lnTo>
                  <a:lnTo>
                    <a:pt x="64" y="128"/>
                  </a:lnTo>
                  <a:lnTo>
                    <a:pt x="60" y="128"/>
                  </a:lnTo>
                  <a:lnTo>
                    <a:pt x="56" y="128"/>
                  </a:lnTo>
                  <a:lnTo>
                    <a:pt x="50" y="130"/>
                  </a:lnTo>
                  <a:lnTo>
                    <a:pt x="42" y="132"/>
                  </a:lnTo>
                  <a:lnTo>
                    <a:pt x="40" y="132"/>
                  </a:lnTo>
                  <a:lnTo>
                    <a:pt x="38" y="130"/>
                  </a:lnTo>
                  <a:lnTo>
                    <a:pt x="36" y="130"/>
                  </a:lnTo>
                  <a:lnTo>
                    <a:pt x="32" y="130"/>
                  </a:lnTo>
                  <a:lnTo>
                    <a:pt x="30" y="130"/>
                  </a:lnTo>
                  <a:lnTo>
                    <a:pt x="26" y="132"/>
                  </a:lnTo>
                  <a:lnTo>
                    <a:pt x="24" y="134"/>
                  </a:lnTo>
                  <a:lnTo>
                    <a:pt x="22" y="138"/>
                  </a:lnTo>
                  <a:lnTo>
                    <a:pt x="20" y="142"/>
                  </a:lnTo>
                  <a:lnTo>
                    <a:pt x="20" y="144"/>
                  </a:lnTo>
                  <a:lnTo>
                    <a:pt x="22" y="146"/>
                  </a:lnTo>
                  <a:lnTo>
                    <a:pt x="24" y="148"/>
                  </a:lnTo>
                  <a:lnTo>
                    <a:pt x="26" y="152"/>
                  </a:lnTo>
                  <a:lnTo>
                    <a:pt x="32" y="154"/>
                  </a:lnTo>
                  <a:lnTo>
                    <a:pt x="40" y="158"/>
                  </a:lnTo>
                  <a:lnTo>
                    <a:pt x="48" y="160"/>
                  </a:lnTo>
                  <a:lnTo>
                    <a:pt x="50" y="162"/>
                  </a:lnTo>
                  <a:lnTo>
                    <a:pt x="52" y="162"/>
                  </a:lnTo>
                  <a:lnTo>
                    <a:pt x="58" y="166"/>
                  </a:lnTo>
                  <a:lnTo>
                    <a:pt x="62" y="168"/>
                  </a:lnTo>
                  <a:lnTo>
                    <a:pt x="66" y="174"/>
                  </a:lnTo>
                  <a:lnTo>
                    <a:pt x="68" y="178"/>
                  </a:lnTo>
                  <a:lnTo>
                    <a:pt x="70" y="186"/>
                  </a:lnTo>
                  <a:lnTo>
                    <a:pt x="76" y="184"/>
                  </a:lnTo>
                  <a:lnTo>
                    <a:pt x="90" y="182"/>
                  </a:lnTo>
                  <a:lnTo>
                    <a:pt x="110" y="178"/>
                  </a:lnTo>
                  <a:lnTo>
                    <a:pt x="130" y="170"/>
                  </a:lnTo>
                  <a:lnTo>
                    <a:pt x="146" y="162"/>
                  </a:lnTo>
                  <a:lnTo>
                    <a:pt x="148" y="162"/>
                  </a:lnTo>
                  <a:lnTo>
                    <a:pt x="150" y="162"/>
                  </a:lnTo>
                  <a:lnTo>
                    <a:pt x="154" y="162"/>
                  </a:lnTo>
                  <a:lnTo>
                    <a:pt x="160" y="162"/>
                  </a:lnTo>
                  <a:lnTo>
                    <a:pt x="164" y="162"/>
                  </a:lnTo>
                  <a:lnTo>
                    <a:pt x="170" y="164"/>
                  </a:lnTo>
                  <a:lnTo>
                    <a:pt x="174" y="168"/>
                  </a:lnTo>
                  <a:lnTo>
                    <a:pt x="176" y="170"/>
                  </a:lnTo>
                  <a:lnTo>
                    <a:pt x="178" y="172"/>
                  </a:lnTo>
                  <a:lnTo>
                    <a:pt x="180" y="172"/>
                  </a:lnTo>
                  <a:lnTo>
                    <a:pt x="182" y="172"/>
                  </a:lnTo>
                  <a:lnTo>
                    <a:pt x="184" y="170"/>
                  </a:lnTo>
                  <a:lnTo>
                    <a:pt x="186" y="168"/>
                  </a:lnTo>
                  <a:lnTo>
                    <a:pt x="188" y="168"/>
                  </a:lnTo>
                  <a:lnTo>
                    <a:pt x="190" y="170"/>
                  </a:lnTo>
                  <a:lnTo>
                    <a:pt x="192" y="172"/>
                  </a:lnTo>
                  <a:lnTo>
                    <a:pt x="194" y="172"/>
                  </a:lnTo>
                  <a:lnTo>
                    <a:pt x="198" y="170"/>
                  </a:lnTo>
                  <a:lnTo>
                    <a:pt x="202" y="168"/>
                  </a:lnTo>
                  <a:lnTo>
                    <a:pt x="208" y="164"/>
                  </a:lnTo>
                  <a:lnTo>
                    <a:pt x="210" y="162"/>
                  </a:lnTo>
                  <a:lnTo>
                    <a:pt x="210" y="160"/>
                  </a:lnTo>
                  <a:lnTo>
                    <a:pt x="210" y="158"/>
                  </a:lnTo>
                  <a:lnTo>
                    <a:pt x="210" y="156"/>
                  </a:lnTo>
                  <a:lnTo>
                    <a:pt x="208" y="154"/>
                  </a:lnTo>
                  <a:lnTo>
                    <a:pt x="204" y="154"/>
                  </a:lnTo>
                  <a:lnTo>
                    <a:pt x="198" y="154"/>
                  </a:lnTo>
                  <a:lnTo>
                    <a:pt x="198" y="152"/>
                  </a:lnTo>
                  <a:lnTo>
                    <a:pt x="196" y="152"/>
                  </a:lnTo>
                  <a:lnTo>
                    <a:pt x="194" y="150"/>
                  </a:lnTo>
                  <a:lnTo>
                    <a:pt x="194" y="148"/>
                  </a:lnTo>
                  <a:lnTo>
                    <a:pt x="196" y="146"/>
                  </a:lnTo>
                  <a:lnTo>
                    <a:pt x="200" y="144"/>
                  </a:lnTo>
                  <a:lnTo>
                    <a:pt x="204" y="144"/>
                  </a:lnTo>
                  <a:lnTo>
                    <a:pt x="208" y="142"/>
                  </a:lnTo>
                  <a:lnTo>
                    <a:pt x="212" y="142"/>
                  </a:lnTo>
                  <a:lnTo>
                    <a:pt x="218" y="140"/>
                  </a:lnTo>
                  <a:lnTo>
                    <a:pt x="222" y="142"/>
                  </a:lnTo>
                  <a:lnTo>
                    <a:pt x="226" y="142"/>
                  </a:lnTo>
                  <a:lnTo>
                    <a:pt x="228" y="142"/>
                  </a:lnTo>
                  <a:lnTo>
                    <a:pt x="230" y="140"/>
                  </a:lnTo>
                  <a:lnTo>
                    <a:pt x="232" y="138"/>
                  </a:lnTo>
                  <a:lnTo>
                    <a:pt x="232" y="134"/>
                  </a:lnTo>
                  <a:lnTo>
                    <a:pt x="232" y="132"/>
                  </a:lnTo>
                  <a:lnTo>
                    <a:pt x="230" y="128"/>
                  </a:lnTo>
                  <a:lnTo>
                    <a:pt x="226" y="126"/>
                  </a:lnTo>
                  <a:lnTo>
                    <a:pt x="220" y="124"/>
                  </a:lnTo>
                  <a:lnTo>
                    <a:pt x="216" y="122"/>
                  </a:lnTo>
                  <a:lnTo>
                    <a:pt x="210" y="118"/>
                  </a:lnTo>
                  <a:lnTo>
                    <a:pt x="202" y="116"/>
                  </a:lnTo>
                  <a:lnTo>
                    <a:pt x="186" y="114"/>
                  </a:lnTo>
                  <a:lnTo>
                    <a:pt x="184" y="110"/>
                  </a:lnTo>
                  <a:lnTo>
                    <a:pt x="178" y="98"/>
                  </a:lnTo>
                  <a:lnTo>
                    <a:pt x="174" y="78"/>
                  </a:lnTo>
                  <a:lnTo>
                    <a:pt x="174" y="52"/>
                  </a:lnTo>
                  <a:lnTo>
                    <a:pt x="172" y="48"/>
                  </a:lnTo>
                  <a:lnTo>
                    <a:pt x="170" y="38"/>
                  </a:lnTo>
                  <a:lnTo>
                    <a:pt x="166" y="28"/>
                  </a:lnTo>
                  <a:lnTo>
                    <a:pt x="160" y="20"/>
                  </a:lnTo>
                  <a:lnTo>
                    <a:pt x="150" y="18"/>
                  </a:lnTo>
                  <a:lnTo>
                    <a:pt x="148" y="20"/>
                  </a:lnTo>
                  <a:lnTo>
                    <a:pt x="146" y="24"/>
                  </a:lnTo>
                  <a:lnTo>
                    <a:pt x="142" y="28"/>
                  </a:lnTo>
                  <a:lnTo>
                    <a:pt x="140" y="32"/>
                  </a:lnTo>
                  <a:lnTo>
                    <a:pt x="140" y="36"/>
                  </a:lnTo>
                  <a:lnTo>
                    <a:pt x="140" y="42"/>
                  </a:lnTo>
                  <a:lnTo>
                    <a:pt x="126" y="24"/>
                  </a:lnTo>
                  <a:lnTo>
                    <a:pt x="126" y="22"/>
                  </a:lnTo>
                  <a:lnTo>
                    <a:pt x="124" y="22"/>
                  </a:lnTo>
                  <a:lnTo>
                    <a:pt x="122" y="20"/>
                  </a:lnTo>
                  <a:lnTo>
                    <a:pt x="120" y="18"/>
                  </a:lnTo>
                  <a:lnTo>
                    <a:pt x="118" y="16"/>
                  </a:lnTo>
                  <a:lnTo>
                    <a:pt x="116" y="18"/>
                  </a:lnTo>
                  <a:lnTo>
                    <a:pt x="112" y="20"/>
                  </a:lnTo>
                  <a:lnTo>
                    <a:pt x="110" y="24"/>
                  </a:lnTo>
                  <a:lnTo>
                    <a:pt x="108" y="28"/>
                  </a:lnTo>
                  <a:lnTo>
                    <a:pt x="106" y="30"/>
                  </a:lnTo>
                  <a:lnTo>
                    <a:pt x="104" y="32"/>
                  </a:lnTo>
                  <a:lnTo>
                    <a:pt x="100" y="30"/>
                  </a:lnTo>
                  <a:lnTo>
                    <a:pt x="98" y="26"/>
                  </a:lnTo>
                  <a:lnTo>
                    <a:pt x="96" y="20"/>
                  </a:lnTo>
                  <a:lnTo>
                    <a:pt x="94" y="16"/>
                  </a:lnTo>
                  <a:lnTo>
                    <a:pt x="90" y="12"/>
                  </a:lnTo>
                  <a:lnTo>
                    <a:pt x="88" y="8"/>
                  </a:lnTo>
                  <a:lnTo>
                    <a:pt x="86" y="6"/>
                  </a:lnTo>
                  <a:lnTo>
                    <a:pt x="84" y="6"/>
                  </a:lnTo>
                  <a:lnTo>
                    <a:pt x="82" y="8"/>
                  </a:lnTo>
                  <a:lnTo>
                    <a:pt x="80" y="10"/>
                  </a:lnTo>
                  <a:lnTo>
                    <a:pt x="80" y="16"/>
                  </a:lnTo>
                  <a:lnTo>
                    <a:pt x="80" y="20"/>
                  </a:lnTo>
                  <a:lnTo>
                    <a:pt x="80" y="24"/>
                  </a:lnTo>
                  <a:lnTo>
                    <a:pt x="80" y="28"/>
                  </a:lnTo>
                  <a:lnTo>
                    <a:pt x="78" y="32"/>
                  </a:lnTo>
                  <a:lnTo>
                    <a:pt x="76" y="34"/>
                  </a:lnTo>
                  <a:lnTo>
                    <a:pt x="74" y="34"/>
                  </a:lnTo>
                  <a:lnTo>
                    <a:pt x="70" y="34"/>
                  </a:lnTo>
                  <a:lnTo>
                    <a:pt x="66" y="32"/>
                  </a:lnTo>
                  <a:lnTo>
                    <a:pt x="64" y="28"/>
                  </a:lnTo>
                  <a:lnTo>
                    <a:pt x="62" y="24"/>
                  </a:lnTo>
                  <a:lnTo>
                    <a:pt x="62" y="18"/>
                  </a:lnTo>
                  <a:lnTo>
                    <a:pt x="62" y="14"/>
                  </a:lnTo>
                  <a:lnTo>
                    <a:pt x="64" y="10"/>
                  </a:lnTo>
                  <a:lnTo>
                    <a:pt x="64" y="6"/>
                  </a:lnTo>
                  <a:lnTo>
                    <a:pt x="64" y="4"/>
                  </a:lnTo>
                  <a:lnTo>
                    <a:pt x="62" y="2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2"/>
                  </a:lnTo>
                  <a:lnTo>
                    <a:pt x="40" y="8"/>
                  </a:lnTo>
                  <a:lnTo>
                    <a:pt x="26" y="16"/>
                  </a:lnTo>
                  <a:lnTo>
                    <a:pt x="14" y="24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8" y="44"/>
                  </a:lnTo>
                  <a:lnTo>
                    <a:pt x="6" y="48"/>
                  </a:lnTo>
                  <a:lnTo>
                    <a:pt x="6" y="52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6" y="72"/>
                  </a:lnTo>
                  <a:lnTo>
                    <a:pt x="10" y="74"/>
                  </a:lnTo>
                  <a:lnTo>
                    <a:pt x="16" y="74"/>
                  </a:lnTo>
                  <a:lnTo>
                    <a:pt x="24" y="7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5" name="Freeform 354"/>
            <p:cNvSpPr>
              <a:spLocks/>
            </p:cNvSpPr>
            <p:nvPr/>
          </p:nvSpPr>
          <p:spPr bwMode="gray">
            <a:xfrm>
              <a:off x="6319350" y="2122444"/>
              <a:ext cx="219326" cy="149970"/>
            </a:xfrm>
            <a:custGeom>
              <a:avLst/>
              <a:gdLst>
                <a:gd name="T0" fmla="*/ 217989818 w 118"/>
                <a:gd name="T1" fmla="*/ 72048705 h 90"/>
                <a:gd name="T2" fmla="*/ 165370464 w 118"/>
                <a:gd name="T3" fmla="*/ 130997157 h 90"/>
                <a:gd name="T4" fmla="*/ 97718641 w 118"/>
                <a:gd name="T5" fmla="*/ 196496613 h 90"/>
                <a:gd name="T6" fmla="*/ 52617430 w 118"/>
                <a:gd name="T7" fmla="*/ 216146087 h 90"/>
                <a:gd name="T8" fmla="*/ 30066825 w 118"/>
                <a:gd name="T9" fmla="*/ 222695309 h 90"/>
                <a:gd name="T10" fmla="*/ 7516222 w 118"/>
                <a:gd name="T11" fmla="*/ 222695309 h 90"/>
                <a:gd name="T12" fmla="*/ 0 w 118"/>
                <a:gd name="T13" fmla="*/ 235795562 h 90"/>
                <a:gd name="T14" fmla="*/ 7516222 w 118"/>
                <a:gd name="T15" fmla="*/ 248895872 h 90"/>
                <a:gd name="T16" fmla="*/ 37584991 w 118"/>
                <a:gd name="T17" fmla="*/ 275094568 h 90"/>
                <a:gd name="T18" fmla="*/ 105236799 w 118"/>
                <a:gd name="T19" fmla="*/ 294744043 h 90"/>
                <a:gd name="T20" fmla="*/ 150338025 w 118"/>
                <a:gd name="T21" fmla="*/ 281643790 h 90"/>
                <a:gd name="T22" fmla="*/ 165370464 w 118"/>
                <a:gd name="T23" fmla="*/ 288194821 h 90"/>
                <a:gd name="T24" fmla="*/ 187921062 w 118"/>
                <a:gd name="T25" fmla="*/ 294744043 h 90"/>
                <a:gd name="T26" fmla="*/ 217989818 w 118"/>
                <a:gd name="T27" fmla="*/ 288194821 h 90"/>
                <a:gd name="T28" fmla="*/ 233024196 w 118"/>
                <a:gd name="T29" fmla="*/ 268545346 h 90"/>
                <a:gd name="T30" fmla="*/ 263091074 w 118"/>
                <a:gd name="T31" fmla="*/ 242344840 h 90"/>
                <a:gd name="T32" fmla="*/ 285641672 w 118"/>
                <a:gd name="T33" fmla="*/ 209595056 h 90"/>
                <a:gd name="T34" fmla="*/ 293157891 w 118"/>
                <a:gd name="T35" fmla="*/ 189945581 h 90"/>
                <a:gd name="T36" fmla="*/ 315708489 w 118"/>
                <a:gd name="T37" fmla="*/ 203045834 h 90"/>
                <a:gd name="T38" fmla="*/ 345777245 w 118"/>
                <a:gd name="T39" fmla="*/ 209595056 h 90"/>
                <a:gd name="T40" fmla="*/ 383360282 w 118"/>
                <a:gd name="T41" fmla="*/ 183396360 h 90"/>
                <a:gd name="T42" fmla="*/ 390878440 w 118"/>
                <a:gd name="T43" fmla="*/ 176847138 h 90"/>
                <a:gd name="T44" fmla="*/ 398394660 w 118"/>
                <a:gd name="T45" fmla="*/ 157197663 h 90"/>
                <a:gd name="T46" fmla="*/ 398394660 w 118"/>
                <a:gd name="T47" fmla="*/ 144097410 h 90"/>
                <a:gd name="T48" fmla="*/ 390878440 w 118"/>
                <a:gd name="T49" fmla="*/ 137546379 h 90"/>
                <a:gd name="T50" fmla="*/ 398394660 w 118"/>
                <a:gd name="T51" fmla="*/ 124447936 h 90"/>
                <a:gd name="T52" fmla="*/ 413429038 w 118"/>
                <a:gd name="T53" fmla="*/ 98247402 h 90"/>
                <a:gd name="T54" fmla="*/ 405910880 w 118"/>
                <a:gd name="T55" fmla="*/ 85148958 h 90"/>
                <a:gd name="T56" fmla="*/ 405910880 w 118"/>
                <a:gd name="T57" fmla="*/ 72048705 h 90"/>
                <a:gd name="T58" fmla="*/ 420945258 w 118"/>
                <a:gd name="T59" fmla="*/ 52399216 h 90"/>
                <a:gd name="T60" fmla="*/ 435979636 w 118"/>
                <a:gd name="T61" fmla="*/ 45848185 h 90"/>
                <a:gd name="T62" fmla="*/ 435979636 w 118"/>
                <a:gd name="T63" fmla="*/ 39298963 h 90"/>
                <a:gd name="T64" fmla="*/ 413429038 w 118"/>
                <a:gd name="T65" fmla="*/ 19649482 h 90"/>
                <a:gd name="T66" fmla="*/ 390878440 w 118"/>
                <a:gd name="T67" fmla="*/ 6549223 h 90"/>
                <a:gd name="T68" fmla="*/ 375844062 w 118"/>
                <a:gd name="T69" fmla="*/ 0 h 90"/>
                <a:gd name="T70" fmla="*/ 315708489 w 118"/>
                <a:gd name="T71" fmla="*/ 39298963 h 90"/>
                <a:gd name="T72" fmla="*/ 285641672 w 118"/>
                <a:gd name="T73" fmla="*/ 39298963 h 90"/>
                <a:gd name="T74" fmla="*/ 240540416 w 118"/>
                <a:gd name="T75" fmla="*/ 52399216 h 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8"/>
                <a:gd name="T115" fmla="*/ 0 h 90"/>
                <a:gd name="T116" fmla="*/ 118 w 118"/>
                <a:gd name="T117" fmla="*/ 90 h 9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8" h="90">
                  <a:moveTo>
                    <a:pt x="60" y="20"/>
                  </a:moveTo>
                  <a:lnTo>
                    <a:pt x="58" y="22"/>
                  </a:lnTo>
                  <a:lnTo>
                    <a:pt x="52" y="30"/>
                  </a:lnTo>
                  <a:lnTo>
                    <a:pt x="44" y="40"/>
                  </a:lnTo>
                  <a:lnTo>
                    <a:pt x="36" y="52"/>
                  </a:lnTo>
                  <a:lnTo>
                    <a:pt x="26" y="60"/>
                  </a:lnTo>
                  <a:lnTo>
                    <a:pt x="18" y="66"/>
                  </a:lnTo>
                  <a:lnTo>
                    <a:pt x="14" y="66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4" y="68"/>
                  </a:lnTo>
                  <a:lnTo>
                    <a:pt x="2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6" y="82"/>
                  </a:lnTo>
                  <a:lnTo>
                    <a:pt x="10" y="84"/>
                  </a:lnTo>
                  <a:lnTo>
                    <a:pt x="18" y="88"/>
                  </a:lnTo>
                  <a:lnTo>
                    <a:pt x="28" y="90"/>
                  </a:lnTo>
                  <a:lnTo>
                    <a:pt x="40" y="84"/>
                  </a:lnTo>
                  <a:lnTo>
                    <a:pt x="40" y="86"/>
                  </a:lnTo>
                  <a:lnTo>
                    <a:pt x="42" y="86"/>
                  </a:lnTo>
                  <a:lnTo>
                    <a:pt x="44" y="88"/>
                  </a:lnTo>
                  <a:lnTo>
                    <a:pt x="46" y="90"/>
                  </a:lnTo>
                  <a:lnTo>
                    <a:pt x="50" y="90"/>
                  </a:lnTo>
                  <a:lnTo>
                    <a:pt x="56" y="88"/>
                  </a:lnTo>
                  <a:lnTo>
                    <a:pt x="58" y="88"/>
                  </a:lnTo>
                  <a:lnTo>
                    <a:pt x="60" y="86"/>
                  </a:lnTo>
                  <a:lnTo>
                    <a:pt x="62" y="82"/>
                  </a:lnTo>
                  <a:lnTo>
                    <a:pt x="66" y="78"/>
                  </a:lnTo>
                  <a:lnTo>
                    <a:pt x="70" y="74"/>
                  </a:lnTo>
                  <a:lnTo>
                    <a:pt x="72" y="68"/>
                  </a:lnTo>
                  <a:lnTo>
                    <a:pt x="76" y="64"/>
                  </a:lnTo>
                  <a:lnTo>
                    <a:pt x="78" y="58"/>
                  </a:lnTo>
                  <a:lnTo>
                    <a:pt x="80" y="60"/>
                  </a:lnTo>
                  <a:lnTo>
                    <a:pt x="84" y="62"/>
                  </a:lnTo>
                  <a:lnTo>
                    <a:pt x="88" y="64"/>
                  </a:lnTo>
                  <a:lnTo>
                    <a:pt x="92" y="64"/>
                  </a:lnTo>
                  <a:lnTo>
                    <a:pt x="98" y="62"/>
                  </a:lnTo>
                  <a:lnTo>
                    <a:pt x="102" y="56"/>
                  </a:lnTo>
                  <a:lnTo>
                    <a:pt x="104" y="54"/>
                  </a:lnTo>
                  <a:lnTo>
                    <a:pt x="106" y="52"/>
                  </a:lnTo>
                  <a:lnTo>
                    <a:pt x="106" y="48"/>
                  </a:lnTo>
                  <a:lnTo>
                    <a:pt x="106" y="46"/>
                  </a:lnTo>
                  <a:lnTo>
                    <a:pt x="106" y="44"/>
                  </a:lnTo>
                  <a:lnTo>
                    <a:pt x="102" y="42"/>
                  </a:lnTo>
                  <a:lnTo>
                    <a:pt x="104" y="42"/>
                  </a:lnTo>
                  <a:lnTo>
                    <a:pt x="104" y="40"/>
                  </a:lnTo>
                  <a:lnTo>
                    <a:pt x="106" y="38"/>
                  </a:lnTo>
                  <a:lnTo>
                    <a:pt x="108" y="34"/>
                  </a:lnTo>
                  <a:lnTo>
                    <a:pt x="110" y="30"/>
                  </a:lnTo>
                  <a:lnTo>
                    <a:pt x="110" y="28"/>
                  </a:lnTo>
                  <a:lnTo>
                    <a:pt x="108" y="26"/>
                  </a:lnTo>
                  <a:lnTo>
                    <a:pt x="108" y="22"/>
                  </a:lnTo>
                  <a:lnTo>
                    <a:pt x="110" y="20"/>
                  </a:lnTo>
                  <a:lnTo>
                    <a:pt x="112" y="16"/>
                  </a:lnTo>
                  <a:lnTo>
                    <a:pt x="114" y="14"/>
                  </a:lnTo>
                  <a:lnTo>
                    <a:pt x="116" y="14"/>
                  </a:lnTo>
                  <a:lnTo>
                    <a:pt x="118" y="12"/>
                  </a:lnTo>
                  <a:lnTo>
                    <a:pt x="116" y="12"/>
                  </a:lnTo>
                  <a:lnTo>
                    <a:pt x="114" y="10"/>
                  </a:lnTo>
                  <a:lnTo>
                    <a:pt x="110" y="6"/>
                  </a:lnTo>
                  <a:lnTo>
                    <a:pt x="108" y="4"/>
                  </a:lnTo>
                  <a:lnTo>
                    <a:pt x="104" y="2"/>
                  </a:lnTo>
                  <a:lnTo>
                    <a:pt x="102" y="0"/>
                  </a:lnTo>
                  <a:lnTo>
                    <a:pt x="100" y="0"/>
                  </a:lnTo>
                  <a:lnTo>
                    <a:pt x="86" y="12"/>
                  </a:lnTo>
                  <a:lnTo>
                    <a:pt x="84" y="12"/>
                  </a:lnTo>
                  <a:lnTo>
                    <a:pt x="82" y="12"/>
                  </a:lnTo>
                  <a:lnTo>
                    <a:pt x="76" y="12"/>
                  </a:lnTo>
                  <a:lnTo>
                    <a:pt x="70" y="14"/>
                  </a:lnTo>
                  <a:lnTo>
                    <a:pt x="64" y="16"/>
                  </a:lnTo>
                  <a:lnTo>
                    <a:pt x="60" y="2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6" name="Freeform 355"/>
            <p:cNvSpPr>
              <a:spLocks/>
            </p:cNvSpPr>
            <p:nvPr/>
          </p:nvSpPr>
          <p:spPr bwMode="gray">
            <a:xfrm>
              <a:off x="6526407" y="2056281"/>
              <a:ext cx="41410" cy="47049"/>
            </a:xfrm>
            <a:custGeom>
              <a:avLst/>
              <a:gdLst>
                <a:gd name="T0" fmla="*/ 60135966 w 22"/>
                <a:gd name="T1" fmla="*/ 6549227 h 28"/>
                <a:gd name="T2" fmla="*/ 52619699 w 22"/>
                <a:gd name="T3" fmla="*/ 6549227 h 28"/>
                <a:gd name="T4" fmla="*/ 52619699 w 22"/>
                <a:gd name="T5" fmla="*/ 6549227 h 28"/>
                <a:gd name="T6" fmla="*/ 45101493 w 22"/>
                <a:gd name="T7" fmla="*/ 0 h 28"/>
                <a:gd name="T8" fmla="*/ 37585227 w 22"/>
                <a:gd name="T9" fmla="*/ 0 h 28"/>
                <a:gd name="T10" fmla="*/ 22550747 w 22"/>
                <a:gd name="T11" fmla="*/ 0 h 28"/>
                <a:gd name="T12" fmla="*/ 15034476 w 22"/>
                <a:gd name="T13" fmla="*/ 6549227 h 28"/>
                <a:gd name="T14" fmla="*/ 7516269 w 22"/>
                <a:gd name="T15" fmla="*/ 13100263 h 28"/>
                <a:gd name="T16" fmla="*/ 7516269 w 22"/>
                <a:gd name="T17" fmla="*/ 26198717 h 28"/>
                <a:gd name="T18" fmla="*/ 0 w 22"/>
                <a:gd name="T19" fmla="*/ 39298983 h 28"/>
                <a:gd name="T20" fmla="*/ 7516269 w 22"/>
                <a:gd name="T21" fmla="*/ 65499517 h 28"/>
                <a:gd name="T22" fmla="*/ 7516269 w 22"/>
                <a:gd name="T23" fmla="*/ 65499517 h 28"/>
                <a:gd name="T24" fmla="*/ 15034476 w 22"/>
                <a:gd name="T25" fmla="*/ 72048742 h 28"/>
                <a:gd name="T26" fmla="*/ 22550747 w 22"/>
                <a:gd name="T27" fmla="*/ 78597967 h 28"/>
                <a:gd name="T28" fmla="*/ 37585227 w 22"/>
                <a:gd name="T29" fmla="*/ 85149001 h 28"/>
                <a:gd name="T30" fmla="*/ 52619699 w 22"/>
                <a:gd name="T31" fmla="*/ 85149001 h 28"/>
                <a:gd name="T32" fmla="*/ 60135966 w 22"/>
                <a:gd name="T33" fmla="*/ 91698226 h 28"/>
                <a:gd name="T34" fmla="*/ 75170453 w 22"/>
                <a:gd name="T35" fmla="*/ 85149001 h 28"/>
                <a:gd name="T36" fmla="*/ 82686720 w 22"/>
                <a:gd name="T37" fmla="*/ 78597967 h 28"/>
                <a:gd name="T38" fmla="*/ 82686720 w 22"/>
                <a:gd name="T39" fmla="*/ 65499517 h 28"/>
                <a:gd name="T40" fmla="*/ 82686720 w 22"/>
                <a:gd name="T41" fmla="*/ 45850018 h 28"/>
                <a:gd name="T42" fmla="*/ 82686720 w 22"/>
                <a:gd name="T43" fmla="*/ 32749758 h 28"/>
                <a:gd name="T44" fmla="*/ 75170453 w 22"/>
                <a:gd name="T45" fmla="*/ 19649492 h 28"/>
                <a:gd name="T46" fmla="*/ 67652248 w 22"/>
                <a:gd name="T47" fmla="*/ 13100263 h 28"/>
                <a:gd name="T48" fmla="*/ 60135966 w 22"/>
                <a:gd name="T49" fmla="*/ 6549227 h 28"/>
                <a:gd name="T50" fmla="*/ 60135966 w 22"/>
                <a:gd name="T51" fmla="*/ 6549227 h 28"/>
                <a:gd name="T52" fmla="*/ 60135966 w 22"/>
                <a:gd name="T53" fmla="*/ 6549227 h 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2"/>
                <a:gd name="T82" fmla="*/ 0 h 28"/>
                <a:gd name="T83" fmla="*/ 22 w 22"/>
                <a:gd name="T84" fmla="*/ 28 h 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2" h="28">
                  <a:moveTo>
                    <a:pt x="16" y="2"/>
                  </a:moveTo>
                  <a:lnTo>
                    <a:pt x="14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8"/>
                  </a:lnTo>
                  <a:lnTo>
                    <a:pt x="0" y="12"/>
                  </a:lnTo>
                  <a:lnTo>
                    <a:pt x="2" y="20"/>
                  </a:lnTo>
                  <a:lnTo>
                    <a:pt x="4" y="22"/>
                  </a:lnTo>
                  <a:lnTo>
                    <a:pt x="6" y="24"/>
                  </a:lnTo>
                  <a:lnTo>
                    <a:pt x="10" y="26"/>
                  </a:lnTo>
                  <a:lnTo>
                    <a:pt x="14" y="26"/>
                  </a:lnTo>
                  <a:lnTo>
                    <a:pt x="16" y="28"/>
                  </a:lnTo>
                  <a:lnTo>
                    <a:pt x="20" y="26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6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7" name="Freeform 356"/>
            <p:cNvSpPr>
              <a:spLocks/>
            </p:cNvSpPr>
            <p:nvPr/>
          </p:nvSpPr>
          <p:spPr bwMode="gray">
            <a:xfrm>
              <a:off x="6575486" y="1993058"/>
              <a:ext cx="125768" cy="70574"/>
            </a:xfrm>
            <a:custGeom>
              <a:avLst/>
              <a:gdLst>
                <a:gd name="T0" fmla="*/ 45101022 w 68"/>
                <a:gd name="T1" fmla="*/ 39298721 h 42"/>
                <a:gd name="T2" fmla="*/ 45101022 w 68"/>
                <a:gd name="T3" fmla="*/ 39298721 h 42"/>
                <a:gd name="T4" fmla="*/ 37584834 w 68"/>
                <a:gd name="T5" fmla="*/ 45847902 h 42"/>
                <a:gd name="T6" fmla="*/ 30066699 w 68"/>
                <a:gd name="T7" fmla="*/ 45847902 h 42"/>
                <a:gd name="T8" fmla="*/ 15034319 w 68"/>
                <a:gd name="T9" fmla="*/ 58948075 h 42"/>
                <a:gd name="T10" fmla="*/ 7516190 w 68"/>
                <a:gd name="T11" fmla="*/ 65497270 h 42"/>
                <a:gd name="T12" fmla="*/ 0 w 68"/>
                <a:gd name="T13" fmla="*/ 78597442 h 42"/>
                <a:gd name="T14" fmla="*/ 0 w 68"/>
                <a:gd name="T15" fmla="*/ 85146624 h 42"/>
                <a:gd name="T16" fmla="*/ 7516190 w 68"/>
                <a:gd name="T17" fmla="*/ 98246796 h 42"/>
                <a:gd name="T18" fmla="*/ 15034319 w 68"/>
                <a:gd name="T19" fmla="*/ 111346968 h 42"/>
                <a:gd name="T20" fmla="*/ 37584834 w 68"/>
                <a:gd name="T21" fmla="*/ 117896149 h 42"/>
                <a:gd name="T22" fmla="*/ 45101022 w 68"/>
                <a:gd name="T23" fmla="*/ 117896149 h 42"/>
                <a:gd name="T24" fmla="*/ 45101022 w 68"/>
                <a:gd name="T25" fmla="*/ 111346968 h 42"/>
                <a:gd name="T26" fmla="*/ 60135337 w 68"/>
                <a:gd name="T27" fmla="*/ 98246796 h 42"/>
                <a:gd name="T28" fmla="*/ 67651541 w 68"/>
                <a:gd name="T29" fmla="*/ 91697615 h 42"/>
                <a:gd name="T30" fmla="*/ 82685856 w 68"/>
                <a:gd name="T31" fmla="*/ 85146624 h 42"/>
                <a:gd name="T32" fmla="*/ 97718233 w 68"/>
                <a:gd name="T33" fmla="*/ 91697615 h 42"/>
                <a:gd name="T34" fmla="*/ 112752548 w 68"/>
                <a:gd name="T35" fmla="*/ 104795977 h 42"/>
                <a:gd name="T36" fmla="*/ 120268736 w 68"/>
                <a:gd name="T37" fmla="*/ 111346968 h 42"/>
                <a:gd name="T38" fmla="*/ 135303082 w 68"/>
                <a:gd name="T39" fmla="*/ 124445359 h 42"/>
                <a:gd name="T40" fmla="*/ 157853585 w 68"/>
                <a:gd name="T41" fmla="*/ 137545531 h 42"/>
                <a:gd name="T42" fmla="*/ 195436465 w 68"/>
                <a:gd name="T43" fmla="*/ 130996350 h 42"/>
                <a:gd name="T44" fmla="*/ 233021284 w 68"/>
                <a:gd name="T45" fmla="*/ 104795977 h 42"/>
                <a:gd name="T46" fmla="*/ 233021284 w 68"/>
                <a:gd name="T47" fmla="*/ 104795977 h 42"/>
                <a:gd name="T48" fmla="*/ 240537472 w 68"/>
                <a:gd name="T49" fmla="*/ 98246796 h 42"/>
                <a:gd name="T50" fmla="*/ 248055599 w 68"/>
                <a:gd name="T51" fmla="*/ 91697615 h 42"/>
                <a:gd name="T52" fmla="*/ 255571848 w 68"/>
                <a:gd name="T53" fmla="*/ 85146624 h 42"/>
                <a:gd name="T54" fmla="*/ 255571848 w 68"/>
                <a:gd name="T55" fmla="*/ 72048261 h 42"/>
                <a:gd name="T56" fmla="*/ 248055599 w 68"/>
                <a:gd name="T57" fmla="*/ 65497270 h 42"/>
                <a:gd name="T58" fmla="*/ 233021284 w 68"/>
                <a:gd name="T59" fmla="*/ 52398893 h 42"/>
                <a:gd name="T60" fmla="*/ 217986969 w 68"/>
                <a:gd name="T61" fmla="*/ 45847902 h 42"/>
                <a:gd name="T62" fmla="*/ 150335458 w 68"/>
                <a:gd name="T63" fmla="*/ 6549183 h 42"/>
                <a:gd name="T64" fmla="*/ 142819270 w 68"/>
                <a:gd name="T65" fmla="*/ 6549183 h 42"/>
                <a:gd name="T66" fmla="*/ 135303082 w 68"/>
                <a:gd name="T67" fmla="*/ 6549183 h 42"/>
                <a:gd name="T68" fmla="*/ 120268736 w 68"/>
                <a:gd name="T69" fmla="*/ 0 h 42"/>
                <a:gd name="T70" fmla="*/ 105236360 w 68"/>
                <a:gd name="T71" fmla="*/ 0 h 42"/>
                <a:gd name="T72" fmla="*/ 90202044 w 68"/>
                <a:gd name="T73" fmla="*/ 6549183 h 42"/>
                <a:gd name="T74" fmla="*/ 67651541 w 68"/>
                <a:gd name="T75" fmla="*/ 19649361 h 42"/>
                <a:gd name="T76" fmla="*/ 45101022 w 68"/>
                <a:gd name="T77" fmla="*/ 39298721 h 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8"/>
                <a:gd name="T118" fmla="*/ 0 h 42"/>
                <a:gd name="T119" fmla="*/ 68 w 68"/>
                <a:gd name="T120" fmla="*/ 42 h 4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8" h="42">
                  <a:moveTo>
                    <a:pt x="12" y="12"/>
                  </a:moveTo>
                  <a:lnTo>
                    <a:pt x="12" y="12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10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6" y="30"/>
                  </a:lnTo>
                  <a:lnTo>
                    <a:pt x="18" y="28"/>
                  </a:lnTo>
                  <a:lnTo>
                    <a:pt x="22" y="26"/>
                  </a:lnTo>
                  <a:lnTo>
                    <a:pt x="26" y="28"/>
                  </a:lnTo>
                  <a:lnTo>
                    <a:pt x="30" y="32"/>
                  </a:lnTo>
                  <a:lnTo>
                    <a:pt x="32" y="34"/>
                  </a:lnTo>
                  <a:lnTo>
                    <a:pt x="36" y="38"/>
                  </a:lnTo>
                  <a:lnTo>
                    <a:pt x="42" y="42"/>
                  </a:lnTo>
                  <a:lnTo>
                    <a:pt x="52" y="40"/>
                  </a:lnTo>
                  <a:lnTo>
                    <a:pt x="62" y="32"/>
                  </a:lnTo>
                  <a:lnTo>
                    <a:pt x="64" y="30"/>
                  </a:lnTo>
                  <a:lnTo>
                    <a:pt x="66" y="28"/>
                  </a:lnTo>
                  <a:lnTo>
                    <a:pt x="68" y="26"/>
                  </a:lnTo>
                  <a:lnTo>
                    <a:pt x="68" y="22"/>
                  </a:lnTo>
                  <a:lnTo>
                    <a:pt x="66" y="20"/>
                  </a:lnTo>
                  <a:lnTo>
                    <a:pt x="62" y="16"/>
                  </a:lnTo>
                  <a:lnTo>
                    <a:pt x="58" y="1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8" name="Freeform 357"/>
            <p:cNvSpPr>
              <a:spLocks/>
            </p:cNvSpPr>
            <p:nvPr/>
          </p:nvSpPr>
          <p:spPr bwMode="gray">
            <a:xfrm>
              <a:off x="6575486" y="2084217"/>
              <a:ext cx="107362" cy="54401"/>
            </a:xfrm>
            <a:custGeom>
              <a:avLst/>
              <a:gdLst>
                <a:gd name="T0" fmla="*/ 45101278 w 58"/>
                <a:gd name="T1" fmla="*/ 0 h 34"/>
                <a:gd name="T2" fmla="*/ 37585047 w 58"/>
                <a:gd name="T3" fmla="*/ 6549218 h 34"/>
                <a:gd name="T4" fmla="*/ 15034404 w 58"/>
                <a:gd name="T5" fmla="*/ 26198682 h 34"/>
                <a:gd name="T6" fmla="*/ 0 w 58"/>
                <a:gd name="T7" fmla="*/ 52399173 h 34"/>
                <a:gd name="T8" fmla="*/ 0 w 58"/>
                <a:gd name="T9" fmla="*/ 85148887 h 34"/>
                <a:gd name="T10" fmla="*/ 22550639 w 58"/>
                <a:gd name="T11" fmla="*/ 111347562 h 34"/>
                <a:gd name="T12" fmla="*/ 30066870 w 58"/>
                <a:gd name="T13" fmla="*/ 111347562 h 34"/>
                <a:gd name="T14" fmla="*/ 45101278 w 58"/>
                <a:gd name="T15" fmla="*/ 111347562 h 34"/>
                <a:gd name="T16" fmla="*/ 67651925 w 58"/>
                <a:gd name="T17" fmla="*/ 111347562 h 34"/>
                <a:gd name="T18" fmla="*/ 90202557 w 58"/>
                <a:gd name="T19" fmla="*/ 111347562 h 34"/>
                <a:gd name="T20" fmla="*/ 120271358 w 58"/>
                <a:gd name="T21" fmla="*/ 104798346 h 34"/>
                <a:gd name="T22" fmla="*/ 127787619 w 58"/>
                <a:gd name="T23" fmla="*/ 98247320 h 34"/>
                <a:gd name="T24" fmla="*/ 142822020 w 58"/>
                <a:gd name="T25" fmla="*/ 91698104 h 34"/>
                <a:gd name="T26" fmla="*/ 157854482 w 58"/>
                <a:gd name="T27" fmla="*/ 78597861 h 34"/>
                <a:gd name="T28" fmla="*/ 172888882 w 58"/>
                <a:gd name="T29" fmla="*/ 65499429 h 34"/>
                <a:gd name="T30" fmla="*/ 180405113 w 58"/>
                <a:gd name="T31" fmla="*/ 58948389 h 34"/>
                <a:gd name="T32" fmla="*/ 195439514 w 58"/>
                <a:gd name="T33" fmla="*/ 58948389 h 34"/>
                <a:gd name="T34" fmla="*/ 202955745 w 58"/>
                <a:gd name="T35" fmla="*/ 58948389 h 34"/>
                <a:gd name="T36" fmla="*/ 210473914 w 58"/>
                <a:gd name="T37" fmla="*/ 52399173 h 34"/>
                <a:gd name="T38" fmla="*/ 217990145 w 58"/>
                <a:gd name="T39" fmla="*/ 45848147 h 34"/>
                <a:gd name="T40" fmla="*/ 217990145 w 58"/>
                <a:gd name="T41" fmla="*/ 39298931 h 34"/>
                <a:gd name="T42" fmla="*/ 210473914 w 58"/>
                <a:gd name="T43" fmla="*/ 26198682 h 34"/>
                <a:gd name="T44" fmla="*/ 202955745 w 58"/>
                <a:gd name="T45" fmla="*/ 19649465 h 34"/>
                <a:gd name="T46" fmla="*/ 180405113 w 58"/>
                <a:gd name="T47" fmla="*/ 13100246 h 34"/>
                <a:gd name="T48" fmla="*/ 120271358 w 58"/>
                <a:gd name="T49" fmla="*/ 6549218 h 34"/>
                <a:gd name="T50" fmla="*/ 67651925 w 58"/>
                <a:gd name="T51" fmla="*/ 0 h 34"/>
                <a:gd name="T52" fmla="*/ 45101278 w 58"/>
                <a:gd name="T53" fmla="*/ 0 h 3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8"/>
                <a:gd name="T82" fmla="*/ 0 h 34"/>
                <a:gd name="T83" fmla="*/ 58 w 58"/>
                <a:gd name="T84" fmla="*/ 34 h 3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8" h="34">
                  <a:moveTo>
                    <a:pt x="12" y="0"/>
                  </a:moveTo>
                  <a:lnTo>
                    <a:pt x="10" y="2"/>
                  </a:lnTo>
                  <a:lnTo>
                    <a:pt x="4" y="8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8" y="34"/>
                  </a:lnTo>
                  <a:lnTo>
                    <a:pt x="24" y="34"/>
                  </a:lnTo>
                  <a:lnTo>
                    <a:pt x="32" y="32"/>
                  </a:lnTo>
                  <a:lnTo>
                    <a:pt x="34" y="30"/>
                  </a:lnTo>
                  <a:lnTo>
                    <a:pt x="38" y="28"/>
                  </a:lnTo>
                  <a:lnTo>
                    <a:pt x="42" y="24"/>
                  </a:lnTo>
                  <a:lnTo>
                    <a:pt x="46" y="20"/>
                  </a:lnTo>
                  <a:lnTo>
                    <a:pt x="48" y="18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6" y="16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6" y="8"/>
                  </a:lnTo>
                  <a:lnTo>
                    <a:pt x="54" y="6"/>
                  </a:lnTo>
                  <a:lnTo>
                    <a:pt x="48" y="4"/>
                  </a:lnTo>
                  <a:lnTo>
                    <a:pt x="32" y="2"/>
                  </a:lnTo>
                  <a:lnTo>
                    <a:pt x="18" y="0"/>
                  </a:lnTo>
                  <a:lnTo>
                    <a:pt x="12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599" name="Freeform 358"/>
            <p:cNvSpPr>
              <a:spLocks/>
            </p:cNvSpPr>
            <p:nvPr/>
          </p:nvSpPr>
          <p:spPr bwMode="gray">
            <a:xfrm>
              <a:off x="6438983" y="2259183"/>
              <a:ext cx="36810" cy="47049"/>
            </a:xfrm>
            <a:custGeom>
              <a:avLst/>
              <a:gdLst>
                <a:gd name="T0" fmla="*/ 60133038 w 20"/>
                <a:gd name="T1" fmla="*/ 0 h 28"/>
                <a:gd name="T2" fmla="*/ 52616895 w 20"/>
                <a:gd name="T3" fmla="*/ 0 h 28"/>
                <a:gd name="T4" fmla="*/ 45100752 w 20"/>
                <a:gd name="T5" fmla="*/ 6549227 h 28"/>
                <a:gd name="T6" fmla="*/ 37584608 w 20"/>
                <a:gd name="T7" fmla="*/ 19649492 h 28"/>
                <a:gd name="T8" fmla="*/ 22550376 w 20"/>
                <a:gd name="T9" fmla="*/ 32749758 h 28"/>
                <a:gd name="T10" fmla="*/ 7516145 w 20"/>
                <a:gd name="T11" fmla="*/ 45850018 h 28"/>
                <a:gd name="T12" fmla="*/ 0 w 20"/>
                <a:gd name="T13" fmla="*/ 58948468 h 28"/>
                <a:gd name="T14" fmla="*/ 0 w 20"/>
                <a:gd name="T15" fmla="*/ 78597967 h 28"/>
                <a:gd name="T16" fmla="*/ 7516145 w 20"/>
                <a:gd name="T17" fmla="*/ 91698226 h 28"/>
                <a:gd name="T18" fmla="*/ 15034229 w 20"/>
                <a:gd name="T19" fmla="*/ 91698226 h 28"/>
                <a:gd name="T20" fmla="*/ 22550376 w 20"/>
                <a:gd name="T21" fmla="*/ 91698226 h 28"/>
                <a:gd name="T22" fmla="*/ 30066519 w 20"/>
                <a:gd name="T23" fmla="*/ 91698226 h 28"/>
                <a:gd name="T24" fmla="*/ 37584608 w 20"/>
                <a:gd name="T25" fmla="*/ 91698226 h 28"/>
                <a:gd name="T26" fmla="*/ 52616895 w 20"/>
                <a:gd name="T27" fmla="*/ 85149001 h 28"/>
                <a:gd name="T28" fmla="*/ 60133038 w 20"/>
                <a:gd name="T29" fmla="*/ 72048742 h 28"/>
                <a:gd name="T30" fmla="*/ 67651135 w 20"/>
                <a:gd name="T31" fmla="*/ 52399243 h 28"/>
                <a:gd name="T32" fmla="*/ 75167278 w 20"/>
                <a:gd name="T33" fmla="*/ 45850018 h 28"/>
                <a:gd name="T34" fmla="*/ 75167278 w 20"/>
                <a:gd name="T35" fmla="*/ 39298983 h 28"/>
                <a:gd name="T36" fmla="*/ 75167278 w 20"/>
                <a:gd name="T37" fmla="*/ 26198717 h 28"/>
                <a:gd name="T38" fmla="*/ 75167278 w 20"/>
                <a:gd name="T39" fmla="*/ 19649492 h 28"/>
                <a:gd name="T40" fmla="*/ 75167278 w 20"/>
                <a:gd name="T41" fmla="*/ 6549227 h 28"/>
                <a:gd name="T42" fmla="*/ 67651135 w 20"/>
                <a:gd name="T43" fmla="*/ 0 h 28"/>
                <a:gd name="T44" fmla="*/ 60133038 w 20"/>
                <a:gd name="T45" fmla="*/ 0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0"/>
                <a:gd name="T70" fmla="*/ 0 h 28"/>
                <a:gd name="T71" fmla="*/ 20 w 20"/>
                <a:gd name="T72" fmla="*/ 28 h 2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0" h="28">
                  <a:moveTo>
                    <a:pt x="16" y="0"/>
                  </a:moveTo>
                  <a:lnTo>
                    <a:pt x="14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28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6" y="22"/>
                  </a:lnTo>
                  <a:lnTo>
                    <a:pt x="18" y="16"/>
                  </a:lnTo>
                  <a:lnTo>
                    <a:pt x="20" y="14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0" name="Freeform 359"/>
            <p:cNvSpPr>
              <a:spLocks/>
            </p:cNvSpPr>
            <p:nvPr/>
          </p:nvSpPr>
          <p:spPr bwMode="gray">
            <a:xfrm>
              <a:off x="6434382" y="2292999"/>
              <a:ext cx="211657" cy="149970"/>
            </a:xfrm>
            <a:custGeom>
              <a:avLst/>
              <a:gdLst>
                <a:gd name="T0" fmla="*/ 105236645 w 114"/>
                <a:gd name="T1" fmla="*/ 65499484 h 90"/>
                <a:gd name="T2" fmla="*/ 75167933 w 114"/>
                <a:gd name="T3" fmla="*/ 58948438 h 90"/>
                <a:gd name="T4" fmla="*/ 45101144 w 114"/>
                <a:gd name="T5" fmla="*/ 72048705 h 90"/>
                <a:gd name="T6" fmla="*/ 37584936 w 114"/>
                <a:gd name="T7" fmla="*/ 111347655 h 90"/>
                <a:gd name="T8" fmla="*/ 30066781 w 114"/>
                <a:gd name="T9" fmla="*/ 117896876 h 90"/>
                <a:gd name="T10" fmla="*/ 30066781 w 114"/>
                <a:gd name="T11" fmla="*/ 150646632 h 90"/>
                <a:gd name="T12" fmla="*/ 7516211 w 114"/>
                <a:gd name="T13" fmla="*/ 170296107 h 90"/>
                <a:gd name="T14" fmla="*/ 0 w 114"/>
                <a:gd name="T15" fmla="*/ 196496613 h 90"/>
                <a:gd name="T16" fmla="*/ 30066781 w 114"/>
                <a:gd name="T17" fmla="*/ 222695309 h 90"/>
                <a:gd name="T18" fmla="*/ 60135500 w 114"/>
                <a:gd name="T19" fmla="*/ 235795562 h 90"/>
                <a:gd name="T20" fmla="*/ 90202289 w 114"/>
                <a:gd name="T21" fmla="*/ 235795562 h 90"/>
                <a:gd name="T22" fmla="*/ 112752853 w 114"/>
                <a:gd name="T23" fmla="*/ 209595056 h 90"/>
                <a:gd name="T24" fmla="*/ 120269062 w 114"/>
                <a:gd name="T25" fmla="*/ 203045834 h 90"/>
                <a:gd name="T26" fmla="*/ 127787240 w 114"/>
                <a:gd name="T27" fmla="*/ 216146087 h 90"/>
                <a:gd name="T28" fmla="*/ 165370222 w 114"/>
                <a:gd name="T29" fmla="*/ 222695309 h 90"/>
                <a:gd name="T30" fmla="*/ 187920786 w 114"/>
                <a:gd name="T31" fmla="*/ 216146087 h 90"/>
                <a:gd name="T32" fmla="*/ 217989498 w 114"/>
                <a:gd name="T33" fmla="*/ 209595056 h 90"/>
                <a:gd name="T34" fmla="*/ 217989498 w 114"/>
                <a:gd name="T35" fmla="*/ 222695309 h 90"/>
                <a:gd name="T36" fmla="*/ 195438934 w 114"/>
                <a:gd name="T37" fmla="*/ 242344840 h 90"/>
                <a:gd name="T38" fmla="*/ 127787240 w 114"/>
                <a:gd name="T39" fmla="*/ 268545346 h 90"/>
                <a:gd name="T40" fmla="*/ 97718497 w 114"/>
                <a:gd name="T41" fmla="*/ 288194821 h 90"/>
                <a:gd name="T42" fmla="*/ 142819657 w 114"/>
                <a:gd name="T43" fmla="*/ 294744043 h 90"/>
                <a:gd name="T44" fmla="*/ 278123105 w 114"/>
                <a:gd name="T45" fmla="*/ 248895872 h 90"/>
                <a:gd name="T46" fmla="*/ 285641253 w 114"/>
                <a:gd name="T47" fmla="*/ 235795562 h 90"/>
                <a:gd name="T48" fmla="*/ 308191817 w 114"/>
                <a:gd name="T49" fmla="*/ 235795562 h 90"/>
                <a:gd name="T50" fmla="*/ 323224235 w 114"/>
                <a:gd name="T51" fmla="*/ 242344840 h 90"/>
                <a:gd name="T52" fmla="*/ 345774799 w 114"/>
                <a:gd name="T53" fmla="*/ 235795562 h 90"/>
                <a:gd name="T54" fmla="*/ 375843511 w 114"/>
                <a:gd name="T55" fmla="*/ 235795562 h 90"/>
                <a:gd name="T56" fmla="*/ 413426493 w 114"/>
                <a:gd name="T57" fmla="*/ 209595056 h 90"/>
                <a:gd name="T58" fmla="*/ 428460849 w 114"/>
                <a:gd name="T59" fmla="*/ 124447936 h 90"/>
                <a:gd name="T60" fmla="*/ 398394076 w 114"/>
                <a:gd name="T61" fmla="*/ 111347655 h 90"/>
                <a:gd name="T62" fmla="*/ 368325364 w 114"/>
                <a:gd name="T63" fmla="*/ 124447936 h 90"/>
                <a:gd name="T64" fmla="*/ 338258591 w 114"/>
                <a:gd name="T65" fmla="*/ 104798433 h 90"/>
                <a:gd name="T66" fmla="*/ 323224235 w 114"/>
                <a:gd name="T67" fmla="*/ 78597927 h 90"/>
                <a:gd name="T68" fmla="*/ 308191817 w 114"/>
                <a:gd name="T69" fmla="*/ 32749742 h 90"/>
                <a:gd name="T70" fmla="*/ 308191817 w 114"/>
                <a:gd name="T71" fmla="*/ 0 h 90"/>
                <a:gd name="T72" fmla="*/ 285641253 w 114"/>
                <a:gd name="T73" fmla="*/ 6549223 h 90"/>
                <a:gd name="T74" fmla="*/ 248056272 w 114"/>
                <a:gd name="T75" fmla="*/ 32749742 h 90"/>
                <a:gd name="T76" fmla="*/ 240540063 w 114"/>
                <a:gd name="T77" fmla="*/ 72048705 h 90"/>
                <a:gd name="T78" fmla="*/ 248056272 w 114"/>
                <a:gd name="T79" fmla="*/ 91698180 h 90"/>
                <a:gd name="T80" fmla="*/ 255572541 w 114"/>
                <a:gd name="T81" fmla="*/ 104798433 h 90"/>
                <a:gd name="T82" fmla="*/ 233021916 w 114"/>
                <a:gd name="T83" fmla="*/ 137546379 h 90"/>
                <a:gd name="T84" fmla="*/ 210471351 w 114"/>
                <a:gd name="T85" fmla="*/ 157197663 h 90"/>
                <a:gd name="T86" fmla="*/ 202955142 w 114"/>
                <a:gd name="T87" fmla="*/ 130997157 h 90"/>
                <a:gd name="T88" fmla="*/ 195438934 w 114"/>
                <a:gd name="T89" fmla="*/ 98247402 h 90"/>
                <a:gd name="T90" fmla="*/ 165370222 w 114"/>
                <a:gd name="T91" fmla="*/ 78597927 h 90"/>
                <a:gd name="T92" fmla="*/ 135303448 w 114"/>
                <a:gd name="T93" fmla="*/ 91698180 h 90"/>
                <a:gd name="T94" fmla="*/ 112752853 w 114"/>
                <a:gd name="T95" fmla="*/ 65499484 h 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14"/>
                <a:gd name="T145" fmla="*/ 0 h 90"/>
                <a:gd name="T146" fmla="*/ 114 w 114"/>
                <a:gd name="T147" fmla="*/ 90 h 9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14" h="90">
                  <a:moveTo>
                    <a:pt x="30" y="20"/>
                  </a:moveTo>
                  <a:lnTo>
                    <a:pt x="30" y="20"/>
                  </a:lnTo>
                  <a:lnTo>
                    <a:pt x="28" y="20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16" y="18"/>
                  </a:lnTo>
                  <a:lnTo>
                    <a:pt x="14" y="20"/>
                  </a:lnTo>
                  <a:lnTo>
                    <a:pt x="12" y="22"/>
                  </a:lnTo>
                  <a:lnTo>
                    <a:pt x="10" y="28"/>
                  </a:lnTo>
                  <a:lnTo>
                    <a:pt x="10" y="34"/>
                  </a:lnTo>
                  <a:lnTo>
                    <a:pt x="8" y="34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8" y="46"/>
                  </a:lnTo>
                  <a:lnTo>
                    <a:pt x="6" y="48"/>
                  </a:lnTo>
                  <a:lnTo>
                    <a:pt x="4" y="50"/>
                  </a:lnTo>
                  <a:lnTo>
                    <a:pt x="2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4" y="62"/>
                  </a:lnTo>
                  <a:lnTo>
                    <a:pt x="8" y="66"/>
                  </a:lnTo>
                  <a:lnTo>
                    <a:pt x="8" y="68"/>
                  </a:lnTo>
                  <a:lnTo>
                    <a:pt x="10" y="70"/>
                  </a:lnTo>
                  <a:lnTo>
                    <a:pt x="12" y="72"/>
                  </a:lnTo>
                  <a:lnTo>
                    <a:pt x="16" y="72"/>
                  </a:lnTo>
                  <a:lnTo>
                    <a:pt x="22" y="72"/>
                  </a:lnTo>
                  <a:lnTo>
                    <a:pt x="24" y="72"/>
                  </a:lnTo>
                  <a:lnTo>
                    <a:pt x="26" y="70"/>
                  </a:lnTo>
                  <a:lnTo>
                    <a:pt x="30" y="68"/>
                  </a:lnTo>
                  <a:lnTo>
                    <a:pt x="30" y="64"/>
                  </a:lnTo>
                  <a:lnTo>
                    <a:pt x="32" y="60"/>
                  </a:lnTo>
                  <a:lnTo>
                    <a:pt x="32" y="62"/>
                  </a:lnTo>
                  <a:lnTo>
                    <a:pt x="32" y="64"/>
                  </a:lnTo>
                  <a:lnTo>
                    <a:pt x="34" y="66"/>
                  </a:lnTo>
                  <a:lnTo>
                    <a:pt x="36" y="68"/>
                  </a:lnTo>
                  <a:lnTo>
                    <a:pt x="40" y="68"/>
                  </a:lnTo>
                  <a:lnTo>
                    <a:pt x="44" y="68"/>
                  </a:lnTo>
                  <a:lnTo>
                    <a:pt x="46" y="68"/>
                  </a:lnTo>
                  <a:lnTo>
                    <a:pt x="48" y="66"/>
                  </a:lnTo>
                  <a:lnTo>
                    <a:pt x="50" y="66"/>
                  </a:lnTo>
                  <a:lnTo>
                    <a:pt x="52" y="64"/>
                  </a:lnTo>
                  <a:lnTo>
                    <a:pt x="54" y="64"/>
                  </a:lnTo>
                  <a:lnTo>
                    <a:pt x="58" y="64"/>
                  </a:lnTo>
                  <a:lnTo>
                    <a:pt x="60" y="66"/>
                  </a:lnTo>
                  <a:lnTo>
                    <a:pt x="58" y="68"/>
                  </a:lnTo>
                  <a:lnTo>
                    <a:pt x="56" y="72"/>
                  </a:lnTo>
                  <a:lnTo>
                    <a:pt x="54" y="72"/>
                  </a:lnTo>
                  <a:lnTo>
                    <a:pt x="52" y="74"/>
                  </a:lnTo>
                  <a:lnTo>
                    <a:pt x="46" y="76"/>
                  </a:lnTo>
                  <a:lnTo>
                    <a:pt x="40" y="78"/>
                  </a:lnTo>
                  <a:lnTo>
                    <a:pt x="34" y="82"/>
                  </a:lnTo>
                  <a:lnTo>
                    <a:pt x="30" y="84"/>
                  </a:lnTo>
                  <a:lnTo>
                    <a:pt x="26" y="86"/>
                  </a:lnTo>
                  <a:lnTo>
                    <a:pt x="26" y="88"/>
                  </a:lnTo>
                  <a:lnTo>
                    <a:pt x="28" y="88"/>
                  </a:lnTo>
                  <a:lnTo>
                    <a:pt x="32" y="88"/>
                  </a:lnTo>
                  <a:lnTo>
                    <a:pt x="38" y="90"/>
                  </a:lnTo>
                  <a:lnTo>
                    <a:pt x="52" y="88"/>
                  </a:lnTo>
                  <a:lnTo>
                    <a:pt x="64" y="80"/>
                  </a:lnTo>
                  <a:lnTo>
                    <a:pt x="74" y="76"/>
                  </a:lnTo>
                  <a:lnTo>
                    <a:pt x="74" y="74"/>
                  </a:lnTo>
                  <a:lnTo>
                    <a:pt x="76" y="72"/>
                  </a:lnTo>
                  <a:lnTo>
                    <a:pt x="78" y="70"/>
                  </a:lnTo>
                  <a:lnTo>
                    <a:pt x="80" y="70"/>
                  </a:lnTo>
                  <a:lnTo>
                    <a:pt x="82" y="72"/>
                  </a:lnTo>
                  <a:lnTo>
                    <a:pt x="84" y="74"/>
                  </a:lnTo>
                  <a:lnTo>
                    <a:pt x="86" y="74"/>
                  </a:lnTo>
                  <a:lnTo>
                    <a:pt x="90" y="74"/>
                  </a:lnTo>
                  <a:lnTo>
                    <a:pt x="92" y="70"/>
                  </a:lnTo>
                  <a:lnTo>
                    <a:pt x="92" y="72"/>
                  </a:lnTo>
                  <a:lnTo>
                    <a:pt x="94" y="72"/>
                  </a:lnTo>
                  <a:lnTo>
                    <a:pt x="98" y="72"/>
                  </a:lnTo>
                  <a:lnTo>
                    <a:pt x="100" y="72"/>
                  </a:lnTo>
                  <a:lnTo>
                    <a:pt x="104" y="72"/>
                  </a:lnTo>
                  <a:lnTo>
                    <a:pt x="108" y="68"/>
                  </a:lnTo>
                  <a:lnTo>
                    <a:pt x="110" y="64"/>
                  </a:lnTo>
                  <a:lnTo>
                    <a:pt x="112" y="56"/>
                  </a:lnTo>
                  <a:lnTo>
                    <a:pt x="114" y="46"/>
                  </a:lnTo>
                  <a:lnTo>
                    <a:pt x="114" y="38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104" y="36"/>
                  </a:lnTo>
                  <a:lnTo>
                    <a:pt x="100" y="38"/>
                  </a:lnTo>
                  <a:lnTo>
                    <a:pt x="98" y="38"/>
                  </a:lnTo>
                  <a:lnTo>
                    <a:pt x="94" y="38"/>
                  </a:lnTo>
                  <a:lnTo>
                    <a:pt x="92" y="36"/>
                  </a:lnTo>
                  <a:lnTo>
                    <a:pt x="90" y="32"/>
                  </a:lnTo>
                  <a:lnTo>
                    <a:pt x="90" y="30"/>
                  </a:lnTo>
                  <a:lnTo>
                    <a:pt x="88" y="28"/>
                  </a:lnTo>
                  <a:lnTo>
                    <a:pt x="86" y="24"/>
                  </a:lnTo>
                  <a:lnTo>
                    <a:pt x="84" y="16"/>
                  </a:lnTo>
                  <a:lnTo>
                    <a:pt x="84" y="14"/>
                  </a:lnTo>
                  <a:lnTo>
                    <a:pt x="82" y="10"/>
                  </a:lnTo>
                  <a:lnTo>
                    <a:pt x="82" y="4"/>
                  </a:lnTo>
                  <a:lnTo>
                    <a:pt x="82" y="2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76" y="2"/>
                  </a:lnTo>
                  <a:lnTo>
                    <a:pt x="72" y="4"/>
                  </a:lnTo>
                  <a:lnTo>
                    <a:pt x="68" y="6"/>
                  </a:lnTo>
                  <a:lnTo>
                    <a:pt x="66" y="10"/>
                  </a:lnTo>
                  <a:lnTo>
                    <a:pt x="64" y="14"/>
                  </a:lnTo>
                  <a:lnTo>
                    <a:pt x="66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6" y="28"/>
                  </a:lnTo>
                  <a:lnTo>
                    <a:pt x="70" y="30"/>
                  </a:lnTo>
                  <a:lnTo>
                    <a:pt x="68" y="32"/>
                  </a:lnTo>
                  <a:lnTo>
                    <a:pt x="66" y="36"/>
                  </a:lnTo>
                  <a:lnTo>
                    <a:pt x="64" y="38"/>
                  </a:lnTo>
                  <a:lnTo>
                    <a:pt x="62" y="42"/>
                  </a:lnTo>
                  <a:lnTo>
                    <a:pt x="60" y="46"/>
                  </a:lnTo>
                  <a:lnTo>
                    <a:pt x="58" y="48"/>
                  </a:lnTo>
                  <a:lnTo>
                    <a:pt x="56" y="48"/>
                  </a:lnTo>
                  <a:lnTo>
                    <a:pt x="56" y="46"/>
                  </a:lnTo>
                  <a:lnTo>
                    <a:pt x="54" y="44"/>
                  </a:lnTo>
                  <a:lnTo>
                    <a:pt x="54" y="40"/>
                  </a:lnTo>
                  <a:lnTo>
                    <a:pt x="54" y="38"/>
                  </a:lnTo>
                  <a:lnTo>
                    <a:pt x="54" y="34"/>
                  </a:lnTo>
                  <a:lnTo>
                    <a:pt x="52" y="30"/>
                  </a:lnTo>
                  <a:lnTo>
                    <a:pt x="50" y="26"/>
                  </a:lnTo>
                  <a:lnTo>
                    <a:pt x="46" y="24"/>
                  </a:lnTo>
                  <a:lnTo>
                    <a:pt x="44" y="24"/>
                  </a:lnTo>
                  <a:lnTo>
                    <a:pt x="40" y="26"/>
                  </a:lnTo>
                  <a:lnTo>
                    <a:pt x="38" y="26"/>
                  </a:lnTo>
                  <a:lnTo>
                    <a:pt x="36" y="28"/>
                  </a:lnTo>
                  <a:lnTo>
                    <a:pt x="34" y="28"/>
                  </a:lnTo>
                  <a:lnTo>
                    <a:pt x="32" y="26"/>
                  </a:lnTo>
                  <a:lnTo>
                    <a:pt x="30" y="2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1" name="Freeform 360"/>
            <p:cNvSpPr>
              <a:spLocks/>
            </p:cNvSpPr>
            <p:nvPr/>
          </p:nvSpPr>
          <p:spPr bwMode="gray">
            <a:xfrm>
              <a:off x="6768739" y="2076866"/>
              <a:ext cx="38344" cy="79396"/>
            </a:xfrm>
            <a:custGeom>
              <a:avLst/>
              <a:gdLst>
                <a:gd name="T0" fmla="*/ 37584608 w 20"/>
                <a:gd name="T1" fmla="*/ 26198543 h 48"/>
                <a:gd name="T2" fmla="*/ 37584608 w 20"/>
                <a:gd name="T3" fmla="*/ 26198543 h 48"/>
                <a:gd name="T4" fmla="*/ 30066519 w 20"/>
                <a:gd name="T5" fmla="*/ 19649361 h 48"/>
                <a:gd name="T6" fmla="*/ 30066519 w 20"/>
                <a:gd name="T7" fmla="*/ 13100176 h 48"/>
                <a:gd name="T8" fmla="*/ 22550376 w 20"/>
                <a:gd name="T9" fmla="*/ 6549183 h 48"/>
                <a:gd name="T10" fmla="*/ 22550376 w 20"/>
                <a:gd name="T11" fmla="*/ 0 h 48"/>
                <a:gd name="T12" fmla="*/ 15034229 w 20"/>
                <a:gd name="T13" fmla="*/ 0 h 48"/>
                <a:gd name="T14" fmla="*/ 15034229 w 20"/>
                <a:gd name="T15" fmla="*/ 0 h 48"/>
                <a:gd name="T16" fmla="*/ 7516145 w 20"/>
                <a:gd name="T17" fmla="*/ 6549183 h 48"/>
                <a:gd name="T18" fmla="*/ 7516145 w 20"/>
                <a:gd name="T19" fmla="*/ 19649361 h 48"/>
                <a:gd name="T20" fmla="*/ 7516145 w 20"/>
                <a:gd name="T21" fmla="*/ 39298723 h 48"/>
                <a:gd name="T22" fmla="*/ 0 w 20"/>
                <a:gd name="T23" fmla="*/ 72048264 h 48"/>
                <a:gd name="T24" fmla="*/ 0 w 20"/>
                <a:gd name="T25" fmla="*/ 72048264 h 48"/>
                <a:gd name="T26" fmla="*/ 7516145 w 20"/>
                <a:gd name="T27" fmla="*/ 85146628 h 48"/>
                <a:gd name="T28" fmla="*/ 7516145 w 20"/>
                <a:gd name="T29" fmla="*/ 91697619 h 48"/>
                <a:gd name="T30" fmla="*/ 7516145 w 20"/>
                <a:gd name="T31" fmla="*/ 111346973 h 48"/>
                <a:gd name="T32" fmla="*/ 15034229 w 20"/>
                <a:gd name="T33" fmla="*/ 124445365 h 48"/>
                <a:gd name="T34" fmla="*/ 30066519 w 20"/>
                <a:gd name="T35" fmla="*/ 137545537 h 48"/>
                <a:gd name="T36" fmla="*/ 45100752 w 20"/>
                <a:gd name="T37" fmla="*/ 150645710 h 48"/>
                <a:gd name="T38" fmla="*/ 67651135 w 20"/>
                <a:gd name="T39" fmla="*/ 157194892 h 48"/>
                <a:gd name="T40" fmla="*/ 67651135 w 20"/>
                <a:gd name="T41" fmla="*/ 157194892 h 48"/>
                <a:gd name="T42" fmla="*/ 67651135 w 20"/>
                <a:gd name="T43" fmla="*/ 150645710 h 48"/>
                <a:gd name="T44" fmla="*/ 75167278 w 20"/>
                <a:gd name="T45" fmla="*/ 150645710 h 48"/>
                <a:gd name="T46" fmla="*/ 75167278 w 20"/>
                <a:gd name="T47" fmla="*/ 144094719 h 48"/>
                <a:gd name="T48" fmla="*/ 75167278 w 20"/>
                <a:gd name="T49" fmla="*/ 137545537 h 48"/>
                <a:gd name="T50" fmla="*/ 75167278 w 20"/>
                <a:gd name="T51" fmla="*/ 124445365 h 48"/>
                <a:gd name="T52" fmla="*/ 67651135 w 20"/>
                <a:gd name="T53" fmla="*/ 104795982 h 48"/>
                <a:gd name="T54" fmla="*/ 37584608 w 20"/>
                <a:gd name="T55" fmla="*/ 26198543 h 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0"/>
                <a:gd name="T85" fmla="*/ 0 h 48"/>
                <a:gd name="T86" fmla="*/ 20 w 20"/>
                <a:gd name="T87" fmla="*/ 48 h 4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0" h="48">
                  <a:moveTo>
                    <a:pt x="10" y="8"/>
                  </a:moveTo>
                  <a:lnTo>
                    <a:pt x="10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34"/>
                  </a:lnTo>
                  <a:lnTo>
                    <a:pt x="4" y="38"/>
                  </a:lnTo>
                  <a:lnTo>
                    <a:pt x="8" y="42"/>
                  </a:lnTo>
                  <a:lnTo>
                    <a:pt x="12" y="46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20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0" y="38"/>
                  </a:lnTo>
                  <a:lnTo>
                    <a:pt x="18" y="32"/>
                  </a:lnTo>
                  <a:lnTo>
                    <a:pt x="10" y="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2" name="Freeform 361"/>
            <p:cNvSpPr>
              <a:spLocks/>
            </p:cNvSpPr>
            <p:nvPr/>
          </p:nvSpPr>
          <p:spPr bwMode="gray">
            <a:xfrm>
              <a:off x="6675180" y="2188609"/>
              <a:ext cx="138037" cy="151440"/>
            </a:xfrm>
            <a:custGeom>
              <a:avLst/>
              <a:gdLst>
                <a:gd name="T0" fmla="*/ 60135352 w 74"/>
                <a:gd name="T1" fmla="*/ 32749742 h 90"/>
                <a:gd name="T2" fmla="*/ 45101033 w 74"/>
                <a:gd name="T3" fmla="*/ 26198703 h 90"/>
                <a:gd name="T4" fmla="*/ 30066707 w 74"/>
                <a:gd name="T5" fmla="*/ 19649482 h 90"/>
                <a:gd name="T6" fmla="*/ 7516192 w 74"/>
                <a:gd name="T7" fmla="*/ 19649482 h 90"/>
                <a:gd name="T8" fmla="*/ 0 w 74"/>
                <a:gd name="T9" fmla="*/ 32749742 h 90"/>
                <a:gd name="T10" fmla="*/ 7516192 w 74"/>
                <a:gd name="T11" fmla="*/ 72048705 h 90"/>
                <a:gd name="T12" fmla="*/ 15034323 w 74"/>
                <a:gd name="T13" fmla="*/ 78597927 h 90"/>
                <a:gd name="T14" fmla="*/ 30066707 w 74"/>
                <a:gd name="T15" fmla="*/ 111347655 h 90"/>
                <a:gd name="T16" fmla="*/ 52617223 w 74"/>
                <a:gd name="T17" fmla="*/ 144097410 h 90"/>
                <a:gd name="T18" fmla="*/ 60135352 w 74"/>
                <a:gd name="T19" fmla="*/ 163746885 h 90"/>
                <a:gd name="T20" fmla="*/ 82685876 w 74"/>
                <a:gd name="T21" fmla="*/ 163746885 h 90"/>
                <a:gd name="T22" fmla="*/ 120268765 w 74"/>
                <a:gd name="T23" fmla="*/ 170296107 h 90"/>
                <a:gd name="T24" fmla="*/ 135303114 w 74"/>
                <a:gd name="T25" fmla="*/ 189945581 h 90"/>
                <a:gd name="T26" fmla="*/ 142819305 w 74"/>
                <a:gd name="T27" fmla="*/ 229244531 h 90"/>
                <a:gd name="T28" fmla="*/ 157853623 w 74"/>
                <a:gd name="T29" fmla="*/ 268545346 h 90"/>
                <a:gd name="T30" fmla="*/ 195436513 w 74"/>
                <a:gd name="T31" fmla="*/ 288194821 h 90"/>
                <a:gd name="T32" fmla="*/ 240537530 w 74"/>
                <a:gd name="T33" fmla="*/ 294744043 h 90"/>
                <a:gd name="T34" fmla="*/ 270606229 w 74"/>
                <a:gd name="T35" fmla="*/ 275094568 h 90"/>
                <a:gd name="T36" fmla="*/ 278122419 w 74"/>
                <a:gd name="T37" fmla="*/ 268545346 h 90"/>
                <a:gd name="T38" fmla="*/ 270606229 w 74"/>
                <a:gd name="T39" fmla="*/ 275094568 h 90"/>
                <a:gd name="T40" fmla="*/ 255571910 w 74"/>
                <a:gd name="T41" fmla="*/ 281643790 h 90"/>
                <a:gd name="T42" fmla="*/ 240537530 w 74"/>
                <a:gd name="T43" fmla="*/ 281643790 h 90"/>
                <a:gd name="T44" fmla="*/ 240537530 w 74"/>
                <a:gd name="T45" fmla="*/ 268545346 h 90"/>
                <a:gd name="T46" fmla="*/ 233021340 w 74"/>
                <a:gd name="T47" fmla="*/ 189945581 h 90"/>
                <a:gd name="T48" fmla="*/ 217987022 w 74"/>
                <a:gd name="T49" fmla="*/ 137546379 h 90"/>
                <a:gd name="T50" fmla="*/ 248055659 w 74"/>
                <a:gd name="T51" fmla="*/ 85148958 h 90"/>
                <a:gd name="T52" fmla="*/ 248055659 w 74"/>
                <a:gd name="T53" fmla="*/ 26198703 h 90"/>
                <a:gd name="T54" fmla="*/ 225505150 w 74"/>
                <a:gd name="T55" fmla="*/ 13100257 h 90"/>
                <a:gd name="T56" fmla="*/ 202954641 w 74"/>
                <a:gd name="T57" fmla="*/ 6549223 h 90"/>
                <a:gd name="T58" fmla="*/ 165369813 w 74"/>
                <a:gd name="T59" fmla="*/ 0 h 90"/>
                <a:gd name="T60" fmla="*/ 142819305 w 74"/>
                <a:gd name="T61" fmla="*/ 0 h 90"/>
                <a:gd name="T62" fmla="*/ 135303114 w 74"/>
                <a:gd name="T63" fmla="*/ 19649482 h 90"/>
                <a:gd name="T64" fmla="*/ 150335495 w 74"/>
                <a:gd name="T65" fmla="*/ 78597927 h 90"/>
                <a:gd name="T66" fmla="*/ 165369813 w 74"/>
                <a:gd name="T67" fmla="*/ 124447936 h 90"/>
                <a:gd name="T68" fmla="*/ 120268765 w 74"/>
                <a:gd name="T69" fmla="*/ 104798433 h 90"/>
                <a:gd name="T70" fmla="*/ 75167747 w 74"/>
                <a:gd name="T71" fmla="*/ 78597927 h 90"/>
                <a:gd name="T72" fmla="*/ 60135352 w 74"/>
                <a:gd name="T73" fmla="*/ 32749742 h 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74"/>
                <a:gd name="T112" fmla="*/ 0 h 90"/>
                <a:gd name="T113" fmla="*/ 74 w 74"/>
                <a:gd name="T114" fmla="*/ 90 h 9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74" h="90">
                  <a:moveTo>
                    <a:pt x="16" y="10"/>
                  </a:moveTo>
                  <a:lnTo>
                    <a:pt x="16" y="10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2" y="22"/>
                  </a:lnTo>
                  <a:lnTo>
                    <a:pt x="4" y="24"/>
                  </a:lnTo>
                  <a:lnTo>
                    <a:pt x="6" y="28"/>
                  </a:lnTo>
                  <a:lnTo>
                    <a:pt x="8" y="34"/>
                  </a:lnTo>
                  <a:lnTo>
                    <a:pt x="12" y="38"/>
                  </a:lnTo>
                  <a:lnTo>
                    <a:pt x="14" y="44"/>
                  </a:lnTo>
                  <a:lnTo>
                    <a:pt x="16" y="50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8" y="50"/>
                  </a:lnTo>
                  <a:lnTo>
                    <a:pt x="32" y="52"/>
                  </a:lnTo>
                  <a:lnTo>
                    <a:pt x="34" y="54"/>
                  </a:lnTo>
                  <a:lnTo>
                    <a:pt x="36" y="58"/>
                  </a:lnTo>
                  <a:lnTo>
                    <a:pt x="38" y="64"/>
                  </a:lnTo>
                  <a:lnTo>
                    <a:pt x="38" y="70"/>
                  </a:lnTo>
                  <a:lnTo>
                    <a:pt x="40" y="76"/>
                  </a:lnTo>
                  <a:lnTo>
                    <a:pt x="42" y="82"/>
                  </a:lnTo>
                  <a:lnTo>
                    <a:pt x="48" y="86"/>
                  </a:lnTo>
                  <a:lnTo>
                    <a:pt x="52" y="88"/>
                  </a:lnTo>
                  <a:lnTo>
                    <a:pt x="58" y="90"/>
                  </a:lnTo>
                  <a:lnTo>
                    <a:pt x="64" y="90"/>
                  </a:lnTo>
                  <a:lnTo>
                    <a:pt x="68" y="86"/>
                  </a:lnTo>
                  <a:lnTo>
                    <a:pt x="72" y="84"/>
                  </a:lnTo>
                  <a:lnTo>
                    <a:pt x="74" y="84"/>
                  </a:lnTo>
                  <a:lnTo>
                    <a:pt x="74" y="82"/>
                  </a:lnTo>
                  <a:lnTo>
                    <a:pt x="72" y="84"/>
                  </a:lnTo>
                  <a:lnTo>
                    <a:pt x="70" y="84"/>
                  </a:lnTo>
                  <a:lnTo>
                    <a:pt x="68" y="86"/>
                  </a:lnTo>
                  <a:lnTo>
                    <a:pt x="66" y="86"/>
                  </a:lnTo>
                  <a:lnTo>
                    <a:pt x="64" y="86"/>
                  </a:lnTo>
                  <a:lnTo>
                    <a:pt x="64" y="82"/>
                  </a:lnTo>
                  <a:lnTo>
                    <a:pt x="64" y="72"/>
                  </a:lnTo>
                  <a:lnTo>
                    <a:pt x="62" y="58"/>
                  </a:lnTo>
                  <a:lnTo>
                    <a:pt x="56" y="44"/>
                  </a:lnTo>
                  <a:lnTo>
                    <a:pt x="58" y="42"/>
                  </a:lnTo>
                  <a:lnTo>
                    <a:pt x="62" y="34"/>
                  </a:lnTo>
                  <a:lnTo>
                    <a:pt x="66" y="26"/>
                  </a:lnTo>
                  <a:lnTo>
                    <a:pt x="68" y="16"/>
                  </a:lnTo>
                  <a:lnTo>
                    <a:pt x="66" y="8"/>
                  </a:lnTo>
                  <a:lnTo>
                    <a:pt x="60" y="4"/>
                  </a:lnTo>
                  <a:lnTo>
                    <a:pt x="56" y="2"/>
                  </a:lnTo>
                  <a:lnTo>
                    <a:pt x="54" y="2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6"/>
                  </a:lnTo>
                  <a:lnTo>
                    <a:pt x="38" y="14"/>
                  </a:lnTo>
                  <a:lnTo>
                    <a:pt x="40" y="24"/>
                  </a:lnTo>
                  <a:lnTo>
                    <a:pt x="44" y="32"/>
                  </a:lnTo>
                  <a:lnTo>
                    <a:pt x="44" y="38"/>
                  </a:lnTo>
                  <a:lnTo>
                    <a:pt x="38" y="38"/>
                  </a:lnTo>
                  <a:lnTo>
                    <a:pt x="32" y="32"/>
                  </a:lnTo>
                  <a:lnTo>
                    <a:pt x="26" y="28"/>
                  </a:lnTo>
                  <a:lnTo>
                    <a:pt x="20" y="24"/>
                  </a:lnTo>
                  <a:lnTo>
                    <a:pt x="16" y="18"/>
                  </a:lnTo>
                  <a:lnTo>
                    <a:pt x="16" y="1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3" name="Freeform 362"/>
            <p:cNvSpPr>
              <a:spLocks/>
            </p:cNvSpPr>
            <p:nvPr/>
          </p:nvSpPr>
          <p:spPr bwMode="gray">
            <a:xfrm>
              <a:off x="6817819" y="2287117"/>
              <a:ext cx="81288" cy="76455"/>
            </a:xfrm>
            <a:custGeom>
              <a:avLst/>
              <a:gdLst>
                <a:gd name="T0" fmla="*/ 37584786 w 44"/>
                <a:gd name="T1" fmla="*/ 6549209 h 46"/>
                <a:gd name="T2" fmla="*/ 37584786 w 44"/>
                <a:gd name="T3" fmla="*/ 6549209 h 46"/>
                <a:gd name="T4" fmla="*/ 37584786 w 44"/>
                <a:gd name="T5" fmla="*/ 6549209 h 46"/>
                <a:gd name="T6" fmla="*/ 30066661 w 44"/>
                <a:gd name="T7" fmla="*/ 0 h 46"/>
                <a:gd name="T8" fmla="*/ 22550482 w 44"/>
                <a:gd name="T9" fmla="*/ 0 h 46"/>
                <a:gd name="T10" fmla="*/ 15034300 w 44"/>
                <a:gd name="T11" fmla="*/ 0 h 46"/>
                <a:gd name="T12" fmla="*/ 15034300 w 44"/>
                <a:gd name="T13" fmla="*/ 0 h 46"/>
                <a:gd name="T14" fmla="*/ 7516181 w 44"/>
                <a:gd name="T15" fmla="*/ 6549209 h 46"/>
                <a:gd name="T16" fmla="*/ 7516181 w 44"/>
                <a:gd name="T17" fmla="*/ 13100229 h 46"/>
                <a:gd name="T18" fmla="*/ 15034300 w 44"/>
                <a:gd name="T19" fmla="*/ 26198648 h 46"/>
                <a:gd name="T20" fmla="*/ 22550482 w 44"/>
                <a:gd name="T21" fmla="*/ 39298880 h 46"/>
                <a:gd name="T22" fmla="*/ 22550482 w 44"/>
                <a:gd name="T23" fmla="*/ 45848088 h 46"/>
                <a:gd name="T24" fmla="*/ 15034300 w 44"/>
                <a:gd name="T25" fmla="*/ 58948313 h 46"/>
                <a:gd name="T26" fmla="*/ 15034300 w 44"/>
                <a:gd name="T27" fmla="*/ 72048552 h 46"/>
                <a:gd name="T28" fmla="*/ 15034300 w 44"/>
                <a:gd name="T29" fmla="*/ 91697985 h 46"/>
                <a:gd name="T30" fmla="*/ 7516181 w 44"/>
                <a:gd name="T31" fmla="*/ 111347418 h 46"/>
                <a:gd name="T32" fmla="*/ 0 w 44"/>
                <a:gd name="T33" fmla="*/ 124447671 h 46"/>
                <a:gd name="T34" fmla="*/ 60135261 w 44"/>
                <a:gd name="T35" fmla="*/ 111347418 h 46"/>
                <a:gd name="T36" fmla="*/ 90201929 w 44"/>
                <a:gd name="T37" fmla="*/ 150646311 h 46"/>
                <a:gd name="T38" fmla="*/ 90201929 w 44"/>
                <a:gd name="T39" fmla="*/ 144097104 h 46"/>
                <a:gd name="T40" fmla="*/ 105234287 w 44"/>
                <a:gd name="T41" fmla="*/ 144097104 h 46"/>
                <a:gd name="T42" fmla="*/ 120268583 w 44"/>
                <a:gd name="T43" fmla="*/ 137546086 h 46"/>
                <a:gd name="T44" fmla="*/ 135302909 w 44"/>
                <a:gd name="T45" fmla="*/ 130996879 h 46"/>
                <a:gd name="T46" fmla="*/ 150335266 w 44"/>
                <a:gd name="T47" fmla="*/ 117896625 h 46"/>
                <a:gd name="T48" fmla="*/ 150335266 w 44"/>
                <a:gd name="T49" fmla="*/ 117896625 h 46"/>
                <a:gd name="T50" fmla="*/ 157853384 w 44"/>
                <a:gd name="T51" fmla="*/ 104798210 h 46"/>
                <a:gd name="T52" fmla="*/ 157853384 w 44"/>
                <a:gd name="T53" fmla="*/ 91697985 h 46"/>
                <a:gd name="T54" fmla="*/ 165369562 w 44"/>
                <a:gd name="T55" fmla="*/ 78597760 h 46"/>
                <a:gd name="T56" fmla="*/ 157853384 w 44"/>
                <a:gd name="T57" fmla="*/ 58948313 h 46"/>
                <a:gd name="T58" fmla="*/ 150335266 w 44"/>
                <a:gd name="T59" fmla="*/ 39298880 h 46"/>
                <a:gd name="T60" fmla="*/ 142819088 w 44"/>
                <a:gd name="T61" fmla="*/ 39298880 h 46"/>
                <a:gd name="T62" fmla="*/ 135302909 w 44"/>
                <a:gd name="T63" fmla="*/ 32749672 h 46"/>
                <a:gd name="T64" fmla="*/ 127784792 w 44"/>
                <a:gd name="T65" fmla="*/ 19649440 h 46"/>
                <a:gd name="T66" fmla="*/ 112752404 w 44"/>
                <a:gd name="T67" fmla="*/ 13100229 h 46"/>
                <a:gd name="T68" fmla="*/ 97718108 w 44"/>
                <a:gd name="T69" fmla="*/ 0 h 46"/>
                <a:gd name="T70" fmla="*/ 82685751 w 44"/>
                <a:gd name="T71" fmla="*/ 0 h 46"/>
                <a:gd name="T72" fmla="*/ 60135261 w 44"/>
                <a:gd name="T73" fmla="*/ 0 h 46"/>
                <a:gd name="T74" fmla="*/ 37584786 w 44"/>
                <a:gd name="T75" fmla="*/ 6549209 h 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"/>
                <a:gd name="T115" fmla="*/ 0 h 46"/>
                <a:gd name="T116" fmla="*/ 44 w 44"/>
                <a:gd name="T117" fmla="*/ 46 h 4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" h="46">
                  <a:moveTo>
                    <a:pt x="10" y="2"/>
                  </a:move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8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4" y="22"/>
                  </a:lnTo>
                  <a:lnTo>
                    <a:pt x="4" y="28"/>
                  </a:lnTo>
                  <a:lnTo>
                    <a:pt x="2" y="34"/>
                  </a:lnTo>
                  <a:lnTo>
                    <a:pt x="0" y="38"/>
                  </a:lnTo>
                  <a:lnTo>
                    <a:pt x="16" y="34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8" y="44"/>
                  </a:lnTo>
                  <a:lnTo>
                    <a:pt x="32" y="42"/>
                  </a:lnTo>
                  <a:lnTo>
                    <a:pt x="36" y="40"/>
                  </a:lnTo>
                  <a:lnTo>
                    <a:pt x="40" y="36"/>
                  </a:lnTo>
                  <a:lnTo>
                    <a:pt x="42" y="32"/>
                  </a:lnTo>
                  <a:lnTo>
                    <a:pt x="42" y="28"/>
                  </a:lnTo>
                  <a:lnTo>
                    <a:pt x="44" y="24"/>
                  </a:lnTo>
                  <a:lnTo>
                    <a:pt x="42" y="18"/>
                  </a:lnTo>
                  <a:lnTo>
                    <a:pt x="40" y="12"/>
                  </a:lnTo>
                  <a:lnTo>
                    <a:pt x="38" y="12"/>
                  </a:lnTo>
                  <a:lnTo>
                    <a:pt x="36" y="10"/>
                  </a:lnTo>
                  <a:lnTo>
                    <a:pt x="34" y="6"/>
                  </a:lnTo>
                  <a:lnTo>
                    <a:pt x="30" y="4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10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4" name="Freeform 363"/>
            <p:cNvSpPr>
              <a:spLocks/>
            </p:cNvSpPr>
            <p:nvPr/>
          </p:nvSpPr>
          <p:spPr bwMode="gray">
            <a:xfrm>
              <a:off x="6909843" y="2256242"/>
              <a:ext cx="311351" cy="163202"/>
            </a:xfrm>
            <a:custGeom>
              <a:avLst/>
              <a:gdLst>
                <a:gd name="T0" fmla="*/ 37584932 w 168"/>
                <a:gd name="T1" fmla="*/ 6549208 h 98"/>
                <a:gd name="T2" fmla="*/ 15034358 w 168"/>
                <a:gd name="T3" fmla="*/ 0 h 98"/>
                <a:gd name="T4" fmla="*/ 0 w 168"/>
                <a:gd name="T5" fmla="*/ 19649435 h 98"/>
                <a:gd name="T6" fmla="*/ 15034358 w 168"/>
                <a:gd name="T7" fmla="*/ 78597742 h 98"/>
                <a:gd name="T8" fmla="*/ 22550570 w 168"/>
                <a:gd name="T9" fmla="*/ 91697964 h 98"/>
                <a:gd name="T10" fmla="*/ 45101140 w 168"/>
                <a:gd name="T11" fmla="*/ 104798186 h 98"/>
                <a:gd name="T12" fmla="*/ 97718488 w 168"/>
                <a:gd name="T13" fmla="*/ 85148758 h 98"/>
                <a:gd name="T14" fmla="*/ 112752843 w 168"/>
                <a:gd name="T15" fmla="*/ 78597742 h 98"/>
                <a:gd name="T16" fmla="*/ 127787227 w 168"/>
                <a:gd name="T17" fmla="*/ 78597742 h 98"/>
                <a:gd name="T18" fmla="*/ 142819643 w 168"/>
                <a:gd name="T19" fmla="*/ 124447643 h 98"/>
                <a:gd name="T20" fmla="*/ 165370206 w 168"/>
                <a:gd name="T21" fmla="*/ 235795007 h 98"/>
                <a:gd name="T22" fmla="*/ 150337790 w 168"/>
                <a:gd name="T23" fmla="*/ 235795007 h 98"/>
                <a:gd name="T24" fmla="*/ 142819643 w 168"/>
                <a:gd name="T25" fmla="*/ 261993698 h 98"/>
                <a:gd name="T26" fmla="*/ 180404560 w 168"/>
                <a:gd name="T27" fmla="*/ 288192333 h 98"/>
                <a:gd name="T28" fmla="*/ 210471331 w 168"/>
                <a:gd name="T29" fmla="*/ 281643127 h 98"/>
                <a:gd name="T30" fmla="*/ 217989477 w 168"/>
                <a:gd name="T31" fmla="*/ 275093921 h 98"/>
                <a:gd name="T32" fmla="*/ 255572516 w 168"/>
                <a:gd name="T33" fmla="*/ 281643127 h 98"/>
                <a:gd name="T34" fmla="*/ 308191788 w 168"/>
                <a:gd name="T35" fmla="*/ 307841761 h 98"/>
                <a:gd name="T36" fmla="*/ 443495163 w 168"/>
                <a:gd name="T37" fmla="*/ 314392777 h 98"/>
                <a:gd name="T38" fmla="*/ 443495163 w 168"/>
                <a:gd name="T39" fmla="*/ 301292555 h 98"/>
                <a:gd name="T40" fmla="*/ 458527579 w 168"/>
                <a:gd name="T41" fmla="*/ 281643127 h 98"/>
                <a:gd name="T42" fmla="*/ 503628704 w 168"/>
                <a:gd name="T43" fmla="*/ 288192333 h 98"/>
                <a:gd name="T44" fmla="*/ 533697534 w 168"/>
                <a:gd name="T45" fmla="*/ 301292555 h 98"/>
                <a:gd name="T46" fmla="*/ 563764304 w 168"/>
                <a:gd name="T47" fmla="*/ 294743349 h 98"/>
                <a:gd name="T48" fmla="*/ 578798659 w 168"/>
                <a:gd name="T49" fmla="*/ 268542905 h 98"/>
                <a:gd name="T50" fmla="*/ 586314867 w 168"/>
                <a:gd name="T51" fmla="*/ 248893476 h 98"/>
                <a:gd name="T52" fmla="*/ 616381637 w 168"/>
                <a:gd name="T53" fmla="*/ 235795007 h 98"/>
                <a:gd name="T54" fmla="*/ 616381637 w 168"/>
                <a:gd name="T55" fmla="*/ 216143769 h 98"/>
                <a:gd name="T56" fmla="*/ 631415992 w 168"/>
                <a:gd name="T57" fmla="*/ 203045357 h 98"/>
                <a:gd name="T58" fmla="*/ 623899784 w 168"/>
                <a:gd name="T59" fmla="*/ 183395928 h 98"/>
                <a:gd name="T60" fmla="*/ 563764304 w 168"/>
                <a:gd name="T61" fmla="*/ 163746500 h 98"/>
                <a:gd name="T62" fmla="*/ 518663179 w 168"/>
                <a:gd name="T63" fmla="*/ 157195484 h 98"/>
                <a:gd name="T64" fmla="*/ 466045725 w 168"/>
                <a:gd name="T65" fmla="*/ 144097071 h 98"/>
                <a:gd name="T66" fmla="*/ 413426454 w 168"/>
                <a:gd name="T67" fmla="*/ 150646278 h 98"/>
                <a:gd name="T68" fmla="*/ 375843475 w 168"/>
                <a:gd name="T69" fmla="*/ 163746500 h 98"/>
                <a:gd name="T70" fmla="*/ 308191788 w 168"/>
                <a:gd name="T71" fmla="*/ 144097071 h 98"/>
                <a:gd name="T72" fmla="*/ 225505685 w 168"/>
                <a:gd name="T73" fmla="*/ 98247170 h 98"/>
                <a:gd name="T74" fmla="*/ 195438915 w 168"/>
                <a:gd name="T75" fmla="*/ 78597742 h 98"/>
                <a:gd name="T76" fmla="*/ 187920768 w 168"/>
                <a:gd name="T77" fmla="*/ 65497520 h 98"/>
                <a:gd name="T78" fmla="*/ 187920768 w 168"/>
                <a:gd name="T79" fmla="*/ 52399093 h 98"/>
                <a:gd name="T80" fmla="*/ 180404560 w 168"/>
                <a:gd name="T81" fmla="*/ 32749665 h 98"/>
                <a:gd name="T82" fmla="*/ 150337790 w 168"/>
                <a:gd name="T83" fmla="*/ 32749665 h 98"/>
                <a:gd name="T84" fmla="*/ 135303435 w 168"/>
                <a:gd name="T85" fmla="*/ 45848077 h 98"/>
                <a:gd name="T86" fmla="*/ 105236635 w 168"/>
                <a:gd name="T87" fmla="*/ 39298871 h 98"/>
                <a:gd name="T88" fmla="*/ 90202280 w 168"/>
                <a:gd name="T89" fmla="*/ 13100226 h 98"/>
                <a:gd name="T90" fmla="*/ 45101140 w 168"/>
                <a:gd name="T91" fmla="*/ 6549208 h 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68"/>
                <a:gd name="T139" fmla="*/ 0 h 98"/>
                <a:gd name="T140" fmla="*/ 168 w 168"/>
                <a:gd name="T141" fmla="*/ 98 h 9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68" h="98">
                  <a:moveTo>
                    <a:pt x="12" y="2"/>
                  </a:move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12" y="32"/>
                  </a:lnTo>
                  <a:lnTo>
                    <a:pt x="16" y="32"/>
                  </a:lnTo>
                  <a:lnTo>
                    <a:pt x="20" y="30"/>
                  </a:lnTo>
                  <a:lnTo>
                    <a:pt x="26" y="26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4" y="24"/>
                  </a:lnTo>
                  <a:lnTo>
                    <a:pt x="36" y="28"/>
                  </a:lnTo>
                  <a:lnTo>
                    <a:pt x="36" y="32"/>
                  </a:lnTo>
                  <a:lnTo>
                    <a:pt x="38" y="38"/>
                  </a:lnTo>
                  <a:lnTo>
                    <a:pt x="38" y="48"/>
                  </a:lnTo>
                  <a:lnTo>
                    <a:pt x="44" y="72"/>
                  </a:lnTo>
                  <a:lnTo>
                    <a:pt x="42" y="72"/>
                  </a:lnTo>
                  <a:lnTo>
                    <a:pt x="40" y="72"/>
                  </a:lnTo>
                  <a:lnTo>
                    <a:pt x="38" y="74"/>
                  </a:lnTo>
                  <a:lnTo>
                    <a:pt x="38" y="76"/>
                  </a:lnTo>
                  <a:lnTo>
                    <a:pt x="38" y="80"/>
                  </a:lnTo>
                  <a:lnTo>
                    <a:pt x="40" y="84"/>
                  </a:lnTo>
                  <a:lnTo>
                    <a:pt x="44" y="88"/>
                  </a:lnTo>
                  <a:lnTo>
                    <a:pt x="48" y="88"/>
                  </a:lnTo>
                  <a:lnTo>
                    <a:pt x="50" y="88"/>
                  </a:lnTo>
                  <a:lnTo>
                    <a:pt x="54" y="88"/>
                  </a:lnTo>
                  <a:lnTo>
                    <a:pt x="56" y="86"/>
                  </a:lnTo>
                  <a:lnTo>
                    <a:pt x="58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8" y="86"/>
                  </a:lnTo>
                  <a:lnTo>
                    <a:pt x="72" y="90"/>
                  </a:lnTo>
                  <a:lnTo>
                    <a:pt x="74" y="92"/>
                  </a:lnTo>
                  <a:lnTo>
                    <a:pt x="82" y="94"/>
                  </a:lnTo>
                  <a:lnTo>
                    <a:pt x="94" y="98"/>
                  </a:lnTo>
                  <a:lnTo>
                    <a:pt x="106" y="96"/>
                  </a:lnTo>
                  <a:lnTo>
                    <a:pt x="118" y="96"/>
                  </a:lnTo>
                  <a:lnTo>
                    <a:pt x="118" y="94"/>
                  </a:lnTo>
                  <a:lnTo>
                    <a:pt x="118" y="92"/>
                  </a:lnTo>
                  <a:lnTo>
                    <a:pt x="120" y="90"/>
                  </a:lnTo>
                  <a:lnTo>
                    <a:pt x="120" y="88"/>
                  </a:lnTo>
                  <a:lnTo>
                    <a:pt x="122" y="86"/>
                  </a:lnTo>
                  <a:lnTo>
                    <a:pt x="124" y="86"/>
                  </a:lnTo>
                  <a:lnTo>
                    <a:pt x="128" y="86"/>
                  </a:lnTo>
                  <a:lnTo>
                    <a:pt x="134" y="88"/>
                  </a:lnTo>
                  <a:lnTo>
                    <a:pt x="140" y="92"/>
                  </a:lnTo>
                  <a:lnTo>
                    <a:pt x="142" y="92"/>
                  </a:lnTo>
                  <a:lnTo>
                    <a:pt x="144" y="92"/>
                  </a:lnTo>
                  <a:lnTo>
                    <a:pt x="148" y="92"/>
                  </a:lnTo>
                  <a:lnTo>
                    <a:pt x="150" y="90"/>
                  </a:lnTo>
                  <a:lnTo>
                    <a:pt x="152" y="88"/>
                  </a:lnTo>
                  <a:lnTo>
                    <a:pt x="154" y="86"/>
                  </a:lnTo>
                  <a:lnTo>
                    <a:pt x="154" y="82"/>
                  </a:lnTo>
                  <a:lnTo>
                    <a:pt x="154" y="76"/>
                  </a:lnTo>
                  <a:lnTo>
                    <a:pt x="156" y="76"/>
                  </a:lnTo>
                  <a:lnTo>
                    <a:pt x="158" y="74"/>
                  </a:lnTo>
                  <a:lnTo>
                    <a:pt x="162" y="74"/>
                  </a:lnTo>
                  <a:lnTo>
                    <a:pt x="164" y="72"/>
                  </a:lnTo>
                  <a:lnTo>
                    <a:pt x="164" y="70"/>
                  </a:lnTo>
                  <a:lnTo>
                    <a:pt x="164" y="66"/>
                  </a:lnTo>
                  <a:lnTo>
                    <a:pt x="166" y="64"/>
                  </a:lnTo>
                  <a:lnTo>
                    <a:pt x="168" y="62"/>
                  </a:lnTo>
                  <a:lnTo>
                    <a:pt x="168" y="60"/>
                  </a:lnTo>
                  <a:lnTo>
                    <a:pt x="168" y="58"/>
                  </a:lnTo>
                  <a:lnTo>
                    <a:pt x="166" y="56"/>
                  </a:lnTo>
                  <a:lnTo>
                    <a:pt x="162" y="54"/>
                  </a:lnTo>
                  <a:lnTo>
                    <a:pt x="158" y="52"/>
                  </a:lnTo>
                  <a:lnTo>
                    <a:pt x="150" y="50"/>
                  </a:lnTo>
                  <a:lnTo>
                    <a:pt x="142" y="48"/>
                  </a:lnTo>
                  <a:lnTo>
                    <a:pt x="140" y="48"/>
                  </a:lnTo>
                  <a:lnTo>
                    <a:pt x="138" y="48"/>
                  </a:lnTo>
                  <a:lnTo>
                    <a:pt x="134" y="46"/>
                  </a:lnTo>
                  <a:lnTo>
                    <a:pt x="130" y="44"/>
                  </a:lnTo>
                  <a:lnTo>
                    <a:pt x="124" y="44"/>
                  </a:lnTo>
                  <a:lnTo>
                    <a:pt x="118" y="44"/>
                  </a:lnTo>
                  <a:lnTo>
                    <a:pt x="110" y="44"/>
                  </a:lnTo>
                  <a:lnTo>
                    <a:pt x="110" y="46"/>
                  </a:lnTo>
                  <a:lnTo>
                    <a:pt x="108" y="46"/>
                  </a:lnTo>
                  <a:lnTo>
                    <a:pt x="106" y="48"/>
                  </a:lnTo>
                  <a:lnTo>
                    <a:pt x="100" y="50"/>
                  </a:lnTo>
                  <a:lnTo>
                    <a:pt x="96" y="50"/>
                  </a:lnTo>
                  <a:lnTo>
                    <a:pt x="90" y="48"/>
                  </a:lnTo>
                  <a:lnTo>
                    <a:pt x="82" y="44"/>
                  </a:lnTo>
                  <a:lnTo>
                    <a:pt x="62" y="32"/>
                  </a:lnTo>
                  <a:lnTo>
                    <a:pt x="60" y="30"/>
                  </a:lnTo>
                  <a:lnTo>
                    <a:pt x="58" y="26"/>
                  </a:lnTo>
                  <a:lnTo>
                    <a:pt x="56" y="24"/>
                  </a:lnTo>
                  <a:lnTo>
                    <a:pt x="52" y="24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50" y="18"/>
                  </a:lnTo>
                  <a:lnTo>
                    <a:pt x="50" y="16"/>
                  </a:lnTo>
                  <a:lnTo>
                    <a:pt x="50" y="14"/>
                  </a:lnTo>
                  <a:lnTo>
                    <a:pt x="50" y="10"/>
                  </a:lnTo>
                  <a:lnTo>
                    <a:pt x="48" y="10"/>
                  </a:lnTo>
                  <a:lnTo>
                    <a:pt x="46" y="8"/>
                  </a:lnTo>
                  <a:lnTo>
                    <a:pt x="42" y="8"/>
                  </a:lnTo>
                  <a:lnTo>
                    <a:pt x="40" y="10"/>
                  </a:lnTo>
                  <a:lnTo>
                    <a:pt x="38" y="12"/>
                  </a:lnTo>
                  <a:lnTo>
                    <a:pt x="36" y="14"/>
                  </a:lnTo>
                  <a:lnTo>
                    <a:pt x="32" y="14"/>
                  </a:lnTo>
                  <a:lnTo>
                    <a:pt x="30" y="14"/>
                  </a:lnTo>
                  <a:lnTo>
                    <a:pt x="28" y="12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18" y="2"/>
                  </a:lnTo>
                  <a:lnTo>
                    <a:pt x="12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5" name="Freeform 364"/>
            <p:cNvSpPr>
              <a:spLocks/>
            </p:cNvSpPr>
            <p:nvPr/>
          </p:nvSpPr>
          <p:spPr bwMode="gray">
            <a:xfrm>
              <a:off x="6742664" y="1916603"/>
              <a:ext cx="162577" cy="170554"/>
            </a:xfrm>
            <a:custGeom>
              <a:avLst/>
              <a:gdLst>
                <a:gd name="T0" fmla="*/ 112753065 w 88"/>
                <a:gd name="T1" fmla="*/ 144097312 h 102"/>
                <a:gd name="T2" fmla="*/ 97718681 w 88"/>
                <a:gd name="T3" fmla="*/ 124447851 h 102"/>
                <a:gd name="T4" fmla="*/ 75168074 w 88"/>
                <a:gd name="T5" fmla="*/ 104798361 h 102"/>
                <a:gd name="T6" fmla="*/ 52617452 w 88"/>
                <a:gd name="T7" fmla="*/ 91698117 h 102"/>
                <a:gd name="T8" fmla="*/ 30066837 w 88"/>
                <a:gd name="T9" fmla="*/ 78597873 h 102"/>
                <a:gd name="T10" fmla="*/ 7516225 w 88"/>
                <a:gd name="T11" fmla="*/ 52399181 h 102"/>
                <a:gd name="T12" fmla="*/ 0 w 88"/>
                <a:gd name="T13" fmla="*/ 26198685 h 102"/>
                <a:gd name="T14" fmla="*/ 30066837 w 88"/>
                <a:gd name="T15" fmla="*/ 0 h 102"/>
                <a:gd name="T16" fmla="*/ 45101229 w 88"/>
                <a:gd name="T17" fmla="*/ 0 h 102"/>
                <a:gd name="T18" fmla="*/ 75168074 w 88"/>
                <a:gd name="T19" fmla="*/ 6549219 h 102"/>
                <a:gd name="T20" fmla="*/ 105236842 w 88"/>
                <a:gd name="T21" fmla="*/ 19649468 h 102"/>
                <a:gd name="T22" fmla="*/ 120269288 w 88"/>
                <a:gd name="T23" fmla="*/ 52399181 h 102"/>
                <a:gd name="T24" fmla="*/ 120269288 w 88"/>
                <a:gd name="T25" fmla="*/ 65499439 h 102"/>
                <a:gd name="T26" fmla="*/ 135303702 w 88"/>
                <a:gd name="T27" fmla="*/ 78597873 h 102"/>
                <a:gd name="T28" fmla="*/ 165372470 w 88"/>
                <a:gd name="T29" fmla="*/ 85148900 h 102"/>
                <a:gd name="T30" fmla="*/ 165372470 w 88"/>
                <a:gd name="T31" fmla="*/ 78597873 h 102"/>
                <a:gd name="T32" fmla="*/ 165372470 w 88"/>
                <a:gd name="T33" fmla="*/ 58948398 h 102"/>
                <a:gd name="T34" fmla="*/ 172888693 w 88"/>
                <a:gd name="T35" fmla="*/ 39298937 h 102"/>
                <a:gd name="T36" fmla="*/ 187923077 w 88"/>
                <a:gd name="T37" fmla="*/ 32749719 h 102"/>
                <a:gd name="T38" fmla="*/ 225506130 w 88"/>
                <a:gd name="T39" fmla="*/ 45848154 h 102"/>
                <a:gd name="T40" fmla="*/ 217989907 w 88"/>
                <a:gd name="T41" fmla="*/ 65499439 h 102"/>
                <a:gd name="T42" fmla="*/ 217989907 w 88"/>
                <a:gd name="T43" fmla="*/ 98247334 h 102"/>
                <a:gd name="T44" fmla="*/ 225506130 w 88"/>
                <a:gd name="T45" fmla="*/ 130997068 h 102"/>
                <a:gd name="T46" fmla="*/ 248056737 w 88"/>
                <a:gd name="T47" fmla="*/ 150646529 h 102"/>
                <a:gd name="T48" fmla="*/ 263091181 w 88"/>
                <a:gd name="T49" fmla="*/ 144097312 h 102"/>
                <a:gd name="T50" fmla="*/ 285641788 w 88"/>
                <a:gd name="T51" fmla="*/ 111347579 h 102"/>
                <a:gd name="T52" fmla="*/ 285641788 w 88"/>
                <a:gd name="T53" fmla="*/ 104798361 h 102"/>
                <a:gd name="T54" fmla="*/ 300676172 w 88"/>
                <a:gd name="T55" fmla="*/ 91698117 h 102"/>
                <a:gd name="T56" fmla="*/ 308192395 w 88"/>
                <a:gd name="T57" fmla="*/ 85148900 h 102"/>
                <a:gd name="T58" fmla="*/ 323226779 w 88"/>
                <a:gd name="T59" fmla="*/ 91698117 h 102"/>
                <a:gd name="T60" fmla="*/ 330743002 w 88"/>
                <a:gd name="T61" fmla="*/ 124447851 h 102"/>
                <a:gd name="T62" fmla="*/ 323226779 w 88"/>
                <a:gd name="T63" fmla="*/ 157195746 h 102"/>
                <a:gd name="T64" fmla="*/ 308192395 w 88"/>
                <a:gd name="T65" fmla="*/ 222695157 h 102"/>
                <a:gd name="T66" fmla="*/ 330743002 w 88"/>
                <a:gd name="T67" fmla="*/ 294743841 h 102"/>
                <a:gd name="T68" fmla="*/ 330743002 w 88"/>
                <a:gd name="T69" fmla="*/ 301293059 h 102"/>
                <a:gd name="T70" fmla="*/ 315708618 w 88"/>
                <a:gd name="T71" fmla="*/ 320942520 h 102"/>
                <a:gd name="T72" fmla="*/ 308192395 w 88"/>
                <a:gd name="T73" fmla="*/ 334042764 h 102"/>
                <a:gd name="T74" fmla="*/ 293158011 w 88"/>
                <a:gd name="T75" fmla="*/ 327493547 h 102"/>
                <a:gd name="T76" fmla="*/ 293158011 w 88"/>
                <a:gd name="T77" fmla="*/ 314393303 h 102"/>
                <a:gd name="T78" fmla="*/ 285641788 w 88"/>
                <a:gd name="T79" fmla="*/ 294743841 h 102"/>
                <a:gd name="T80" fmla="*/ 285641788 w 88"/>
                <a:gd name="T81" fmla="*/ 261994136 h 102"/>
                <a:gd name="T82" fmla="*/ 270607404 w 88"/>
                <a:gd name="T83" fmla="*/ 248893892 h 102"/>
                <a:gd name="T84" fmla="*/ 248056737 w 88"/>
                <a:gd name="T85" fmla="*/ 255444919 h 102"/>
                <a:gd name="T86" fmla="*/ 225506130 w 88"/>
                <a:gd name="T87" fmla="*/ 242344675 h 102"/>
                <a:gd name="T88" fmla="*/ 195439300 w 88"/>
                <a:gd name="T89" fmla="*/ 229244374 h 102"/>
                <a:gd name="T90" fmla="*/ 165372470 w 88"/>
                <a:gd name="T91" fmla="*/ 196496479 h 1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8"/>
                <a:gd name="T139" fmla="*/ 0 h 102"/>
                <a:gd name="T140" fmla="*/ 88 w 88"/>
                <a:gd name="T141" fmla="*/ 102 h 10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8" h="102">
                  <a:moveTo>
                    <a:pt x="30" y="46"/>
                  </a:moveTo>
                  <a:lnTo>
                    <a:pt x="30" y="44"/>
                  </a:lnTo>
                  <a:lnTo>
                    <a:pt x="28" y="42"/>
                  </a:lnTo>
                  <a:lnTo>
                    <a:pt x="26" y="38"/>
                  </a:lnTo>
                  <a:lnTo>
                    <a:pt x="24" y="34"/>
                  </a:lnTo>
                  <a:lnTo>
                    <a:pt x="20" y="32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8" y="24"/>
                  </a:lnTo>
                  <a:lnTo>
                    <a:pt x="6" y="20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0" y="8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24" y="4"/>
                  </a:lnTo>
                  <a:lnTo>
                    <a:pt x="28" y="6"/>
                  </a:lnTo>
                  <a:lnTo>
                    <a:pt x="30" y="10"/>
                  </a:lnTo>
                  <a:lnTo>
                    <a:pt x="32" y="16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4" y="22"/>
                  </a:lnTo>
                  <a:lnTo>
                    <a:pt x="36" y="24"/>
                  </a:lnTo>
                  <a:lnTo>
                    <a:pt x="40" y="26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4" y="20"/>
                  </a:lnTo>
                  <a:lnTo>
                    <a:pt x="44" y="18"/>
                  </a:lnTo>
                  <a:lnTo>
                    <a:pt x="44" y="14"/>
                  </a:lnTo>
                  <a:lnTo>
                    <a:pt x="46" y="12"/>
                  </a:lnTo>
                  <a:lnTo>
                    <a:pt x="48" y="10"/>
                  </a:lnTo>
                  <a:lnTo>
                    <a:pt x="50" y="10"/>
                  </a:lnTo>
                  <a:lnTo>
                    <a:pt x="54" y="12"/>
                  </a:lnTo>
                  <a:lnTo>
                    <a:pt x="60" y="14"/>
                  </a:lnTo>
                  <a:lnTo>
                    <a:pt x="60" y="16"/>
                  </a:lnTo>
                  <a:lnTo>
                    <a:pt x="58" y="20"/>
                  </a:lnTo>
                  <a:lnTo>
                    <a:pt x="58" y="24"/>
                  </a:lnTo>
                  <a:lnTo>
                    <a:pt x="58" y="30"/>
                  </a:lnTo>
                  <a:lnTo>
                    <a:pt x="60" y="34"/>
                  </a:lnTo>
                  <a:lnTo>
                    <a:pt x="60" y="40"/>
                  </a:lnTo>
                  <a:lnTo>
                    <a:pt x="64" y="44"/>
                  </a:lnTo>
                  <a:lnTo>
                    <a:pt x="66" y="46"/>
                  </a:lnTo>
                  <a:lnTo>
                    <a:pt x="68" y="46"/>
                  </a:lnTo>
                  <a:lnTo>
                    <a:pt x="70" y="44"/>
                  </a:lnTo>
                  <a:lnTo>
                    <a:pt x="72" y="42"/>
                  </a:lnTo>
                  <a:lnTo>
                    <a:pt x="76" y="34"/>
                  </a:lnTo>
                  <a:lnTo>
                    <a:pt x="76" y="32"/>
                  </a:lnTo>
                  <a:lnTo>
                    <a:pt x="78" y="30"/>
                  </a:lnTo>
                  <a:lnTo>
                    <a:pt x="80" y="28"/>
                  </a:lnTo>
                  <a:lnTo>
                    <a:pt x="82" y="26"/>
                  </a:lnTo>
                  <a:lnTo>
                    <a:pt x="84" y="26"/>
                  </a:lnTo>
                  <a:lnTo>
                    <a:pt x="86" y="28"/>
                  </a:lnTo>
                  <a:lnTo>
                    <a:pt x="86" y="32"/>
                  </a:lnTo>
                  <a:lnTo>
                    <a:pt x="88" y="38"/>
                  </a:lnTo>
                  <a:lnTo>
                    <a:pt x="88" y="46"/>
                  </a:lnTo>
                  <a:lnTo>
                    <a:pt x="86" y="48"/>
                  </a:lnTo>
                  <a:lnTo>
                    <a:pt x="84" y="58"/>
                  </a:lnTo>
                  <a:lnTo>
                    <a:pt x="82" y="68"/>
                  </a:lnTo>
                  <a:lnTo>
                    <a:pt x="84" y="80"/>
                  </a:lnTo>
                  <a:lnTo>
                    <a:pt x="88" y="90"/>
                  </a:lnTo>
                  <a:lnTo>
                    <a:pt x="88" y="92"/>
                  </a:lnTo>
                  <a:lnTo>
                    <a:pt x="86" y="96"/>
                  </a:lnTo>
                  <a:lnTo>
                    <a:pt x="84" y="98"/>
                  </a:lnTo>
                  <a:lnTo>
                    <a:pt x="84" y="100"/>
                  </a:lnTo>
                  <a:lnTo>
                    <a:pt x="82" y="102"/>
                  </a:lnTo>
                  <a:lnTo>
                    <a:pt x="80" y="102"/>
                  </a:lnTo>
                  <a:lnTo>
                    <a:pt x="78" y="100"/>
                  </a:lnTo>
                  <a:lnTo>
                    <a:pt x="78" y="96"/>
                  </a:lnTo>
                  <a:lnTo>
                    <a:pt x="76" y="92"/>
                  </a:lnTo>
                  <a:lnTo>
                    <a:pt x="76" y="90"/>
                  </a:lnTo>
                  <a:lnTo>
                    <a:pt x="76" y="86"/>
                  </a:lnTo>
                  <a:lnTo>
                    <a:pt x="76" y="80"/>
                  </a:lnTo>
                  <a:lnTo>
                    <a:pt x="74" y="78"/>
                  </a:lnTo>
                  <a:lnTo>
                    <a:pt x="72" y="76"/>
                  </a:lnTo>
                  <a:lnTo>
                    <a:pt x="68" y="74"/>
                  </a:lnTo>
                  <a:lnTo>
                    <a:pt x="66" y="78"/>
                  </a:lnTo>
                  <a:lnTo>
                    <a:pt x="64" y="76"/>
                  </a:lnTo>
                  <a:lnTo>
                    <a:pt x="60" y="74"/>
                  </a:lnTo>
                  <a:lnTo>
                    <a:pt x="56" y="72"/>
                  </a:lnTo>
                  <a:lnTo>
                    <a:pt x="52" y="70"/>
                  </a:lnTo>
                  <a:lnTo>
                    <a:pt x="46" y="66"/>
                  </a:lnTo>
                  <a:lnTo>
                    <a:pt x="44" y="60"/>
                  </a:lnTo>
                  <a:lnTo>
                    <a:pt x="30" y="4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6" name="Freeform 365"/>
            <p:cNvSpPr>
              <a:spLocks/>
            </p:cNvSpPr>
            <p:nvPr/>
          </p:nvSpPr>
          <p:spPr bwMode="gray">
            <a:xfrm>
              <a:off x="6938984" y="1990118"/>
              <a:ext cx="72087" cy="89689"/>
            </a:xfrm>
            <a:custGeom>
              <a:avLst/>
              <a:gdLst>
                <a:gd name="T0" fmla="*/ 60135220 w 38"/>
                <a:gd name="T1" fmla="*/ 0 h 54"/>
                <a:gd name="T2" fmla="*/ 52617108 w 38"/>
                <a:gd name="T3" fmla="*/ 0 h 54"/>
                <a:gd name="T4" fmla="*/ 52617108 w 38"/>
                <a:gd name="T5" fmla="*/ 0 h 54"/>
                <a:gd name="T6" fmla="*/ 45100934 w 38"/>
                <a:gd name="T7" fmla="*/ 0 h 54"/>
                <a:gd name="T8" fmla="*/ 30066641 w 38"/>
                <a:gd name="T9" fmla="*/ 6549184 h 54"/>
                <a:gd name="T10" fmla="*/ 22550467 w 38"/>
                <a:gd name="T11" fmla="*/ 19649362 h 54"/>
                <a:gd name="T12" fmla="*/ 15034290 w 38"/>
                <a:gd name="T13" fmla="*/ 32749543 h 54"/>
                <a:gd name="T14" fmla="*/ 7516176 w 38"/>
                <a:gd name="T15" fmla="*/ 52398898 h 54"/>
                <a:gd name="T16" fmla="*/ 7516176 w 38"/>
                <a:gd name="T17" fmla="*/ 78597449 h 54"/>
                <a:gd name="T18" fmla="*/ 0 w 38"/>
                <a:gd name="T19" fmla="*/ 157194897 h 54"/>
                <a:gd name="T20" fmla="*/ 7516176 w 38"/>
                <a:gd name="T21" fmla="*/ 157194897 h 54"/>
                <a:gd name="T22" fmla="*/ 37584761 w 38"/>
                <a:gd name="T23" fmla="*/ 170295071 h 54"/>
                <a:gd name="T24" fmla="*/ 67651409 w 38"/>
                <a:gd name="T25" fmla="*/ 176844253 h 54"/>
                <a:gd name="T26" fmla="*/ 105234216 w 38"/>
                <a:gd name="T27" fmla="*/ 176844253 h 54"/>
                <a:gd name="T28" fmla="*/ 135302818 w 38"/>
                <a:gd name="T29" fmla="*/ 163744079 h 54"/>
                <a:gd name="T30" fmla="*/ 142818992 w 38"/>
                <a:gd name="T31" fmla="*/ 130996361 h 54"/>
                <a:gd name="T32" fmla="*/ 60135220 w 38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8"/>
                <a:gd name="T52" fmla="*/ 0 h 54"/>
                <a:gd name="T53" fmla="*/ 38 w 38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8" h="54">
                  <a:moveTo>
                    <a:pt x="16" y="0"/>
                  </a:moveTo>
                  <a:lnTo>
                    <a:pt x="14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6" y="6"/>
                  </a:lnTo>
                  <a:lnTo>
                    <a:pt x="4" y="10"/>
                  </a:lnTo>
                  <a:lnTo>
                    <a:pt x="2" y="16"/>
                  </a:lnTo>
                  <a:lnTo>
                    <a:pt x="2" y="24"/>
                  </a:lnTo>
                  <a:lnTo>
                    <a:pt x="0" y="48"/>
                  </a:lnTo>
                  <a:lnTo>
                    <a:pt x="2" y="48"/>
                  </a:lnTo>
                  <a:lnTo>
                    <a:pt x="10" y="52"/>
                  </a:lnTo>
                  <a:lnTo>
                    <a:pt x="18" y="54"/>
                  </a:lnTo>
                  <a:lnTo>
                    <a:pt x="28" y="54"/>
                  </a:lnTo>
                  <a:lnTo>
                    <a:pt x="36" y="50"/>
                  </a:lnTo>
                  <a:lnTo>
                    <a:pt x="38" y="40"/>
                  </a:lnTo>
                  <a:lnTo>
                    <a:pt x="16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7" name="Freeform 366"/>
            <p:cNvSpPr>
              <a:spLocks/>
            </p:cNvSpPr>
            <p:nvPr/>
          </p:nvSpPr>
          <p:spPr bwMode="gray">
            <a:xfrm>
              <a:off x="7173648" y="2006292"/>
              <a:ext cx="125768" cy="244069"/>
            </a:xfrm>
            <a:custGeom>
              <a:avLst/>
              <a:gdLst>
                <a:gd name="T0" fmla="*/ 67651541 w 68"/>
                <a:gd name="T1" fmla="*/ 6549224 h 146"/>
                <a:gd name="T2" fmla="*/ 60135337 w 68"/>
                <a:gd name="T3" fmla="*/ 0 h 146"/>
                <a:gd name="T4" fmla="*/ 45101022 w 68"/>
                <a:gd name="T5" fmla="*/ 0 h 146"/>
                <a:gd name="T6" fmla="*/ 37584834 w 68"/>
                <a:gd name="T7" fmla="*/ 19649483 h 146"/>
                <a:gd name="T8" fmla="*/ 45101022 w 68"/>
                <a:gd name="T9" fmla="*/ 32749745 h 146"/>
                <a:gd name="T10" fmla="*/ 45101022 w 68"/>
                <a:gd name="T11" fmla="*/ 52399221 h 146"/>
                <a:gd name="T12" fmla="*/ 37584834 w 68"/>
                <a:gd name="T13" fmla="*/ 65499489 h 146"/>
                <a:gd name="T14" fmla="*/ 22550511 w 68"/>
                <a:gd name="T15" fmla="*/ 72048712 h 146"/>
                <a:gd name="T16" fmla="*/ 15034319 w 68"/>
                <a:gd name="T17" fmla="*/ 104798442 h 146"/>
                <a:gd name="T18" fmla="*/ 7516190 w 68"/>
                <a:gd name="T19" fmla="*/ 150646646 h 146"/>
                <a:gd name="T20" fmla="*/ 7516190 w 68"/>
                <a:gd name="T21" fmla="*/ 176847154 h 146"/>
                <a:gd name="T22" fmla="*/ 0 w 68"/>
                <a:gd name="T23" fmla="*/ 189945598 h 146"/>
                <a:gd name="T24" fmla="*/ 0 w 68"/>
                <a:gd name="T25" fmla="*/ 196496630 h 146"/>
                <a:gd name="T26" fmla="*/ 0 w 68"/>
                <a:gd name="T27" fmla="*/ 216146107 h 146"/>
                <a:gd name="T28" fmla="*/ 22550511 w 68"/>
                <a:gd name="T29" fmla="*/ 255445116 h 146"/>
                <a:gd name="T30" fmla="*/ 15034319 w 68"/>
                <a:gd name="T31" fmla="*/ 275094592 h 146"/>
                <a:gd name="T32" fmla="*/ 30066699 w 68"/>
                <a:gd name="T33" fmla="*/ 275094592 h 146"/>
                <a:gd name="T34" fmla="*/ 45101022 w 68"/>
                <a:gd name="T35" fmla="*/ 288194847 h 146"/>
                <a:gd name="T36" fmla="*/ 52617210 w 68"/>
                <a:gd name="T37" fmla="*/ 314393545 h 146"/>
                <a:gd name="T38" fmla="*/ 52617210 w 68"/>
                <a:gd name="T39" fmla="*/ 327493799 h 146"/>
                <a:gd name="T40" fmla="*/ 52617210 w 68"/>
                <a:gd name="T41" fmla="*/ 347143276 h 146"/>
                <a:gd name="T42" fmla="*/ 45101022 w 68"/>
                <a:gd name="T43" fmla="*/ 353692498 h 146"/>
                <a:gd name="T44" fmla="*/ 45101022 w 68"/>
                <a:gd name="T45" fmla="*/ 360243530 h 146"/>
                <a:gd name="T46" fmla="*/ 37584834 w 68"/>
                <a:gd name="T47" fmla="*/ 379893006 h 146"/>
                <a:gd name="T48" fmla="*/ 45101022 w 68"/>
                <a:gd name="T49" fmla="*/ 412640927 h 146"/>
                <a:gd name="T50" fmla="*/ 37584834 w 68"/>
                <a:gd name="T51" fmla="*/ 425741181 h 146"/>
                <a:gd name="T52" fmla="*/ 45101022 w 68"/>
                <a:gd name="T53" fmla="*/ 445390658 h 146"/>
                <a:gd name="T54" fmla="*/ 60135337 w 68"/>
                <a:gd name="T55" fmla="*/ 465040134 h 146"/>
                <a:gd name="T56" fmla="*/ 97718233 w 68"/>
                <a:gd name="T57" fmla="*/ 478140501 h 146"/>
                <a:gd name="T58" fmla="*/ 127786893 w 68"/>
                <a:gd name="T59" fmla="*/ 478140501 h 146"/>
                <a:gd name="T60" fmla="*/ 135303082 w 68"/>
                <a:gd name="T61" fmla="*/ 478140501 h 146"/>
                <a:gd name="T62" fmla="*/ 150335458 w 68"/>
                <a:gd name="T63" fmla="*/ 478140501 h 146"/>
                <a:gd name="T64" fmla="*/ 172885962 w 68"/>
                <a:gd name="T65" fmla="*/ 465040134 h 146"/>
                <a:gd name="T66" fmla="*/ 187920277 w 68"/>
                <a:gd name="T67" fmla="*/ 438841436 h 146"/>
                <a:gd name="T68" fmla="*/ 195436465 w 68"/>
                <a:gd name="T69" fmla="*/ 425741181 h 146"/>
                <a:gd name="T70" fmla="*/ 210470781 w 68"/>
                <a:gd name="T71" fmla="*/ 392991451 h 146"/>
                <a:gd name="T72" fmla="*/ 233021284 w 68"/>
                <a:gd name="T73" fmla="*/ 366792752 h 146"/>
                <a:gd name="T74" fmla="*/ 240537472 w 68"/>
                <a:gd name="T75" fmla="*/ 353692498 h 146"/>
                <a:gd name="T76" fmla="*/ 255571848 w 68"/>
                <a:gd name="T77" fmla="*/ 327493799 h 146"/>
                <a:gd name="T78" fmla="*/ 255571848 w 68"/>
                <a:gd name="T79" fmla="*/ 275094592 h 146"/>
                <a:gd name="T80" fmla="*/ 248055599 w 68"/>
                <a:gd name="T81" fmla="*/ 261994338 h 146"/>
                <a:gd name="T82" fmla="*/ 225505096 w 68"/>
                <a:gd name="T83" fmla="*/ 255445116 h 146"/>
                <a:gd name="T84" fmla="*/ 210470781 w 68"/>
                <a:gd name="T85" fmla="*/ 261994338 h 146"/>
                <a:gd name="T86" fmla="*/ 202954592 w 68"/>
                <a:gd name="T87" fmla="*/ 261994338 h 146"/>
                <a:gd name="T88" fmla="*/ 187920277 w 68"/>
                <a:gd name="T89" fmla="*/ 261994338 h 146"/>
                <a:gd name="T90" fmla="*/ 195436465 w 68"/>
                <a:gd name="T91" fmla="*/ 255445116 h 146"/>
                <a:gd name="T92" fmla="*/ 202954592 w 68"/>
                <a:gd name="T93" fmla="*/ 242344862 h 146"/>
                <a:gd name="T94" fmla="*/ 210470781 w 68"/>
                <a:gd name="T95" fmla="*/ 235795583 h 146"/>
                <a:gd name="T96" fmla="*/ 210470781 w 68"/>
                <a:gd name="T97" fmla="*/ 209595075 h 146"/>
                <a:gd name="T98" fmla="*/ 210470781 w 68"/>
                <a:gd name="T99" fmla="*/ 183396376 h 146"/>
                <a:gd name="T100" fmla="*/ 202954592 w 68"/>
                <a:gd name="T101" fmla="*/ 157197677 h 146"/>
                <a:gd name="T102" fmla="*/ 180404089 w 68"/>
                <a:gd name="T103" fmla="*/ 117896887 h 146"/>
                <a:gd name="T104" fmla="*/ 157853585 w 68"/>
                <a:gd name="T105" fmla="*/ 91698188 h 146"/>
                <a:gd name="T106" fmla="*/ 142819270 w 68"/>
                <a:gd name="T107" fmla="*/ 72048712 h 146"/>
                <a:gd name="T108" fmla="*/ 120268736 w 68"/>
                <a:gd name="T109" fmla="*/ 52399221 h 146"/>
                <a:gd name="T110" fmla="*/ 97718233 w 68"/>
                <a:gd name="T111" fmla="*/ 39298967 h 146"/>
                <a:gd name="T112" fmla="*/ 90202044 w 68"/>
                <a:gd name="T113" fmla="*/ 32749745 h 146"/>
                <a:gd name="T114" fmla="*/ 75167729 w 68"/>
                <a:gd name="T115" fmla="*/ 19649483 h 146"/>
                <a:gd name="T116" fmla="*/ 75167729 w 68"/>
                <a:gd name="T117" fmla="*/ 6549224 h 1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8"/>
                <a:gd name="T178" fmla="*/ 0 h 146"/>
                <a:gd name="T179" fmla="*/ 68 w 68"/>
                <a:gd name="T180" fmla="*/ 146 h 14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8" h="146">
                  <a:moveTo>
                    <a:pt x="20" y="2"/>
                  </a:moveTo>
                  <a:lnTo>
                    <a:pt x="18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10" y="6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0" y="20"/>
                  </a:lnTo>
                  <a:lnTo>
                    <a:pt x="8" y="20"/>
                  </a:lnTo>
                  <a:lnTo>
                    <a:pt x="6" y="22"/>
                  </a:lnTo>
                  <a:lnTo>
                    <a:pt x="4" y="26"/>
                  </a:lnTo>
                  <a:lnTo>
                    <a:pt x="4" y="32"/>
                  </a:lnTo>
                  <a:lnTo>
                    <a:pt x="2" y="40"/>
                  </a:lnTo>
                  <a:lnTo>
                    <a:pt x="2" y="46"/>
                  </a:lnTo>
                  <a:lnTo>
                    <a:pt x="2" y="52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2" y="72"/>
                  </a:lnTo>
                  <a:lnTo>
                    <a:pt x="6" y="78"/>
                  </a:lnTo>
                  <a:lnTo>
                    <a:pt x="2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2" y="88"/>
                  </a:lnTo>
                  <a:lnTo>
                    <a:pt x="14" y="92"/>
                  </a:lnTo>
                  <a:lnTo>
                    <a:pt x="14" y="96"/>
                  </a:lnTo>
                  <a:lnTo>
                    <a:pt x="14" y="98"/>
                  </a:lnTo>
                  <a:lnTo>
                    <a:pt x="14" y="100"/>
                  </a:lnTo>
                  <a:lnTo>
                    <a:pt x="16" y="102"/>
                  </a:lnTo>
                  <a:lnTo>
                    <a:pt x="14" y="106"/>
                  </a:lnTo>
                  <a:lnTo>
                    <a:pt x="14" y="108"/>
                  </a:lnTo>
                  <a:lnTo>
                    <a:pt x="12" y="108"/>
                  </a:lnTo>
                  <a:lnTo>
                    <a:pt x="12" y="110"/>
                  </a:lnTo>
                  <a:lnTo>
                    <a:pt x="10" y="112"/>
                  </a:lnTo>
                  <a:lnTo>
                    <a:pt x="10" y="116"/>
                  </a:lnTo>
                  <a:lnTo>
                    <a:pt x="10" y="120"/>
                  </a:lnTo>
                  <a:lnTo>
                    <a:pt x="12" y="126"/>
                  </a:lnTo>
                  <a:lnTo>
                    <a:pt x="12" y="128"/>
                  </a:lnTo>
                  <a:lnTo>
                    <a:pt x="10" y="130"/>
                  </a:lnTo>
                  <a:lnTo>
                    <a:pt x="10" y="132"/>
                  </a:lnTo>
                  <a:lnTo>
                    <a:pt x="12" y="136"/>
                  </a:lnTo>
                  <a:lnTo>
                    <a:pt x="12" y="140"/>
                  </a:lnTo>
                  <a:lnTo>
                    <a:pt x="16" y="142"/>
                  </a:lnTo>
                  <a:lnTo>
                    <a:pt x="22" y="144"/>
                  </a:lnTo>
                  <a:lnTo>
                    <a:pt x="26" y="146"/>
                  </a:lnTo>
                  <a:lnTo>
                    <a:pt x="30" y="146"/>
                  </a:lnTo>
                  <a:lnTo>
                    <a:pt x="34" y="146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0" y="146"/>
                  </a:lnTo>
                  <a:lnTo>
                    <a:pt x="44" y="144"/>
                  </a:lnTo>
                  <a:lnTo>
                    <a:pt x="46" y="142"/>
                  </a:lnTo>
                  <a:lnTo>
                    <a:pt x="48" y="140"/>
                  </a:lnTo>
                  <a:lnTo>
                    <a:pt x="50" y="134"/>
                  </a:lnTo>
                  <a:lnTo>
                    <a:pt x="52" y="130"/>
                  </a:lnTo>
                  <a:lnTo>
                    <a:pt x="52" y="126"/>
                  </a:lnTo>
                  <a:lnTo>
                    <a:pt x="56" y="120"/>
                  </a:lnTo>
                  <a:lnTo>
                    <a:pt x="58" y="116"/>
                  </a:lnTo>
                  <a:lnTo>
                    <a:pt x="62" y="112"/>
                  </a:lnTo>
                  <a:lnTo>
                    <a:pt x="64" y="110"/>
                  </a:lnTo>
                  <a:lnTo>
                    <a:pt x="64" y="108"/>
                  </a:lnTo>
                  <a:lnTo>
                    <a:pt x="66" y="104"/>
                  </a:lnTo>
                  <a:lnTo>
                    <a:pt x="68" y="100"/>
                  </a:lnTo>
                  <a:lnTo>
                    <a:pt x="68" y="92"/>
                  </a:lnTo>
                  <a:lnTo>
                    <a:pt x="68" y="84"/>
                  </a:lnTo>
                  <a:lnTo>
                    <a:pt x="66" y="80"/>
                  </a:lnTo>
                  <a:lnTo>
                    <a:pt x="62" y="78"/>
                  </a:lnTo>
                  <a:lnTo>
                    <a:pt x="60" y="78"/>
                  </a:lnTo>
                  <a:lnTo>
                    <a:pt x="56" y="80"/>
                  </a:lnTo>
                  <a:lnTo>
                    <a:pt x="54" y="80"/>
                  </a:lnTo>
                  <a:lnTo>
                    <a:pt x="52" y="80"/>
                  </a:lnTo>
                  <a:lnTo>
                    <a:pt x="50" y="80"/>
                  </a:lnTo>
                  <a:lnTo>
                    <a:pt x="52" y="78"/>
                  </a:lnTo>
                  <a:lnTo>
                    <a:pt x="54" y="74"/>
                  </a:lnTo>
                  <a:lnTo>
                    <a:pt x="56" y="72"/>
                  </a:lnTo>
                  <a:lnTo>
                    <a:pt x="56" y="68"/>
                  </a:lnTo>
                  <a:lnTo>
                    <a:pt x="56" y="64"/>
                  </a:lnTo>
                  <a:lnTo>
                    <a:pt x="56" y="58"/>
                  </a:lnTo>
                  <a:lnTo>
                    <a:pt x="56" y="56"/>
                  </a:lnTo>
                  <a:lnTo>
                    <a:pt x="56" y="52"/>
                  </a:lnTo>
                  <a:lnTo>
                    <a:pt x="54" y="48"/>
                  </a:lnTo>
                  <a:lnTo>
                    <a:pt x="52" y="42"/>
                  </a:lnTo>
                  <a:lnTo>
                    <a:pt x="48" y="36"/>
                  </a:lnTo>
                  <a:lnTo>
                    <a:pt x="44" y="30"/>
                  </a:lnTo>
                  <a:lnTo>
                    <a:pt x="42" y="28"/>
                  </a:lnTo>
                  <a:lnTo>
                    <a:pt x="40" y="26"/>
                  </a:lnTo>
                  <a:lnTo>
                    <a:pt x="38" y="22"/>
                  </a:lnTo>
                  <a:lnTo>
                    <a:pt x="36" y="18"/>
                  </a:lnTo>
                  <a:lnTo>
                    <a:pt x="32" y="16"/>
                  </a:lnTo>
                  <a:lnTo>
                    <a:pt x="30" y="14"/>
                  </a:lnTo>
                  <a:lnTo>
                    <a:pt x="26" y="12"/>
                  </a:lnTo>
                  <a:lnTo>
                    <a:pt x="24" y="10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20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8" name="Freeform 367"/>
            <p:cNvSpPr>
              <a:spLocks/>
            </p:cNvSpPr>
            <p:nvPr/>
          </p:nvSpPr>
          <p:spPr bwMode="gray">
            <a:xfrm>
              <a:off x="6731928" y="2695860"/>
              <a:ext cx="93558" cy="76455"/>
            </a:xfrm>
            <a:custGeom>
              <a:avLst/>
              <a:gdLst>
                <a:gd name="T0" fmla="*/ 90201975 w 50"/>
                <a:gd name="T1" fmla="*/ 58948313 h 46"/>
                <a:gd name="T2" fmla="*/ 90201975 w 50"/>
                <a:gd name="T3" fmla="*/ 58948313 h 46"/>
                <a:gd name="T4" fmla="*/ 82685793 w 50"/>
                <a:gd name="T5" fmla="*/ 58948313 h 46"/>
                <a:gd name="T6" fmla="*/ 67651489 w 50"/>
                <a:gd name="T7" fmla="*/ 58948313 h 46"/>
                <a:gd name="T8" fmla="*/ 60135291 w 50"/>
                <a:gd name="T9" fmla="*/ 65497534 h 46"/>
                <a:gd name="T10" fmla="*/ 45100988 w 50"/>
                <a:gd name="T11" fmla="*/ 72048552 h 46"/>
                <a:gd name="T12" fmla="*/ 37584805 w 50"/>
                <a:gd name="T13" fmla="*/ 78597760 h 46"/>
                <a:gd name="T14" fmla="*/ 30066676 w 50"/>
                <a:gd name="T15" fmla="*/ 85148777 h 46"/>
                <a:gd name="T16" fmla="*/ 30066676 w 50"/>
                <a:gd name="T17" fmla="*/ 85148777 h 46"/>
                <a:gd name="T18" fmla="*/ 22550494 w 50"/>
                <a:gd name="T19" fmla="*/ 85148777 h 46"/>
                <a:gd name="T20" fmla="*/ 15034307 w 50"/>
                <a:gd name="T21" fmla="*/ 85148777 h 46"/>
                <a:gd name="T22" fmla="*/ 7516184 w 50"/>
                <a:gd name="T23" fmla="*/ 91697985 h 46"/>
                <a:gd name="T24" fmla="*/ 0 w 50"/>
                <a:gd name="T25" fmla="*/ 98247192 h 46"/>
                <a:gd name="T26" fmla="*/ 0 w 50"/>
                <a:gd name="T27" fmla="*/ 104798210 h 46"/>
                <a:gd name="T28" fmla="*/ 0 w 50"/>
                <a:gd name="T29" fmla="*/ 124447671 h 46"/>
                <a:gd name="T30" fmla="*/ 0 w 50"/>
                <a:gd name="T31" fmla="*/ 124447671 h 46"/>
                <a:gd name="T32" fmla="*/ 15034307 w 50"/>
                <a:gd name="T33" fmla="*/ 130996879 h 46"/>
                <a:gd name="T34" fmla="*/ 22550494 w 50"/>
                <a:gd name="T35" fmla="*/ 137546086 h 46"/>
                <a:gd name="T36" fmla="*/ 45100988 w 50"/>
                <a:gd name="T37" fmla="*/ 144097104 h 46"/>
                <a:gd name="T38" fmla="*/ 67651489 w 50"/>
                <a:gd name="T39" fmla="*/ 150646311 h 46"/>
                <a:gd name="T40" fmla="*/ 90201975 w 50"/>
                <a:gd name="T41" fmla="*/ 150646311 h 46"/>
                <a:gd name="T42" fmla="*/ 97718158 w 50"/>
                <a:gd name="T43" fmla="*/ 150646311 h 46"/>
                <a:gd name="T44" fmla="*/ 112752461 w 50"/>
                <a:gd name="T45" fmla="*/ 150646311 h 46"/>
                <a:gd name="T46" fmla="*/ 127784857 w 50"/>
                <a:gd name="T47" fmla="*/ 144097104 h 46"/>
                <a:gd name="T48" fmla="*/ 142819161 w 50"/>
                <a:gd name="T49" fmla="*/ 144097104 h 46"/>
                <a:gd name="T50" fmla="*/ 165369647 w 50"/>
                <a:gd name="T51" fmla="*/ 144097104 h 46"/>
                <a:gd name="T52" fmla="*/ 180403950 w 50"/>
                <a:gd name="T53" fmla="*/ 144097104 h 46"/>
                <a:gd name="T54" fmla="*/ 187920133 w 50"/>
                <a:gd name="T55" fmla="*/ 150646311 h 46"/>
                <a:gd name="T56" fmla="*/ 187920133 w 50"/>
                <a:gd name="T57" fmla="*/ 144097104 h 46"/>
                <a:gd name="T58" fmla="*/ 180403950 w 50"/>
                <a:gd name="T59" fmla="*/ 137546086 h 46"/>
                <a:gd name="T60" fmla="*/ 180403950 w 50"/>
                <a:gd name="T61" fmla="*/ 117896625 h 46"/>
                <a:gd name="T62" fmla="*/ 172885829 w 50"/>
                <a:gd name="T63" fmla="*/ 98247192 h 46"/>
                <a:gd name="T64" fmla="*/ 165369647 w 50"/>
                <a:gd name="T65" fmla="*/ 85148777 h 46"/>
                <a:gd name="T66" fmla="*/ 157853464 w 50"/>
                <a:gd name="T67" fmla="*/ 78597760 h 46"/>
                <a:gd name="T68" fmla="*/ 150335343 w 50"/>
                <a:gd name="T69" fmla="*/ 72048552 h 46"/>
                <a:gd name="T70" fmla="*/ 150335343 w 50"/>
                <a:gd name="T71" fmla="*/ 58948313 h 46"/>
                <a:gd name="T72" fmla="*/ 142819161 w 50"/>
                <a:gd name="T73" fmla="*/ 45848088 h 46"/>
                <a:gd name="T74" fmla="*/ 142819161 w 50"/>
                <a:gd name="T75" fmla="*/ 32749672 h 46"/>
                <a:gd name="T76" fmla="*/ 135302978 w 50"/>
                <a:gd name="T77" fmla="*/ 19649440 h 46"/>
                <a:gd name="T78" fmla="*/ 120268644 w 50"/>
                <a:gd name="T79" fmla="*/ 6549209 h 46"/>
                <a:gd name="T80" fmla="*/ 112752461 w 50"/>
                <a:gd name="T81" fmla="*/ 0 h 46"/>
                <a:gd name="T82" fmla="*/ 97718158 w 50"/>
                <a:gd name="T83" fmla="*/ 6549209 h 46"/>
                <a:gd name="T84" fmla="*/ 90201975 w 50"/>
                <a:gd name="T85" fmla="*/ 58948313 h 4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0"/>
                <a:gd name="T130" fmla="*/ 0 h 46"/>
                <a:gd name="T131" fmla="*/ 50 w 50"/>
                <a:gd name="T132" fmla="*/ 46 h 4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0" h="46">
                  <a:moveTo>
                    <a:pt x="24" y="18"/>
                  </a:moveTo>
                  <a:lnTo>
                    <a:pt x="24" y="18"/>
                  </a:lnTo>
                  <a:lnTo>
                    <a:pt x="22" y="18"/>
                  </a:lnTo>
                  <a:lnTo>
                    <a:pt x="18" y="18"/>
                  </a:lnTo>
                  <a:lnTo>
                    <a:pt x="16" y="20"/>
                  </a:lnTo>
                  <a:lnTo>
                    <a:pt x="12" y="22"/>
                  </a:lnTo>
                  <a:lnTo>
                    <a:pt x="10" y="24"/>
                  </a:lnTo>
                  <a:lnTo>
                    <a:pt x="8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4" y="40"/>
                  </a:lnTo>
                  <a:lnTo>
                    <a:pt x="6" y="42"/>
                  </a:lnTo>
                  <a:lnTo>
                    <a:pt x="12" y="44"/>
                  </a:lnTo>
                  <a:lnTo>
                    <a:pt x="18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30" y="46"/>
                  </a:lnTo>
                  <a:lnTo>
                    <a:pt x="34" y="44"/>
                  </a:lnTo>
                  <a:lnTo>
                    <a:pt x="38" y="44"/>
                  </a:lnTo>
                  <a:lnTo>
                    <a:pt x="44" y="44"/>
                  </a:lnTo>
                  <a:lnTo>
                    <a:pt x="48" y="44"/>
                  </a:lnTo>
                  <a:lnTo>
                    <a:pt x="50" y="46"/>
                  </a:lnTo>
                  <a:lnTo>
                    <a:pt x="50" y="44"/>
                  </a:lnTo>
                  <a:lnTo>
                    <a:pt x="48" y="42"/>
                  </a:lnTo>
                  <a:lnTo>
                    <a:pt x="48" y="36"/>
                  </a:lnTo>
                  <a:lnTo>
                    <a:pt x="46" y="30"/>
                  </a:lnTo>
                  <a:lnTo>
                    <a:pt x="44" y="26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40" y="18"/>
                  </a:lnTo>
                  <a:lnTo>
                    <a:pt x="38" y="14"/>
                  </a:lnTo>
                  <a:lnTo>
                    <a:pt x="38" y="10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4" y="1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09" name="Freeform 368"/>
            <p:cNvSpPr>
              <a:spLocks/>
            </p:cNvSpPr>
            <p:nvPr/>
          </p:nvSpPr>
          <p:spPr bwMode="gray">
            <a:xfrm>
              <a:off x="7198188" y="2425326"/>
              <a:ext cx="113497" cy="74986"/>
            </a:xfrm>
            <a:custGeom>
              <a:avLst/>
              <a:gdLst>
                <a:gd name="T0" fmla="*/ 52617354 w 60"/>
                <a:gd name="T1" fmla="*/ 6549238 h 44"/>
                <a:gd name="T2" fmla="*/ 52617354 w 60"/>
                <a:gd name="T3" fmla="*/ 6549238 h 44"/>
                <a:gd name="T4" fmla="*/ 45101145 w 60"/>
                <a:gd name="T5" fmla="*/ 6549238 h 44"/>
                <a:gd name="T6" fmla="*/ 37584936 w 60"/>
                <a:gd name="T7" fmla="*/ 6549238 h 44"/>
                <a:gd name="T8" fmla="*/ 30066781 w 60"/>
                <a:gd name="T9" fmla="*/ 6549238 h 44"/>
                <a:gd name="T10" fmla="*/ 15034360 w 60"/>
                <a:gd name="T11" fmla="*/ 6549238 h 44"/>
                <a:gd name="T12" fmla="*/ 7516211 w 60"/>
                <a:gd name="T13" fmla="*/ 13100286 h 44"/>
                <a:gd name="T14" fmla="*/ 0 w 60"/>
                <a:gd name="T15" fmla="*/ 26198762 h 44"/>
                <a:gd name="T16" fmla="*/ 0 w 60"/>
                <a:gd name="T17" fmla="*/ 39299051 h 44"/>
                <a:gd name="T18" fmla="*/ 0 w 60"/>
                <a:gd name="T19" fmla="*/ 45850097 h 44"/>
                <a:gd name="T20" fmla="*/ 0 w 60"/>
                <a:gd name="T21" fmla="*/ 52399333 h 44"/>
                <a:gd name="T22" fmla="*/ 0 w 60"/>
                <a:gd name="T23" fmla="*/ 65499629 h 44"/>
                <a:gd name="T24" fmla="*/ 0 w 60"/>
                <a:gd name="T25" fmla="*/ 78598102 h 44"/>
                <a:gd name="T26" fmla="*/ 0 w 60"/>
                <a:gd name="T27" fmla="*/ 91698384 h 44"/>
                <a:gd name="T28" fmla="*/ 7516211 w 60"/>
                <a:gd name="T29" fmla="*/ 104798666 h 44"/>
                <a:gd name="T30" fmla="*/ 15034360 w 60"/>
                <a:gd name="T31" fmla="*/ 117898948 h 44"/>
                <a:gd name="T32" fmla="*/ 22550573 w 60"/>
                <a:gd name="T33" fmla="*/ 124448213 h 44"/>
                <a:gd name="T34" fmla="*/ 45101145 w 60"/>
                <a:gd name="T35" fmla="*/ 130997449 h 44"/>
                <a:gd name="T36" fmla="*/ 45101145 w 60"/>
                <a:gd name="T37" fmla="*/ 130997449 h 44"/>
                <a:gd name="T38" fmla="*/ 52617354 w 60"/>
                <a:gd name="T39" fmla="*/ 137548495 h 44"/>
                <a:gd name="T40" fmla="*/ 67651725 w 60"/>
                <a:gd name="T41" fmla="*/ 144097731 h 44"/>
                <a:gd name="T42" fmla="*/ 82686081 w 60"/>
                <a:gd name="T43" fmla="*/ 144097731 h 44"/>
                <a:gd name="T44" fmla="*/ 97718499 w 60"/>
                <a:gd name="T45" fmla="*/ 137548495 h 44"/>
                <a:gd name="T46" fmla="*/ 217989501 w 60"/>
                <a:gd name="T47" fmla="*/ 137548495 h 44"/>
                <a:gd name="T48" fmla="*/ 225505710 w 60"/>
                <a:gd name="T49" fmla="*/ 117898948 h 44"/>
                <a:gd name="T50" fmla="*/ 217989501 w 60"/>
                <a:gd name="T51" fmla="*/ 111347902 h 44"/>
                <a:gd name="T52" fmla="*/ 217989501 w 60"/>
                <a:gd name="T53" fmla="*/ 104798666 h 44"/>
                <a:gd name="T54" fmla="*/ 217989501 w 60"/>
                <a:gd name="T55" fmla="*/ 91698384 h 44"/>
                <a:gd name="T56" fmla="*/ 210471354 w 60"/>
                <a:gd name="T57" fmla="*/ 72048866 h 44"/>
                <a:gd name="T58" fmla="*/ 210471354 w 60"/>
                <a:gd name="T59" fmla="*/ 52399333 h 44"/>
                <a:gd name="T60" fmla="*/ 202955145 w 60"/>
                <a:gd name="T61" fmla="*/ 39299051 h 44"/>
                <a:gd name="T62" fmla="*/ 202955145 w 60"/>
                <a:gd name="T63" fmla="*/ 26198762 h 44"/>
                <a:gd name="T64" fmla="*/ 202955145 w 60"/>
                <a:gd name="T65" fmla="*/ 19649525 h 44"/>
                <a:gd name="T66" fmla="*/ 195438936 w 60"/>
                <a:gd name="T67" fmla="*/ 13100286 h 44"/>
                <a:gd name="T68" fmla="*/ 180404580 w 60"/>
                <a:gd name="T69" fmla="*/ 0 h 44"/>
                <a:gd name="T70" fmla="*/ 165370224 w 60"/>
                <a:gd name="T71" fmla="*/ 0 h 44"/>
                <a:gd name="T72" fmla="*/ 142819659 w 60"/>
                <a:gd name="T73" fmla="*/ 0 h 44"/>
                <a:gd name="T74" fmla="*/ 112752855 w 60"/>
                <a:gd name="T75" fmla="*/ 6549238 h 44"/>
                <a:gd name="T76" fmla="*/ 52617354 w 60"/>
                <a:gd name="T77" fmla="*/ 6549238 h 4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0"/>
                <a:gd name="T118" fmla="*/ 0 h 44"/>
                <a:gd name="T119" fmla="*/ 60 w 60"/>
                <a:gd name="T120" fmla="*/ 44 h 4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0" h="44">
                  <a:moveTo>
                    <a:pt x="14" y="2"/>
                  </a:move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4" y="36"/>
                  </a:lnTo>
                  <a:lnTo>
                    <a:pt x="6" y="38"/>
                  </a:lnTo>
                  <a:lnTo>
                    <a:pt x="12" y="40"/>
                  </a:lnTo>
                  <a:lnTo>
                    <a:pt x="14" y="42"/>
                  </a:lnTo>
                  <a:lnTo>
                    <a:pt x="18" y="44"/>
                  </a:lnTo>
                  <a:lnTo>
                    <a:pt x="22" y="44"/>
                  </a:lnTo>
                  <a:lnTo>
                    <a:pt x="26" y="42"/>
                  </a:lnTo>
                  <a:lnTo>
                    <a:pt x="58" y="42"/>
                  </a:lnTo>
                  <a:lnTo>
                    <a:pt x="60" y="36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28"/>
                  </a:lnTo>
                  <a:lnTo>
                    <a:pt x="56" y="22"/>
                  </a:lnTo>
                  <a:lnTo>
                    <a:pt x="56" y="16"/>
                  </a:lnTo>
                  <a:lnTo>
                    <a:pt x="54" y="12"/>
                  </a:lnTo>
                  <a:lnTo>
                    <a:pt x="54" y="8"/>
                  </a:lnTo>
                  <a:lnTo>
                    <a:pt x="54" y="6"/>
                  </a:lnTo>
                  <a:lnTo>
                    <a:pt x="52" y="4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0" y="2"/>
                  </a:lnTo>
                  <a:lnTo>
                    <a:pt x="14" y="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0" name="Freeform 369"/>
            <p:cNvSpPr>
              <a:spLocks/>
            </p:cNvSpPr>
            <p:nvPr/>
          </p:nvSpPr>
          <p:spPr bwMode="gray">
            <a:xfrm>
              <a:off x="7277943" y="2769374"/>
              <a:ext cx="44478" cy="54401"/>
            </a:xfrm>
            <a:custGeom>
              <a:avLst/>
              <a:gdLst>
                <a:gd name="T0" fmla="*/ 37584934 w 24"/>
                <a:gd name="T1" fmla="*/ 0 h 32"/>
                <a:gd name="T2" fmla="*/ 37584934 w 24"/>
                <a:gd name="T3" fmla="*/ 0 h 32"/>
                <a:gd name="T4" fmla="*/ 30066779 w 24"/>
                <a:gd name="T5" fmla="*/ 0 h 32"/>
                <a:gd name="T6" fmla="*/ 22550571 w 24"/>
                <a:gd name="T7" fmla="*/ 0 h 32"/>
                <a:gd name="T8" fmla="*/ 15034359 w 24"/>
                <a:gd name="T9" fmla="*/ 6549258 h 32"/>
                <a:gd name="T10" fmla="*/ 7516210 w 24"/>
                <a:gd name="T11" fmla="*/ 13100325 h 32"/>
                <a:gd name="T12" fmla="*/ 0 w 24"/>
                <a:gd name="T13" fmla="*/ 26200650 h 32"/>
                <a:gd name="T14" fmla="*/ 0 w 24"/>
                <a:gd name="T15" fmla="*/ 45850235 h 32"/>
                <a:gd name="T16" fmla="*/ 0 w 24"/>
                <a:gd name="T17" fmla="*/ 52399491 h 32"/>
                <a:gd name="T18" fmla="*/ 0 w 24"/>
                <a:gd name="T19" fmla="*/ 58948747 h 32"/>
                <a:gd name="T20" fmla="*/ 0 w 24"/>
                <a:gd name="T21" fmla="*/ 72049082 h 32"/>
                <a:gd name="T22" fmla="*/ 0 w 24"/>
                <a:gd name="T23" fmla="*/ 85149404 h 32"/>
                <a:gd name="T24" fmla="*/ 7516210 w 24"/>
                <a:gd name="T25" fmla="*/ 98249725 h 32"/>
                <a:gd name="T26" fmla="*/ 22550571 w 24"/>
                <a:gd name="T27" fmla="*/ 104798981 h 32"/>
                <a:gd name="T28" fmla="*/ 30066779 w 24"/>
                <a:gd name="T29" fmla="*/ 104798981 h 32"/>
                <a:gd name="T30" fmla="*/ 37584934 w 24"/>
                <a:gd name="T31" fmla="*/ 104798981 h 32"/>
                <a:gd name="T32" fmla="*/ 45101142 w 24"/>
                <a:gd name="T33" fmla="*/ 104798981 h 32"/>
                <a:gd name="T34" fmla="*/ 60135497 w 24"/>
                <a:gd name="T35" fmla="*/ 104798981 h 32"/>
                <a:gd name="T36" fmla="*/ 67651721 w 24"/>
                <a:gd name="T37" fmla="*/ 104798981 h 32"/>
                <a:gd name="T38" fmla="*/ 82686076 w 24"/>
                <a:gd name="T39" fmla="*/ 98249725 h 32"/>
                <a:gd name="T40" fmla="*/ 90202284 w 24"/>
                <a:gd name="T41" fmla="*/ 91698660 h 32"/>
                <a:gd name="T42" fmla="*/ 90202284 w 24"/>
                <a:gd name="T43" fmla="*/ 85149404 h 32"/>
                <a:gd name="T44" fmla="*/ 90202284 w 24"/>
                <a:gd name="T45" fmla="*/ 78598338 h 32"/>
                <a:gd name="T46" fmla="*/ 90202284 w 24"/>
                <a:gd name="T47" fmla="*/ 72049082 h 32"/>
                <a:gd name="T48" fmla="*/ 90202284 w 24"/>
                <a:gd name="T49" fmla="*/ 65499826 h 32"/>
                <a:gd name="T50" fmla="*/ 90202284 w 24"/>
                <a:gd name="T51" fmla="*/ 52399491 h 32"/>
                <a:gd name="T52" fmla="*/ 90202284 w 24"/>
                <a:gd name="T53" fmla="*/ 39299169 h 32"/>
                <a:gd name="T54" fmla="*/ 90202284 w 24"/>
                <a:gd name="T55" fmla="*/ 26200650 h 32"/>
                <a:gd name="T56" fmla="*/ 82686076 w 24"/>
                <a:gd name="T57" fmla="*/ 13100325 h 32"/>
                <a:gd name="T58" fmla="*/ 75167929 w 24"/>
                <a:gd name="T59" fmla="*/ 6549258 h 32"/>
                <a:gd name="T60" fmla="*/ 60135497 w 24"/>
                <a:gd name="T61" fmla="*/ 0 h 32"/>
                <a:gd name="T62" fmla="*/ 37584934 w 24"/>
                <a:gd name="T63" fmla="*/ 0 h 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4"/>
                <a:gd name="T97" fmla="*/ 0 h 32"/>
                <a:gd name="T98" fmla="*/ 24 w 24"/>
                <a:gd name="T99" fmla="*/ 32 h 3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4" h="32">
                  <a:moveTo>
                    <a:pt x="10" y="0"/>
                  </a:move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2" y="32"/>
                  </a:lnTo>
                  <a:lnTo>
                    <a:pt x="16" y="32"/>
                  </a:lnTo>
                  <a:lnTo>
                    <a:pt x="18" y="32"/>
                  </a:lnTo>
                  <a:lnTo>
                    <a:pt x="22" y="30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0" y="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1" name="Freeform 370"/>
            <p:cNvSpPr>
              <a:spLocks/>
            </p:cNvSpPr>
            <p:nvPr/>
          </p:nvSpPr>
          <p:spPr bwMode="gray">
            <a:xfrm>
              <a:off x="7258003" y="1966593"/>
              <a:ext cx="424849" cy="445500"/>
            </a:xfrm>
            <a:custGeom>
              <a:avLst/>
              <a:gdLst>
                <a:gd name="T0" fmla="*/ 774235648 w 228"/>
                <a:gd name="T1" fmla="*/ 268543148 h 268"/>
                <a:gd name="T2" fmla="*/ 744168875 w 228"/>
                <a:gd name="T3" fmla="*/ 275094170 h 268"/>
                <a:gd name="T4" fmla="*/ 744168875 w 228"/>
                <a:gd name="T5" fmla="*/ 301292829 h 268"/>
                <a:gd name="T6" fmla="*/ 766719440 w 228"/>
                <a:gd name="T7" fmla="*/ 314393063 h 268"/>
                <a:gd name="T8" fmla="*/ 751685084 w 228"/>
                <a:gd name="T9" fmla="*/ 340591721 h 268"/>
                <a:gd name="T10" fmla="*/ 804304360 w 228"/>
                <a:gd name="T11" fmla="*/ 366792189 h 268"/>
                <a:gd name="T12" fmla="*/ 706583955 w 228"/>
                <a:gd name="T13" fmla="*/ 399540060 h 268"/>
                <a:gd name="T14" fmla="*/ 616381696 w 228"/>
                <a:gd name="T15" fmla="*/ 451939187 h 268"/>
                <a:gd name="T16" fmla="*/ 571280567 w 228"/>
                <a:gd name="T17" fmla="*/ 504338426 h 268"/>
                <a:gd name="T18" fmla="*/ 526179437 w 228"/>
                <a:gd name="T19" fmla="*/ 523987872 h 268"/>
                <a:gd name="T20" fmla="*/ 451011414 w 228"/>
                <a:gd name="T21" fmla="*/ 569835977 h 268"/>
                <a:gd name="T22" fmla="*/ 398394076 w 228"/>
                <a:gd name="T23" fmla="*/ 596036445 h 268"/>
                <a:gd name="T24" fmla="*/ 435977058 w 228"/>
                <a:gd name="T25" fmla="*/ 615685892 h 268"/>
                <a:gd name="T26" fmla="*/ 420944640 w 228"/>
                <a:gd name="T27" fmla="*/ 648435572 h 268"/>
                <a:gd name="T28" fmla="*/ 375843511 w 228"/>
                <a:gd name="T29" fmla="*/ 700832889 h 268"/>
                <a:gd name="T30" fmla="*/ 308191817 w 228"/>
                <a:gd name="T31" fmla="*/ 733582569 h 268"/>
                <a:gd name="T32" fmla="*/ 285641253 w 228"/>
                <a:gd name="T33" fmla="*/ 779432483 h 268"/>
                <a:gd name="T34" fmla="*/ 278123105 w 228"/>
                <a:gd name="T35" fmla="*/ 851481056 h 268"/>
                <a:gd name="T36" fmla="*/ 202955142 w 228"/>
                <a:gd name="T37" fmla="*/ 877679715 h 268"/>
                <a:gd name="T38" fmla="*/ 172888369 w 228"/>
                <a:gd name="T39" fmla="*/ 844930034 h 268"/>
                <a:gd name="T40" fmla="*/ 90202289 w 228"/>
                <a:gd name="T41" fmla="*/ 838380822 h 268"/>
                <a:gd name="T42" fmla="*/ 7516211 w 228"/>
                <a:gd name="T43" fmla="*/ 785981696 h 268"/>
                <a:gd name="T44" fmla="*/ 45101144 w 228"/>
                <a:gd name="T45" fmla="*/ 727033357 h 268"/>
                <a:gd name="T46" fmla="*/ 75167933 w 228"/>
                <a:gd name="T47" fmla="*/ 700832889 h 268"/>
                <a:gd name="T48" fmla="*/ 97718497 w 228"/>
                <a:gd name="T49" fmla="*/ 674634230 h 268"/>
                <a:gd name="T50" fmla="*/ 150337804 w 228"/>
                <a:gd name="T51" fmla="*/ 713933123 h 268"/>
                <a:gd name="T52" fmla="*/ 150337804 w 228"/>
                <a:gd name="T53" fmla="*/ 681183442 h 268"/>
                <a:gd name="T54" fmla="*/ 142819657 w 228"/>
                <a:gd name="T55" fmla="*/ 648435572 h 268"/>
                <a:gd name="T56" fmla="*/ 105236645 w 228"/>
                <a:gd name="T57" fmla="*/ 648435572 h 268"/>
                <a:gd name="T58" fmla="*/ 112752853 w 228"/>
                <a:gd name="T59" fmla="*/ 609136679 h 268"/>
                <a:gd name="T60" fmla="*/ 157854013 w 228"/>
                <a:gd name="T61" fmla="*/ 576386999 h 268"/>
                <a:gd name="T62" fmla="*/ 233021916 w 228"/>
                <a:gd name="T63" fmla="*/ 550186531 h 268"/>
                <a:gd name="T64" fmla="*/ 240540063 w 228"/>
                <a:gd name="T65" fmla="*/ 530537085 h 268"/>
                <a:gd name="T66" fmla="*/ 202955142 w 228"/>
                <a:gd name="T67" fmla="*/ 471588633 h 268"/>
                <a:gd name="T68" fmla="*/ 202955142 w 228"/>
                <a:gd name="T69" fmla="*/ 412640294 h 268"/>
                <a:gd name="T70" fmla="*/ 225505707 w 228"/>
                <a:gd name="T71" fmla="*/ 353691955 h 268"/>
                <a:gd name="T72" fmla="*/ 270606897 w 228"/>
                <a:gd name="T73" fmla="*/ 392990848 h 268"/>
                <a:gd name="T74" fmla="*/ 300673670 w 228"/>
                <a:gd name="T75" fmla="*/ 451939187 h 268"/>
                <a:gd name="T76" fmla="*/ 308191817 w 228"/>
                <a:gd name="T77" fmla="*/ 373341402 h 268"/>
                <a:gd name="T78" fmla="*/ 390875929 w 228"/>
                <a:gd name="T79" fmla="*/ 307842041 h 268"/>
                <a:gd name="T80" fmla="*/ 458527622 w 228"/>
                <a:gd name="T81" fmla="*/ 288192595 h 268"/>
                <a:gd name="T82" fmla="*/ 496112543 w 228"/>
                <a:gd name="T83" fmla="*/ 261993936 h 268"/>
                <a:gd name="T84" fmla="*/ 323224235 w 228"/>
                <a:gd name="T85" fmla="*/ 242344490 h 268"/>
                <a:gd name="T86" fmla="*/ 255572541 w 228"/>
                <a:gd name="T87" fmla="*/ 235795221 h 268"/>
                <a:gd name="T88" fmla="*/ 210471351 w 228"/>
                <a:gd name="T89" fmla="*/ 242344490 h 268"/>
                <a:gd name="T90" fmla="*/ 165370222 w 228"/>
                <a:gd name="T91" fmla="*/ 176845073 h 268"/>
                <a:gd name="T92" fmla="*/ 165370222 w 228"/>
                <a:gd name="T93" fmla="*/ 130996968 h 268"/>
                <a:gd name="T94" fmla="*/ 248056272 w 228"/>
                <a:gd name="T95" fmla="*/ 137546180 h 268"/>
                <a:gd name="T96" fmla="*/ 293157461 w 228"/>
                <a:gd name="T97" fmla="*/ 85148835 h 268"/>
                <a:gd name="T98" fmla="*/ 375843511 w 228"/>
                <a:gd name="T99" fmla="*/ 58948353 h 268"/>
                <a:gd name="T100" fmla="*/ 458527622 w 228"/>
                <a:gd name="T101" fmla="*/ 13100238 h 268"/>
                <a:gd name="T102" fmla="*/ 601349279 w 228"/>
                <a:gd name="T103" fmla="*/ 6549214 h 268"/>
                <a:gd name="T104" fmla="*/ 706583955 w 228"/>
                <a:gd name="T105" fmla="*/ 19649453 h 268"/>
                <a:gd name="T106" fmla="*/ 796786213 w 228"/>
                <a:gd name="T107" fmla="*/ 85148835 h 268"/>
                <a:gd name="T108" fmla="*/ 811820569 w 228"/>
                <a:gd name="T109" fmla="*/ 98247260 h 268"/>
                <a:gd name="T110" fmla="*/ 819336778 w 228"/>
                <a:gd name="T111" fmla="*/ 209594753 h 2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28"/>
                <a:gd name="T169" fmla="*/ 0 h 268"/>
                <a:gd name="T170" fmla="*/ 228 w 228"/>
                <a:gd name="T171" fmla="*/ 268 h 26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28" h="268">
                  <a:moveTo>
                    <a:pt x="222" y="68"/>
                  </a:moveTo>
                  <a:lnTo>
                    <a:pt x="228" y="80"/>
                  </a:lnTo>
                  <a:lnTo>
                    <a:pt x="222" y="82"/>
                  </a:lnTo>
                  <a:lnTo>
                    <a:pt x="216" y="84"/>
                  </a:lnTo>
                  <a:lnTo>
                    <a:pt x="212" y="84"/>
                  </a:lnTo>
                  <a:lnTo>
                    <a:pt x="208" y="82"/>
                  </a:lnTo>
                  <a:lnTo>
                    <a:pt x="206" y="82"/>
                  </a:lnTo>
                  <a:lnTo>
                    <a:pt x="204" y="80"/>
                  </a:lnTo>
                  <a:lnTo>
                    <a:pt x="200" y="80"/>
                  </a:lnTo>
                  <a:lnTo>
                    <a:pt x="198" y="80"/>
                  </a:lnTo>
                  <a:lnTo>
                    <a:pt x="196" y="80"/>
                  </a:lnTo>
                  <a:lnTo>
                    <a:pt x="196" y="82"/>
                  </a:lnTo>
                  <a:lnTo>
                    <a:pt x="196" y="84"/>
                  </a:lnTo>
                  <a:lnTo>
                    <a:pt x="198" y="84"/>
                  </a:lnTo>
                  <a:lnTo>
                    <a:pt x="200" y="86"/>
                  </a:lnTo>
                  <a:lnTo>
                    <a:pt x="200" y="88"/>
                  </a:lnTo>
                  <a:lnTo>
                    <a:pt x="202" y="90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6" y="92"/>
                  </a:lnTo>
                  <a:lnTo>
                    <a:pt x="194" y="92"/>
                  </a:lnTo>
                  <a:lnTo>
                    <a:pt x="192" y="94"/>
                  </a:lnTo>
                  <a:lnTo>
                    <a:pt x="192" y="96"/>
                  </a:lnTo>
                  <a:lnTo>
                    <a:pt x="204" y="96"/>
                  </a:lnTo>
                  <a:lnTo>
                    <a:pt x="208" y="98"/>
                  </a:lnTo>
                  <a:lnTo>
                    <a:pt x="206" y="100"/>
                  </a:lnTo>
                  <a:lnTo>
                    <a:pt x="204" y="102"/>
                  </a:lnTo>
                  <a:lnTo>
                    <a:pt x="202" y="102"/>
                  </a:lnTo>
                  <a:lnTo>
                    <a:pt x="200" y="104"/>
                  </a:lnTo>
                  <a:lnTo>
                    <a:pt x="200" y="106"/>
                  </a:lnTo>
                  <a:lnTo>
                    <a:pt x="202" y="106"/>
                  </a:lnTo>
                  <a:lnTo>
                    <a:pt x="202" y="108"/>
                  </a:lnTo>
                  <a:lnTo>
                    <a:pt x="214" y="106"/>
                  </a:lnTo>
                  <a:lnTo>
                    <a:pt x="216" y="108"/>
                  </a:lnTo>
                  <a:lnTo>
                    <a:pt x="216" y="110"/>
                  </a:lnTo>
                  <a:lnTo>
                    <a:pt x="214" y="112"/>
                  </a:lnTo>
                  <a:lnTo>
                    <a:pt x="212" y="114"/>
                  </a:lnTo>
                  <a:lnTo>
                    <a:pt x="210" y="114"/>
                  </a:lnTo>
                  <a:lnTo>
                    <a:pt x="208" y="114"/>
                  </a:lnTo>
                  <a:lnTo>
                    <a:pt x="200" y="116"/>
                  </a:lnTo>
                  <a:lnTo>
                    <a:pt x="194" y="118"/>
                  </a:lnTo>
                  <a:lnTo>
                    <a:pt x="188" y="122"/>
                  </a:lnTo>
                  <a:lnTo>
                    <a:pt x="186" y="124"/>
                  </a:lnTo>
                  <a:lnTo>
                    <a:pt x="184" y="126"/>
                  </a:lnTo>
                  <a:lnTo>
                    <a:pt x="182" y="128"/>
                  </a:lnTo>
                  <a:lnTo>
                    <a:pt x="176" y="134"/>
                  </a:lnTo>
                  <a:lnTo>
                    <a:pt x="172" y="136"/>
                  </a:lnTo>
                  <a:lnTo>
                    <a:pt x="166" y="138"/>
                  </a:lnTo>
                  <a:lnTo>
                    <a:pt x="164" y="138"/>
                  </a:lnTo>
                  <a:lnTo>
                    <a:pt x="162" y="138"/>
                  </a:lnTo>
                  <a:lnTo>
                    <a:pt x="166" y="142"/>
                  </a:lnTo>
                  <a:lnTo>
                    <a:pt x="160" y="148"/>
                  </a:lnTo>
                  <a:lnTo>
                    <a:pt x="158" y="150"/>
                  </a:lnTo>
                  <a:lnTo>
                    <a:pt x="154" y="152"/>
                  </a:lnTo>
                  <a:lnTo>
                    <a:pt x="152" y="152"/>
                  </a:lnTo>
                  <a:lnTo>
                    <a:pt x="152" y="154"/>
                  </a:lnTo>
                  <a:lnTo>
                    <a:pt x="154" y="156"/>
                  </a:lnTo>
                  <a:lnTo>
                    <a:pt x="154" y="158"/>
                  </a:lnTo>
                  <a:lnTo>
                    <a:pt x="152" y="160"/>
                  </a:lnTo>
                  <a:lnTo>
                    <a:pt x="150" y="162"/>
                  </a:lnTo>
                  <a:lnTo>
                    <a:pt x="148" y="164"/>
                  </a:lnTo>
                  <a:lnTo>
                    <a:pt x="146" y="164"/>
                  </a:lnTo>
                  <a:lnTo>
                    <a:pt x="140" y="160"/>
                  </a:lnTo>
                  <a:lnTo>
                    <a:pt x="132" y="166"/>
                  </a:lnTo>
                  <a:lnTo>
                    <a:pt x="130" y="164"/>
                  </a:lnTo>
                  <a:lnTo>
                    <a:pt x="128" y="164"/>
                  </a:lnTo>
                  <a:lnTo>
                    <a:pt x="124" y="168"/>
                  </a:lnTo>
                  <a:lnTo>
                    <a:pt x="122" y="170"/>
                  </a:lnTo>
                  <a:lnTo>
                    <a:pt x="120" y="172"/>
                  </a:lnTo>
                  <a:lnTo>
                    <a:pt x="120" y="174"/>
                  </a:lnTo>
                  <a:lnTo>
                    <a:pt x="118" y="176"/>
                  </a:lnTo>
                  <a:lnTo>
                    <a:pt x="116" y="178"/>
                  </a:lnTo>
                  <a:lnTo>
                    <a:pt x="114" y="180"/>
                  </a:lnTo>
                  <a:lnTo>
                    <a:pt x="112" y="180"/>
                  </a:lnTo>
                  <a:lnTo>
                    <a:pt x="108" y="180"/>
                  </a:lnTo>
                  <a:lnTo>
                    <a:pt x="106" y="182"/>
                  </a:lnTo>
                  <a:lnTo>
                    <a:pt x="106" y="184"/>
                  </a:lnTo>
                  <a:lnTo>
                    <a:pt x="106" y="186"/>
                  </a:lnTo>
                  <a:lnTo>
                    <a:pt x="106" y="188"/>
                  </a:lnTo>
                  <a:lnTo>
                    <a:pt x="108" y="186"/>
                  </a:lnTo>
                  <a:lnTo>
                    <a:pt x="112" y="188"/>
                  </a:lnTo>
                  <a:lnTo>
                    <a:pt x="116" y="188"/>
                  </a:lnTo>
                  <a:lnTo>
                    <a:pt x="118" y="190"/>
                  </a:lnTo>
                  <a:lnTo>
                    <a:pt x="120" y="192"/>
                  </a:lnTo>
                  <a:lnTo>
                    <a:pt x="118" y="194"/>
                  </a:lnTo>
                  <a:lnTo>
                    <a:pt x="116" y="196"/>
                  </a:lnTo>
                  <a:lnTo>
                    <a:pt x="114" y="198"/>
                  </a:lnTo>
                  <a:lnTo>
                    <a:pt x="112" y="198"/>
                  </a:lnTo>
                  <a:lnTo>
                    <a:pt x="110" y="200"/>
                  </a:lnTo>
                  <a:lnTo>
                    <a:pt x="110" y="202"/>
                  </a:lnTo>
                  <a:lnTo>
                    <a:pt x="108" y="204"/>
                  </a:lnTo>
                  <a:lnTo>
                    <a:pt x="104" y="206"/>
                  </a:lnTo>
                  <a:lnTo>
                    <a:pt x="102" y="208"/>
                  </a:lnTo>
                  <a:lnTo>
                    <a:pt x="100" y="214"/>
                  </a:lnTo>
                  <a:lnTo>
                    <a:pt x="98" y="218"/>
                  </a:lnTo>
                  <a:lnTo>
                    <a:pt x="96" y="222"/>
                  </a:lnTo>
                  <a:lnTo>
                    <a:pt x="92" y="224"/>
                  </a:lnTo>
                  <a:lnTo>
                    <a:pt x="88" y="224"/>
                  </a:lnTo>
                  <a:lnTo>
                    <a:pt x="86" y="226"/>
                  </a:lnTo>
                  <a:lnTo>
                    <a:pt x="82" y="224"/>
                  </a:lnTo>
                  <a:lnTo>
                    <a:pt x="80" y="224"/>
                  </a:lnTo>
                  <a:lnTo>
                    <a:pt x="78" y="228"/>
                  </a:lnTo>
                  <a:lnTo>
                    <a:pt x="78" y="230"/>
                  </a:lnTo>
                  <a:lnTo>
                    <a:pt x="76" y="234"/>
                  </a:lnTo>
                  <a:lnTo>
                    <a:pt x="76" y="236"/>
                  </a:lnTo>
                  <a:lnTo>
                    <a:pt x="76" y="238"/>
                  </a:lnTo>
                  <a:lnTo>
                    <a:pt x="78" y="242"/>
                  </a:lnTo>
                  <a:lnTo>
                    <a:pt x="78" y="246"/>
                  </a:lnTo>
                  <a:lnTo>
                    <a:pt x="78" y="250"/>
                  </a:lnTo>
                  <a:lnTo>
                    <a:pt x="78" y="256"/>
                  </a:lnTo>
                  <a:lnTo>
                    <a:pt x="76" y="258"/>
                  </a:lnTo>
                  <a:lnTo>
                    <a:pt x="74" y="260"/>
                  </a:lnTo>
                  <a:lnTo>
                    <a:pt x="72" y="262"/>
                  </a:lnTo>
                  <a:lnTo>
                    <a:pt x="70" y="262"/>
                  </a:lnTo>
                  <a:lnTo>
                    <a:pt x="68" y="262"/>
                  </a:lnTo>
                  <a:lnTo>
                    <a:pt x="62" y="266"/>
                  </a:lnTo>
                  <a:lnTo>
                    <a:pt x="58" y="266"/>
                  </a:lnTo>
                  <a:lnTo>
                    <a:pt x="54" y="268"/>
                  </a:lnTo>
                  <a:lnTo>
                    <a:pt x="52" y="266"/>
                  </a:lnTo>
                  <a:lnTo>
                    <a:pt x="50" y="266"/>
                  </a:lnTo>
                  <a:lnTo>
                    <a:pt x="48" y="264"/>
                  </a:lnTo>
                  <a:lnTo>
                    <a:pt x="48" y="262"/>
                  </a:lnTo>
                  <a:lnTo>
                    <a:pt x="46" y="258"/>
                  </a:lnTo>
                  <a:lnTo>
                    <a:pt x="42" y="256"/>
                  </a:lnTo>
                  <a:lnTo>
                    <a:pt x="38" y="254"/>
                  </a:lnTo>
                  <a:lnTo>
                    <a:pt x="36" y="254"/>
                  </a:lnTo>
                  <a:lnTo>
                    <a:pt x="34" y="254"/>
                  </a:lnTo>
                  <a:lnTo>
                    <a:pt x="32" y="254"/>
                  </a:lnTo>
                  <a:lnTo>
                    <a:pt x="28" y="256"/>
                  </a:lnTo>
                  <a:lnTo>
                    <a:pt x="24" y="256"/>
                  </a:lnTo>
                  <a:lnTo>
                    <a:pt x="22" y="254"/>
                  </a:lnTo>
                  <a:lnTo>
                    <a:pt x="20" y="252"/>
                  </a:lnTo>
                  <a:lnTo>
                    <a:pt x="18" y="250"/>
                  </a:lnTo>
                  <a:lnTo>
                    <a:pt x="16" y="250"/>
                  </a:lnTo>
                  <a:lnTo>
                    <a:pt x="10" y="246"/>
                  </a:lnTo>
                  <a:lnTo>
                    <a:pt x="6" y="244"/>
                  </a:lnTo>
                  <a:lnTo>
                    <a:pt x="2" y="240"/>
                  </a:lnTo>
                  <a:lnTo>
                    <a:pt x="2" y="238"/>
                  </a:lnTo>
                  <a:lnTo>
                    <a:pt x="0" y="238"/>
                  </a:lnTo>
                  <a:lnTo>
                    <a:pt x="0" y="236"/>
                  </a:lnTo>
                  <a:lnTo>
                    <a:pt x="4" y="230"/>
                  </a:lnTo>
                  <a:lnTo>
                    <a:pt x="6" y="226"/>
                  </a:lnTo>
                  <a:lnTo>
                    <a:pt x="10" y="224"/>
                  </a:lnTo>
                  <a:lnTo>
                    <a:pt x="12" y="222"/>
                  </a:lnTo>
                  <a:lnTo>
                    <a:pt x="14" y="222"/>
                  </a:lnTo>
                  <a:lnTo>
                    <a:pt x="16" y="222"/>
                  </a:lnTo>
                  <a:lnTo>
                    <a:pt x="20" y="220"/>
                  </a:lnTo>
                  <a:lnTo>
                    <a:pt x="24" y="218"/>
                  </a:lnTo>
                  <a:lnTo>
                    <a:pt x="24" y="216"/>
                  </a:lnTo>
                  <a:lnTo>
                    <a:pt x="22" y="214"/>
                  </a:lnTo>
                  <a:lnTo>
                    <a:pt x="20" y="214"/>
                  </a:lnTo>
                  <a:lnTo>
                    <a:pt x="18" y="214"/>
                  </a:lnTo>
                  <a:lnTo>
                    <a:pt x="18" y="212"/>
                  </a:lnTo>
                  <a:lnTo>
                    <a:pt x="18" y="210"/>
                  </a:lnTo>
                  <a:lnTo>
                    <a:pt x="20" y="208"/>
                  </a:lnTo>
                  <a:lnTo>
                    <a:pt x="22" y="206"/>
                  </a:lnTo>
                  <a:lnTo>
                    <a:pt x="24" y="206"/>
                  </a:lnTo>
                  <a:lnTo>
                    <a:pt x="26" y="206"/>
                  </a:lnTo>
                  <a:lnTo>
                    <a:pt x="28" y="208"/>
                  </a:lnTo>
                  <a:lnTo>
                    <a:pt x="30" y="212"/>
                  </a:lnTo>
                  <a:lnTo>
                    <a:pt x="34" y="216"/>
                  </a:lnTo>
                  <a:lnTo>
                    <a:pt x="36" y="218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42" y="218"/>
                  </a:lnTo>
                  <a:lnTo>
                    <a:pt x="44" y="218"/>
                  </a:lnTo>
                  <a:lnTo>
                    <a:pt x="44" y="216"/>
                  </a:lnTo>
                  <a:lnTo>
                    <a:pt x="44" y="214"/>
                  </a:lnTo>
                  <a:lnTo>
                    <a:pt x="42" y="212"/>
                  </a:lnTo>
                  <a:lnTo>
                    <a:pt x="42" y="210"/>
                  </a:lnTo>
                  <a:lnTo>
                    <a:pt x="40" y="208"/>
                  </a:lnTo>
                  <a:lnTo>
                    <a:pt x="40" y="206"/>
                  </a:lnTo>
                  <a:lnTo>
                    <a:pt x="36" y="204"/>
                  </a:lnTo>
                  <a:lnTo>
                    <a:pt x="36" y="202"/>
                  </a:lnTo>
                  <a:lnTo>
                    <a:pt x="36" y="200"/>
                  </a:lnTo>
                  <a:lnTo>
                    <a:pt x="38" y="198"/>
                  </a:lnTo>
                  <a:lnTo>
                    <a:pt x="40" y="194"/>
                  </a:lnTo>
                  <a:lnTo>
                    <a:pt x="40" y="192"/>
                  </a:lnTo>
                  <a:lnTo>
                    <a:pt x="38" y="192"/>
                  </a:lnTo>
                  <a:lnTo>
                    <a:pt x="36" y="192"/>
                  </a:lnTo>
                  <a:lnTo>
                    <a:pt x="28" y="198"/>
                  </a:lnTo>
                  <a:lnTo>
                    <a:pt x="26" y="198"/>
                  </a:lnTo>
                  <a:lnTo>
                    <a:pt x="24" y="196"/>
                  </a:lnTo>
                  <a:lnTo>
                    <a:pt x="26" y="194"/>
                  </a:lnTo>
                  <a:lnTo>
                    <a:pt x="26" y="190"/>
                  </a:lnTo>
                  <a:lnTo>
                    <a:pt x="28" y="188"/>
                  </a:lnTo>
                  <a:lnTo>
                    <a:pt x="30" y="186"/>
                  </a:lnTo>
                  <a:lnTo>
                    <a:pt x="34" y="180"/>
                  </a:lnTo>
                  <a:lnTo>
                    <a:pt x="36" y="176"/>
                  </a:lnTo>
                  <a:lnTo>
                    <a:pt x="38" y="174"/>
                  </a:lnTo>
                  <a:lnTo>
                    <a:pt x="40" y="174"/>
                  </a:lnTo>
                  <a:lnTo>
                    <a:pt x="42" y="176"/>
                  </a:lnTo>
                  <a:lnTo>
                    <a:pt x="44" y="178"/>
                  </a:lnTo>
                  <a:lnTo>
                    <a:pt x="46" y="178"/>
                  </a:lnTo>
                  <a:lnTo>
                    <a:pt x="50" y="176"/>
                  </a:lnTo>
                  <a:lnTo>
                    <a:pt x="54" y="174"/>
                  </a:lnTo>
                  <a:lnTo>
                    <a:pt x="58" y="172"/>
                  </a:lnTo>
                  <a:lnTo>
                    <a:pt x="60" y="170"/>
                  </a:lnTo>
                  <a:lnTo>
                    <a:pt x="62" y="168"/>
                  </a:lnTo>
                  <a:lnTo>
                    <a:pt x="64" y="168"/>
                  </a:lnTo>
                  <a:lnTo>
                    <a:pt x="68" y="166"/>
                  </a:lnTo>
                  <a:lnTo>
                    <a:pt x="68" y="164"/>
                  </a:lnTo>
                  <a:lnTo>
                    <a:pt x="66" y="162"/>
                  </a:lnTo>
                  <a:lnTo>
                    <a:pt x="64" y="162"/>
                  </a:lnTo>
                  <a:lnTo>
                    <a:pt x="62" y="162"/>
                  </a:lnTo>
                  <a:lnTo>
                    <a:pt x="60" y="166"/>
                  </a:lnTo>
                  <a:lnTo>
                    <a:pt x="56" y="166"/>
                  </a:lnTo>
                  <a:lnTo>
                    <a:pt x="54" y="164"/>
                  </a:lnTo>
                  <a:lnTo>
                    <a:pt x="52" y="164"/>
                  </a:lnTo>
                  <a:lnTo>
                    <a:pt x="50" y="162"/>
                  </a:lnTo>
                  <a:lnTo>
                    <a:pt x="54" y="144"/>
                  </a:lnTo>
                  <a:lnTo>
                    <a:pt x="58" y="140"/>
                  </a:lnTo>
                  <a:lnTo>
                    <a:pt x="60" y="136"/>
                  </a:lnTo>
                  <a:lnTo>
                    <a:pt x="60" y="134"/>
                  </a:lnTo>
                  <a:lnTo>
                    <a:pt x="58" y="132"/>
                  </a:lnTo>
                  <a:lnTo>
                    <a:pt x="54" y="126"/>
                  </a:lnTo>
                  <a:lnTo>
                    <a:pt x="52" y="122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2"/>
                  </a:lnTo>
                  <a:lnTo>
                    <a:pt x="56" y="110"/>
                  </a:lnTo>
                  <a:lnTo>
                    <a:pt x="58" y="108"/>
                  </a:lnTo>
                  <a:lnTo>
                    <a:pt x="60" y="108"/>
                  </a:lnTo>
                  <a:lnTo>
                    <a:pt x="64" y="110"/>
                  </a:lnTo>
                  <a:lnTo>
                    <a:pt x="66" y="112"/>
                  </a:lnTo>
                  <a:lnTo>
                    <a:pt x="68" y="114"/>
                  </a:lnTo>
                  <a:lnTo>
                    <a:pt x="70" y="118"/>
                  </a:lnTo>
                  <a:lnTo>
                    <a:pt x="72" y="120"/>
                  </a:lnTo>
                  <a:lnTo>
                    <a:pt x="74" y="140"/>
                  </a:lnTo>
                  <a:lnTo>
                    <a:pt x="74" y="142"/>
                  </a:lnTo>
                  <a:lnTo>
                    <a:pt x="74" y="144"/>
                  </a:lnTo>
                  <a:lnTo>
                    <a:pt x="76" y="144"/>
                  </a:lnTo>
                  <a:lnTo>
                    <a:pt x="78" y="142"/>
                  </a:lnTo>
                  <a:lnTo>
                    <a:pt x="78" y="140"/>
                  </a:lnTo>
                  <a:lnTo>
                    <a:pt x="80" y="138"/>
                  </a:lnTo>
                  <a:lnTo>
                    <a:pt x="82" y="136"/>
                  </a:lnTo>
                  <a:lnTo>
                    <a:pt x="82" y="134"/>
                  </a:lnTo>
                  <a:lnTo>
                    <a:pt x="80" y="128"/>
                  </a:lnTo>
                  <a:lnTo>
                    <a:pt x="80" y="122"/>
                  </a:lnTo>
                  <a:lnTo>
                    <a:pt x="80" y="118"/>
                  </a:lnTo>
                  <a:lnTo>
                    <a:pt x="80" y="116"/>
                  </a:lnTo>
                  <a:lnTo>
                    <a:pt x="82" y="114"/>
                  </a:lnTo>
                  <a:lnTo>
                    <a:pt x="84" y="110"/>
                  </a:lnTo>
                  <a:lnTo>
                    <a:pt x="84" y="108"/>
                  </a:lnTo>
                  <a:lnTo>
                    <a:pt x="84" y="106"/>
                  </a:lnTo>
                  <a:lnTo>
                    <a:pt x="86" y="102"/>
                  </a:lnTo>
                  <a:lnTo>
                    <a:pt x="86" y="98"/>
                  </a:lnTo>
                  <a:lnTo>
                    <a:pt x="86" y="96"/>
                  </a:lnTo>
                  <a:lnTo>
                    <a:pt x="104" y="94"/>
                  </a:lnTo>
                  <a:lnTo>
                    <a:pt x="108" y="96"/>
                  </a:lnTo>
                  <a:lnTo>
                    <a:pt x="112" y="96"/>
                  </a:lnTo>
                  <a:lnTo>
                    <a:pt x="116" y="96"/>
                  </a:lnTo>
                  <a:lnTo>
                    <a:pt x="118" y="94"/>
                  </a:lnTo>
                  <a:lnTo>
                    <a:pt x="120" y="90"/>
                  </a:lnTo>
                  <a:lnTo>
                    <a:pt x="122" y="88"/>
                  </a:lnTo>
                  <a:lnTo>
                    <a:pt x="126" y="86"/>
                  </a:lnTo>
                  <a:lnTo>
                    <a:pt x="128" y="86"/>
                  </a:lnTo>
                  <a:lnTo>
                    <a:pt x="130" y="86"/>
                  </a:lnTo>
                  <a:lnTo>
                    <a:pt x="128" y="84"/>
                  </a:lnTo>
                  <a:lnTo>
                    <a:pt x="130" y="82"/>
                  </a:lnTo>
                  <a:lnTo>
                    <a:pt x="132" y="80"/>
                  </a:lnTo>
                  <a:lnTo>
                    <a:pt x="134" y="80"/>
                  </a:lnTo>
                  <a:lnTo>
                    <a:pt x="134" y="78"/>
                  </a:lnTo>
                  <a:lnTo>
                    <a:pt x="130" y="76"/>
                  </a:lnTo>
                  <a:lnTo>
                    <a:pt x="96" y="80"/>
                  </a:lnTo>
                  <a:lnTo>
                    <a:pt x="92" y="76"/>
                  </a:lnTo>
                  <a:lnTo>
                    <a:pt x="90" y="76"/>
                  </a:lnTo>
                  <a:lnTo>
                    <a:pt x="86" y="74"/>
                  </a:lnTo>
                  <a:lnTo>
                    <a:pt x="82" y="74"/>
                  </a:lnTo>
                  <a:lnTo>
                    <a:pt x="78" y="74"/>
                  </a:lnTo>
                  <a:lnTo>
                    <a:pt x="74" y="74"/>
                  </a:lnTo>
                  <a:lnTo>
                    <a:pt x="70" y="74"/>
                  </a:lnTo>
                  <a:lnTo>
                    <a:pt x="68" y="72"/>
                  </a:lnTo>
                  <a:lnTo>
                    <a:pt x="66" y="70"/>
                  </a:lnTo>
                  <a:lnTo>
                    <a:pt x="64" y="70"/>
                  </a:lnTo>
                  <a:lnTo>
                    <a:pt x="62" y="70"/>
                  </a:lnTo>
                  <a:lnTo>
                    <a:pt x="62" y="72"/>
                  </a:lnTo>
                  <a:lnTo>
                    <a:pt x="58" y="74"/>
                  </a:lnTo>
                  <a:lnTo>
                    <a:pt x="56" y="74"/>
                  </a:lnTo>
                  <a:lnTo>
                    <a:pt x="54" y="74"/>
                  </a:lnTo>
                  <a:lnTo>
                    <a:pt x="54" y="72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2" y="56"/>
                  </a:lnTo>
                  <a:lnTo>
                    <a:pt x="44" y="54"/>
                  </a:lnTo>
                  <a:lnTo>
                    <a:pt x="46" y="50"/>
                  </a:lnTo>
                  <a:lnTo>
                    <a:pt x="44" y="46"/>
                  </a:lnTo>
                  <a:lnTo>
                    <a:pt x="44" y="44"/>
                  </a:lnTo>
                  <a:lnTo>
                    <a:pt x="42" y="44"/>
                  </a:lnTo>
                  <a:lnTo>
                    <a:pt x="44" y="42"/>
                  </a:lnTo>
                  <a:lnTo>
                    <a:pt x="44" y="40"/>
                  </a:lnTo>
                  <a:lnTo>
                    <a:pt x="48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6" y="36"/>
                  </a:lnTo>
                  <a:lnTo>
                    <a:pt x="60" y="38"/>
                  </a:lnTo>
                  <a:lnTo>
                    <a:pt x="64" y="42"/>
                  </a:lnTo>
                  <a:lnTo>
                    <a:pt x="66" y="42"/>
                  </a:lnTo>
                  <a:lnTo>
                    <a:pt x="68" y="44"/>
                  </a:lnTo>
                  <a:lnTo>
                    <a:pt x="70" y="34"/>
                  </a:lnTo>
                  <a:lnTo>
                    <a:pt x="70" y="32"/>
                  </a:lnTo>
                  <a:lnTo>
                    <a:pt x="72" y="30"/>
                  </a:lnTo>
                  <a:lnTo>
                    <a:pt x="74" y="28"/>
                  </a:lnTo>
                  <a:lnTo>
                    <a:pt x="78" y="26"/>
                  </a:lnTo>
                  <a:lnTo>
                    <a:pt x="82" y="26"/>
                  </a:lnTo>
                  <a:lnTo>
                    <a:pt x="86" y="26"/>
                  </a:lnTo>
                  <a:lnTo>
                    <a:pt x="90" y="24"/>
                  </a:lnTo>
                  <a:lnTo>
                    <a:pt x="92" y="22"/>
                  </a:lnTo>
                  <a:lnTo>
                    <a:pt x="96" y="26"/>
                  </a:lnTo>
                  <a:lnTo>
                    <a:pt x="100" y="18"/>
                  </a:lnTo>
                  <a:lnTo>
                    <a:pt x="100" y="16"/>
                  </a:lnTo>
                  <a:lnTo>
                    <a:pt x="102" y="14"/>
                  </a:lnTo>
                  <a:lnTo>
                    <a:pt x="106" y="12"/>
                  </a:lnTo>
                  <a:lnTo>
                    <a:pt x="110" y="8"/>
                  </a:lnTo>
                  <a:lnTo>
                    <a:pt x="118" y="6"/>
                  </a:lnTo>
                  <a:lnTo>
                    <a:pt x="120" y="14"/>
                  </a:lnTo>
                  <a:lnTo>
                    <a:pt x="122" y="4"/>
                  </a:lnTo>
                  <a:lnTo>
                    <a:pt x="122" y="2"/>
                  </a:lnTo>
                  <a:lnTo>
                    <a:pt x="126" y="2"/>
                  </a:lnTo>
                  <a:lnTo>
                    <a:pt x="130" y="0"/>
                  </a:lnTo>
                  <a:lnTo>
                    <a:pt x="134" y="0"/>
                  </a:lnTo>
                  <a:lnTo>
                    <a:pt x="138" y="0"/>
                  </a:lnTo>
                  <a:lnTo>
                    <a:pt x="148" y="2"/>
                  </a:lnTo>
                  <a:lnTo>
                    <a:pt x="160" y="2"/>
                  </a:lnTo>
                  <a:lnTo>
                    <a:pt x="170" y="4"/>
                  </a:lnTo>
                  <a:lnTo>
                    <a:pt x="174" y="4"/>
                  </a:lnTo>
                  <a:lnTo>
                    <a:pt x="174" y="14"/>
                  </a:lnTo>
                  <a:lnTo>
                    <a:pt x="180" y="8"/>
                  </a:lnTo>
                  <a:lnTo>
                    <a:pt x="184" y="6"/>
                  </a:lnTo>
                  <a:lnTo>
                    <a:pt x="188" y="6"/>
                  </a:lnTo>
                  <a:lnTo>
                    <a:pt x="192" y="8"/>
                  </a:lnTo>
                  <a:lnTo>
                    <a:pt x="196" y="8"/>
                  </a:lnTo>
                  <a:lnTo>
                    <a:pt x="200" y="12"/>
                  </a:lnTo>
                  <a:lnTo>
                    <a:pt x="202" y="16"/>
                  </a:lnTo>
                  <a:lnTo>
                    <a:pt x="206" y="20"/>
                  </a:lnTo>
                  <a:lnTo>
                    <a:pt x="210" y="22"/>
                  </a:lnTo>
                  <a:lnTo>
                    <a:pt x="212" y="26"/>
                  </a:lnTo>
                  <a:lnTo>
                    <a:pt x="208" y="30"/>
                  </a:lnTo>
                  <a:lnTo>
                    <a:pt x="210" y="30"/>
                  </a:lnTo>
                  <a:lnTo>
                    <a:pt x="210" y="28"/>
                  </a:lnTo>
                  <a:lnTo>
                    <a:pt x="214" y="28"/>
                  </a:lnTo>
                  <a:lnTo>
                    <a:pt x="216" y="30"/>
                  </a:lnTo>
                  <a:lnTo>
                    <a:pt x="220" y="36"/>
                  </a:lnTo>
                  <a:lnTo>
                    <a:pt x="222" y="40"/>
                  </a:lnTo>
                  <a:lnTo>
                    <a:pt x="220" y="46"/>
                  </a:lnTo>
                  <a:lnTo>
                    <a:pt x="218" y="52"/>
                  </a:lnTo>
                  <a:lnTo>
                    <a:pt x="216" y="56"/>
                  </a:lnTo>
                  <a:lnTo>
                    <a:pt x="218" y="60"/>
                  </a:lnTo>
                  <a:lnTo>
                    <a:pt x="218" y="64"/>
                  </a:lnTo>
                  <a:lnTo>
                    <a:pt x="220" y="66"/>
                  </a:lnTo>
                  <a:lnTo>
                    <a:pt x="222" y="68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2" name="Freeform 371"/>
            <p:cNvSpPr>
              <a:spLocks/>
            </p:cNvSpPr>
            <p:nvPr/>
          </p:nvSpPr>
          <p:spPr bwMode="gray">
            <a:xfrm>
              <a:off x="7725797" y="5589402"/>
              <a:ext cx="145705" cy="151441"/>
            </a:xfrm>
            <a:custGeom>
              <a:avLst/>
              <a:gdLst>
                <a:gd name="T0" fmla="*/ 293157425 w 78"/>
                <a:gd name="T1" fmla="*/ 163746885 h 90"/>
                <a:gd name="T2" fmla="*/ 225505679 w 78"/>
                <a:gd name="T3" fmla="*/ 104798433 h 90"/>
                <a:gd name="T4" fmla="*/ 225505679 w 78"/>
                <a:gd name="T5" fmla="*/ 98247402 h 90"/>
                <a:gd name="T6" fmla="*/ 217989471 w 78"/>
                <a:gd name="T7" fmla="*/ 91698180 h 90"/>
                <a:gd name="T8" fmla="*/ 210471325 w 78"/>
                <a:gd name="T9" fmla="*/ 85148958 h 90"/>
                <a:gd name="T10" fmla="*/ 195438909 w 78"/>
                <a:gd name="T11" fmla="*/ 78597927 h 90"/>
                <a:gd name="T12" fmla="*/ 165370201 w 78"/>
                <a:gd name="T13" fmla="*/ 65499484 h 90"/>
                <a:gd name="T14" fmla="*/ 135303432 w 78"/>
                <a:gd name="T15" fmla="*/ 58948438 h 90"/>
                <a:gd name="T16" fmla="*/ 120269047 w 78"/>
                <a:gd name="T17" fmla="*/ 45848185 h 90"/>
                <a:gd name="T18" fmla="*/ 112752840 w 78"/>
                <a:gd name="T19" fmla="*/ 39298963 h 90"/>
                <a:gd name="T20" fmla="*/ 105236632 w 78"/>
                <a:gd name="T21" fmla="*/ 32749742 h 90"/>
                <a:gd name="T22" fmla="*/ 105236632 w 78"/>
                <a:gd name="T23" fmla="*/ 32749742 h 90"/>
                <a:gd name="T24" fmla="*/ 105236632 w 78"/>
                <a:gd name="T25" fmla="*/ 26198703 h 90"/>
                <a:gd name="T26" fmla="*/ 97718485 w 78"/>
                <a:gd name="T27" fmla="*/ 19649482 h 90"/>
                <a:gd name="T28" fmla="*/ 90202278 w 78"/>
                <a:gd name="T29" fmla="*/ 13100257 h 90"/>
                <a:gd name="T30" fmla="*/ 75167924 w 78"/>
                <a:gd name="T31" fmla="*/ 6549223 h 90"/>
                <a:gd name="T32" fmla="*/ 60135493 w 78"/>
                <a:gd name="T33" fmla="*/ 0 h 90"/>
                <a:gd name="T34" fmla="*/ 45101139 w 78"/>
                <a:gd name="T35" fmla="*/ 6549223 h 90"/>
                <a:gd name="T36" fmla="*/ 45101139 w 78"/>
                <a:gd name="T37" fmla="*/ 6549223 h 90"/>
                <a:gd name="T38" fmla="*/ 37584931 w 78"/>
                <a:gd name="T39" fmla="*/ 19649482 h 90"/>
                <a:gd name="T40" fmla="*/ 30066777 w 78"/>
                <a:gd name="T41" fmla="*/ 32749742 h 90"/>
                <a:gd name="T42" fmla="*/ 15034358 w 78"/>
                <a:gd name="T43" fmla="*/ 45848185 h 90"/>
                <a:gd name="T44" fmla="*/ 7516210 w 78"/>
                <a:gd name="T45" fmla="*/ 65499484 h 90"/>
                <a:gd name="T46" fmla="*/ 0 w 78"/>
                <a:gd name="T47" fmla="*/ 104798433 h 90"/>
                <a:gd name="T48" fmla="*/ 0 w 78"/>
                <a:gd name="T49" fmla="*/ 144097410 h 90"/>
                <a:gd name="T50" fmla="*/ 7516210 w 78"/>
                <a:gd name="T51" fmla="*/ 170296107 h 90"/>
                <a:gd name="T52" fmla="*/ 7516210 w 78"/>
                <a:gd name="T53" fmla="*/ 176847138 h 90"/>
                <a:gd name="T54" fmla="*/ 7516210 w 78"/>
                <a:gd name="T55" fmla="*/ 183396360 h 90"/>
                <a:gd name="T56" fmla="*/ 7516210 w 78"/>
                <a:gd name="T57" fmla="*/ 189945581 h 90"/>
                <a:gd name="T58" fmla="*/ 7516210 w 78"/>
                <a:gd name="T59" fmla="*/ 203045834 h 90"/>
                <a:gd name="T60" fmla="*/ 7516210 w 78"/>
                <a:gd name="T61" fmla="*/ 216146087 h 90"/>
                <a:gd name="T62" fmla="*/ 7516210 w 78"/>
                <a:gd name="T63" fmla="*/ 235795562 h 90"/>
                <a:gd name="T64" fmla="*/ 15034358 w 78"/>
                <a:gd name="T65" fmla="*/ 255445093 h 90"/>
                <a:gd name="T66" fmla="*/ 22550569 w 78"/>
                <a:gd name="T67" fmla="*/ 268545346 h 90"/>
                <a:gd name="T68" fmla="*/ 37584931 w 78"/>
                <a:gd name="T69" fmla="*/ 281643790 h 90"/>
                <a:gd name="T70" fmla="*/ 45101139 w 78"/>
                <a:gd name="T71" fmla="*/ 288194821 h 90"/>
                <a:gd name="T72" fmla="*/ 52617347 w 78"/>
                <a:gd name="T73" fmla="*/ 294744043 h 90"/>
                <a:gd name="T74" fmla="*/ 60135493 w 78"/>
                <a:gd name="T75" fmla="*/ 294744043 h 90"/>
                <a:gd name="T76" fmla="*/ 75167924 w 78"/>
                <a:gd name="T77" fmla="*/ 294744043 h 90"/>
                <a:gd name="T78" fmla="*/ 112752840 w 78"/>
                <a:gd name="T79" fmla="*/ 294744043 h 90"/>
                <a:gd name="T80" fmla="*/ 157853993 w 78"/>
                <a:gd name="T81" fmla="*/ 294744043 h 90"/>
                <a:gd name="T82" fmla="*/ 187920763 w 78"/>
                <a:gd name="T83" fmla="*/ 288194821 h 90"/>
                <a:gd name="T84" fmla="*/ 195438909 w 78"/>
                <a:gd name="T85" fmla="*/ 281643790 h 90"/>
                <a:gd name="T86" fmla="*/ 210471325 w 78"/>
                <a:gd name="T87" fmla="*/ 275094568 h 90"/>
                <a:gd name="T88" fmla="*/ 225505679 w 78"/>
                <a:gd name="T89" fmla="*/ 268545346 h 90"/>
                <a:gd name="T90" fmla="*/ 240540033 w 78"/>
                <a:gd name="T91" fmla="*/ 261994315 h 90"/>
                <a:gd name="T92" fmla="*/ 255572509 w 78"/>
                <a:gd name="T93" fmla="*/ 255445093 h 90"/>
                <a:gd name="T94" fmla="*/ 263090656 w 78"/>
                <a:gd name="T95" fmla="*/ 248895872 h 90"/>
                <a:gd name="T96" fmla="*/ 263090656 w 78"/>
                <a:gd name="T97" fmla="*/ 248895872 h 90"/>
                <a:gd name="T98" fmla="*/ 293157425 w 78"/>
                <a:gd name="T99" fmla="*/ 163746885 h 9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8"/>
                <a:gd name="T151" fmla="*/ 0 h 90"/>
                <a:gd name="T152" fmla="*/ 78 w 78"/>
                <a:gd name="T153" fmla="*/ 90 h 9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8" h="90">
                  <a:moveTo>
                    <a:pt x="78" y="50"/>
                  </a:moveTo>
                  <a:lnTo>
                    <a:pt x="60" y="32"/>
                  </a:lnTo>
                  <a:lnTo>
                    <a:pt x="60" y="30"/>
                  </a:lnTo>
                  <a:lnTo>
                    <a:pt x="58" y="28"/>
                  </a:lnTo>
                  <a:lnTo>
                    <a:pt x="56" y="26"/>
                  </a:lnTo>
                  <a:lnTo>
                    <a:pt x="52" y="24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8" y="10"/>
                  </a:lnTo>
                  <a:lnTo>
                    <a:pt x="4" y="14"/>
                  </a:lnTo>
                  <a:lnTo>
                    <a:pt x="2" y="20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2" y="62"/>
                  </a:lnTo>
                  <a:lnTo>
                    <a:pt x="2" y="66"/>
                  </a:lnTo>
                  <a:lnTo>
                    <a:pt x="2" y="72"/>
                  </a:lnTo>
                  <a:lnTo>
                    <a:pt x="4" y="78"/>
                  </a:lnTo>
                  <a:lnTo>
                    <a:pt x="6" y="82"/>
                  </a:lnTo>
                  <a:lnTo>
                    <a:pt x="10" y="86"/>
                  </a:lnTo>
                  <a:lnTo>
                    <a:pt x="12" y="88"/>
                  </a:lnTo>
                  <a:lnTo>
                    <a:pt x="14" y="90"/>
                  </a:lnTo>
                  <a:lnTo>
                    <a:pt x="16" y="90"/>
                  </a:lnTo>
                  <a:lnTo>
                    <a:pt x="20" y="90"/>
                  </a:lnTo>
                  <a:lnTo>
                    <a:pt x="30" y="90"/>
                  </a:lnTo>
                  <a:lnTo>
                    <a:pt x="42" y="90"/>
                  </a:lnTo>
                  <a:lnTo>
                    <a:pt x="50" y="88"/>
                  </a:lnTo>
                  <a:lnTo>
                    <a:pt x="52" y="86"/>
                  </a:lnTo>
                  <a:lnTo>
                    <a:pt x="56" y="84"/>
                  </a:lnTo>
                  <a:lnTo>
                    <a:pt x="60" y="82"/>
                  </a:lnTo>
                  <a:lnTo>
                    <a:pt x="64" y="80"/>
                  </a:lnTo>
                  <a:lnTo>
                    <a:pt x="68" y="78"/>
                  </a:lnTo>
                  <a:lnTo>
                    <a:pt x="70" y="76"/>
                  </a:lnTo>
                  <a:lnTo>
                    <a:pt x="78" y="5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3" name="Freeform 372"/>
            <p:cNvSpPr>
              <a:spLocks/>
            </p:cNvSpPr>
            <p:nvPr/>
          </p:nvSpPr>
          <p:spPr bwMode="gray">
            <a:xfrm>
              <a:off x="5751864" y="2589999"/>
              <a:ext cx="2030681" cy="1242400"/>
            </a:xfrm>
            <a:custGeom>
              <a:avLst/>
              <a:gdLst>
                <a:gd name="T0" fmla="*/ 2147483647 w 1094"/>
                <a:gd name="T1" fmla="*/ 2147483647 h 746"/>
                <a:gd name="T2" fmla="*/ 2147483647 w 1094"/>
                <a:gd name="T3" fmla="*/ 2147483647 h 746"/>
                <a:gd name="T4" fmla="*/ 2147483647 w 1094"/>
                <a:gd name="T5" fmla="*/ 2147483647 h 746"/>
                <a:gd name="T6" fmla="*/ 2147483647 w 1094"/>
                <a:gd name="T7" fmla="*/ 2147483647 h 746"/>
                <a:gd name="T8" fmla="*/ 2147483647 w 1094"/>
                <a:gd name="T9" fmla="*/ 2095952025 h 746"/>
                <a:gd name="T10" fmla="*/ 2147483647 w 1094"/>
                <a:gd name="T11" fmla="*/ 2089402811 h 746"/>
                <a:gd name="T12" fmla="*/ 2147483647 w 1094"/>
                <a:gd name="T13" fmla="*/ 1964955080 h 746"/>
                <a:gd name="T14" fmla="*/ 2147483647 w 1094"/>
                <a:gd name="T15" fmla="*/ 1860158157 h 746"/>
                <a:gd name="T16" fmla="*/ 2147483647 w 1094"/>
                <a:gd name="T17" fmla="*/ 1637463170 h 746"/>
                <a:gd name="T18" fmla="*/ 2147483647 w 1094"/>
                <a:gd name="T19" fmla="*/ 1506466225 h 746"/>
                <a:gd name="T20" fmla="*/ 2147483647 w 1094"/>
                <a:gd name="T21" fmla="*/ 1218271860 h 746"/>
                <a:gd name="T22" fmla="*/ 2147483647 w 1094"/>
                <a:gd name="T23" fmla="*/ 1159323506 h 746"/>
                <a:gd name="T24" fmla="*/ 2147483647 w 1094"/>
                <a:gd name="T25" fmla="*/ 1021777347 h 746"/>
                <a:gd name="T26" fmla="*/ 2147483647 w 1094"/>
                <a:gd name="T27" fmla="*/ 1087274915 h 746"/>
                <a:gd name="T28" fmla="*/ 2147483647 w 1094"/>
                <a:gd name="T29" fmla="*/ 1499915201 h 746"/>
                <a:gd name="T30" fmla="*/ 2147483647 w 1094"/>
                <a:gd name="T31" fmla="*/ 1670211049 h 746"/>
                <a:gd name="T32" fmla="*/ 2147483647 w 1094"/>
                <a:gd name="T33" fmla="*/ 1886356823 h 746"/>
                <a:gd name="T34" fmla="*/ 2147483647 w 1094"/>
                <a:gd name="T35" fmla="*/ 1820859255 h 746"/>
                <a:gd name="T36" fmla="*/ 2147483647 w 1094"/>
                <a:gd name="T37" fmla="*/ 1624362933 h 746"/>
                <a:gd name="T38" fmla="*/ 2147483647 w 1094"/>
                <a:gd name="T39" fmla="*/ 1440966848 h 746"/>
                <a:gd name="T40" fmla="*/ 2147483647 w 1094"/>
                <a:gd name="T41" fmla="*/ 1283771237 h 746"/>
                <a:gd name="T42" fmla="*/ 2147483647 w 1094"/>
                <a:gd name="T43" fmla="*/ 975927421 h 746"/>
                <a:gd name="T44" fmla="*/ 2147483647 w 1094"/>
                <a:gd name="T45" fmla="*/ 871130725 h 746"/>
                <a:gd name="T46" fmla="*/ 2147483647 w 1094"/>
                <a:gd name="T47" fmla="*/ 635335500 h 746"/>
                <a:gd name="T48" fmla="*/ 2147483647 w 1094"/>
                <a:gd name="T49" fmla="*/ 635335500 h 746"/>
                <a:gd name="T50" fmla="*/ 2147483647 w 1094"/>
                <a:gd name="T51" fmla="*/ 510887769 h 746"/>
                <a:gd name="T52" fmla="*/ 2147483647 w 1094"/>
                <a:gd name="T53" fmla="*/ 373341497 h 746"/>
                <a:gd name="T54" fmla="*/ 2147483647 w 1094"/>
                <a:gd name="T55" fmla="*/ 242344552 h 746"/>
                <a:gd name="T56" fmla="*/ 2147483647 w 1094"/>
                <a:gd name="T57" fmla="*/ 451939302 h 746"/>
                <a:gd name="T58" fmla="*/ 2147483647 w 1094"/>
                <a:gd name="T59" fmla="*/ 347142832 h 746"/>
                <a:gd name="T60" fmla="*/ 2147483647 w 1094"/>
                <a:gd name="T61" fmla="*/ 327493380 h 746"/>
                <a:gd name="T62" fmla="*/ 2147483647 w 1094"/>
                <a:gd name="T63" fmla="*/ 157195667 h 746"/>
                <a:gd name="T64" fmla="*/ 2147483647 w 1094"/>
                <a:gd name="T65" fmla="*/ 13100241 h 746"/>
                <a:gd name="T66" fmla="*/ 2147483647 w 1094"/>
                <a:gd name="T67" fmla="*/ 255444789 h 746"/>
                <a:gd name="T68" fmla="*/ 2147483647 w 1094"/>
                <a:gd name="T69" fmla="*/ 399540162 h 746"/>
                <a:gd name="T70" fmla="*/ 2147483647 w 1094"/>
                <a:gd name="T71" fmla="*/ 406091186 h 746"/>
                <a:gd name="T72" fmla="*/ 2044585455 w 1094"/>
                <a:gd name="T73" fmla="*/ 497789341 h 746"/>
                <a:gd name="T74" fmla="*/ 1886729133 w 1094"/>
                <a:gd name="T75" fmla="*/ 491238318 h 746"/>
                <a:gd name="T76" fmla="*/ 1743909584 w 1094"/>
                <a:gd name="T77" fmla="*/ 399540162 h 746"/>
                <a:gd name="T78" fmla="*/ 1593571891 w 1094"/>
                <a:gd name="T79" fmla="*/ 406091186 h 746"/>
                <a:gd name="T80" fmla="*/ 1578539479 w 1094"/>
                <a:gd name="T81" fmla="*/ 609136835 h 746"/>
                <a:gd name="T82" fmla="*/ 1428201785 w 1094"/>
                <a:gd name="T83" fmla="*/ 484689104 h 746"/>
                <a:gd name="T84" fmla="*/ 1285382237 w 1094"/>
                <a:gd name="T85" fmla="*/ 451939302 h 746"/>
                <a:gd name="T86" fmla="*/ 1232764917 w 1094"/>
                <a:gd name="T87" fmla="*/ 327493380 h 746"/>
                <a:gd name="T88" fmla="*/ 1059876666 w 1094"/>
                <a:gd name="T89" fmla="*/ 275094241 h 746"/>
                <a:gd name="T90" fmla="*/ 826854647 w 1094"/>
                <a:gd name="T91" fmla="*/ 235795281 h 746"/>
                <a:gd name="T92" fmla="*/ 684033160 w 1094"/>
                <a:gd name="T93" fmla="*/ 144097239 h 746"/>
                <a:gd name="T94" fmla="*/ 623899634 w 1094"/>
                <a:gd name="T95" fmla="*/ 203045593 h 746"/>
                <a:gd name="T96" fmla="*/ 466045613 w 1094"/>
                <a:gd name="T97" fmla="*/ 255444789 h 746"/>
                <a:gd name="T98" fmla="*/ 82686052 w 1094"/>
                <a:gd name="T99" fmla="*/ 261994003 h 746"/>
                <a:gd name="T100" fmla="*/ 300673569 w 1094"/>
                <a:gd name="T101" fmla="*/ 1270671000 h 746"/>
                <a:gd name="T102" fmla="*/ 571280375 w 1094"/>
                <a:gd name="T103" fmla="*/ 1624362933 h 746"/>
                <a:gd name="T104" fmla="*/ 646450191 w 1094"/>
                <a:gd name="T105" fmla="*/ 1873258395 h 746"/>
                <a:gd name="T106" fmla="*/ 2147483647 w 1094"/>
                <a:gd name="T107" fmla="*/ 2115601476 h 746"/>
                <a:gd name="T108" fmla="*/ 2147483647 w 1094"/>
                <a:gd name="T109" fmla="*/ 2122152500 h 746"/>
                <a:gd name="T110" fmla="*/ 2147483647 w 1094"/>
                <a:gd name="T111" fmla="*/ 2147483647 h 746"/>
                <a:gd name="T112" fmla="*/ 2147483647 w 1094"/>
                <a:gd name="T113" fmla="*/ 2147483647 h 746"/>
                <a:gd name="T114" fmla="*/ 2147483647 w 1094"/>
                <a:gd name="T115" fmla="*/ 2147483647 h 746"/>
                <a:gd name="T116" fmla="*/ 2147483647 w 1094"/>
                <a:gd name="T117" fmla="*/ 2147483647 h 746"/>
                <a:gd name="T118" fmla="*/ 2147483647 w 1094"/>
                <a:gd name="T119" fmla="*/ 2147483647 h 746"/>
                <a:gd name="T120" fmla="*/ 2147483647 w 1094"/>
                <a:gd name="T121" fmla="*/ 2147483647 h 74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094"/>
                <a:gd name="T184" fmla="*/ 0 h 746"/>
                <a:gd name="T185" fmla="*/ 1094 w 1094"/>
                <a:gd name="T186" fmla="*/ 746 h 74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094" h="746">
                  <a:moveTo>
                    <a:pt x="850" y="702"/>
                  </a:moveTo>
                  <a:lnTo>
                    <a:pt x="864" y="690"/>
                  </a:lnTo>
                  <a:lnTo>
                    <a:pt x="880" y="682"/>
                  </a:lnTo>
                  <a:lnTo>
                    <a:pt x="894" y="680"/>
                  </a:lnTo>
                  <a:lnTo>
                    <a:pt x="906" y="678"/>
                  </a:lnTo>
                  <a:lnTo>
                    <a:pt x="910" y="678"/>
                  </a:lnTo>
                  <a:lnTo>
                    <a:pt x="916" y="668"/>
                  </a:lnTo>
                  <a:lnTo>
                    <a:pt x="920" y="662"/>
                  </a:lnTo>
                  <a:lnTo>
                    <a:pt x="924" y="658"/>
                  </a:lnTo>
                  <a:lnTo>
                    <a:pt x="928" y="656"/>
                  </a:lnTo>
                  <a:lnTo>
                    <a:pt x="932" y="654"/>
                  </a:lnTo>
                  <a:lnTo>
                    <a:pt x="934" y="654"/>
                  </a:lnTo>
                  <a:lnTo>
                    <a:pt x="936" y="656"/>
                  </a:lnTo>
                  <a:lnTo>
                    <a:pt x="938" y="656"/>
                  </a:lnTo>
                  <a:lnTo>
                    <a:pt x="944" y="658"/>
                  </a:lnTo>
                  <a:lnTo>
                    <a:pt x="946" y="666"/>
                  </a:lnTo>
                  <a:lnTo>
                    <a:pt x="944" y="674"/>
                  </a:lnTo>
                  <a:lnTo>
                    <a:pt x="940" y="682"/>
                  </a:lnTo>
                  <a:lnTo>
                    <a:pt x="938" y="688"/>
                  </a:lnTo>
                  <a:lnTo>
                    <a:pt x="936" y="690"/>
                  </a:lnTo>
                  <a:lnTo>
                    <a:pt x="946" y="698"/>
                  </a:lnTo>
                  <a:lnTo>
                    <a:pt x="956" y="700"/>
                  </a:lnTo>
                  <a:lnTo>
                    <a:pt x="964" y="696"/>
                  </a:lnTo>
                  <a:lnTo>
                    <a:pt x="970" y="692"/>
                  </a:lnTo>
                  <a:lnTo>
                    <a:pt x="972" y="690"/>
                  </a:lnTo>
                  <a:lnTo>
                    <a:pt x="978" y="690"/>
                  </a:lnTo>
                  <a:lnTo>
                    <a:pt x="980" y="690"/>
                  </a:lnTo>
                  <a:lnTo>
                    <a:pt x="982" y="692"/>
                  </a:lnTo>
                  <a:lnTo>
                    <a:pt x="982" y="694"/>
                  </a:lnTo>
                  <a:lnTo>
                    <a:pt x="980" y="696"/>
                  </a:lnTo>
                  <a:lnTo>
                    <a:pt x="978" y="698"/>
                  </a:lnTo>
                  <a:lnTo>
                    <a:pt x="976" y="700"/>
                  </a:lnTo>
                  <a:lnTo>
                    <a:pt x="974" y="702"/>
                  </a:lnTo>
                  <a:lnTo>
                    <a:pt x="972" y="702"/>
                  </a:lnTo>
                  <a:lnTo>
                    <a:pt x="966" y="706"/>
                  </a:lnTo>
                  <a:lnTo>
                    <a:pt x="962" y="708"/>
                  </a:lnTo>
                  <a:lnTo>
                    <a:pt x="960" y="712"/>
                  </a:lnTo>
                  <a:lnTo>
                    <a:pt x="960" y="714"/>
                  </a:lnTo>
                  <a:lnTo>
                    <a:pt x="960" y="718"/>
                  </a:lnTo>
                  <a:lnTo>
                    <a:pt x="960" y="720"/>
                  </a:lnTo>
                  <a:lnTo>
                    <a:pt x="962" y="722"/>
                  </a:lnTo>
                  <a:lnTo>
                    <a:pt x="968" y="722"/>
                  </a:lnTo>
                  <a:lnTo>
                    <a:pt x="980" y="718"/>
                  </a:lnTo>
                  <a:lnTo>
                    <a:pt x="992" y="714"/>
                  </a:lnTo>
                  <a:lnTo>
                    <a:pt x="1002" y="710"/>
                  </a:lnTo>
                  <a:lnTo>
                    <a:pt x="1006" y="708"/>
                  </a:lnTo>
                  <a:lnTo>
                    <a:pt x="1010" y="706"/>
                  </a:lnTo>
                  <a:lnTo>
                    <a:pt x="1012" y="704"/>
                  </a:lnTo>
                  <a:lnTo>
                    <a:pt x="1012" y="702"/>
                  </a:lnTo>
                  <a:lnTo>
                    <a:pt x="1010" y="700"/>
                  </a:lnTo>
                  <a:lnTo>
                    <a:pt x="1008" y="698"/>
                  </a:lnTo>
                  <a:lnTo>
                    <a:pt x="1006" y="696"/>
                  </a:lnTo>
                  <a:lnTo>
                    <a:pt x="1004" y="696"/>
                  </a:lnTo>
                  <a:lnTo>
                    <a:pt x="1000" y="694"/>
                  </a:lnTo>
                  <a:lnTo>
                    <a:pt x="996" y="690"/>
                  </a:lnTo>
                  <a:lnTo>
                    <a:pt x="990" y="686"/>
                  </a:lnTo>
                  <a:lnTo>
                    <a:pt x="986" y="682"/>
                  </a:lnTo>
                  <a:lnTo>
                    <a:pt x="982" y="678"/>
                  </a:lnTo>
                  <a:lnTo>
                    <a:pt x="980" y="674"/>
                  </a:lnTo>
                  <a:lnTo>
                    <a:pt x="978" y="672"/>
                  </a:lnTo>
                  <a:lnTo>
                    <a:pt x="976" y="670"/>
                  </a:lnTo>
                  <a:lnTo>
                    <a:pt x="972" y="666"/>
                  </a:lnTo>
                  <a:lnTo>
                    <a:pt x="970" y="662"/>
                  </a:lnTo>
                  <a:lnTo>
                    <a:pt x="972" y="658"/>
                  </a:lnTo>
                  <a:lnTo>
                    <a:pt x="972" y="656"/>
                  </a:lnTo>
                  <a:lnTo>
                    <a:pt x="974" y="654"/>
                  </a:lnTo>
                  <a:lnTo>
                    <a:pt x="974" y="652"/>
                  </a:lnTo>
                  <a:lnTo>
                    <a:pt x="974" y="648"/>
                  </a:lnTo>
                  <a:lnTo>
                    <a:pt x="972" y="646"/>
                  </a:lnTo>
                  <a:lnTo>
                    <a:pt x="970" y="646"/>
                  </a:lnTo>
                  <a:lnTo>
                    <a:pt x="968" y="644"/>
                  </a:lnTo>
                  <a:lnTo>
                    <a:pt x="966" y="646"/>
                  </a:lnTo>
                  <a:lnTo>
                    <a:pt x="964" y="646"/>
                  </a:lnTo>
                  <a:lnTo>
                    <a:pt x="964" y="640"/>
                  </a:lnTo>
                  <a:lnTo>
                    <a:pt x="970" y="640"/>
                  </a:lnTo>
                  <a:lnTo>
                    <a:pt x="974" y="638"/>
                  </a:lnTo>
                  <a:lnTo>
                    <a:pt x="978" y="636"/>
                  </a:lnTo>
                  <a:lnTo>
                    <a:pt x="980" y="632"/>
                  </a:lnTo>
                  <a:lnTo>
                    <a:pt x="982" y="630"/>
                  </a:lnTo>
                  <a:lnTo>
                    <a:pt x="982" y="628"/>
                  </a:lnTo>
                  <a:lnTo>
                    <a:pt x="980" y="624"/>
                  </a:lnTo>
                  <a:lnTo>
                    <a:pt x="978" y="622"/>
                  </a:lnTo>
                  <a:lnTo>
                    <a:pt x="976" y="620"/>
                  </a:lnTo>
                  <a:lnTo>
                    <a:pt x="972" y="620"/>
                  </a:lnTo>
                  <a:lnTo>
                    <a:pt x="968" y="620"/>
                  </a:lnTo>
                  <a:lnTo>
                    <a:pt x="966" y="622"/>
                  </a:lnTo>
                  <a:lnTo>
                    <a:pt x="964" y="622"/>
                  </a:lnTo>
                  <a:lnTo>
                    <a:pt x="948" y="628"/>
                  </a:lnTo>
                  <a:lnTo>
                    <a:pt x="936" y="634"/>
                  </a:lnTo>
                  <a:lnTo>
                    <a:pt x="930" y="638"/>
                  </a:lnTo>
                  <a:lnTo>
                    <a:pt x="928" y="640"/>
                  </a:lnTo>
                  <a:lnTo>
                    <a:pt x="918" y="650"/>
                  </a:lnTo>
                  <a:lnTo>
                    <a:pt x="908" y="660"/>
                  </a:lnTo>
                  <a:lnTo>
                    <a:pt x="898" y="666"/>
                  </a:lnTo>
                  <a:lnTo>
                    <a:pt x="892" y="668"/>
                  </a:lnTo>
                  <a:lnTo>
                    <a:pt x="902" y="656"/>
                  </a:lnTo>
                  <a:lnTo>
                    <a:pt x="912" y="644"/>
                  </a:lnTo>
                  <a:lnTo>
                    <a:pt x="922" y="632"/>
                  </a:lnTo>
                  <a:lnTo>
                    <a:pt x="928" y="622"/>
                  </a:lnTo>
                  <a:lnTo>
                    <a:pt x="930" y="620"/>
                  </a:lnTo>
                  <a:lnTo>
                    <a:pt x="952" y="606"/>
                  </a:lnTo>
                  <a:lnTo>
                    <a:pt x="968" y="598"/>
                  </a:lnTo>
                  <a:lnTo>
                    <a:pt x="974" y="598"/>
                  </a:lnTo>
                  <a:lnTo>
                    <a:pt x="990" y="600"/>
                  </a:lnTo>
                  <a:lnTo>
                    <a:pt x="1006" y="600"/>
                  </a:lnTo>
                  <a:lnTo>
                    <a:pt x="1022" y="600"/>
                  </a:lnTo>
                  <a:lnTo>
                    <a:pt x="1034" y="598"/>
                  </a:lnTo>
                  <a:lnTo>
                    <a:pt x="1038" y="598"/>
                  </a:lnTo>
                  <a:lnTo>
                    <a:pt x="1046" y="596"/>
                  </a:lnTo>
                  <a:lnTo>
                    <a:pt x="1052" y="594"/>
                  </a:lnTo>
                  <a:lnTo>
                    <a:pt x="1056" y="590"/>
                  </a:lnTo>
                  <a:lnTo>
                    <a:pt x="1058" y="588"/>
                  </a:lnTo>
                  <a:lnTo>
                    <a:pt x="1060" y="584"/>
                  </a:lnTo>
                  <a:lnTo>
                    <a:pt x="1060" y="582"/>
                  </a:lnTo>
                  <a:lnTo>
                    <a:pt x="1060" y="580"/>
                  </a:lnTo>
                  <a:lnTo>
                    <a:pt x="1064" y="574"/>
                  </a:lnTo>
                  <a:lnTo>
                    <a:pt x="1068" y="570"/>
                  </a:lnTo>
                  <a:lnTo>
                    <a:pt x="1072" y="568"/>
                  </a:lnTo>
                  <a:lnTo>
                    <a:pt x="1076" y="566"/>
                  </a:lnTo>
                  <a:lnTo>
                    <a:pt x="1080" y="566"/>
                  </a:lnTo>
                  <a:lnTo>
                    <a:pt x="1082" y="568"/>
                  </a:lnTo>
                  <a:lnTo>
                    <a:pt x="1090" y="562"/>
                  </a:lnTo>
                  <a:lnTo>
                    <a:pt x="1094" y="552"/>
                  </a:lnTo>
                  <a:lnTo>
                    <a:pt x="1094" y="540"/>
                  </a:lnTo>
                  <a:lnTo>
                    <a:pt x="1092" y="530"/>
                  </a:lnTo>
                  <a:lnTo>
                    <a:pt x="1088" y="524"/>
                  </a:lnTo>
                  <a:lnTo>
                    <a:pt x="1084" y="520"/>
                  </a:lnTo>
                  <a:lnTo>
                    <a:pt x="1082" y="518"/>
                  </a:lnTo>
                  <a:lnTo>
                    <a:pt x="1078" y="518"/>
                  </a:lnTo>
                  <a:lnTo>
                    <a:pt x="1076" y="510"/>
                  </a:lnTo>
                  <a:lnTo>
                    <a:pt x="1074" y="504"/>
                  </a:lnTo>
                  <a:lnTo>
                    <a:pt x="1072" y="502"/>
                  </a:lnTo>
                  <a:lnTo>
                    <a:pt x="1072" y="500"/>
                  </a:lnTo>
                  <a:lnTo>
                    <a:pt x="1070" y="500"/>
                  </a:lnTo>
                  <a:lnTo>
                    <a:pt x="1052" y="500"/>
                  </a:lnTo>
                  <a:lnTo>
                    <a:pt x="1048" y="502"/>
                  </a:lnTo>
                  <a:lnTo>
                    <a:pt x="1046" y="504"/>
                  </a:lnTo>
                  <a:lnTo>
                    <a:pt x="1044" y="502"/>
                  </a:lnTo>
                  <a:lnTo>
                    <a:pt x="1042" y="502"/>
                  </a:lnTo>
                  <a:lnTo>
                    <a:pt x="1040" y="500"/>
                  </a:lnTo>
                  <a:lnTo>
                    <a:pt x="1034" y="484"/>
                  </a:lnTo>
                  <a:lnTo>
                    <a:pt x="1030" y="468"/>
                  </a:lnTo>
                  <a:lnTo>
                    <a:pt x="1026" y="456"/>
                  </a:lnTo>
                  <a:lnTo>
                    <a:pt x="1024" y="452"/>
                  </a:lnTo>
                  <a:lnTo>
                    <a:pt x="1024" y="454"/>
                  </a:lnTo>
                  <a:lnTo>
                    <a:pt x="1024" y="458"/>
                  </a:lnTo>
                  <a:lnTo>
                    <a:pt x="1024" y="460"/>
                  </a:lnTo>
                  <a:lnTo>
                    <a:pt x="1024" y="456"/>
                  </a:lnTo>
                  <a:lnTo>
                    <a:pt x="1022" y="448"/>
                  </a:lnTo>
                  <a:lnTo>
                    <a:pt x="1016" y="436"/>
                  </a:lnTo>
                  <a:lnTo>
                    <a:pt x="1010" y="422"/>
                  </a:lnTo>
                  <a:lnTo>
                    <a:pt x="1002" y="408"/>
                  </a:lnTo>
                  <a:lnTo>
                    <a:pt x="996" y="398"/>
                  </a:lnTo>
                  <a:lnTo>
                    <a:pt x="994" y="394"/>
                  </a:lnTo>
                  <a:lnTo>
                    <a:pt x="992" y="384"/>
                  </a:lnTo>
                  <a:lnTo>
                    <a:pt x="988" y="378"/>
                  </a:lnTo>
                  <a:lnTo>
                    <a:pt x="986" y="374"/>
                  </a:lnTo>
                  <a:lnTo>
                    <a:pt x="982" y="372"/>
                  </a:lnTo>
                  <a:lnTo>
                    <a:pt x="980" y="370"/>
                  </a:lnTo>
                  <a:lnTo>
                    <a:pt x="976" y="370"/>
                  </a:lnTo>
                  <a:lnTo>
                    <a:pt x="974" y="370"/>
                  </a:lnTo>
                  <a:lnTo>
                    <a:pt x="974" y="372"/>
                  </a:lnTo>
                  <a:lnTo>
                    <a:pt x="972" y="372"/>
                  </a:lnTo>
                  <a:lnTo>
                    <a:pt x="974" y="386"/>
                  </a:lnTo>
                  <a:lnTo>
                    <a:pt x="970" y="394"/>
                  </a:lnTo>
                  <a:lnTo>
                    <a:pt x="964" y="400"/>
                  </a:lnTo>
                  <a:lnTo>
                    <a:pt x="958" y="404"/>
                  </a:lnTo>
                  <a:lnTo>
                    <a:pt x="954" y="404"/>
                  </a:lnTo>
                  <a:lnTo>
                    <a:pt x="942" y="408"/>
                  </a:lnTo>
                  <a:lnTo>
                    <a:pt x="932" y="408"/>
                  </a:lnTo>
                  <a:lnTo>
                    <a:pt x="926" y="404"/>
                  </a:lnTo>
                  <a:lnTo>
                    <a:pt x="924" y="400"/>
                  </a:lnTo>
                  <a:lnTo>
                    <a:pt x="922" y="398"/>
                  </a:lnTo>
                  <a:lnTo>
                    <a:pt x="918" y="388"/>
                  </a:lnTo>
                  <a:lnTo>
                    <a:pt x="918" y="378"/>
                  </a:lnTo>
                  <a:lnTo>
                    <a:pt x="920" y="370"/>
                  </a:lnTo>
                  <a:lnTo>
                    <a:pt x="922" y="366"/>
                  </a:lnTo>
                  <a:lnTo>
                    <a:pt x="916" y="354"/>
                  </a:lnTo>
                  <a:lnTo>
                    <a:pt x="918" y="350"/>
                  </a:lnTo>
                  <a:lnTo>
                    <a:pt x="918" y="348"/>
                  </a:lnTo>
                  <a:lnTo>
                    <a:pt x="918" y="344"/>
                  </a:lnTo>
                  <a:lnTo>
                    <a:pt x="916" y="342"/>
                  </a:lnTo>
                  <a:lnTo>
                    <a:pt x="912" y="340"/>
                  </a:lnTo>
                  <a:lnTo>
                    <a:pt x="908" y="338"/>
                  </a:lnTo>
                  <a:lnTo>
                    <a:pt x="904" y="334"/>
                  </a:lnTo>
                  <a:lnTo>
                    <a:pt x="900" y="332"/>
                  </a:lnTo>
                  <a:lnTo>
                    <a:pt x="898" y="328"/>
                  </a:lnTo>
                  <a:lnTo>
                    <a:pt x="896" y="326"/>
                  </a:lnTo>
                  <a:lnTo>
                    <a:pt x="894" y="326"/>
                  </a:lnTo>
                  <a:lnTo>
                    <a:pt x="890" y="320"/>
                  </a:lnTo>
                  <a:lnTo>
                    <a:pt x="886" y="316"/>
                  </a:lnTo>
                  <a:lnTo>
                    <a:pt x="882" y="314"/>
                  </a:lnTo>
                  <a:lnTo>
                    <a:pt x="878" y="312"/>
                  </a:lnTo>
                  <a:lnTo>
                    <a:pt x="874" y="312"/>
                  </a:lnTo>
                  <a:lnTo>
                    <a:pt x="870" y="312"/>
                  </a:lnTo>
                  <a:lnTo>
                    <a:pt x="830" y="310"/>
                  </a:lnTo>
                  <a:lnTo>
                    <a:pt x="826" y="308"/>
                  </a:lnTo>
                  <a:lnTo>
                    <a:pt x="820" y="308"/>
                  </a:lnTo>
                  <a:lnTo>
                    <a:pt x="818" y="308"/>
                  </a:lnTo>
                  <a:lnTo>
                    <a:pt x="814" y="312"/>
                  </a:lnTo>
                  <a:lnTo>
                    <a:pt x="812" y="314"/>
                  </a:lnTo>
                  <a:lnTo>
                    <a:pt x="810" y="318"/>
                  </a:lnTo>
                  <a:lnTo>
                    <a:pt x="810" y="320"/>
                  </a:lnTo>
                  <a:lnTo>
                    <a:pt x="810" y="324"/>
                  </a:lnTo>
                  <a:lnTo>
                    <a:pt x="808" y="326"/>
                  </a:lnTo>
                  <a:lnTo>
                    <a:pt x="806" y="328"/>
                  </a:lnTo>
                  <a:lnTo>
                    <a:pt x="806" y="332"/>
                  </a:lnTo>
                  <a:lnTo>
                    <a:pt x="806" y="336"/>
                  </a:lnTo>
                  <a:lnTo>
                    <a:pt x="806" y="340"/>
                  </a:lnTo>
                  <a:lnTo>
                    <a:pt x="806" y="342"/>
                  </a:lnTo>
                  <a:lnTo>
                    <a:pt x="806" y="344"/>
                  </a:lnTo>
                  <a:lnTo>
                    <a:pt x="810" y="348"/>
                  </a:lnTo>
                  <a:lnTo>
                    <a:pt x="812" y="354"/>
                  </a:lnTo>
                  <a:lnTo>
                    <a:pt x="814" y="358"/>
                  </a:lnTo>
                  <a:lnTo>
                    <a:pt x="814" y="362"/>
                  </a:lnTo>
                  <a:lnTo>
                    <a:pt x="814" y="366"/>
                  </a:lnTo>
                  <a:lnTo>
                    <a:pt x="808" y="388"/>
                  </a:lnTo>
                  <a:lnTo>
                    <a:pt x="804" y="402"/>
                  </a:lnTo>
                  <a:lnTo>
                    <a:pt x="802" y="408"/>
                  </a:lnTo>
                  <a:lnTo>
                    <a:pt x="806" y="416"/>
                  </a:lnTo>
                  <a:lnTo>
                    <a:pt x="810" y="430"/>
                  </a:lnTo>
                  <a:lnTo>
                    <a:pt x="814" y="446"/>
                  </a:lnTo>
                  <a:lnTo>
                    <a:pt x="816" y="458"/>
                  </a:lnTo>
                  <a:lnTo>
                    <a:pt x="818" y="462"/>
                  </a:lnTo>
                  <a:lnTo>
                    <a:pt x="818" y="470"/>
                  </a:lnTo>
                  <a:lnTo>
                    <a:pt x="816" y="474"/>
                  </a:lnTo>
                  <a:lnTo>
                    <a:pt x="814" y="478"/>
                  </a:lnTo>
                  <a:lnTo>
                    <a:pt x="812" y="482"/>
                  </a:lnTo>
                  <a:lnTo>
                    <a:pt x="810" y="482"/>
                  </a:lnTo>
                  <a:lnTo>
                    <a:pt x="808" y="484"/>
                  </a:lnTo>
                  <a:lnTo>
                    <a:pt x="806" y="484"/>
                  </a:lnTo>
                  <a:lnTo>
                    <a:pt x="804" y="490"/>
                  </a:lnTo>
                  <a:lnTo>
                    <a:pt x="800" y="496"/>
                  </a:lnTo>
                  <a:lnTo>
                    <a:pt x="796" y="500"/>
                  </a:lnTo>
                  <a:lnTo>
                    <a:pt x="792" y="502"/>
                  </a:lnTo>
                  <a:lnTo>
                    <a:pt x="788" y="504"/>
                  </a:lnTo>
                  <a:lnTo>
                    <a:pt x="790" y="506"/>
                  </a:lnTo>
                  <a:lnTo>
                    <a:pt x="790" y="510"/>
                  </a:lnTo>
                  <a:lnTo>
                    <a:pt x="790" y="514"/>
                  </a:lnTo>
                  <a:lnTo>
                    <a:pt x="790" y="520"/>
                  </a:lnTo>
                  <a:lnTo>
                    <a:pt x="790" y="524"/>
                  </a:lnTo>
                  <a:lnTo>
                    <a:pt x="790" y="530"/>
                  </a:lnTo>
                  <a:lnTo>
                    <a:pt x="790" y="532"/>
                  </a:lnTo>
                  <a:lnTo>
                    <a:pt x="790" y="534"/>
                  </a:lnTo>
                  <a:lnTo>
                    <a:pt x="790" y="540"/>
                  </a:lnTo>
                  <a:lnTo>
                    <a:pt x="792" y="544"/>
                  </a:lnTo>
                  <a:lnTo>
                    <a:pt x="794" y="548"/>
                  </a:lnTo>
                  <a:lnTo>
                    <a:pt x="798" y="552"/>
                  </a:lnTo>
                  <a:lnTo>
                    <a:pt x="800" y="554"/>
                  </a:lnTo>
                  <a:lnTo>
                    <a:pt x="800" y="562"/>
                  </a:lnTo>
                  <a:lnTo>
                    <a:pt x="798" y="568"/>
                  </a:lnTo>
                  <a:lnTo>
                    <a:pt x="794" y="572"/>
                  </a:lnTo>
                  <a:lnTo>
                    <a:pt x="792" y="576"/>
                  </a:lnTo>
                  <a:lnTo>
                    <a:pt x="790" y="578"/>
                  </a:lnTo>
                  <a:lnTo>
                    <a:pt x="786" y="582"/>
                  </a:lnTo>
                  <a:lnTo>
                    <a:pt x="782" y="584"/>
                  </a:lnTo>
                  <a:lnTo>
                    <a:pt x="778" y="584"/>
                  </a:lnTo>
                  <a:lnTo>
                    <a:pt x="776" y="582"/>
                  </a:lnTo>
                  <a:lnTo>
                    <a:pt x="774" y="580"/>
                  </a:lnTo>
                  <a:lnTo>
                    <a:pt x="772" y="578"/>
                  </a:lnTo>
                  <a:lnTo>
                    <a:pt x="770" y="576"/>
                  </a:lnTo>
                  <a:lnTo>
                    <a:pt x="770" y="574"/>
                  </a:lnTo>
                  <a:lnTo>
                    <a:pt x="768" y="570"/>
                  </a:lnTo>
                  <a:lnTo>
                    <a:pt x="766" y="566"/>
                  </a:lnTo>
                  <a:lnTo>
                    <a:pt x="764" y="562"/>
                  </a:lnTo>
                  <a:lnTo>
                    <a:pt x="764" y="560"/>
                  </a:lnTo>
                  <a:lnTo>
                    <a:pt x="762" y="558"/>
                  </a:lnTo>
                  <a:lnTo>
                    <a:pt x="758" y="556"/>
                  </a:lnTo>
                  <a:lnTo>
                    <a:pt x="754" y="554"/>
                  </a:lnTo>
                  <a:lnTo>
                    <a:pt x="752" y="550"/>
                  </a:lnTo>
                  <a:lnTo>
                    <a:pt x="752" y="548"/>
                  </a:lnTo>
                  <a:lnTo>
                    <a:pt x="752" y="546"/>
                  </a:lnTo>
                  <a:lnTo>
                    <a:pt x="752" y="544"/>
                  </a:lnTo>
                  <a:lnTo>
                    <a:pt x="752" y="542"/>
                  </a:lnTo>
                  <a:lnTo>
                    <a:pt x="750" y="540"/>
                  </a:lnTo>
                  <a:lnTo>
                    <a:pt x="748" y="534"/>
                  </a:lnTo>
                  <a:lnTo>
                    <a:pt x="746" y="530"/>
                  </a:lnTo>
                  <a:lnTo>
                    <a:pt x="746" y="524"/>
                  </a:lnTo>
                  <a:lnTo>
                    <a:pt x="744" y="522"/>
                  </a:lnTo>
                  <a:lnTo>
                    <a:pt x="744" y="520"/>
                  </a:lnTo>
                  <a:lnTo>
                    <a:pt x="744" y="510"/>
                  </a:lnTo>
                  <a:lnTo>
                    <a:pt x="742" y="504"/>
                  </a:lnTo>
                  <a:lnTo>
                    <a:pt x="738" y="500"/>
                  </a:lnTo>
                  <a:lnTo>
                    <a:pt x="736" y="496"/>
                  </a:lnTo>
                  <a:lnTo>
                    <a:pt x="732" y="494"/>
                  </a:lnTo>
                  <a:lnTo>
                    <a:pt x="730" y="492"/>
                  </a:lnTo>
                  <a:lnTo>
                    <a:pt x="728" y="492"/>
                  </a:lnTo>
                  <a:lnTo>
                    <a:pt x="726" y="492"/>
                  </a:lnTo>
                  <a:lnTo>
                    <a:pt x="714" y="490"/>
                  </a:lnTo>
                  <a:lnTo>
                    <a:pt x="702" y="490"/>
                  </a:lnTo>
                  <a:lnTo>
                    <a:pt x="690" y="492"/>
                  </a:lnTo>
                  <a:lnTo>
                    <a:pt x="686" y="492"/>
                  </a:lnTo>
                  <a:lnTo>
                    <a:pt x="670" y="488"/>
                  </a:lnTo>
                  <a:lnTo>
                    <a:pt x="660" y="478"/>
                  </a:lnTo>
                  <a:lnTo>
                    <a:pt x="652" y="468"/>
                  </a:lnTo>
                  <a:lnTo>
                    <a:pt x="650" y="458"/>
                  </a:lnTo>
                  <a:lnTo>
                    <a:pt x="650" y="456"/>
                  </a:lnTo>
                  <a:lnTo>
                    <a:pt x="644" y="446"/>
                  </a:lnTo>
                  <a:lnTo>
                    <a:pt x="640" y="440"/>
                  </a:lnTo>
                  <a:lnTo>
                    <a:pt x="636" y="434"/>
                  </a:lnTo>
                  <a:lnTo>
                    <a:pt x="630" y="430"/>
                  </a:lnTo>
                  <a:lnTo>
                    <a:pt x="628" y="428"/>
                  </a:lnTo>
                  <a:lnTo>
                    <a:pt x="624" y="428"/>
                  </a:lnTo>
                  <a:lnTo>
                    <a:pt x="622" y="420"/>
                  </a:lnTo>
                  <a:lnTo>
                    <a:pt x="620" y="416"/>
                  </a:lnTo>
                  <a:lnTo>
                    <a:pt x="618" y="412"/>
                  </a:lnTo>
                  <a:lnTo>
                    <a:pt x="616" y="410"/>
                  </a:lnTo>
                  <a:lnTo>
                    <a:pt x="608" y="412"/>
                  </a:lnTo>
                  <a:lnTo>
                    <a:pt x="602" y="410"/>
                  </a:lnTo>
                  <a:lnTo>
                    <a:pt x="598" y="408"/>
                  </a:lnTo>
                  <a:lnTo>
                    <a:pt x="594" y="402"/>
                  </a:lnTo>
                  <a:lnTo>
                    <a:pt x="592" y="398"/>
                  </a:lnTo>
                  <a:lnTo>
                    <a:pt x="592" y="392"/>
                  </a:lnTo>
                  <a:lnTo>
                    <a:pt x="590" y="388"/>
                  </a:lnTo>
                  <a:lnTo>
                    <a:pt x="590" y="386"/>
                  </a:lnTo>
                  <a:lnTo>
                    <a:pt x="590" y="384"/>
                  </a:lnTo>
                  <a:lnTo>
                    <a:pt x="592" y="372"/>
                  </a:lnTo>
                  <a:lnTo>
                    <a:pt x="598" y="358"/>
                  </a:lnTo>
                  <a:lnTo>
                    <a:pt x="608" y="342"/>
                  </a:lnTo>
                  <a:lnTo>
                    <a:pt x="618" y="330"/>
                  </a:lnTo>
                  <a:lnTo>
                    <a:pt x="624" y="320"/>
                  </a:lnTo>
                  <a:lnTo>
                    <a:pt x="628" y="318"/>
                  </a:lnTo>
                  <a:lnTo>
                    <a:pt x="634" y="316"/>
                  </a:lnTo>
                  <a:lnTo>
                    <a:pt x="638" y="312"/>
                  </a:lnTo>
                  <a:lnTo>
                    <a:pt x="642" y="308"/>
                  </a:lnTo>
                  <a:lnTo>
                    <a:pt x="644" y="306"/>
                  </a:lnTo>
                  <a:lnTo>
                    <a:pt x="644" y="304"/>
                  </a:lnTo>
                  <a:lnTo>
                    <a:pt x="646" y="302"/>
                  </a:lnTo>
                  <a:lnTo>
                    <a:pt x="644" y="298"/>
                  </a:lnTo>
                  <a:lnTo>
                    <a:pt x="644" y="296"/>
                  </a:lnTo>
                  <a:lnTo>
                    <a:pt x="646" y="294"/>
                  </a:lnTo>
                  <a:lnTo>
                    <a:pt x="646" y="292"/>
                  </a:lnTo>
                  <a:lnTo>
                    <a:pt x="648" y="292"/>
                  </a:lnTo>
                  <a:lnTo>
                    <a:pt x="650" y="292"/>
                  </a:lnTo>
                  <a:lnTo>
                    <a:pt x="652" y="290"/>
                  </a:lnTo>
                  <a:lnTo>
                    <a:pt x="656" y="292"/>
                  </a:lnTo>
                  <a:lnTo>
                    <a:pt x="662" y="292"/>
                  </a:lnTo>
                  <a:lnTo>
                    <a:pt x="666" y="294"/>
                  </a:lnTo>
                  <a:lnTo>
                    <a:pt x="670" y="296"/>
                  </a:lnTo>
                  <a:lnTo>
                    <a:pt x="672" y="296"/>
                  </a:lnTo>
                  <a:lnTo>
                    <a:pt x="674" y="298"/>
                  </a:lnTo>
                  <a:lnTo>
                    <a:pt x="678" y="292"/>
                  </a:lnTo>
                  <a:lnTo>
                    <a:pt x="682" y="282"/>
                  </a:lnTo>
                  <a:lnTo>
                    <a:pt x="682" y="270"/>
                  </a:lnTo>
                  <a:lnTo>
                    <a:pt x="682" y="266"/>
                  </a:lnTo>
                  <a:lnTo>
                    <a:pt x="684" y="250"/>
                  </a:lnTo>
                  <a:lnTo>
                    <a:pt x="690" y="238"/>
                  </a:lnTo>
                  <a:lnTo>
                    <a:pt x="698" y="230"/>
                  </a:lnTo>
                  <a:lnTo>
                    <a:pt x="700" y="226"/>
                  </a:lnTo>
                  <a:lnTo>
                    <a:pt x="702" y="220"/>
                  </a:lnTo>
                  <a:lnTo>
                    <a:pt x="704" y="218"/>
                  </a:lnTo>
                  <a:lnTo>
                    <a:pt x="704" y="216"/>
                  </a:lnTo>
                  <a:lnTo>
                    <a:pt x="702" y="214"/>
                  </a:lnTo>
                  <a:lnTo>
                    <a:pt x="700" y="214"/>
                  </a:lnTo>
                  <a:lnTo>
                    <a:pt x="698" y="216"/>
                  </a:lnTo>
                  <a:lnTo>
                    <a:pt x="668" y="200"/>
                  </a:lnTo>
                  <a:lnTo>
                    <a:pt x="668" y="196"/>
                  </a:lnTo>
                  <a:lnTo>
                    <a:pt x="670" y="196"/>
                  </a:lnTo>
                  <a:lnTo>
                    <a:pt x="672" y="194"/>
                  </a:lnTo>
                  <a:lnTo>
                    <a:pt x="676" y="194"/>
                  </a:lnTo>
                  <a:lnTo>
                    <a:pt x="680" y="194"/>
                  </a:lnTo>
                  <a:lnTo>
                    <a:pt x="684" y="196"/>
                  </a:lnTo>
                  <a:lnTo>
                    <a:pt x="688" y="196"/>
                  </a:lnTo>
                  <a:lnTo>
                    <a:pt x="692" y="196"/>
                  </a:lnTo>
                  <a:lnTo>
                    <a:pt x="694" y="198"/>
                  </a:lnTo>
                  <a:lnTo>
                    <a:pt x="696" y="198"/>
                  </a:lnTo>
                  <a:lnTo>
                    <a:pt x="700" y="196"/>
                  </a:lnTo>
                  <a:lnTo>
                    <a:pt x="704" y="196"/>
                  </a:lnTo>
                  <a:lnTo>
                    <a:pt x="710" y="198"/>
                  </a:lnTo>
                  <a:lnTo>
                    <a:pt x="716" y="198"/>
                  </a:lnTo>
                  <a:lnTo>
                    <a:pt x="720" y="200"/>
                  </a:lnTo>
                  <a:lnTo>
                    <a:pt x="724" y="200"/>
                  </a:lnTo>
                  <a:lnTo>
                    <a:pt x="726" y="202"/>
                  </a:lnTo>
                  <a:lnTo>
                    <a:pt x="732" y="190"/>
                  </a:lnTo>
                  <a:lnTo>
                    <a:pt x="738" y="194"/>
                  </a:lnTo>
                  <a:lnTo>
                    <a:pt x="744" y="194"/>
                  </a:lnTo>
                  <a:lnTo>
                    <a:pt x="748" y="194"/>
                  </a:lnTo>
                  <a:lnTo>
                    <a:pt x="752" y="192"/>
                  </a:lnTo>
                  <a:lnTo>
                    <a:pt x="754" y="190"/>
                  </a:lnTo>
                  <a:lnTo>
                    <a:pt x="756" y="190"/>
                  </a:lnTo>
                  <a:lnTo>
                    <a:pt x="758" y="186"/>
                  </a:lnTo>
                  <a:lnTo>
                    <a:pt x="760" y="182"/>
                  </a:lnTo>
                  <a:lnTo>
                    <a:pt x="762" y="178"/>
                  </a:lnTo>
                  <a:lnTo>
                    <a:pt x="764" y="174"/>
                  </a:lnTo>
                  <a:lnTo>
                    <a:pt x="766" y="170"/>
                  </a:lnTo>
                  <a:lnTo>
                    <a:pt x="770" y="168"/>
                  </a:lnTo>
                  <a:lnTo>
                    <a:pt x="772" y="166"/>
                  </a:lnTo>
                  <a:lnTo>
                    <a:pt x="772" y="162"/>
                  </a:lnTo>
                  <a:lnTo>
                    <a:pt x="774" y="156"/>
                  </a:lnTo>
                  <a:lnTo>
                    <a:pt x="774" y="152"/>
                  </a:lnTo>
                  <a:lnTo>
                    <a:pt x="772" y="146"/>
                  </a:lnTo>
                  <a:lnTo>
                    <a:pt x="770" y="140"/>
                  </a:lnTo>
                  <a:lnTo>
                    <a:pt x="768" y="138"/>
                  </a:lnTo>
                  <a:lnTo>
                    <a:pt x="764" y="136"/>
                  </a:lnTo>
                  <a:lnTo>
                    <a:pt x="762" y="134"/>
                  </a:lnTo>
                  <a:lnTo>
                    <a:pt x="758" y="132"/>
                  </a:lnTo>
                  <a:lnTo>
                    <a:pt x="756" y="128"/>
                  </a:lnTo>
                  <a:lnTo>
                    <a:pt x="756" y="124"/>
                  </a:lnTo>
                  <a:lnTo>
                    <a:pt x="756" y="120"/>
                  </a:lnTo>
                  <a:lnTo>
                    <a:pt x="758" y="118"/>
                  </a:lnTo>
                  <a:lnTo>
                    <a:pt x="764" y="114"/>
                  </a:lnTo>
                  <a:lnTo>
                    <a:pt x="766" y="114"/>
                  </a:lnTo>
                  <a:lnTo>
                    <a:pt x="768" y="114"/>
                  </a:lnTo>
                  <a:lnTo>
                    <a:pt x="770" y="114"/>
                  </a:lnTo>
                  <a:lnTo>
                    <a:pt x="772" y="112"/>
                  </a:lnTo>
                  <a:lnTo>
                    <a:pt x="774" y="110"/>
                  </a:lnTo>
                  <a:lnTo>
                    <a:pt x="774" y="106"/>
                  </a:lnTo>
                  <a:lnTo>
                    <a:pt x="774" y="102"/>
                  </a:lnTo>
                  <a:lnTo>
                    <a:pt x="772" y="100"/>
                  </a:lnTo>
                  <a:lnTo>
                    <a:pt x="770" y="98"/>
                  </a:lnTo>
                  <a:lnTo>
                    <a:pt x="766" y="96"/>
                  </a:lnTo>
                  <a:lnTo>
                    <a:pt x="764" y="94"/>
                  </a:lnTo>
                  <a:lnTo>
                    <a:pt x="762" y="94"/>
                  </a:lnTo>
                  <a:lnTo>
                    <a:pt x="760" y="96"/>
                  </a:lnTo>
                  <a:lnTo>
                    <a:pt x="758" y="72"/>
                  </a:lnTo>
                  <a:lnTo>
                    <a:pt x="754" y="74"/>
                  </a:lnTo>
                  <a:lnTo>
                    <a:pt x="750" y="74"/>
                  </a:lnTo>
                  <a:lnTo>
                    <a:pt x="744" y="74"/>
                  </a:lnTo>
                  <a:lnTo>
                    <a:pt x="740" y="72"/>
                  </a:lnTo>
                  <a:lnTo>
                    <a:pt x="736" y="70"/>
                  </a:lnTo>
                  <a:lnTo>
                    <a:pt x="732" y="70"/>
                  </a:lnTo>
                  <a:lnTo>
                    <a:pt x="730" y="70"/>
                  </a:lnTo>
                  <a:lnTo>
                    <a:pt x="734" y="100"/>
                  </a:lnTo>
                  <a:lnTo>
                    <a:pt x="732" y="102"/>
                  </a:lnTo>
                  <a:lnTo>
                    <a:pt x="728" y="106"/>
                  </a:lnTo>
                  <a:lnTo>
                    <a:pt x="726" y="112"/>
                  </a:lnTo>
                  <a:lnTo>
                    <a:pt x="722" y="120"/>
                  </a:lnTo>
                  <a:lnTo>
                    <a:pt x="718" y="132"/>
                  </a:lnTo>
                  <a:lnTo>
                    <a:pt x="718" y="134"/>
                  </a:lnTo>
                  <a:lnTo>
                    <a:pt x="716" y="136"/>
                  </a:lnTo>
                  <a:lnTo>
                    <a:pt x="714" y="138"/>
                  </a:lnTo>
                  <a:lnTo>
                    <a:pt x="710" y="140"/>
                  </a:lnTo>
                  <a:lnTo>
                    <a:pt x="708" y="138"/>
                  </a:lnTo>
                  <a:lnTo>
                    <a:pt x="704" y="136"/>
                  </a:lnTo>
                  <a:lnTo>
                    <a:pt x="700" y="132"/>
                  </a:lnTo>
                  <a:lnTo>
                    <a:pt x="696" y="98"/>
                  </a:lnTo>
                  <a:lnTo>
                    <a:pt x="694" y="96"/>
                  </a:lnTo>
                  <a:lnTo>
                    <a:pt x="694" y="94"/>
                  </a:lnTo>
                  <a:lnTo>
                    <a:pt x="692" y="92"/>
                  </a:lnTo>
                  <a:lnTo>
                    <a:pt x="692" y="94"/>
                  </a:lnTo>
                  <a:lnTo>
                    <a:pt x="690" y="96"/>
                  </a:lnTo>
                  <a:lnTo>
                    <a:pt x="688" y="102"/>
                  </a:lnTo>
                  <a:lnTo>
                    <a:pt x="686" y="104"/>
                  </a:lnTo>
                  <a:lnTo>
                    <a:pt x="686" y="106"/>
                  </a:lnTo>
                  <a:lnTo>
                    <a:pt x="682" y="110"/>
                  </a:lnTo>
                  <a:lnTo>
                    <a:pt x="680" y="112"/>
                  </a:lnTo>
                  <a:lnTo>
                    <a:pt x="678" y="114"/>
                  </a:lnTo>
                  <a:lnTo>
                    <a:pt x="676" y="116"/>
                  </a:lnTo>
                  <a:lnTo>
                    <a:pt x="674" y="116"/>
                  </a:lnTo>
                  <a:lnTo>
                    <a:pt x="672" y="114"/>
                  </a:lnTo>
                  <a:lnTo>
                    <a:pt x="670" y="110"/>
                  </a:lnTo>
                  <a:lnTo>
                    <a:pt x="670" y="106"/>
                  </a:lnTo>
                  <a:lnTo>
                    <a:pt x="670" y="100"/>
                  </a:lnTo>
                  <a:lnTo>
                    <a:pt x="670" y="98"/>
                  </a:lnTo>
                  <a:lnTo>
                    <a:pt x="668" y="96"/>
                  </a:lnTo>
                  <a:lnTo>
                    <a:pt x="666" y="96"/>
                  </a:lnTo>
                  <a:lnTo>
                    <a:pt x="664" y="98"/>
                  </a:lnTo>
                  <a:lnTo>
                    <a:pt x="662" y="98"/>
                  </a:lnTo>
                  <a:lnTo>
                    <a:pt x="660" y="100"/>
                  </a:lnTo>
                  <a:lnTo>
                    <a:pt x="658" y="100"/>
                  </a:lnTo>
                  <a:lnTo>
                    <a:pt x="654" y="100"/>
                  </a:lnTo>
                  <a:lnTo>
                    <a:pt x="652" y="98"/>
                  </a:lnTo>
                  <a:lnTo>
                    <a:pt x="648" y="96"/>
                  </a:lnTo>
                  <a:lnTo>
                    <a:pt x="646" y="94"/>
                  </a:lnTo>
                  <a:lnTo>
                    <a:pt x="644" y="92"/>
                  </a:lnTo>
                  <a:lnTo>
                    <a:pt x="644" y="90"/>
                  </a:lnTo>
                  <a:lnTo>
                    <a:pt x="646" y="88"/>
                  </a:lnTo>
                  <a:lnTo>
                    <a:pt x="648" y="82"/>
                  </a:lnTo>
                  <a:lnTo>
                    <a:pt x="650" y="76"/>
                  </a:lnTo>
                  <a:lnTo>
                    <a:pt x="650" y="70"/>
                  </a:lnTo>
                  <a:lnTo>
                    <a:pt x="650" y="64"/>
                  </a:lnTo>
                  <a:lnTo>
                    <a:pt x="650" y="60"/>
                  </a:lnTo>
                  <a:lnTo>
                    <a:pt x="650" y="58"/>
                  </a:lnTo>
                  <a:lnTo>
                    <a:pt x="648" y="56"/>
                  </a:lnTo>
                  <a:lnTo>
                    <a:pt x="646" y="52"/>
                  </a:lnTo>
                  <a:lnTo>
                    <a:pt x="644" y="48"/>
                  </a:lnTo>
                  <a:lnTo>
                    <a:pt x="644" y="44"/>
                  </a:lnTo>
                  <a:lnTo>
                    <a:pt x="644" y="42"/>
                  </a:lnTo>
                  <a:lnTo>
                    <a:pt x="642" y="34"/>
                  </a:lnTo>
                  <a:lnTo>
                    <a:pt x="638" y="26"/>
                  </a:lnTo>
                  <a:lnTo>
                    <a:pt x="632" y="16"/>
                  </a:lnTo>
                  <a:lnTo>
                    <a:pt x="626" y="10"/>
                  </a:lnTo>
                  <a:lnTo>
                    <a:pt x="624" y="8"/>
                  </a:lnTo>
                  <a:lnTo>
                    <a:pt x="622" y="2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616" y="0"/>
                  </a:lnTo>
                  <a:lnTo>
                    <a:pt x="614" y="0"/>
                  </a:lnTo>
                  <a:lnTo>
                    <a:pt x="612" y="2"/>
                  </a:lnTo>
                  <a:lnTo>
                    <a:pt x="610" y="4"/>
                  </a:lnTo>
                  <a:lnTo>
                    <a:pt x="608" y="4"/>
                  </a:lnTo>
                  <a:lnTo>
                    <a:pt x="604" y="6"/>
                  </a:lnTo>
                  <a:lnTo>
                    <a:pt x="604" y="10"/>
                  </a:lnTo>
                  <a:lnTo>
                    <a:pt x="602" y="14"/>
                  </a:lnTo>
                  <a:lnTo>
                    <a:pt x="602" y="20"/>
                  </a:lnTo>
                  <a:lnTo>
                    <a:pt x="600" y="22"/>
                  </a:lnTo>
                  <a:lnTo>
                    <a:pt x="600" y="24"/>
                  </a:lnTo>
                  <a:lnTo>
                    <a:pt x="594" y="28"/>
                  </a:lnTo>
                  <a:lnTo>
                    <a:pt x="590" y="34"/>
                  </a:lnTo>
                  <a:lnTo>
                    <a:pt x="588" y="40"/>
                  </a:lnTo>
                  <a:lnTo>
                    <a:pt x="588" y="44"/>
                  </a:lnTo>
                  <a:lnTo>
                    <a:pt x="588" y="48"/>
                  </a:lnTo>
                  <a:lnTo>
                    <a:pt x="588" y="50"/>
                  </a:lnTo>
                  <a:lnTo>
                    <a:pt x="588" y="52"/>
                  </a:lnTo>
                  <a:lnTo>
                    <a:pt x="590" y="68"/>
                  </a:lnTo>
                  <a:lnTo>
                    <a:pt x="598" y="78"/>
                  </a:lnTo>
                  <a:lnTo>
                    <a:pt x="606" y="84"/>
                  </a:lnTo>
                  <a:lnTo>
                    <a:pt x="612" y="86"/>
                  </a:lnTo>
                  <a:lnTo>
                    <a:pt x="616" y="88"/>
                  </a:lnTo>
                  <a:lnTo>
                    <a:pt x="610" y="92"/>
                  </a:lnTo>
                  <a:lnTo>
                    <a:pt x="608" y="98"/>
                  </a:lnTo>
                  <a:lnTo>
                    <a:pt x="608" y="102"/>
                  </a:lnTo>
                  <a:lnTo>
                    <a:pt x="610" y="106"/>
                  </a:lnTo>
                  <a:lnTo>
                    <a:pt x="612" y="108"/>
                  </a:lnTo>
                  <a:lnTo>
                    <a:pt x="616" y="112"/>
                  </a:lnTo>
                  <a:lnTo>
                    <a:pt x="618" y="114"/>
                  </a:lnTo>
                  <a:lnTo>
                    <a:pt x="622" y="114"/>
                  </a:lnTo>
                  <a:lnTo>
                    <a:pt x="624" y="116"/>
                  </a:lnTo>
                  <a:lnTo>
                    <a:pt x="628" y="118"/>
                  </a:lnTo>
                  <a:lnTo>
                    <a:pt x="630" y="120"/>
                  </a:lnTo>
                  <a:lnTo>
                    <a:pt x="630" y="122"/>
                  </a:lnTo>
                  <a:lnTo>
                    <a:pt x="630" y="124"/>
                  </a:lnTo>
                  <a:lnTo>
                    <a:pt x="630" y="128"/>
                  </a:lnTo>
                  <a:lnTo>
                    <a:pt x="628" y="130"/>
                  </a:lnTo>
                  <a:lnTo>
                    <a:pt x="624" y="134"/>
                  </a:lnTo>
                  <a:lnTo>
                    <a:pt x="614" y="140"/>
                  </a:lnTo>
                  <a:lnTo>
                    <a:pt x="606" y="146"/>
                  </a:lnTo>
                  <a:lnTo>
                    <a:pt x="598" y="150"/>
                  </a:lnTo>
                  <a:lnTo>
                    <a:pt x="594" y="152"/>
                  </a:lnTo>
                  <a:lnTo>
                    <a:pt x="588" y="150"/>
                  </a:lnTo>
                  <a:lnTo>
                    <a:pt x="584" y="150"/>
                  </a:lnTo>
                  <a:lnTo>
                    <a:pt x="582" y="150"/>
                  </a:lnTo>
                  <a:lnTo>
                    <a:pt x="582" y="148"/>
                  </a:lnTo>
                  <a:lnTo>
                    <a:pt x="584" y="124"/>
                  </a:lnTo>
                  <a:lnTo>
                    <a:pt x="568" y="124"/>
                  </a:lnTo>
                  <a:lnTo>
                    <a:pt x="562" y="124"/>
                  </a:lnTo>
                  <a:lnTo>
                    <a:pt x="558" y="124"/>
                  </a:lnTo>
                  <a:lnTo>
                    <a:pt x="556" y="124"/>
                  </a:lnTo>
                  <a:lnTo>
                    <a:pt x="554" y="126"/>
                  </a:lnTo>
                  <a:lnTo>
                    <a:pt x="552" y="128"/>
                  </a:lnTo>
                  <a:lnTo>
                    <a:pt x="554" y="138"/>
                  </a:lnTo>
                  <a:lnTo>
                    <a:pt x="554" y="144"/>
                  </a:lnTo>
                  <a:lnTo>
                    <a:pt x="552" y="148"/>
                  </a:lnTo>
                  <a:lnTo>
                    <a:pt x="552" y="152"/>
                  </a:lnTo>
                  <a:lnTo>
                    <a:pt x="550" y="152"/>
                  </a:lnTo>
                  <a:lnTo>
                    <a:pt x="548" y="152"/>
                  </a:lnTo>
                  <a:lnTo>
                    <a:pt x="546" y="152"/>
                  </a:lnTo>
                  <a:lnTo>
                    <a:pt x="544" y="152"/>
                  </a:lnTo>
                  <a:lnTo>
                    <a:pt x="544" y="150"/>
                  </a:lnTo>
                  <a:lnTo>
                    <a:pt x="542" y="150"/>
                  </a:lnTo>
                  <a:lnTo>
                    <a:pt x="536" y="146"/>
                  </a:lnTo>
                  <a:lnTo>
                    <a:pt x="532" y="144"/>
                  </a:lnTo>
                  <a:lnTo>
                    <a:pt x="528" y="144"/>
                  </a:lnTo>
                  <a:lnTo>
                    <a:pt x="526" y="144"/>
                  </a:lnTo>
                  <a:lnTo>
                    <a:pt x="524" y="146"/>
                  </a:lnTo>
                  <a:lnTo>
                    <a:pt x="522" y="148"/>
                  </a:lnTo>
                  <a:lnTo>
                    <a:pt x="516" y="152"/>
                  </a:lnTo>
                  <a:lnTo>
                    <a:pt x="512" y="154"/>
                  </a:lnTo>
                  <a:lnTo>
                    <a:pt x="508" y="154"/>
                  </a:lnTo>
                  <a:lnTo>
                    <a:pt x="506" y="154"/>
                  </a:lnTo>
                  <a:lnTo>
                    <a:pt x="504" y="152"/>
                  </a:lnTo>
                  <a:lnTo>
                    <a:pt x="502" y="150"/>
                  </a:lnTo>
                  <a:lnTo>
                    <a:pt x="500" y="148"/>
                  </a:lnTo>
                  <a:lnTo>
                    <a:pt x="500" y="146"/>
                  </a:lnTo>
                  <a:lnTo>
                    <a:pt x="498" y="140"/>
                  </a:lnTo>
                  <a:lnTo>
                    <a:pt x="494" y="136"/>
                  </a:lnTo>
                  <a:lnTo>
                    <a:pt x="492" y="134"/>
                  </a:lnTo>
                  <a:lnTo>
                    <a:pt x="488" y="134"/>
                  </a:lnTo>
                  <a:lnTo>
                    <a:pt x="486" y="134"/>
                  </a:lnTo>
                  <a:lnTo>
                    <a:pt x="484" y="134"/>
                  </a:lnTo>
                  <a:lnTo>
                    <a:pt x="482" y="136"/>
                  </a:lnTo>
                  <a:lnTo>
                    <a:pt x="474" y="132"/>
                  </a:lnTo>
                  <a:lnTo>
                    <a:pt x="468" y="130"/>
                  </a:lnTo>
                  <a:lnTo>
                    <a:pt x="466" y="126"/>
                  </a:lnTo>
                  <a:lnTo>
                    <a:pt x="464" y="124"/>
                  </a:lnTo>
                  <a:lnTo>
                    <a:pt x="464" y="122"/>
                  </a:lnTo>
                  <a:lnTo>
                    <a:pt x="464" y="120"/>
                  </a:lnTo>
                  <a:lnTo>
                    <a:pt x="462" y="114"/>
                  </a:lnTo>
                  <a:lnTo>
                    <a:pt x="460" y="110"/>
                  </a:lnTo>
                  <a:lnTo>
                    <a:pt x="458" y="108"/>
                  </a:lnTo>
                  <a:lnTo>
                    <a:pt x="456" y="108"/>
                  </a:lnTo>
                  <a:lnTo>
                    <a:pt x="452" y="108"/>
                  </a:lnTo>
                  <a:lnTo>
                    <a:pt x="450" y="110"/>
                  </a:lnTo>
                  <a:lnTo>
                    <a:pt x="448" y="110"/>
                  </a:lnTo>
                  <a:lnTo>
                    <a:pt x="440" y="110"/>
                  </a:lnTo>
                  <a:lnTo>
                    <a:pt x="434" y="112"/>
                  </a:lnTo>
                  <a:lnTo>
                    <a:pt x="430" y="114"/>
                  </a:lnTo>
                  <a:lnTo>
                    <a:pt x="426" y="116"/>
                  </a:lnTo>
                  <a:lnTo>
                    <a:pt x="424" y="120"/>
                  </a:lnTo>
                  <a:lnTo>
                    <a:pt x="424" y="124"/>
                  </a:lnTo>
                  <a:lnTo>
                    <a:pt x="424" y="128"/>
                  </a:lnTo>
                  <a:lnTo>
                    <a:pt x="424" y="130"/>
                  </a:lnTo>
                  <a:lnTo>
                    <a:pt x="424" y="134"/>
                  </a:lnTo>
                  <a:lnTo>
                    <a:pt x="424" y="136"/>
                  </a:lnTo>
                  <a:lnTo>
                    <a:pt x="428" y="138"/>
                  </a:lnTo>
                  <a:lnTo>
                    <a:pt x="430" y="142"/>
                  </a:lnTo>
                  <a:lnTo>
                    <a:pt x="430" y="144"/>
                  </a:lnTo>
                  <a:lnTo>
                    <a:pt x="428" y="148"/>
                  </a:lnTo>
                  <a:lnTo>
                    <a:pt x="426" y="150"/>
                  </a:lnTo>
                  <a:lnTo>
                    <a:pt x="426" y="152"/>
                  </a:lnTo>
                  <a:lnTo>
                    <a:pt x="424" y="152"/>
                  </a:lnTo>
                  <a:lnTo>
                    <a:pt x="424" y="178"/>
                  </a:lnTo>
                  <a:lnTo>
                    <a:pt x="422" y="182"/>
                  </a:lnTo>
                  <a:lnTo>
                    <a:pt x="422" y="186"/>
                  </a:lnTo>
                  <a:lnTo>
                    <a:pt x="420" y="186"/>
                  </a:lnTo>
                  <a:lnTo>
                    <a:pt x="414" y="172"/>
                  </a:lnTo>
                  <a:lnTo>
                    <a:pt x="406" y="158"/>
                  </a:lnTo>
                  <a:lnTo>
                    <a:pt x="400" y="144"/>
                  </a:lnTo>
                  <a:lnTo>
                    <a:pt x="394" y="138"/>
                  </a:lnTo>
                  <a:lnTo>
                    <a:pt x="392" y="136"/>
                  </a:lnTo>
                  <a:lnTo>
                    <a:pt x="390" y="138"/>
                  </a:lnTo>
                  <a:lnTo>
                    <a:pt x="388" y="140"/>
                  </a:lnTo>
                  <a:lnTo>
                    <a:pt x="386" y="144"/>
                  </a:lnTo>
                  <a:lnTo>
                    <a:pt x="386" y="148"/>
                  </a:lnTo>
                  <a:lnTo>
                    <a:pt x="384" y="150"/>
                  </a:lnTo>
                  <a:lnTo>
                    <a:pt x="384" y="152"/>
                  </a:lnTo>
                  <a:lnTo>
                    <a:pt x="380" y="148"/>
                  </a:lnTo>
                  <a:lnTo>
                    <a:pt x="376" y="148"/>
                  </a:lnTo>
                  <a:lnTo>
                    <a:pt x="370" y="148"/>
                  </a:lnTo>
                  <a:lnTo>
                    <a:pt x="366" y="148"/>
                  </a:lnTo>
                  <a:lnTo>
                    <a:pt x="362" y="148"/>
                  </a:lnTo>
                  <a:lnTo>
                    <a:pt x="358" y="150"/>
                  </a:lnTo>
                  <a:lnTo>
                    <a:pt x="348" y="150"/>
                  </a:lnTo>
                  <a:lnTo>
                    <a:pt x="342" y="148"/>
                  </a:lnTo>
                  <a:lnTo>
                    <a:pt x="340" y="148"/>
                  </a:lnTo>
                  <a:lnTo>
                    <a:pt x="338" y="146"/>
                  </a:lnTo>
                  <a:lnTo>
                    <a:pt x="336" y="144"/>
                  </a:lnTo>
                  <a:lnTo>
                    <a:pt x="336" y="142"/>
                  </a:lnTo>
                  <a:lnTo>
                    <a:pt x="338" y="140"/>
                  </a:lnTo>
                  <a:lnTo>
                    <a:pt x="340" y="140"/>
                  </a:lnTo>
                  <a:lnTo>
                    <a:pt x="342" y="138"/>
                  </a:lnTo>
                  <a:lnTo>
                    <a:pt x="346" y="130"/>
                  </a:lnTo>
                  <a:lnTo>
                    <a:pt x="350" y="124"/>
                  </a:lnTo>
                  <a:lnTo>
                    <a:pt x="350" y="120"/>
                  </a:lnTo>
                  <a:lnTo>
                    <a:pt x="350" y="116"/>
                  </a:lnTo>
                  <a:lnTo>
                    <a:pt x="348" y="112"/>
                  </a:lnTo>
                  <a:lnTo>
                    <a:pt x="346" y="110"/>
                  </a:lnTo>
                  <a:lnTo>
                    <a:pt x="344" y="108"/>
                  </a:lnTo>
                  <a:lnTo>
                    <a:pt x="342" y="108"/>
                  </a:lnTo>
                  <a:lnTo>
                    <a:pt x="340" y="106"/>
                  </a:lnTo>
                  <a:lnTo>
                    <a:pt x="334" y="102"/>
                  </a:lnTo>
                  <a:lnTo>
                    <a:pt x="332" y="100"/>
                  </a:lnTo>
                  <a:lnTo>
                    <a:pt x="330" y="98"/>
                  </a:lnTo>
                  <a:lnTo>
                    <a:pt x="328" y="98"/>
                  </a:lnTo>
                  <a:lnTo>
                    <a:pt x="328" y="100"/>
                  </a:lnTo>
                  <a:lnTo>
                    <a:pt x="326" y="100"/>
                  </a:lnTo>
                  <a:lnTo>
                    <a:pt x="326" y="102"/>
                  </a:lnTo>
                  <a:lnTo>
                    <a:pt x="326" y="104"/>
                  </a:lnTo>
                  <a:lnTo>
                    <a:pt x="328" y="104"/>
                  </a:lnTo>
                  <a:lnTo>
                    <a:pt x="328" y="106"/>
                  </a:lnTo>
                  <a:lnTo>
                    <a:pt x="328" y="110"/>
                  </a:lnTo>
                  <a:lnTo>
                    <a:pt x="326" y="112"/>
                  </a:lnTo>
                  <a:lnTo>
                    <a:pt x="326" y="114"/>
                  </a:lnTo>
                  <a:lnTo>
                    <a:pt x="324" y="114"/>
                  </a:lnTo>
                  <a:lnTo>
                    <a:pt x="322" y="112"/>
                  </a:lnTo>
                  <a:lnTo>
                    <a:pt x="320" y="112"/>
                  </a:lnTo>
                  <a:lnTo>
                    <a:pt x="318" y="110"/>
                  </a:lnTo>
                  <a:lnTo>
                    <a:pt x="316" y="108"/>
                  </a:lnTo>
                  <a:lnTo>
                    <a:pt x="298" y="94"/>
                  </a:lnTo>
                  <a:lnTo>
                    <a:pt x="282" y="84"/>
                  </a:lnTo>
                  <a:lnTo>
                    <a:pt x="268" y="78"/>
                  </a:lnTo>
                  <a:lnTo>
                    <a:pt x="262" y="76"/>
                  </a:lnTo>
                  <a:lnTo>
                    <a:pt x="252" y="74"/>
                  </a:lnTo>
                  <a:lnTo>
                    <a:pt x="244" y="72"/>
                  </a:lnTo>
                  <a:lnTo>
                    <a:pt x="240" y="70"/>
                  </a:lnTo>
                  <a:lnTo>
                    <a:pt x="236" y="68"/>
                  </a:lnTo>
                  <a:lnTo>
                    <a:pt x="234" y="66"/>
                  </a:lnTo>
                  <a:lnTo>
                    <a:pt x="232" y="66"/>
                  </a:lnTo>
                  <a:lnTo>
                    <a:pt x="228" y="62"/>
                  </a:lnTo>
                  <a:lnTo>
                    <a:pt x="224" y="62"/>
                  </a:lnTo>
                  <a:lnTo>
                    <a:pt x="222" y="62"/>
                  </a:lnTo>
                  <a:lnTo>
                    <a:pt x="222" y="64"/>
                  </a:lnTo>
                  <a:lnTo>
                    <a:pt x="220" y="66"/>
                  </a:lnTo>
                  <a:lnTo>
                    <a:pt x="220" y="68"/>
                  </a:lnTo>
                  <a:lnTo>
                    <a:pt x="220" y="72"/>
                  </a:lnTo>
                  <a:lnTo>
                    <a:pt x="222" y="74"/>
                  </a:lnTo>
                  <a:lnTo>
                    <a:pt x="222" y="76"/>
                  </a:lnTo>
                  <a:lnTo>
                    <a:pt x="220" y="80"/>
                  </a:lnTo>
                  <a:lnTo>
                    <a:pt x="218" y="82"/>
                  </a:lnTo>
                  <a:lnTo>
                    <a:pt x="216" y="84"/>
                  </a:lnTo>
                  <a:lnTo>
                    <a:pt x="214" y="82"/>
                  </a:lnTo>
                  <a:lnTo>
                    <a:pt x="212" y="82"/>
                  </a:lnTo>
                  <a:lnTo>
                    <a:pt x="212" y="80"/>
                  </a:lnTo>
                  <a:lnTo>
                    <a:pt x="208" y="72"/>
                  </a:lnTo>
                  <a:lnTo>
                    <a:pt x="200" y="60"/>
                  </a:lnTo>
                  <a:lnTo>
                    <a:pt x="194" y="52"/>
                  </a:lnTo>
                  <a:lnTo>
                    <a:pt x="190" y="48"/>
                  </a:lnTo>
                  <a:lnTo>
                    <a:pt x="186" y="44"/>
                  </a:lnTo>
                  <a:lnTo>
                    <a:pt x="182" y="44"/>
                  </a:lnTo>
                  <a:lnTo>
                    <a:pt x="180" y="44"/>
                  </a:lnTo>
                  <a:lnTo>
                    <a:pt x="178" y="46"/>
                  </a:lnTo>
                  <a:lnTo>
                    <a:pt x="180" y="48"/>
                  </a:lnTo>
                  <a:lnTo>
                    <a:pt x="180" y="50"/>
                  </a:lnTo>
                  <a:lnTo>
                    <a:pt x="180" y="52"/>
                  </a:lnTo>
                  <a:lnTo>
                    <a:pt x="182" y="54"/>
                  </a:lnTo>
                  <a:lnTo>
                    <a:pt x="182" y="56"/>
                  </a:lnTo>
                  <a:lnTo>
                    <a:pt x="180" y="62"/>
                  </a:lnTo>
                  <a:lnTo>
                    <a:pt x="178" y="66"/>
                  </a:lnTo>
                  <a:lnTo>
                    <a:pt x="176" y="68"/>
                  </a:lnTo>
                  <a:lnTo>
                    <a:pt x="174" y="68"/>
                  </a:lnTo>
                  <a:lnTo>
                    <a:pt x="170" y="66"/>
                  </a:lnTo>
                  <a:lnTo>
                    <a:pt x="168" y="64"/>
                  </a:lnTo>
                  <a:lnTo>
                    <a:pt x="166" y="62"/>
                  </a:lnTo>
                  <a:lnTo>
                    <a:pt x="166" y="60"/>
                  </a:lnTo>
                  <a:lnTo>
                    <a:pt x="162" y="58"/>
                  </a:lnTo>
                  <a:lnTo>
                    <a:pt x="158" y="58"/>
                  </a:lnTo>
                  <a:lnTo>
                    <a:pt x="156" y="58"/>
                  </a:lnTo>
                  <a:lnTo>
                    <a:pt x="152" y="60"/>
                  </a:lnTo>
                  <a:lnTo>
                    <a:pt x="150" y="62"/>
                  </a:lnTo>
                  <a:lnTo>
                    <a:pt x="150" y="64"/>
                  </a:lnTo>
                  <a:lnTo>
                    <a:pt x="148" y="66"/>
                  </a:lnTo>
                  <a:lnTo>
                    <a:pt x="144" y="68"/>
                  </a:lnTo>
                  <a:lnTo>
                    <a:pt x="142" y="72"/>
                  </a:lnTo>
                  <a:lnTo>
                    <a:pt x="138" y="74"/>
                  </a:lnTo>
                  <a:lnTo>
                    <a:pt x="136" y="76"/>
                  </a:lnTo>
                  <a:lnTo>
                    <a:pt x="134" y="76"/>
                  </a:lnTo>
                  <a:lnTo>
                    <a:pt x="124" y="78"/>
                  </a:lnTo>
                  <a:lnTo>
                    <a:pt x="112" y="84"/>
                  </a:lnTo>
                  <a:lnTo>
                    <a:pt x="102" y="92"/>
                  </a:lnTo>
                  <a:lnTo>
                    <a:pt x="96" y="98"/>
                  </a:lnTo>
                  <a:lnTo>
                    <a:pt x="92" y="100"/>
                  </a:lnTo>
                  <a:lnTo>
                    <a:pt x="86" y="104"/>
                  </a:lnTo>
                  <a:lnTo>
                    <a:pt x="80" y="108"/>
                  </a:lnTo>
                  <a:lnTo>
                    <a:pt x="76" y="108"/>
                  </a:lnTo>
                  <a:lnTo>
                    <a:pt x="72" y="108"/>
                  </a:lnTo>
                  <a:lnTo>
                    <a:pt x="68" y="108"/>
                  </a:lnTo>
                  <a:lnTo>
                    <a:pt x="66" y="106"/>
                  </a:lnTo>
                  <a:lnTo>
                    <a:pt x="60" y="100"/>
                  </a:lnTo>
                  <a:lnTo>
                    <a:pt x="52" y="94"/>
                  </a:lnTo>
                  <a:lnTo>
                    <a:pt x="42" y="88"/>
                  </a:lnTo>
                  <a:lnTo>
                    <a:pt x="34" y="84"/>
                  </a:lnTo>
                  <a:lnTo>
                    <a:pt x="32" y="82"/>
                  </a:lnTo>
                  <a:lnTo>
                    <a:pt x="22" y="80"/>
                  </a:lnTo>
                  <a:lnTo>
                    <a:pt x="12" y="76"/>
                  </a:lnTo>
                  <a:lnTo>
                    <a:pt x="2" y="72"/>
                  </a:lnTo>
                  <a:lnTo>
                    <a:pt x="0" y="72"/>
                  </a:lnTo>
                  <a:lnTo>
                    <a:pt x="0" y="364"/>
                  </a:lnTo>
                  <a:lnTo>
                    <a:pt x="12" y="364"/>
                  </a:lnTo>
                  <a:lnTo>
                    <a:pt x="20" y="370"/>
                  </a:lnTo>
                  <a:lnTo>
                    <a:pt x="30" y="376"/>
                  </a:lnTo>
                  <a:lnTo>
                    <a:pt x="40" y="384"/>
                  </a:lnTo>
                  <a:lnTo>
                    <a:pt x="50" y="392"/>
                  </a:lnTo>
                  <a:lnTo>
                    <a:pt x="58" y="398"/>
                  </a:lnTo>
                  <a:lnTo>
                    <a:pt x="60" y="400"/>
                  </a:lnTo>
                  <a:lnTo>
                    <a:pt x="64" y="400"/>
                  </a:lnTo>
                  <a:lnTo>
                    <a:pt x="70" y="396"/>
                  </a:lnTo>
                  <a:lnTo>
                    <a:pt x="74" y="394"/>
                  </a:lnTo>
                  <a:lnTo>
                    <a:pt x="78" y="390"/>
                  </a:lnTo>
                  <a:lnTo>
                    <a:pt x="80" y="388"/>
                  </a:lnTo>
                  <a:lnTo>
                    <a:pt x="82" y="388"/>
                  </a:lnTo>
                  <a:lnTo>
                    <a:pt x="88" y="392"/>
                  </a:lnTo>
                  <a:lnTo>
                    <a:pt x="96" y="402"/>
                  </a:lnTo>
                  <a:lnTo>
                    <a:pt x="106" y="414"/>
                  </a:lnTo>
                  <a:lnTo>
                    <a:pt x="116" y="428"/>
                  </a:lnTo>
                  <a:lnTo>
                    <a:pt x="124" y="440"/>
                  </a:lnTo>
                  <a:lnTo>
                    <a:pt x="130" y="448"/>
                  </a:lnTo>
                  <a:lnTo>
                    <a:pt x="132" y="452"/>
                  </a:lnTo>
                  <a:lnTo>
                    <a:pt x="136" y="460"/>
                  </a:lnTo>
                  <a:lnTo>
                    <a:pt x="140" y="466"/>
                  </a:lnTo>
                  <a:lnTo>
                    <a:pt x="146" y="472"/>
                  </a:lnTo>
                  <a:lnTo>
                    <a:pt x="150" y="476"/>
                  </a:lnTo>
                  <a:lnTo>
                    <a:pt x="152" y="478"/>
                  </a:lnTo>
                  <a:lnTo>
                    <a:pt x="154" y="478"/>
                  </a:lnTo>
                  <a:lnTo>
                    <a:pt x="154" y="486"/>
                  </a:lnTo>
                  <a:lnTo>
                    <a:pt x="152" y="496"/>
                  </a:lnTo>
                  <a:lnTo>
                    <a:pt x="150" y="508"/>
                  </a:lnTo>
                  <a:lnTo>
                    <a:pt x="148" y="516"/>
                  </a:lnTo>
                  <a:lnTo>
                    <a:pt x="146" y="520"/>
                  </a:lnTo>
                  <a:lnTo>
                    <a:pt x="146" y="526"/>
                  </a:lnTo>
                  <a:lnTo>
                    <a:pt x="146" y="532"/>
                  </a:lnTo>
                  <a:lnTo>
                    <a:pt x="148" y="536"/>
                  </a:lnTo>
                  <a:lnTo>
                    <a:pt x="150" y="538"/>
                  </a:lnTo>
                  <a:lnTo>
                    <a:pt x="150" y="540"/>
                  </a:lnTo>
                  <a:lnTo>
                    <a:pt x="156" y="542"/>
                  </a:lnTo>
                  <a:lnTo>
                    <a:pt x="160" y="548"/>
                  </a:lnTo>
                  <a:lnTo>
                    <a:pt x="164" y="552"/>
                  </a:lnTo>
                  <a:lnTo>
                    <a:pt x="166" y="558"/>
                  </a:lnTo>
                  <a:lnTo>
                    <a:pt x="168" y="562"/>
                  </a:lnTo>
                  <a:lnTo>
                    <a:pt x="170" y="568"/>
                  </a:lnTo>
                  <a:lnTo>
                    <a:pt x="172" y="570"/>
                  </a:lnTo>
                  <a:lnTo>
                    <a:pt x="172" y="572"/>
                  </a:lnTo>
                  <a:lnTo>
                    <a:pt x="188" y="584"/>
                  </a:lnTo>
                  <a:lnTo>
                    <a:pt x="200" y="594"/>
                  </a:lnTo>
                  <a:lnTo>
                    <a:pt x="210" y="598"/>
                  </a:lnTo>
                  <a:lnTo>
                    <a:pt x="214" y="600"/>
                  </a:lnTo>
                  <a:lnTo>
                    <a:pt x="220" y="606"/>
                  </a:lnTo>
                  <a:lnTo>
                    <a:pt x="224" y="612"/>
                  </a:lnTo>
                  <a:lnTo>
                    <a:pt x="228" y="618"/>
                  </a:lnTo>
                  <a:lnTo>
                    <a:pt x="230" y="622"/>
                  </a:lnTo>
                  <a:lnTo>
                    <a:pt x="230" y="626"/>
                  </a:lnTo>
                  <a:lnTo>
                    <a:pt x="592" y="626"/>
                  </a:lnTo>
                  <a:lnTo>
                    <a:pt x="604" y="636"/>
                  </a:lnTo>
                  <a:lnTo>
                    <a:pt x="628" y="638"/>
                  </a:lnTo>
                  <a:lnTo>
                    <a:pt x="630" y="642"/>
                  </a:lnTo>
                  <a:lnTo>
                    <a:pt x="634" y="644"/>
                  </a:lnTo>
                  <a:lnTo>
                    <a:pt x="638" y="646"/>
                  </a:lnTo>
                  <a:lnTo>
                    <a:pt x="642" y="646"/>
                  </a:lnTo>
                  <a:lnTo>
                    <a:pt x="644" y="646"/>
                  </a:lnTo>
                  <a:lnTo>
                    <a:pt x="646" y="646"/>
                  </a:lnTo>
                  <a:lnTo>
                    <a:pt x="652" y="644"/>
                  </a:lnTo>
                  <a:lnTo>
                    <a:pt x="658" y="642"/>
                  </a:lnTo>
                  <a:lnTo>
                    <a:pt x="662" y="640"/>
                  </a:lnTo>
                  <a:lnTo>
                    <a:pt x="666" y="638"/>
                  </a:lnTo>
                  <a:lnTo>
                    <a:pt x="668" y="636"/>
                  </a:lnTo>
                  <a:lnTo>
                    <a:pt x="668" y="634"/>
                  </a:lnTo>
                  <a:lnTo>
                    <a:pt x="682" y="632"/>
                  </a:lnTo>
                  <a:lnTo>
                    <a:pt x="694" y="634"/>
                  </a:lnTo>
                  <a:lnTo>
                    <a:pt x="702" y="638"/>
                  </a:lnTo>
                  <a:lnTo>
                    <a:pt x="706" y="644"/>
                  </a:lnTo>
                  <a:lnTo>
                    <a:pt x="708" y="646"/>
                  </a:lnTo>
                  <a:lnTo>
                    <a:pt x="716" y="646"/>
                  </a:lnTo>
                  <a:lnTo>
                    <a:pt x="720" y="648"/>
                  </a:lnTo>
                  <a:lnTo>
                    <a:pt x="724" y="650"/>
                  </a:lnTo>
                  <a:lnTo>
                    <a:pt x="726" y="652"/>
                  </a:lnTo>
                  <a:lnTo>
                    <a:pt x="726" y="654"/>
                  </a:lnTo>
                  <a:lnTo>
                    <a:pt x="726" y="656"/>
                  </a:lnTo>
                  <a:lnTo>
                    <a:pt x="724" y="658"/>
                  </a:lnTo>
                  <a:lnTo>
                    <a:pt x="724" y="660"/>
                  </a:lnTo>
                  <a:lnTo>
                    <a:pt x="726" y="668"/>
                  </a:lnTo>
                  <a:lnTo>
                    <a:pt x="728" y="674"/>
                  </a:lnTo>
                  <a:lnTo>
                    <a:pt x="730" y="674"/>
                  </a:lnTo>
                  <a:lnTo>
                    <a:pt x="734" y="674"/>
                  </a:lnTo>
                  <a:lnTo>
                    <a:pt x="738" y="674"/>
                  </a:lnTo>
                  <a:lnTo>
                    <a:pt x="744" y="674"/>
                  </a:lnTo>
                  <a:lnTo>
                    <a:pt x="748" y="674"/>
                  </a:lnTo>
                  <a:lnTo>
                    <a:pt x="752" y="672"/>
                  </a:lnTo>
                  <a:lnTo>
                    <a:pt x="756" y="672"/>
                  </a:lnTo>
                  <a:lnTo>
                    <a:pt x="762" y="672"/>
                  </a:lnTo>
                  <a:lnTo>
                    <a:pt x="768" y="674"/>
                  </a:lnTo>
                  <a:lnTo>
                    <a:pt x="772" y="676"/>
                  </a:lnTo>
                  <a:lnTo>
                    <a:pt x="776" y="678"/>
                  </a:lnTo>
                  <a:lnTo>
                    <a:pt x="780" y="682"/>
                  </a:lnTo>
                  <a:lnTo>
                    <a:pt x="784" y="684"/>
                  </a:lnTo>
                  <a:lnTo>
                    <a:pt x="788" y="688"/>
                  </a:lnTo>
                  <a:lnTo>
                    <a:pt x="790" y="690"/>
                  </a:lnTo>
                  <a:lnTo>
                    <a:pt x="790" y="692"/>
                  </a:lnTo>
                  <a:lnTo>
                    <a:pt x="788" y="694"/>
                  </a:lnTo>
                  <a:lnTo>
                    <a:pt x="790" y="698"/>
                  </a:lnTo>
                  <a:lnTo>
                    <a:pt x="788" y="700"/>
                  </a:lnTo>
                  <a:lnTo>
                    <a:pt x="786" y="702"/>
                  </a:lnTo>
                  <a:lnTo>
                    <a:pt x="784" y="704"/>
                  </a:lnTo>
                  <a:lnTo>
                    <a:pt x="780" y="704"/>
                  </a:lnTo>
                  <a:lnTo>
                    <a:pt x="778" y="702"/>
                  </a:lnTo>
                  <a:lnTo>
                    <a:pt x="774" y="702"/>
                  </a:lnTo>
                  <a:lnTo>
                    <a:pt x="772" y="702"/>
                  </a:lnTo>
                  <a:lnTo>
                    <a:pt x="770" y="702"/>
                  </a:lnTo>
                  <a:lnTo>
                    <a:pt x="764" y="696"/>
                  </a:lnTo>
                  <a:lnTo>
                    <a:pt x="766" y="700"/>
                  </a:lnTo>
                  <a:lnTo>
                    <a:pt x="766" y="702"/>
                  </a:lnTo>
                  <a:lnTo>
                    <a:pt x="768" y="706"/>
                  </a:lnTo>
                  <a:lnTo>
                    <a:pt x="766" y="712"/>
                  </a:lnTo>
                  <a:lnTo>
                    <a:pt x="766" y="716"/>
                  </a:lnTo>
                  <a:lnTo>
                    <a:pt x="762" y="718"/>
                  </a:lnTo>
                  <a:lnTo>
                    <a:pt x="760" y="718"/>
                  </a:lnTo>
                  <a:lnTo>
                    <a:pt x="756" y="720"/>
                  </a:lnTo>
                  <a:lnTo>
                    <a:pt x="752" y="722"/>
                  </a:lnTo>
                  <a:lnTo>
                    <a:pt x="750" y="724"/>
                  </a:lnTo>
                  <a:lnTo>
                    <a:pt x="750" y="726"/>
                  </a:lnTo>
                  <a:lnTo>
                    <a:pt x="752" y="728"/>
                  </a:lnTo>
                  <a:lnTo>
                    <a:pt x="752" y="730"/>
                  </a:lnTo>
                  <a:lnTo>
                    <a:pt x="752" y="732"/>
                  </a:lnTo>
                  <a:lnTo>
                    <a:pt x="752" y="730"/>
                  </a:lnTo>
                  <a:lnTo>
                    <a:pt x="754" y="730"/>
                  </a:lnTo>
                  <a:lnTo>
                    <a:pt x="756" y="732"/>
                  </a:lnTo>
                  <a:lnTo>
                    <a:pt x="758" y="736"/>
                  </a:lnTo>
                  <a:lnTo>
                    <a:pt x="756" y="738"/>
                  </a:lnTo>
                  <a:lnTo>
                    <a:pt x="756" y="740"/>
                  </a:lnTo>
                  <a:lnTo>
                    <a:pt x="754" y="740"/>
                  </a:lnTo>
                  <a:lnTo>
                    <a:pt x="752" y="742"/>
                  </a:lnTo>
                  <a:lnTo>
                    <a:pt x="750" y="744"/>
                  </a:lnTo>
                  <a:lnTo>
                    <a:pt x="748" y="746"/>
                  </a:lnTo>
                  <a:lnTo>
                    <a:pt x="752" y="746"/>
                  </a:lnTo>
                  <a:lnTo>
                    <a:pt x="754" y="746"/>
                  </a:lnTo>
                  <a:lnTo>
                    <a:pt x="760" y="744"/>
                  </a:lnTo>
                  <a:lnTo>
                    <a:pt x="764" y="740"/>
                  </a:lnTo>
                  <a:lnTo>
                    <a:pt x="768" y="736"/>
                  </a:lnTo>
                  <a:lnTo>
                    <a:pt x="770" y="734"/>
                  </a:lnTo>
                  <a:lnTo>
                    <a:pt x="770" y="730"/>
                  </a:lnTo>
                  <a:lnTo>
                    <a:pt x="772" y="728"/>
                  </a:lnTo>
                  <a:lnTo>
                    <a:pt x="774" y="724"/>
                  </a:lnTo>
                  <a:lnTo>
                    <a:pt x="776" y="722"/>
                  </a:lnTo>
                  <a:lnTo>
                    <a:pt x="782" y="722"/>
                  </a:lnTo>
                  <a:lnTo>
                    <a:pt x="788" y="722"/>
                  </a:lnTo>
                  <a:lnTo>
                    <a:pt x="794" y="722"/>
                  </a:lnTo>
                  <a:lnTo>
                    <a:pt x="798" y="722"/>
                  </a:lnTo>
                  <a:lnTo>
                    <a:pt x="802" y="722"/>
                  </a:lnTo>
                  <a:lnTo>
                    <a:pt x="800" y="722"/>
                  </a:lnTo>
                  <a:lnTo>
                    <a:pt x="798" y="720"/>
                  </a:lnTo>
                  <a:lnTo>
                    <a:pt x="798" y="718"/>
                  </a:lnTo>
                  <a:lnTo>
                    <a:pt x="798" y="714"/>
                  </a:lnTo>
                  <a:lnTo>
                    <a:pt x="800" y="712"/>
                  </a:lnTo>
                  <a:lnTo>
                    <a:pt x="804" y="708"/>
                  </a:lnTo>
                  <a:lnTo>
                    <a:pt x="806" y="704"/>
                  </a:lnTo>
                  <a:lnTo>
                    <a:pt x="810" y="700"/>
                  </a:lnTo>
                  <a:lnTo>
                    <a:pt x="814" y="698"/>
                  </a:lnTo>
                  <a:lnTo>
                    <a:pt x="820" y="696"/>
                  </a:lnTo>
                  <a:lnTo>
                    <a:pt x="826" y="696"/>
                  </a:lnTo>
                  <a:lnTo>
                    <a:pt x="832" y="696"/>
                  </a:lnTo>
                  <a:lnTo>
                    <a:pt x="838" y="696"/>
                  </a:lnTo>
                  <a:lnTo>
                    <a:pt x="840" y="698"/>
                  </a:lnTo>
                  <a:lnTo>
                    <a:pt x="842" y="698"/>
                  </a:lnTo>
                  <a:lnTo>
                    <a:pt x="846" y="700"/>
                  </a:lnTo>
                  <a:lnTo>
                    <a:pt x="848" y="700"/>
                  </a:lnTo>
                  <a:lnTo>
                    <a:pt x="850" y="702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4" name="Freeform 373"/>
            <p:cNvSpPr>
              <a:spLocks/>
            </p:cNvSpPr>
            <p:nvPr/>
          </p:nvSpPr>
          <p:spPr bwMode="gray">
            <a:xfrm>
              <a:off x="5123027" y="2626756"/>
              <a:ext cx="914113" cy="829246"/>
            </a:xfrm>
            <a:custGeom>
              <a:avLst/>
              <a:gdLst>
                <a:gd name="T0" fmla="*/ 1195180433 w 492"/>
                <a:gd name="T1" fmla="*/ 144097179 h 498"/>
                <a:gd name="T2" fmla="*/ 1059877043 w 492"/>
                <a:gd name="T3" fmla="*/ 130996947 h 498"/>
                <a:gd name="T4" fmla="*/ 984708897 w 492"/>
                <a:gd name="T5" fmla="*/ 104798264 h 498"/>
                <a:gd name="T6" fmla="*/ 909539054 w 492"/>
                <a:gd name="T7" fmla="*/ 78597801 h 498"/>
                <a:gd name="T8" fmla="*/ 864437924 w 492"/>
                <a:gd name="T9" fmla="*/ 91698032 h 498"/>
                <a:gd name="T10" fmla="*/ 826854941 w 492"/>
                <a:gd name="T11" fmla="*/ 104798264 h 498"/>
                <a:gd name="T12" fmla="*/ 661482838 w 492"/>
                <a:gd name="T13" fmla="*/ 13100235 h 498"/>
                <a:gd name="T14" fmla="*/ 443495214 w 492"/>
                <a:gd name="T15" fmla="*/ 39298900 h 498"/>
                <a:gd name="T16" fmla="*/ 375843519 w 492"/>
                <a:gd name="T17" fmla="*/ 45848111 h 498"/>
                <a:gd name="T18" fmla="*/ 255572546 w 492"/>
                <a:gd name="T19" fmla="*/ 196494487 h 498"/>
                <a:gd name="T20" fmla="*/ 67651726 w 492"/>
                <a:gd name="T21" fmla="*/ 320942223 h 498"/>
                <a:gd name="T22" fmla="*/ 225505711 w 492"/>
                <a:gd name="T23" fmla="*/ 471588556 h 498"/>
                <a:gd name="T24" fmla="*/ 217989502 w 492"/>
                <a:gd name="T25" fmla="*/ 582936117 h 498"/>
                <a:gd name="T26" fmla="*/ 30066781 w 492"/>
                <a:gd name="T27" fmla="*/ 596036349 h 498"/>
                <a:gd name="T28" fmla="*/ 233021920 w 492"/>
                <a:gd name="T29" fmla="*/ 746682682 h 498"/>
                <a:gd name="T30" fmla="*/ 323224241 w 492"/>
                <a:gd name="T31" fmla="*/ 720482218 h 498"/>
                <a:gd name="T32" fmla="*/ 323224241 w 492"/>
                <a:gd name="T33" fmla="*/ 772881336 h 498"/>
                <a:gd name="T34" fmla="*/ 285641258 w 492"/>
                <a:gd name="T35" fmla="*/ 851480918 h 498"/>
                <a:gd name="T36" fmla="*/ 195438937 w 492"/>
                <a:gd name="T37" fmla="*/ 930078690 h 498"/>
                <a:gd name="T38" fmla="*/ 67651726 w 492"/>
                <a:gd name="T39" fmla="*/ 1008676689 h 498"/>
                <a:gd name="T40" fmla="*/ 105236647 w 492"/>
                <a:gd name="T41" fmla="*/ 1074174229 h 498"/>
                <a:gd name="T42" fmla="*/ 142819660 w 492"/>
                <a:gd name="T43" fmla="*/ 1152773811 h 498"/>
                <a:gd name="T44" fmla="*/ 255572546 w 492"/>
                <a:gd name="T45" fmla="*/ 1185521676 h 498"/>
                <a:gd name="T46" fmla="*/ 278123111 w 492"/>
                <a:gd name="T47" fmla="*/ 1264119449 h 498"/>
                <a:gd name="T48" fmla="*/ 345774806 w 492"/>
                <a:gd name="T49" fmla="*/ 1251021026 h 498"/>
                <a:gd name="T50" fmla="*/ 383359727 w 492"/>
                <a:gd name="T51" fmla="*/ 1290319912 h 498"/>
                <a:gd name="T52" fmla="*/ 466045779 w 492"/>
                <a:gd name="T53" fmla="*/ 1277219681 h 498"/>
                <a:gd name="T54" fmla="*/ 518663239 w 492"/>
                <a:gd name="T55" fmla="*/ 1257570237 h 498"/>
                <a:gd name="T56" fmla="*/ 390875936 w 492"/>
                <a:gd name="T57" fmla="*/ 1421316803 h 498"/>
                <a:gd name="T58" fmla="*/ 255572546 w 492"/>
                <a:gd name="T59" fmla="*/ 1519564018 h 498"/>
                <a:gd name="T60" fmla="*/ 323224241 w 492"/>
                <a:gd name="T61" fmla="*/ 1526113229 h 498"/>
                <a:gd name="T62" fmla="*/ 601349290 w 492"/>
                <a:gd name="T63" fmla="*/ 1349268242 h 498"/>
                <a:gd name="T64" fmla="*/ 699067760 w 492"/>
                <a:gd name="T65" fmla="*/ 1277219681 h 498"/>
                <a:gd name="T66" fmla="*/ 669000986 w 492"/>
                <a:gd name="T67" fmla="*/ 1224820562 h 498"/>
                <a:gd name="T68" fmla="*/ 774235664 w 492"/>
                <a:gd name="T69" fmla="*/ 1067625018 h 498"/>
                <a:gd name="T70" fmla="*/ 939607767 w 492"/>
                <a:gd name="T71" fmla="*/ 1054524786 h 498"/>
                <a:gd name="T72" fmla="*/ 796786229 w 492"/>
                <a:gd name="T73" fmla="*/ 1133124368 h 498"/>
                <a:gd name="T74" fmla="*/ 774235664 w 492"/>
                <a:gd name="T75" fmla="*/ 1192072697 h 498"/>
                <a:gd name="T76" fmla="*/ 826854941 w 492"/>
                <a:gd name="T77" fmla="*/ 1231371583 h 498"/>
                <a:gd name="T78" fmla="*/ 924573410 w 492"/>
                <a:gd name="T79" fmla="*/ 1165872233 h 498"/>
                <a:gd name="T80" fmla="*/ 954640184 w 492"/>
                <a:gd name="T81" fmla="*/ 1106923904 h 498"/>
                <a:gd name="T82" fmla="*/ 1029810269 w 492"/>
                <a:gd name="T83" fmla="*/ 1106923904 h 498"/>
                <a:gd name="T84" fmla="*/ 1172629868 w 492"/>
                <a:gd name="T85" fmla="*/ 1159323022 h 498"/>
                <a:gd name="T86" fmla="*/ 1315449468 w 492"/>
                <a:gd name="T87" fmla="*/ 1205171119 h 498"/>
                <a:gd name="T88" fmla="*/ 1398135519 w 492"/>
                <a:gd name="T89" fmla="*/ 1218271351 h 498"/>
                <a:gd name="T90" fmla="*/ 1601090605 w 492"/>
                <a:gd name="T91" fmla="*/ 1270670469 h 498"/>
                <a:gd name="T92" fmla="*/ 1698809074 w 492"/>
                <a:gd name="T93" fmla="*/ 1401667360 h 498"/>
                <a:gd name="T94" fmla="*/ 1736393995 w 492"/>
                <a:gd name="T95" fmla="*/ 1486814343 h 498"/>
                <a:gd name="T96" fmla="*/ 1773978917 w 492"/>
                <a:gd name="T97" fmla="*/ 1513014807 h 498"/>
                <a:gd name="T98" fmla="*/ 1804045690 w 492"/>
                <a:gd name="T99" fmla="*/ 1552313693 h 498"/>
                <a:gd name="T100" fmla="*/ 1804045690 w 492"/>
                <a:gd name="T101" fmla="*/ 1624362254 h 498"/>
                <a:gd name="T102" fmla="*/ 1841630612 w 492"/>
                <a:gd name="T103" fmla="*/ 1493365364 h 498"/>
                <a:gd name="T104" fmla="*/ 1736393995 w 492"/>
                <a:gd name="T105" fmla="*/ 1368917685 h 498"/>
                <a:gd name="T106" fmla="*/ 1563505683 w 492"/>
                <a:gd name="T107" fmla="*/ 1205171119 h 498"/>
                <a:gd name="T108" fmla="*/ 1420686084 w 492"/>
                <a:gd name="T109" fmla="*/ 1185521676 h 49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92"/>
                <a:gd name="T166" fmla="*/ 0 h 498"/>
                <a:gd name="T167" fmla="*/ 492 w 492"/>
                <a:gd name="T168" fmla="*/ 498 h 49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92" h="498">
                  <a:moveTo>
                    <a:pt x="338" y="50"/>
                  </a:moveTo>
                  <a:lnTo>
                    <a:pt x="336" y="48"/>
                  </a:lnTo>
                  <a:lnTo>
                    <a:pt x="334" y="46"/>
                  </a:lnTo>
                  <a:lnTo>
                    <a:pt x="332" y="46"/>
                  </a:lnTo>
                  <a:lnTo>
                    <a:pt x="328" y="44"/>
                  </a:lnTo>
                  <a:lnTo>
                    <a:pt x="324" y="44"/>
                  </a:lnTo>
                  <a:lnTo>
                    <a:pt x="318" y="44"/>
                  </a:lnTo>
                  <a:lnTo>
                    <a:pt x="310" y="48"/>
                  </a:lnTo>
                  <a:lnTo>
                    <a:pt x="306" y="48"/>
                  </a:lnTo>
                  <a:lnTo>
                    <a:pt x="300" y="48"/>
                  </a:lnTo>
                  <a:lnTo>
                    <a:pt x="294" y="46"/>
                  </a:lnTo>
                  <a:lnTo>
                    <a:pt x="288" y="44"/>
                  </a:lnTo>
                  <a:lnTo>
                    <a:pt x="282" y="40"/>
                  </a:lnTo>
                  <a:lnTo>
                    <a:pt x="280" y="40"/>
                  </a:lnTo>
                  <a:lnTo>
                    <a:pt x="276" y="40"/>
                  </a:lnTo>
                  <a:lnTo>
                    <a:pt x="272" y="40"/>
                  </a:lnTo>
                  <a:lnTo>
                    <a:pt x="268" y="38"/>
                  </a:lnTo>
                  <a:lnTo>
                    <a:pt x="264" y="36"/>
                  </a:lnTo>
                  <a:lnTo>
                    <a:pt x="262" y="32"/>
                  </a:lnTo>
                  <a:lnTo>
                    <a:pt x="260" y="30"/>
                  </a:lnTo>
                  <a:lnTo>
                    <a:pt x="258" y="30"/>
                  </a:lnTo>
                  <a:lnTo>
                    <a:pt x="254" y="28"/>
                  </a:lnTo>
                  <a:lnTo>
                    <a:pt x="250" y="26"/>
                  </a:lnTo>
                  <a:lnTo>
                    <a:pt x="246" y="26"/>
                  </a:lnTo>
                  <a:lnTo>
                    <a:pt x="244" y="26"/>
                  </a:lnTo>
                  <a:lnTo>
                    <a:pt x="242" y="24"/>
                  </a:lnTo>
                  <a:lnTo>
                    <a:pt x="240" y="24"/>
                  </a:lnTo>
                  <a:lnTo>
                    <a:pt x="236" y="22"/>
                  </a:lnTo>
                  <a:lnTo>
                    <a:pt x="234" y="20"/>
                  </a:lnTo>
                  <a:lnTo>
                    <a:pt x="230" y="22"/>
                  </a:lnTo>
                  <a:lnTo>
                    <a:pt x="228" y="26"/>
                  </a:lnTo>
                  <a:lnTo>
                    <a:pt x="230" y="28"/>
                  </a:lnTo>
                  <a:lnTo>
                    <a:pt x="230" y="30"/>
                  </a:lnTo>
                  <a:lnTo>
                    <a:pt x="230" y="34"/>
                  </a:lnTo>
                  <a:lnTo>
                    <a:pt x="230" y="36"/>
                  </a:lnTo>
                  <a:lnTo>
                    <a:pt x="228" y="36"/>
                  </a:lnTo>
                  <a:lnTo>
                    <a:pt x="224" y="36"/>
                  </a:lnTo>
                  <a:lnTo>
                    <a:pt x="220" y="32"/>
                  </a:lnTo>
                  <a:lnTo>
                    <a:pt x="216" y="28"/>
                  </a:lnTo>
                  <a:lnTo>
                    <a:pt x="212" y="24"/>
                  </a:lnTo>
                  <a:lnTo>
                    <a:pt x="208" y="20"/>
                  </a:lnTo>
                  <a:lnTo>
                    <a:pt x="198" y="16"/>
                  </a:lnTo>
                  <a:lnTo>
                    <a:pt x="188" y="10"/>
                  </a:lnTo>
                  <a:lnTo>
                    <a:pt x="180" y="6"/>
                  </a:lnTo>
                  <a:lnTo>
                    <a:pt x="176" y="4"/>
                  </a:lnTo>
                  <a:lnTo>
                    <a:pt x="172" y="4"/>
                  </a:lnTo>
                  <a:lnTo>
                    <a:pt x="164" y="0"/>
                  </a:lnTo>
                  <a:lnTo>
                    <a:pt x="150" y="0"/>
                  </a:lnTo>
                  <a:lnTo>
                    <a:pt x="134" y="4"/>
                  </a:lnTo>
                  <a:lnTo>
                    <a:pt x="128" y="8"/>
                  </a:lnTo>
                  <a:lnTo>
                    <a:pt x="122" y="10"/>
                  </a:lnTo>
                  <a:lnTo>
                    <a:pt x="118" y="12"/>
                  </a:lnTo>
                  <a:lnTo>
                    <a:pt x="116" y="12"/>
                  </a:lnTo>
                  <a:lnTo>
                    <a:pt x="114" y="12"/>
                  </a:lnTo>
                  <a:lnTo>
                    <a:pt x="112" y="12"/>
                  </a:lnTo>
                  <a:lnTo>
                    <a:pt x="110" y="12"/>
                  </a:lnTo>
                  <a:lnTo>
                    <a:pt x="108" y="12"/>
                  </a:lnTo>
                  <a:lnTo>
                    <a:pt x="104" y="12"/>
                  </a:lnTo>
                  <a:lnTo>
                    <a:pt x="100" y="14"/>
                  </a:lnTo>
                  <a:lnTo>
                    <a:pt x="94" y="16"/>
                  </a:lnTo>
                  <a:lnTo>
                    <a:pt x="88" y="20"/>
                  </a:lnTo>
                  <a:lnTo>
                    <a:pt x="86" y="2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4" y="48"/>
                  </a:lnTo>
                  <a:lnTo>
                    <a:pt x="68" y="60"/>
                  </a:lnTo>
                  <a:lnTo>
                    <a:pt x="58" y="70"/>
                  </a:lnTo>
                  <a:lnTo>
                    <a:pt x="50" y="74"/>
                  </a:lnTo>
                  <a:lnTo>
                    <a:pt x="38" y="76"/>
                  </a:lnTo>
                  <a:lnTo>
                    <a:pt x="28" y="78"/>
                  </a:lnTo>
                  <a:lnTo>
                    <a:pt x="20" y="84"/>
                  </a:lnTo>
                  <a:lnTo>
                    <a:pt x="18" y="92"/>
                  </a:lnTo>
                  <a:lnTo>
                    <a:pt x="18" y="98"/>
                  </a:lnTo>
                  <a:lnTo>
                    <a:pt x="20" y="102"/>
                  </a:lnTo>
                  <a:lnTo>
                    <a:pt x="22" y="106"/>
                  </a:lnTo>
                  <a:lnTo>
                    <a:pt x="26" y="110"/>
                  </a:lnTo>
                  <a:lnTo>
                    <a:pt x="32" y="114"/>
                  </a:lnTo>
                  <a:lnTo>
                    <a:pt x="38" y="120"/>
                  </a:lnTo>
                  <a:lnTo>
                    <a:pt x="48" y="130"/>
                  </a:lnTo>
                  <a:lnTo>
                    <a:pt x="60" y="144"/>
                  </a:lnTo>
                  <a:lnTo>
                    <a:pt x="70" y="156"/>
                  </a:lnTo>
                  <a:lnTo>
                    <a:pt x="76" y="168"/>
                  </a:lnTo>
                  <a:lnTo>
                    <a:pt x="72" y="178"/>
                  </a:lnTo>
                  <a:lnTo>
                    <a:pt x="68" y="180"/>
                  </a:lnTo>
                  <a:lnTo>
                    <a:pt x="64" y="180"/>
                  </a:lnTo>
                  <a:lnTo>
                    <a:pt x="62" y="180"/>
                  </a:lnTo>
                  <a:lnTo>
                    <a:pt x="58" y="178"/>
                  </a:lnTo>
                  <a:lnTo>
                    <a:pt x="54" y="176"/>
                  </a:lnTo>
                  <a:lnTo>
                    <a:pt x="52" y="172"/>
                  </a:lnTo>
                  <a:lnTo>
                    <a:pt x="50" y="170"/>
                  </a:lnTo>
                  <a:lnTo>
                    <a:pt x="46" y="168"/>
                  </a:lnTo>
                  <a:lnTo>
                    <a:pt x="34" y="168"/>
                  </a:lnTo>
                  <a:lnTo>
                    <a:pt x="20" y="172"/>
                  </a:lnTo>
                  <a:lnTo>
                    <a:pt x="8" y="182"/>
                  </a:lnTo>
                  <a:lnTo>
                    <a:pt x="2" y="192"/>
                  </a:lnTo>
                  <a:lnTo>
                    <a:pt x="0" y="200"/>
                  </a:lnTo>
                  <a:lnTo>
                    <a:pt x="0" y="208"/>
                  </a:lnTo>
                  <a:lnTo>
                    <a:pt x="8" y="216"/>
                  </a:lnTo>
                  <a:lnTo>
                    <a:pt x="26" y="226"/>
                  </a:lnTo>
                  <a:lnTo>
                    <a:pt x="44" y="232"/>
                  </a:lnTo>
                  <a:lnTo>
                    <a:pt x="62" y="228"/>
                  </a:lnTo>
                  <a:lnTo>
                    <a:pt x="64" y="228"/>
                  </a:lnTo>
                  <a:lnTo>
                    <a:pt x="66" y="226"/>
                  </a:lnTo>
                  <a:lnTo>
                    <a:pt x="70" y="224"/>
                  </a:lnTo>
                  <a:lnTo>
                    <a:pt x="74" y="222"/>
                  </a:lnTo>
                  <a:lnTo>
                    <a:pt x="78" y="222"/>
                  </a:lnTo>
                  <a:lnTo>
                    <a:pt x="82" y="220"/>
                  </a:lnTo>
                  <a:lnTo>
                    <a:pt x="86" y="220"/>
                  </a:lnTo>
                  <a:lnTo>
                    <a:pt x="88" y="222"/>
                  </a:lnTo>
                  <a:lnTo>
                    <a:pt x="90" y="224"/>
                  </a:lnTo>
                  <a:lnTo>
                    <a:pt x="88" y="226"/>
                  </a:lnTo>
                  <a:lnTo>
                    <a:pt x="86" y="228"/>
                  </a:lnTo>
                  <a:lnTo>
                    <a:pt x="86" y="230"/>
                  </a:lnTo>
                  <a:lnTo>
                    <a:pt x="84" y="234"/>
                  </a:lnTo>
                  <a:lnTo>
                    <a:pt x="86" y="236"/>
                  </a:lnTo>
                  <a:lnTo>
                    <a:pt x="88" y="240"/>
                  </a:lnTo>
                  <a:lnTo>
                    <a:pt x="90" y="242"/>
                  </a:lnTo>
                  <a:lnTo>
                    <a:pt x="92" y="246"/>
                  </a:lnTo>
                  <a:lnTo>
                    <a:pt x="92" y="248"/>
                  </a:lnTo>
                  <a:lnTo>
                    <a:pt x="90" y="252"/>
                  </a:lnTo>
                  <a:lnTo>
                    <a:pt x="86" y="256"/>
                  </a:lnTo>
                  <a:lnTo>
                    <a:pt x="76" y="260"/>
                  </a:lnTo>
                  <a:lnTo>
                    <a:pt x="64" y="266"/>
                  </a:lnTo>
                  <a:lnTo>
                    <a:pt x="56" y="274"/>
                  </a:lnTo>
                  <a:lnTo>
                    <a:pt x="52" y="284"/>
                  </a:lnTo>
                  <a:lnTo>
                    <a:pt x="54" y="284"/>
                  </a:lnTo>
                  <a:lnTo>
                    <a:pt x="52" y="284"/>
                  </a:lnTo>
                  <a:lnTo>
                    <a:pt x="52" y="286"/>
                  </a:lnTo>
                  <a:lnTo>
                    <a:pt x="48" y="288"/>
                  </a:lnTo>
                  <a:lnTo>
                    <a:pt x="44" y="290"/>
                  </a:lnTo>
                  <a:lnTo>
                    <a:pt x="36" y="296"/>
                  </a:lnTo>
                  <a:lnTo>
                    <a:pt x="28" y="300"/>
                  </a:lnTo>
                  <a:lnTo>
                    <a:pt x="22" y="304"/>
                  </a:lnTo>
                  <a:lnTo>
                    <a:pt x="18" y="308"/>
                  </a:lnTo>
                  <a:lnTo>
                    <a:pt x="16" y="312"/>
                  </a:lnTo>
                  <a:lnTo>
                    <a:pt x="14" y="316"/>
                  </a:lnTo>
                  <a:lnTo>
                    <a:pt x="16" y="320"/>
                  </a:lnTo>
                  <a:lnTo>
                    <a:pt x="22" y="324"/>
                  </a:lnTo>
                  <a:lnTo>
                    <a:pt x="22" y="326"/>
                  </a:lnTo>
                  <a:lnTo>
                    <a:pt x="24" y="326"/>
                  </a:lnTo>
                  <a:lnTo>
                    <a:pt x="28" y="328"/>
                  </a:lnTo>
                  <a:lnTo>
                    <a:pt x="34" y="330"/>
                  </a:lnTo>
                  <a:lnTo>
                    <a:pt x="38" y="332"/>
                  </a:lnTo>
                  <a:lnTo>
                    <a:pt x="38" y="336"/>
                  </a:lnTo>
                  <a:lnTo>
                    <a:pt x="38" y="340"/>
                  </a:lnTo>
                  <a:lnTo>
                    <a:pt x="38" y="346"/>
                  </a:lnTo>
                  <a:lnTo>
                    <a:pt x="38" y="352"/>
                  </a:lnTo>
                  <a:lnTo>
                    <a:pt x="42" y="358"/>
                  </a:lnTo>
                  <a:lnTo>
                    <a:pt x="48" y="362"/>
                  </a:lnTo>
                  <a:lnTo>
                    <a:pt x="50" y="362"/>
                  </a:lnTo>
                  <a:lnTo>
                    <a:pt x="54" y="362"/>
                  </a:lnTo>
                  <a:lnTo>
                    <a:pt x="58" y="362"/>
                  </a:lnTo>
                  <a:lnTo>
                    <a:pt x="64" y="362"/>
                  </a:lnTo>
                  <a:lnTo>
                    <a:pt x="68" y="362"/>
                  </a:lnTo>
                  <a:lnTo>
                    <a:pt x="68" y="364"/>
                  </a:lnTo>
                  <a:lnTo>
                    <a:pt x="70" y="366"/>
                  </a:lnTo>
                  <a:lnTo>
                    <a:pt x="70" y="370"/>
                  </a:lnTo>
                  <a:lnTo>
                    <a:pt x="72" y="374"/>
                  </a:lnTo>
                  <a:lnTo>
                    <a:pt x="74" y="380"/>
                  </a:lnTo>
                  <a:lnTo>
                    <a:pt x="74" y="386"/>
                  </a:lnTo>
                  <a:lnTo>
                    <a:pt x="76" y="388"/>
                  </a:lnTo>
                  <a:lnTo>
                    <a:pt x="80" y="388"/>
                  </a:lnTo>
                  <a:lnTo>
                    <a:pt x="82" y="388"/>
                  </a:lnTo>
                  <a:lnTo>
                    <a:pt x="86" y="386"/>
                  </a:lnTo>
                  <a:lnTo>
                    <a:pt x="90" y="382"/>
                  </a:lnTo>
                  <a:lnTo>
                    <a:pt x="92" y="382"/>
                  </a:lnTo>
                  <a:lnTo>
                    <a:pt x="94" y="382"/>
                  </a:lnTo>
                  <a:lnTo>
                    <a:pt x="96" y="382"/>
                  </a:lnTo>
                  <a:lnTo>
                    <a:pt x="98" y="384"/>
                  </a:lnTo>
                  <a:lnTo>
                    <a:pt x="98" y="388"/>
                  </a:lnTo>
                  <a:lnTo>
                    <a:pt x="100" y="390"/>
                  </a:lnTo>
                  <a:lnTo>
                    <a:pt x="100" y="392"/>
                  </a:lnTo>
                  <a:lnTo>
                    <a:pt x="102" y="394"/>
                  </a:lnTo>
                  <a:lnTo>
                    <a:pt x="104" y="396"/>
                  </a:lnTo>
                  <a:lnTo>
                    <a:pt x="106" y="398"/>
                  </a:lnTo>
                  <a:lnTo>
                    <a:pt x="110" y="398"/>
                  </a:lnTo>
                  <a:lnTo>
                    <a:pt x="116" y="396"/>
                  </a:lnTo>
                  <a:lnTo>
                    <a:pt x="120" y="392"/>
                  </a:lnTo>
                  <a:lnTo>
                    <a:pt x="122" y="392"/>
                  </a:lnTo>
                  <a:lnTo>
                    <a:pt x="124" y="390"/>
                  </a:lnTo>
                  <a:lnTo>
                    <a:pt x="126" y="388"/>
                  </a:lnTo>
                  <a:lnTo>
                    <a:pt x="128" y="384"/>
                  </a:lnTo>
                  <a:lnTo>
                    <a:pt x="130" y="382"/>
                  </a:lnTo>
                  <a:lnTo>
                    <a:pt x="134" y="380"/>
                  </a:lnTo>
                  <a:lnTo>
                    <a:pt x="136" y="380"/>
                  </a:lnTo>
                  <a:lnTo>
                    <a:pt x="138" y="380"/>
                  </a:lnTo>
                  <a:lnTo>
                    <a:pt x="138" y="384"/>
                  </a:lnTo>
                  <a:lnTo>
                    <a:pt x="138" y="388"/>
                  </a:lnTo>
                  <a:lnTo>
                    <a:pt x="136" y="396"/>
                  </a:lnTo>
                  <a:lnTo>
                    <a:pt x="132" y="408"/>
                  </a:lnTo>
                  <a:lnTo>
                    <a:pt x="126" y="418"/>
                  </a:lnTo>
                  <a:lnTo>
                    <a:pt x="122" y="420"/>
                  </a:lnTo>
                  <a:lnTo>
                    <a:pt x="114" y="426"/>
                  </a:lnTo>
                  <a:lnTo>
                    <a:pt x="104" y="434"/>
                  </a:lnTo>
                  <a:lnTo>
                    <a:pt x="94" y="444"/>
                  </a:lnTo>
                  <a:lnTo>
                    <a:pt x="86" y="454"/>
                  </a:lnTo>
                  <a:lnTo>
                    <a:pt x="84" y="456"/>
                  </a:lnTo>
                  <a:lnTo>
                    <a:pt x="82" y="456"/>
                  </a:lnTo>
                  <a:lnTo>
                    <a:pt x="78" y="458"/>
                  </a:lnTo>
                  <a:lnTo>
                    <a:pt x="74" y="462"/>
                  </a:lnTo>
                  <a:lnTo>
                    <a:pt x="68" y="464"/>
                  </a:lnTo>
                  <a:lnTo>
                    <a:pt x="64" y="470"/>
                  </a:lnTo>
                  <a:lnTo>
                    <a:pt x="62" y="474"/>
                  </a:lnTo>
                  <a:lnTo>
                    <a:pt x="64" y="474"/>
                  </a:lnTo>
                  <a:lnTo>
                    <a:pt x="66" y="472"/>
                  </a:lnTo>
                  <a:lnTo>
                    <a:pt x="72" y="470"/>
                  </a:lnTo>
                  <a:lnTo>
                    <a:pt x="78" y="468"/>
                  </a:lnTo>
                  <a:lnTo>
                    <a:pt x="86" y="466"/>
                  </a:lnTo>
                  <a:lnTo>
                    <a:pt x="94" y="464"/>
                  </a:lnTo>
                  <a:lnTo>
                    <a:pt x="106" y="458"/>
                  </a:lnTo>
                  <a:lnTo>
                    <a:pt x="120" y="450"/>
                  </a:lnTo>
                  <a:lnTo>
                    <a:pt x="134" y="436"/>
                  </a:lnTo>
                  <a:lnTo>
                    <a:pt x="148" y="424"/>
                  </a:lnTo>
                  <a:lnTo>
                    <a:pt x="160" y="412"/>
                  </a:lnTo>
                  <a:lnTo>
                    <a:pt x="164" y="410"/>
                  </a:lnTo>
                  <a:lnTo>
                    <a:pt x="168" y="408"/>
                  </a:lnTo>
                  <a:lnTo>
                    <a:pt x="172" y="404"/>
                  </a:lnTo>
                  <a:lnTo>
                    <a:pt x="176" y="402"/>
                  </a:lnTo>
                  <a:lnTo>
                    <a:pt x="180" y="398"/>
                  </a:lnTo>
                  <a:lnTo>
                    <a:pt x="184" y="394"/>
                  </a:lnTo>
                  <a:lnTo>
                    <a:pt x="186" y="390"/>
                  </a:lnTo>
                  <a:lnTo>
                    <a:pt x="184" y="386"/>
                  </a:lnTo>
                  <a:lnTo>
                    <a:pt x="182" y="382"/>
                  </a:lnTo>
                  <a:lnTo>
                    <a:pt x="180" y="382"/>
                  </a:lnTo>
                  <a:lnTo>
                    <a:pt x="178" y="380"/>
                  </a:lnTo>
                  <a:lnTo>
                    <a:pt x="178" y="378"/>
                  </a:lnTo>
                  <a:lnTo>
                    <a:pt x="176" y="376"/>
                  </a:lnTo>
                  <a:lnTo>
                    <a:pt x="178" y="374"/>
                  </a:lnTo>
                  <a:lnTo>
                    <a:pt x="182" y="372"/>
                  </a:lnTo>
                  <a:lnTo>
                    <a:pt x="184" y="368"/>
                  </a:lnTo>
                  <a:lnTo>
                    <a:pt x="188" y="360"/>
                  </a:lnTo>
                  <a:lnTo>
                    <a:pt x="194" y="350"/>
                  </a:lnTo>
                  <a:lnTo>
                    <a:pt x="200" y="340"/>
                  </a:lnTo>
                  <a:lnTo>
                    <a:pt x="204" y="328"/>
                  </a:lnTo>
                  <a:lnTo>
                    <a:pt x="206" y="326"/>
                  </a:lnTo>
                  <a:lnTo>
                    <a:pt x="214" y="322"/>
                  </a:lnTo>
                  <a:lnTo>
                    <a:pt x="226" y="318"/>
                  </a:lnTo>
                  <a:lnTo>
                    <a:pt x="244" y="318"/>
                  </a:lnTo>
                  <a:lnTo>
                    <a:pt x="246" y="320"/>
                  </a:lnTo>
                  <a:lnTo>
                    <a:pt x="248" y="322"/>
                  </a:lnTo>
                  <a:lnTo>
                    <a:pt x="250" y="322"/>
                  </a:lnTo>
                  <a:lnTo>
                    <a:pt x="252" y="324"/>
                  </a:lnTo>
                  <a:lnTo>
                    <a:pt x="252" y="326"/>
                  </a:lnTo>
                  <a:lnTo>
                    <a:pt x="248" y="328"/>
                  </a:lnTo>
                  <a:lnTo>
                    <a:pt x="244" y="328"/>
                  </a:lnTo>
                  <a:lnTo>
                    <a:pt x="232" y="332"/>
                  </a:lnTo>
                  <a:lnTo>
                    <a:pt x="220" y="336"/>
                  </a:lnTo>
                  <a:lnTo>
                    <a:pt x="212" y="346"/>
                  </a:lnTo>
                  <a:lnTo>
                    <a:pt x="212" y="348"/>
                  </a:lnTo>
                  <a:lnTo>
                    <a:pt x="212" y="350"/>
                  </a:lnTo>
                  <a:lnTo>
                    <a:pt x="210" y="354"/>
                  </a:lnTo>
                  <a:lnTo>
                    <a:pt x="208" y="358"/>
                  </a:lnTo>
                  <a:lnTo>
                    <a:pt x="206" y="360"/>
                  </a:lnTo>
                  <a:lnTo>
                    <a:pt x="206" y="362"/>
                  </a:lnTo>
                  <a:lnTo>
                    <a:pt x="206" y="364"/>
                  </a:lnTo>
                  <a:lnTo>
                    <a:pt x="206" y="366"/>
                  </a:lnTo>
                  <a:lnTo>
                    <a:pt x="206" y="370"/>
                  </a:lnTo>
                  <a:lnTo>
                    <a:pt x="208" y="372"/>
                  </a:lnTo>
                  <a:lnTo>
                    <a:pt x="208" y="376"/>
                  </a:lnTo>
                  <a:lnTo>
                    <a:pt x="212" y="376"/>
                  </a:lnTo>
                  <a:lnTo>
                    <a:pt x="214" y="376"/>
                  </a:lnTo>
                  <a:lnTo>
                    <a:pt x="220" y="376"/>
                  </a:lnTo>
                  <a:lnTo>
                    <a:pt x="220" y="374"/>
                  </a:lnTo>
                  <a:lnTo>
                    <a:pt x="224" y="372"/>
                  </a:lnTo>
                  <a:lnTo>
                    <a:pt x="228" y="370"/>
                  </a:lnTo>
                  <a:lnTo>
                    <a:pt x="232" y="368"/>
                  </a:lnTo>
                  <a:lnTo>
                    <a:pt x="236" y="364"/>
                  </a:lnTo>
                  <a:lnTo>
                    <a:pt x="242" y="360"/>
                  </a:lnTo>
                  <a:lnTo>
                    <a:pt x="246" y="356"/>
                  </a:lnTo>
                  <a:lnTo>
                    <a:pt x="248" y="354"/>
                  </a:lnTo>
                  <a:lnTo>
                    <a:pt x="250" y="350"/>
                  </a:lnTo>
                  <a:lnTo>
                    <a:pt x="250" y="348"/>
                  </a:lnTo>
                  <a:lnTo>
                    <a:pt x="250" y="346"/>
                  </a:lnTo>
                  <a:lnTo>
                    <a:pt x="252" y="344"/>
                  </a:lnTo>
                  <a:lnTo>
                    <a:pt x="252" y="340"/>
                  </a:lnTo>
                  <a:lnTo>
                    <a:pt x="254" y="338"/>
                  </a:lnTo>
                  <a:lnTo>
                    <a:pt x="256" y="334"/>
                  </a:lnTo>
                  <a:lnTo>
                    <a:pt x="258" y="334"/>
                  </a:lnTo>
                  <a:lnTo>
                    <a:pt x="262" y="332"/>
                  </a:lnTo>
                  <a:lnTo>
                    <a:pt x="266" y="334"/>
                  </a:lnTo>
                  <a:lnTo>
                    <a:pt x="270" y="338"/>
                  </a:lnTo>
                  <a:lnTo>
                    <a:pt x="272" y="338"/>
                  </a:lnTo>
                  <a:lnTo>
                    <a:pt x="274" y="338"/>
                  </a:lnTo>
                  <a:lnTo>
                    <a:pt x="280" y="338"/>
                  </a:lnTo>
                  <a:lnTo>
                    <a:pt x="284" y="340"/>
                  </a:lnTo>
                  <a:lnTo>
                    <a:pt x="290" y="342"/>
                  </a:lnTo>
                  <a:lnTo>
                    <a:pt x="294" y="346"/>
                  </a:lnTo>
                  <a:lnTo>
                    <a:pt x="296" y="350"/>
                  </a:lnTo>
                  <a:lnTo>
                    <a:pt x="300" y="352"/>
                  </a:lnTo>
                  <a:lnTo>
                    <a:pt x="312" y="354"/>
                  </a:lnTo>
                  <a:lnTo>
                    <a:pt x="330" y="358"/>
                  </a:lnTo>
                  <a:lnTo>
                    <a:pt x="332" y="358"/>
                  </a:lnTo>
                  <a:lnTo>
                    <a:pt x="336" y="358"/>
                  </a:lnTo>
                  <a:lnTo>
                    <a:pt x="340" y="362"/>
                  </a:lnTo>
                  <a:lnTo>
                    <a:pt x="344" y="364"/>
                  </a:lnTo>
                  <a:lnTo>
                    <a:pt x="348" y="370"/>
                  </a:lnTo>
                  <a:lnTo>
                    <a:pt x="350" y="368"/>
                  </a:lnTo>
                  <a:lnTo>
                    <a:pt x="350" y="366"/>
                  </a:lnTo>
                  <a:lnTo>
                    <a:pt x="354" y="364"/>
                  </a:lnTo>
                  <a:lnTo>
                    <a:pt x="356" y="362"/>
                  </a:lnTo>
                  <a:lnTo>
                    <a:pt x="360" y="362"/>
                  </a:lnTo>
                  <a:lnTo>
                    <a:pt x="364" y="362"/>
                  </a:lnTo>
                  <a:lnTo>
                    <a:pt x="366" y="366"/>
                  </a:lnTo>
                  <a:lnTo>
                    <a:pt x="372" y="372"/>
                  </a:lnTo>
                  <a:lnTo>
                    <a:pt x="380" y="382"/>
                  </a:lnTo>
                  <a:lnTo>
                    <a:pt x="390" y="392"/>
                  </a:lnTo>
                  <a:lnTo>
                    <a:pt x="398" y="402"/>
                  </a:lnTo>
                  <a:lnTo>
                    <a:pt x="406" y="408"/>
                  </a:lnTo>
                  <a:lnTo>
                    <a:pt x="408" y="410"/>
                  </a:lnTo>
                  <a:lnTo>
                    <a:pt x="424" y="386"/>
                  </a:lnTo>
                  <a:lnTo>
                    <a:pt x="426" y="388"/>
                  </a:lnTo>
                  <a:lnTo>
                    <a:pt x="432" y="398"/>
                  </a:lnTo>
                  <a:lnTo>
                    <a:pt x="438" y="408"/>
                  </a:lnTo>
                  <a:lnTo>
                    <a:pt x="442" y="418"/>
                  </a:lnTo>
                  <a:lnTo>
                    <a:pt x="444" y="418"/>
                  </a:lnTo>
                  <a:lnTo>
                    <a:pt x="446" y="420"/>
                  </a:lnTo>
                  <a:lnTo>
                    <a:pt x="448" y="424"/>
                  </a:lnTo>
                  <a:lnTo>
                    <a:pt x="452" y="428"/>
                  </a:lnTo>
                  <a:lnTo>
                    <a:pt x="456" y="432"/>
                  </a:lnTo>
                  <a:lnTo>
                    <a:pt x="458" y="436"/>
                  </a:lnTo>
                  <a:lnTo>
                    <a:pt x="458" y="440"/>
                  </a:lnTo>
                  <a:lnTo>
                    <a:pt x="458" y="444"/>
                  </a:lnTo>
                  <a:lnTo>
                    <a:pt x="460" y="450"/>
                  </a:lnTo>
                  <a:lnTo>
                    <a:pt x="462" y="454"/>
                  </a:lnTo>
                  <a:lnTo>
                    <a:pt x="466" y="458"/>
                  </a:lnTo>
                  <a:lnTo>
                    <a:pt x="466" y="460"/>
                  </a:lnTo>
                  <a:lnTo>
                    <a:pt x="466" y="462"/>
                  </a:lnTo>
                  <a:lnTo>
                    <a:pt x="468" y="462"/>
                  </a:lnTo>
                  <a:lnTo>
                    <a:pt x="470" y="462"/>
                  </a:lnTo>
                  <a:lnTo>
                    <a:pt x="472" y="462"/>
                  </a:lnTo>
                  <a:lnTo>
                    <a:pt x="476" y="458"/>
                  </a:lnTo>
                  <a:lnTo>
                    <a:pt x="476" y="460"/>
                  </a:lnTo>
                  <a:lnTo>
                    <a:pt x="478" y="460"/>
                  </a:lnTo>
                  <a:lnTo>
                    <a:pt x="478" y="464"/>
                  </a:lnTo>
                  <a:lnTo>
                    <a:pt x="478" y="468"/>
                  </a:lnTo>
                  <a:lnTo>
                    <a:pt x="480" y="474"/>
                  </a:lnTo>
                  <a:lnTo>
                    <a:pt x="478" y="474"/>
                  </a:lnTo>
                  <a:lnTo>
                    <a:pt x="478" y="476"/>
                  </a:lnTo>
                  <a:lnTo>
                    <a:pt x="476" y="480"/>
                  </a:lnTo>
                  <a:lnTo>
                    <a:pt x="476" y="484"/>
                  </a:lnTo>
                  <a:lnTo>
                    <a:pt x="476" y="488"/>
                  </a:lnTo>
                  <a:lnTo>
                    <a:pt x="478" y="494"/>
                  </a:lnTo>
                  <a:lnTo>
                    <a:pt x="480" y="496"/>
                  </a:lnTo>
                  <a:lnTo>
                    <a:pt x="484" y="498"/>
                  </a:lnTo>
                  <a:lnTo>
                    <a:pt x="486" y="494"/>
                  </a:lnTo>
                  <a:lnTo>
                    <a:pt x="488" y="486"/>
                  </a:lnTo>
                  <a:lnTo>
                    <a:pt x="490" y="474"/>
                  </a:lnTo>
                  <a:lnTo>
                    <a:pt x="492" y="464"/>
                  </a:lnTo>
                  <a:lnTo>
                    <a:pt x="492" y="456"/>
                  </a:lnTo>
                  <a:lnTo>
                    <a:pt x="490" y="456"/>
                  </a:lnTo>
                  <a:lnTo>
                    <a:pt x="488" y="454"/>
                  </a:lnTo>
                  <a:lnTo>
                    <a:pt x="484" y="450"/>
                  </a:lnTo>
                  <a:lnTo>
                    <a:pt x="478" y="444"/>
                  </a:lnTo>
                  <a:lnTo>
                    <a:pt x="474" y="438"/>
                  </a:lnTo>
                  <a:lnTo>
                    <a:pt x="470" y="430"/>
                  </a:lnTo>
                  <a:lnTo>
                    <a:pt x="468" y="426"/>
                  </a:lnTo>
                  <a:lnTo>
                    <a:pt x="462" y="418"/>
                  </a:lnTo>
                  <a:lnTo>
                    <a:pt x="454" y="406"/>
                  </a:lnTo>
                  <a:lnTo>
                    <a:pt x="444" y="392"/>
                  </a:lnTo>
                  <a:lnTo>
                    <a:pt x="434" y="380"/>
                  </a:lnTo>
                  <a:lnTo>
                    <a:pt x="426" y="370"/>
                  </a:lnTo>
                  <a:lnTo>
                    <a:pt x="420" y="366"/>
                  </a:lnTo>
                  <a:lnTo>
                    <a:pt x="418" y="366"/>
                  </a:lnTo>
                  <a:lnTo>
                    <a:pt x="416" y="368"/>
                  </a:lnTo>
                  <a:lnTo>
                    <a:pt x="412" y="372"/>
                  </a:lnTo>
                  <a:lnTo>
                    <a:pt x="408" y="374"/>
                  </a:lnTo>
                  <a:lnTo>
                    <a:pt x="402" y="378"/>
                  </a:lnTo>
                  <a:lnTo>
                    <a:pt x="398" y="378"/>
                  </a:lnTo>
                  <a:lnTo>
                    <a:pt x="396" y="376"/>
                  </a:lnTo>
                  <a:lnTo>
                    <a:pt x="388" y="370"/>
                  </a:lnTo>
                  <a:lnTo>
                    <a:pt x="378" y="362"/>
                  </a:lnTo>
                  <a:lnTo>
                    <a:pt x="368" y="354"/>
                  </a:lnTo>
                  <a:lnTo>
                    <a:pt x="358" y="348"/>
                  </a:lnTo>
                  <a:lnTo>
                    <a:pt x="350" y="342"/>
                  </a:lnTo>
                  <a:lnTo>
                    <a:pt x="338" y="342"/>
                  </a:lnTo>
                  <a:lnTo>
                    <a:pt x="338" y="50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5" name="Freeform 374"/>
            <p:cNvSpPr>
              <a:spLocks/>
            </p:cNvSpPr>
            <p:nvPr/>
          </p:nvSpPr>
          <p:spPr bwMode="gray">
            <a:xfrm>
              <a:off x="6144503" y="3633908"/>
              <a:ext cx="1371170" cy="671925"/>
            </a:xfrm>
            <a:custGeom>
              <a:avLst/>
              <a:gdLst>
                <a:gd name="T0" fmla="*/ 2147483647 w 738"/>
                <a:gd name="T1" fmla="*/ 137546229 h 404"/>
                <a:gd name="T2" fmla="*/ 2147483647 w 738"/>
                <a:gd name="T3" fmla="*/ 98247295 h 404"/>
                <a:gd name="T4" fmla="*/ 2147483647 w 738"/>
                <a:gd name="T5" fmla="*/ 209594828 h 404"/>
                <a:gd name="T6" fmla="*/ 2147483647 w 738"/>
                <a:gd name="T7" fmla="*/ 242344577 h 404"/>
                <a:gd name="T8" fmla="*/ 2147483647 w 738"/>
                <a:gd name="T9" fmla="*/ 268543244 h 404"/>
                <a:gd name="T10" fmla="*/ 2147483647 w 738"/>
                <a:gd name="T11" fmla="*/ 314393175 h 404"/>
                <a:gd name="T12" fmla="*/ 2147483647 w 738"/>
                <a:gd name="T13" fmla="*/ 373341535 h 404"/>
                <a:gd name="T14" fmla="*/ 2147483647 w 738"/>
                <a:gd name="T15" fmla="*/ 412640442 h 404"/>
                <a:gd name="T16" fmla="*/ 2147483647 w 738"/>
                <a:gd name="T17" fmla="*/ 445390134 h 404"/>
                <a:gd name="T18" fmla="*/ 2147483647 w 738"/>
                <a:gd name="T19" fmla="*/ 458490372 h 404"/>
                <a:gd name="T20" fmla="*/ 2147483647 w 738"/>
                <a:gd name="T21" fmla="*/ 465039587 h 404"/>
                <a:gd name="T22" fmla="*/ 2147483647 w 738"/>
                <a:gd name="T23" fmla="*/ 530537274 h 404"/>
                <a:gd name="T24" fmla="*/ 2147483647 w 738"/>
                <a:gd name="T25" fmla="*/ 628786350 h 404"/>
                <a:gd name="T26" fmla="*/ 2147483647 w 738"/>
                <a:gd name="T27" fmla="*/ 602585873 h 404"/>
                <a:gd name="T28" fmla="*/ 2147483647 w 738"/>
                <a:gd name="T29" fmla="*/ 609136897 h 404"/>
                <a:gd name="T30" fmla="*/ 2147483647 w 738"/>
                <a:gd name="T31" fmla="*/ 668085257 h 404"/>
                <a:gd name="T32" fmla="*/ 2147483647 w 738"/>
                <a:gd name="T33" fmla="*/ 713933378 h 404"/>
                <a:gd name="T34" fmla="*/ 2147483647 w 738"/>
                <a:gd name="T35" fmla="*/ 766332523 h 404"/>
                <a:gd name="T36" fmla="*/ 2147483647 w 738"/>
                <a:gd name="T37" fmla="*/ 785981977 h 404"/>
                <a:gd name="T38" fmla="*/ 2089687139 w 738"/>
                <a:gd name="T39" fmla="*/ 969378306 h 404"/>
                <a:gd name="T40" fmla="*/ 2067136576 w 738"/>
                <a:gd name="T41" fmla="*/ 1047976120 h 404"/>
                <a:gd name="T42" fmla="*/ 2147483647 w 738"/>
                <a:gd name="T43" fmla="*/ 1205173555 h 404"/>
                <a:gd name="T44" fmla="*/ 2127270119 w 738"/>
                <a:gd name="T45" fmla="*/ 1323070275 h 404"/>
                <a:gd name="T46" fmla="*/ 1984450047 w 738"/>
                <a:gd name="T47" fmla="*/ 1139674171 h 404"/>
                <a:gd name="T48" fmla="*/ 1939348920 w 738"/>
                <a:gd name="T49" fmla="*/ 1067625573 h 404"/>
                <a:gd name="T50" fmla="*/ 1676258370 w 738"/>
                <a:gd name="T51" fmla="*/ 1061076358 h 404"/>
                <a:gd name="T52" fmla="*/ 1435720322 w 738"/>
                <a:gd name="T53" fmla="*/ 1093826050 h 404"/>
                <a:gd name="T54" fmla="*/ 1292898796 w 738"/>
                <a:gd name="T55" fmla="*/ 1231372223 h 404"/>
                <a:gd name="T56" fmla="*/ 1157595416 w 738"/>
                <a:gd name="T57" fmla="*/ 1146225196 h 404"/>
                <a:gd name="T58" fmla="*/ 1082427519 w 738"/>
                <a:gd name="T59" fmla="*/ 1100375265 h 404"/>
                <a:gd name="T60" fmla="*/ 984708815 w 738"/>
                <a:gd name="T61" fmla="*/ 1093826050 h 404"/>
                <a:gd name="T62" fmla="*/ 856921644 w 738"/>
                <a:gd name="T63" fmla="*/ 969378306 h 404"/>
                <a:gd name="T64" fmla="*/ 661482784 w 738"/>
                <a:gd name="T65" fmla="*/ 1002127999 h 404"/>
                <a:gd name="T66" fmla="*/ 420944614 w 738"/>
                <a:gd name="T67" fmla="*/ 943179412 h 404"/>
                <a:gd name="T68" fmla="*/ 315708006 w 738"/>
                <a:gd name="T69" fmla="*/ 890780267 h 404"/>
                <a:gd name="T70" fmla="*/ 195438921 w 738"/>
                <a:gd name="T71" fmla="*/ 825280883 h 404"/>
                <a:gd name="T72" fmla="*/ 7516210 w 738"/>
                <a:gd name="T73" fmla="*/ 510887821 h 404"/>
                <a:gd name="T74" fmla="*/ 22550571 w 738"/>
                <a:gd name="T75" fmla="*/ 334042628 h 404"/>
                <a:gd name="T76" fmla="*/ 22550571 w 738"/>
                <a:gd name="T77" fmla="*/ 203045614 h 404"/>
                <a:gd name="T78" fmla="*/ 52617350 w 738"/>
                <a:gd name="T79" fmla="*/ 72048627 h 404"/>
                <a:gd name="T80" fmla="*/ 1563505554 w 738"/>
                <a:gd name="T81" fmla="*/ 39298921 h 404"/>
                <a:gd name="T82" fmla="*/ 1623641036 w 738"/>
                <a:gd name="T83" fmla="*/ 72048627 h 404"/>
                <a:gd name="T84" fmla="*/ 1563505554 w 738"/>
                <a:gd name="T85" fmla="*/ 130997015 h 404"/>
                <a:gd name="T86" fmla="*/ 1706327080 w 738"/>
                <a:gd name="T87" fmla="*/ 137546229 h 404"/>
                <a:gd name="T88" fmla="*/ 1819079896 w 738"/>
                <a:gd name="T89" fmla="*/ 137546229 h 404"/>
                <a:gd name="T90" fmla="*/ 1886731586 w 738"/>
                <a:gd name="T91" fmla="*/ 144097254 h 404"/>
                <a:gd name="T92" fmla="*/ 1841630459 w 738"/>
                <a:gd name="T93" fmla="*/ 196496399 h 404"/>
                <a:gd name="T94" fmla="*/ 1773978770 w 738"/>
                <a:gd name="T95" fmla="*/ 216145852 h 404"/>
                <a:gd name="T96" fmla="*/ 1789011186 w 738"/>
                <a:gd name="T97" fmla="*/ 275094269 h 404"/>
                <a:gd name="T98" fmla="*/ 1773978770 w 738"/>
                <a:gd name="T99" fmla="*/ 438840919 h 404"/>
                <a:gd name="T100" fmla="*/ 1841630459 w 738"/>
                <a:gd name="T101" fmla="*/ 353692082 h 404"/>
                <a:gd name="T102" fmla="*/ 1894247794 w 738"/>
                <a:gd name="T103" fmla="*/ 209594828 h 404"/>
                <a:gd name="T104" fmla="*/ 1954383275 w 738"/>
                <a:gd name="T105" fmla="*/ 209594828 h 404"/>
                <a:gd name="T106" fmla="*/ 1946865129 w 738"/>
                <a:gd name="T107" fmla="*/ 294743722 h 404"/>
                <a:gd name="T108" fmla="*/ 1991966255 w 738"/>
                <a:gd name="T109" fmla="*/ 301292936 h 404"/>
                <a:gd name="T110" fmla="*/ 2014516818 w 738"/>
                <a:gd name="T111" fmla="*/ 392990988 h 404"/>
                <a:gd name="T112" fmla="*/ 2052102221 w 738"/>
                <a:gd name="T113" fmla="*/ 419191466 h 404"/>
                <a:gd name="T114" fmla="*/ 2147483647 w 738"/>
                <a:gd name="T115" fmla="*/ 373341535 h 404"/>
                <a:gd name="T116" fmla="*/ 2147483647 w 738"/>
                <a:gd name="T117" fmla="*/ 307843961 h 404"/>
                <a:gd name="T118" fmla="*/ 2147483647 w 738"/>
                <a:gd name="T119" fmla="*/ 268543244 h 40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38"/>
                <a:gd name="T181" fmla="*/ 0 h 404"/>
                <a:gd name="T182" fmla="*/ 738 w 738"/>
                <a:gd name="T183" fmla="*/ 404 h 40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38" h="404">
                  <a:moveTo>
                    <a:pt x="640" y="76"/>
                  </a:moveTo>
                  <a:lnTo>
                    <a:pt x="650" y="64"/>
                  </a:lnTo>
                  <a:lnTo>
                    <a:pt x="664" y="58"/>
                  </a:lnTo>
                  <a:lnTo>
                    <a:pt x="680" y="54"/>
                  </a:lnTo>
                  <a:lnTo>
                    <a:pt x="694" y="52"/>
                  </a:lnTo>
                  <a:lnTo>
                    <a:pt x="698" y="52"/>
                  </a:lnTo>
                  <a:lnTo>
                    <a:pt x="704" y="42"/>
                  </a:lnTo>
                  <a:lnTo>
                    <a:pt x="708" y="36"/>
                  </a:lnTo>
                  <a:lnTo>
                    <a:pt x="712" y="32"/>
                  </a:lnTo>
                  <a:lnTo>
                    <a:pt x="716" y="30"/>
                  </a:lnTo>
                  <a:lnTo>
                    <a:pt x="720" y="28"/>
                  </a:lnTo>
                  <a:lnTo>
                    <a:pt x="722" y="28"/>
                  </a:lnTo>
                  <a:lnTo>
                    <a:pt x="724" y="30"/>
                  </a:lnTo>
                  <a:lnTo>
                    <a:pt x="726" y="30"/>
                  </a:lnTo>
                  <a:lnTo>
                    <a:pt x="732" y="32"/>
                  </a:lnTo>
                  <a:lnTo>
                    <a:pt x="734" y="40"/>
                  </a:lnTo>
                  <a:lnTo>
                    <a:pt x="732" y="48"/>
                  </a:lnTo>
                  <a:lnTo>
                    <a:pt x="728" y="56"/>
                  </a:lnTo>
                  <a:lnTo>
                    <a:pt x="726" y="62"/>
                  </a:lnTo>
                  <a:lnTo>
                    <a:pt x="724" y="64"/>
                  </a:lnTo>
                  <a:lnTo>
                    <a:pt x="726" y="66"/>
                  </a:lnTo>
                  <a:lnTo>
                    <a:pt x="728" y="68"/>
                  </a:lnTo>
                  <a:lnTo>
                    <a:pt x="732" y="70"/>
                  </a:lnTo>
                  <a:lnTo>
                    <a:pt x="734" y="72"/>
                  </a:lnTo>
                  <a:lnTo>
                    <a:pt x="738" y="74"/>
                  </a:lnTo>
                  <a:lnTo>
                    <a:pt x="738" y="76"/>
                  </a:lnTo>
                  <a:lnTo>
                    <a:pt x="736" y="76"/>
                  </a:lnTo>
                  <a:lnTo>
                    <a:pt x="734" y="78"/>
                  </a:lnTo>
                  <a:lnTo>
                    <a:pt x="730" y="80"/>
                  </a:lnTo>
                  <a:lnTo>
                    <a:pt x="730" y="82"/>
                  </a:lnTo>
                  <a:lnTo>
                    <a:pt x="726" y="82"/>
                  </a:lnTo>
                  <a:lnTo>
                    <a:pt x="722" y="84"/>
                  </a:lnTo>
                  <a:lnTo>
                    <a:pt x="718" y="86"/>
                  </a:lnTo>
                  <a:lnTo>
                    <a:pt x="712" y="86"/>
                  </a:lnTo>
                  <a:lnTo>
                    <a:pt x="708" y="88"/>
                  </a:lnTo>
                  <a:lnTo>
                    <a:pt x="706" y="90"/>
                  </a:lnTo>
                  <a:lnTo>
                    <a:pt x="704" y="92"/>
                  </a:lnTo>
                  <a:lnTo>
                    <a:pt x="702" y="96"/>
                  </a:lnTo>
                  <a:lnTo>
                    <a:pt x="698" y="100"/>
                  </a:lnTo>
                  <a:lnTo>
                    <a:pt x="696" y="104"/>
                  </a:lnTo>
                  <a:lnTo>
                    <a:pt x="692" y="106"/>
                  </a:lnTo>
                  <a:lnTo>
                    <a:pt x="692" y="108"/>
                  </a:lnTo>
                  <a:lnTo>
                    <a:pt x="690" y="108"/>
                  </a:lnTo>
                  <a:lnTo>
                    <a:pt x="688" y="110"/>
                  </a:lnTo>
                  <a:lnTo>
                    <a:pt x="684" y="114"/>
                  </a:lnTo>
                  <a:lnTo>
                    <a:pt x="682" y="116"/>
                  </a:lnTo>
                  <a:lnTo>
                    <a:pt x="680" y="118"/>
                  </a:lnTo>
                  <a:lnTo>
                    <a:pt x="680" y="122"/>
                  </a:lnTo>
                  <a:lnTo>
                    <a:pt x="680" y="124"/>
                  </a:lnTo>
                  <a:lnTo>
                    <a:pt x="684" y="124"/>
                  </a:lnTo>
                  <a:lnTo>
                    <a:pt x="686" y="124"/>
                  </a:lnTo>
                  <a:lnTo>
                    <a:pt x="688" y="126"/>
                  </a:lnTo>
                  <a:lnTo>
                    <a:pt x="692" y="126"/>
                  </a:lnTo>
                  <a:lnTo>
                    <a:pt x="694" y="126"/>
                  </a:lnTo>
                  <a:lnTo>
                    <a:pt x="698" y="128"/>
                  </a:lnTo>
                  <a:lnTo>
                    <a:pt x="700" y="130"/>
                  </a:lnTo>
                  <a:lnTo>
                    <a:pt x="702" y="132"/>
                  </a:lnTo>
                  <a:lnTo>
                    <a:pt x="700" y="134"/>
                  </a:lnTo>
                  <a:lnTo>
                    <a:pt x="696" y="136"/>
                  </a:lnTo>
                  <a:lnTo>
                    <a:pt x="692" y="138"/>
                  </a:lnTo>
                  <a:lnTo>
                    <a:pt x="688" y="138"/>
                  </a:lnTo>
                  <a:lnTo>
                    <a:pt x="682" y="138"/>
                  </a:lnTo>
                  <a:lnTo>
                    <a:pt x="676" y="138"/>
                  </a:lnTo>
                  <a:lnTo>
                    <a:pt x="672" y="138"/>
                  </a:lnTo>
                  <a:lnTo>
                    <a:pt x="668" y="140"/>
                  </a:lnTo>
                  <a:lnTo>
                    <a:pt x="662" y="142"/>
                  </a:lnTo>
                  <a:lnTo>
                    <a:pt x="656" y="142"/>
                  </a:lnTo>
                  <a:lnTo>
                    <a:pt x="650" y="142"/>
                  </a:lnTo>
                  <a:lnTo>
                    <a:pt x="646" y="140"/>
                  </a:lnTo>
                  <a:lnTo>
                    <a:pt x="646" y="142"/>
                  </a:lnTo>
                  <a:lnTo>
                    <a:pt x="644" y="142"/>
                  </a:lnTo>
                  <a:lnTo>
                    <a:pt x="642" y="144"/>
                  </a:lnTo>
                  <a:lnTo>
                    <a:pt x="642" y="146"/>
                  </a:lnTo>
                  <a:lnTo>
                    <a:pt x="642" y="150"/>
                  </a:lnTo>
                  <a:lnTo>
                    <a:pt x="646" y="152"/>
                  </a:lnTo>
                  <a:lnTo>
                    <a:pt x="646" y="154"/>
                  </a:lnTo>
                  <a:lnTo>
                    <a:pt x="646" y="158"/>
                  </a:lnTo>
                  <a:lnTo>
                    <a:pt x="646" y="162"/>
                  </a:lnTo>
                  <a:lnTo>
                    <a:pt x="646" y="168"/>
                  </a:lnTo>
                  <a:lnTo>
                    <a:pt x="646" y="174"/>
                  </a:lnTo>
                  <a:lnTo>
                    <a:pt x="646" y="178"/>
                  </a:lnTo>
                  <a:lnTo>
                    <a:pt x="646" y="182"/>
                  </a:lnTo>
                  <a:lnTo>
                    <a:pt x="644" y="186"/>
                  </a:lnTo>
                  <a:lnTo>
                    <a:pt x="644" y="190"/>
                  </a:lnTo>
                  <a:lnTo>
                    <a:pt x="642" y="192"/>
                  </a:lnTo>
                  <a:lnTo>
                    <a:pt x="640" y="194"/>
                  </a:lnTo>
                  <a:lnTo>
                    <a:pt x="638" y="192"/>
                  </a:lnTo>
                  <a:lnTo>
                    <a:pt x="638" y="188"/>
                  </a:lnTo>
                  <a:lnTo>
                    <a:pt x="638" y="184"/>
                  </a:lnTo>
                  <a:lnTo>
                    <a:pt x="634" y="176"/>
                  </a:lnTo>
                  <a:lnTo>
                    <a:pt x="630" y="184"/>
                  </a:lnTo>
                  <a:lnTo>
                    <a:pt x="620" y="176"/>
                  </a:lnTo>
                  <a:lnTo>
                    <a:pt x="620" y="178"/>
                  </a:lnTo>
                  <a:lnTo>
                    <a:pt x="620" y="180"/>
                  </a:lnTo>
                  <a:lnTo>
                    <a:pt x="620" y="182"/>
                  </a:lnTo>
                  <a:lnTo>
                    <a:pt x="622" y="186"/>
                  </a:lnTo>
                  <a:lnTo>
                    <a:pt x="624" y="188"/>
                  </a:lnTo>
                  <a:lnTo>
                    <a:pt x="626" y="192"/>
                  </a:lnTo>
                  <a:lnTo>
                    <a:pt x="628" y="196"/>
                  </a:lnTo>
                  <a:lnTo>
                    <a:pt x="628" y="202"/>
                  </a:lnTo>
                  <a:lnTo>
                    <a:pt x="626" y="202"/>
                  </a:lnTo>
                  <a:lnTo>
                    <a:pt x="626" y="204"/>
                  </a:lnTo>
                  <a:lnTo>
                    <a:pt x="624" y="204"/>
                  </a:lnTo>
                  <a:lnTo>
                    <a:pt x="620" y="206"/>
                  </a:lnTo>
                  <a:lnTo>
                    <a:pt x="612" y="206"/>
                  </a:lnTo>
                  <a:lnTo>
                    <a:pt x="612" y="208"/>
                  </a:lnTo>
                  <a:lnTo>
                    <a:pt x="614" y="210"/>
                  </a:lnTo>
                  <a:lnTo>
                    <a:pt x="614" y="214"/>
                  </a:lnTo>
                  <a:lnTo>
                    <a:pt x="616" y="218"/>
                  </a:lnTo>
                  <a:lnTo>
                    <a:pt x="618" y="226"/>
                  </a:lnTo>
                  <a:lnTo>
                    <a:pt x="620" y="228"/>
                  </a:lnTo>
                  <a:lnTo>
                    <a:pt x="622" y="228"/>
                  </a:lnTo>
                  <a:lnTo>
                    <a:pt x="624" y="230"/>
                  </a:lnTo>
                  <a:lnTo>
                    <a:pt x="624" y="232"/>
                  </a:lnTo>
                  <a:lnTo>
                    <a:pt x="624" y="234"/>
                  </a:lnTo>
                  <a:lnTo>
                    <a:pt x="622" y="234"/>
                  </a:lnTo>
                  <a:lnTo>
                    <a:pt x="618" y="236"/>
                  </a:lnTo>
                  <a:lnTo>
                    <a:pt x="616" y="236"/>
                  </a:lnTo>
                  <a:lnTo>
                    <a:pt x="614" y="236"/>
                  </a:lnTo>
                  <a:lnTo>
                    <a:pt x="612" y="238"/>
                  </a:lnTo>
                  <a:lnTo>
                    <a:pt x="610" y="240"/>
                  </a:lnTo>
                  <a:lnTo>
                    <a:pt x="610" y="246"/>
                  </a:lnTo>
                  <a:lnTo>
                    <a:pt x="606" y="250"/>
                  </a:lnTo>
                  <a:lnTo>
                    <a:pt x="602" y="252"/>
                  </a:lnTo>
                  <a:lnTo>
                    <a:pt x="594" y="260"/>
                  </a:lnTo>
                  <a:lnTo>
                    <a:pt x="582" y="270"/>
                  </a:lnTo>
                  <a:lnTo>
                    <a:pt x="570" y="284"/>
                  </a:lnTo>
                  <a:lnTo>
                    <a:pt x="556" y="296"/>
                  </a:lnTo>
                  <a:lnTo>
                    <a:pt x="554" y="300"/>
                  </a:lnTo>
                  <a:lnTo>
                    <a:pt x="552" y="304"/>
                  </a:lnTo>
                  <a:lnTo>
                    <a:pt x="552" y="308"/>
                  </a:lnTo>
                  <a:lnTo>
                    <a:pt x="550" y="316"/>
                  </a:lnTo>
                  <a:lnTo>
                    <a:pt x="550" y="320"/>
                  </a:lnTo>
                  <a:lnTo>
                    <a:pt x="550" y="324"/>
                  </a:lnTo>
                  <a:lnTo>
                    <a:pt x="552" y="332"/>
                  </a:lnTo>
                  <a:lnTo>
                    <a:pt x="554" y="338"/>
                  </a:lnTo>
                  <a:lnTo>
                    <a:pt x="558" y="346"/>
                  </a:lnTo>
                  <a:lnTo>
                    <a:pt x="560" y="348"/>
                  </a:lnTo>
                  <a:lnTo>
                    <a:pt x="566" y="356"/>
                  </a:lnTo>
                  <a:lnTo>
                    <a:pt x="572" y="368"/>
                  </a:lnTo>
                  <a:lnTo>
                    <a:pt x="574" y="382"/>
                  </a:lnTo>
                  <a:lnTo>
                    <a:pt x="572" y="398"/>
                  </a:lnTo>
                  <a:lnTo>
                    <a:pt x="572" y="400"/>
                  </a:lnTo>
                  <a:lnTo>
                    <a:pt x="570" y="400"/>
                  </a:lnTo>
                  <a:lnTo>
                    <a:pt x="570" y="402"/>
                  </a:lnTo>
                  <a:lnTo>
                    <a:pt x="568" y="404"/>
                  </a:lnTo>
                  <a:lnTo>
                    <a:pt x="566" y="404"/>
                  </a:lnTo>
                  <a:lnTo>
                    <a:pt x="562" y="404"/>
                  </a:lnTo>
                  <a:lnTo>
                    <a:pt x="558" y="400"/>
                  </a:lnTo>
                  <a:lnTo>
                    <a:pt x="554" y="394"/>
                  </a:lnTo>
                  <a:lnTo>
                    <a:pt x="550" y="392"/>
                  </a:lnTo>
                  <a:lnTo>
                    <a:pt x="542" y="384"/>
                  </a:lnTo>
                  <a:lnTo>
                    <a:pt x="532" y="368"/>
                  </a:lnTo>
                  <a:lnTo>
                    <a:pt x="528" y="348"/>
                  </a:lnTo>
                  <a:lnTo>
                    <a:pt x="528" y="346"/>
                  </a:lnTo>
                  <a:lnTo>
                    <a:pt x="528" y="344"/>
                  </a:lnTo>
                  <a:lnTo>
                    <a:pt x="528" y="340"/>
                  </a:lnTo>
                  <a:lnTo>
                    <a:pt x="526" y="336"/>
                  </a:lnTo>
                  <a:lnTo>
                    <a:pt x="524" y="332"/>
                  </a:lnTo>
                  <a:lnTo>
                    <a:pt x="520" y="330"/>
                  </a:lnTo>
                  <a:lnTo>
                    <a:pt x="516" y="326"/>
                  </a:lnTo>
                  <a:lnTo>
                    <a:pt x="510" y="326"/>
                  </a:lnTo>
                  <a:lnTo>
                    <a:pt x="504" y="324"/>
                  </a:lnTo>
                  <a:lnTo>
                    <a:pt x="490" y="324"/>
                  </a:lnTo>
                  <a:lnTo>
                    <a:pt x="472" y="322"/>
                  </a:lnTo>
                  <a:lnTo>
                    <a:pt x="456" y="322"/>
                  </a:lnTo>
                  <a:lnTo>
                    <a:pt x="446" y="324"/>
                  </a:lnTo>
                  <a:lnTo>
                    <a:pt x="444" y="328"/>
                  </a:lnTo>
                  <a:lnTo>
                    <a:pt x="438" y="330"/>
                  </a:lnTo>
                  <a:lnTo>
                    <a:pt x="426" y="332"/>
                  </a:lnTo>
                  <a:lnTo>
                    <a:pt x="406" y="332"/>
                  </a:lnTo>
                  <a:lnTo>
                    <a:pt x="402" y="332"/>
                  </a:lnTo>
                  <a:lnTo>
                    <a:pt x="394" y="332"/>
                  </a:lnTo>
                  <a:lnTo>
                    <a:pt x="382" y="334"/>
                  </a:lnTo>
                  <a:lnTo>
                    <a:pt x="372" y="340"/>
                  </a:lnTo>
                  <a:lnTo>
                    <a:pt x="354" y="348"/>
                  </a:lnTo>
                  <a:lnTo>
                    <a:pt x="342" y="366"/>
                  </a:lnTo>
                  <a:lnTo>
                    <a:pt x="342" y="368"/>
                  </a:lnTo>
                  <a:lnTo>
                    <a:pt x="344" y="370"/>
                  </a:lnTo>
                  <a:lnTo>
                    <a:pt x="344" y="372"/>
                  </a:lnTo>
                  <a:lnTo>
                    <a:pt x="344" y="376"/>
                  </a:lnTo>
                  <a:lnTo>
                    <a:pt x="344" y="378"/>
                  </a:lnTo>
                  <a:lnTo>
                    <a:pt x="344" y="382"/>
                  </a:lnTo>
                  <a:lnTo>
                    <a:pt x="340" y="382"/>
                  </a:lnTo>
                  <a:lnTo>
                    <a:pt x="338" y="382"/>
                  </a:lnTo>
                  <a:lnTo>
                    <a:pt x="330" y="376"/>
                  </a:lnTo>
                  <a:lnTo>
                    <a:pt x="320" y="366"/>
                  </a:lnTo>
                  <a:lnTo>
                    <a:pt x="308" y="350"/>
                  </a:lnTo>
                  <a:lnTo>
                    <a:pt x="306" y="348"/>
                  </a:lnTo>
                  <a:lnTo>
                    <a:pt x="304" y="344"/>
                  </a:lnTo>
                  <a:lnTo>
                    <a:pt x="300" y="342"/>
                  </a:lnTo>
                  <a:lnTo>
                    <a:pt x="296" y="338"/>
                  </a:lnTo>
                  <a:lnTo>
                    <a:pt x="292" y="336"/>
                  </a:lnTo>
                  <a:lnTo>
                    <a:pt x="288" y="336"/>
                  </a:lnTo>
                  <a:lnTo>
                    <a:pt x="286" y="338"/>
                  </a:lnTo>
                  <a:lnTo>
                    <a:pt x="284" y="338"/>
                  </a:lnTo>
                  <a:lnTo>
                    <a:pt x="282" y="340"/>
                  </a:lnTo>
                  <a:lnTo>
                    <a:pt x="278" y="340"/>
                  </a:lnTo>
                  <a:lnTo>
                    <a:pt x="272" y="340"/>
                  </a:lnTo>
                  <a:lnTo>
                    <a:pt x="266" y="336"/>
                  </a:lnTo>
                  <a:lnTo>
                    <a:pt x="262" y="334"/>
                  </a:lnTo>
                  <a:lnTo>
                    <a:pt x="254" y="328"/>
                  </a:lnTo>
                  <a:lnTo>
                    <a:pt x="246" y="316"/>
                  </a:lnTo>
                  <a:lnTo>
                    <a:pt x="242" y="300"/>
                  </a:lnTo>
                  <a:lnTo>
                    <a:pt x="240" y="298"/>
                  </a:lnTo>
                  <a:lnTo>
                    <a:pt x="238" y="298"/>
                  </a:lnTo>
                  <a:lnTo>
                    <a:pt x="234" y="296"/>
                  </a:lnTo>
                  <a:lnTo>
                    <a:pt x="228" y="296"/>
                  </a:lnTo>
                  <a:lnTo>
                    <a:pt x="224" y="296"/>
                  </a:lnTo>
                  <a:lnTo>
                    <a:pt x="218" y="296"/>
                  </a:lnTo>
                  <a:lnTo>
                    <a:pt x="214" y="300"/>
                  </a:lnTo>
                  <a:lnTo>
                    <a:pt x="210" y="302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6" y="306"/>
                  </a:lnTo>
                  <a:lnTo>
                    <a:pt x="166" y="304"/>
                  </a:lnTo>
                  <a:lnTo>
                    <a:pt x="152" y="300"/>
                  </a:lnTo>
                  <a:lnTo>
                    <a:pt x="140" y="296"/>
                  </a:lnTo>
                  <a:lnTo>
                    <a:pt x="130" y="290"/>
                  </a:lnTo>
                  <a:lnTo>
                    <a:pt x="128" y="288"/>
                  </a:lnTo>
                  <a:lnTo>
                    <a:pt x="124" y="286"/>
                  </a:lnTo>
                  <a:lnTo>
                    <a:pt x="112" y="288"/>
                  </a:lnTo>
                  <a:lnTo>
                    <a:pt x="98" y="296"/>
                  </a:lnTo>
                  <a:lnTo>
                    <a:pt x="96" y="294"/>
                  </a:lnTo>
                  <a:lnTo>
                    <a:pt x="96" y="292"/>
                  </a:lnTo>
                  <a:lnTo>
                    <a:pt x="94" y="288"/>
                  </a:lnTo>
                  <a:lnTo>
                    <a:pt x="90" y="282"/>
                  </a:lnTo>
                  <a:lnTo>
                    <a:pt x="88" y="276"/>
                  </a:lnTo>
                  <a:lnTo>
                    <a:pt x="84" y="272"/>
                  </a:lnTo>
                  <a:lnTo>
                    <a:pt x="80" y="268"/>
                  </a:lnTo>
                  <a:lnTo>
                    <a:pt x="74" y="266"/>
                  </a:lnTo>
                  <a:lnTo>
                    <a:pt x="70" y="264"/>
                  </a:lnTo>
                  <a:lnTo>
                    <a:pt x="66" y="262"/>
                  </a:lnTo>
                  <a:lnTo>
                    <a:pt x="60" y="258"/>
                  </a:lnTo>
                  <a:lnTo>
                    <a:pt x="52" y="252"/>
                  </a:lnTo>
                  <a:lnTo>
                    <a:pt x="46" y="242"/>
                  </a:lnTo>
                  <a:lnTo>
                    <a:pt x="42" y="240"/>
                  </a:lnTo>
                  <a:lnTo>
                    <a:pt x="36" y="230"/>
                  </a:lnTo>
                  <a:lnTo>
                    <a:pt x="26" y="216"/>
                  </a:lnTo>
                  <a:lnTo>
                    <a:pt x="16" y="200"/>
                  </a:lnTo>
                  <a:lnTo>
                    <a:pt x="8" y="180"/>
                  </a:lnTo>
                  <a:lnTo>
                    <a:pt x="2" y="156"/>
                  </a:lnTo>
                  <a:lnTo>
                    <a:pt x="2" y="152"/>
                  </a:lnTo>
                  <a:lnTo>
                    <a:pt x="0" y="140"/>
                  </a:lnTo>
                  <a:lnTo>
                    <a:pt x="0" y="124"/>
                  </a:lnTo>
                  <a:lnTo>
                    <a:pt x="0" y="110"/>
                  </a:lnTo>
                  <a:lnTo>
                    <a:pt x="4" y="104"/>
                  </a:lnTo>
                  <a:lnTo>
                    <a:pt x="6" y="102"/>
                  </a:lnTo>
                  <a:lnTo>
                    <a:pt x="8" y="100"/>
                  </a:lnTo>
                  <a:lnTo>
                    <a:pt x="10" y="96"/>
                  </a:lnTo>
                  <a:lnTo>
                    <a:pt x="10" y="92"/>
                  </a:lnTo>
                  <a:lnTo>
                    <a:pt x="10" y="86"/>
                  </a:lnTo>
                  <a:lnTo>
                    <a:pt x="8" y="80"/>
                  </a:lnTo>
                  <a:lnTo>
                    <a:pt x="8" y="76"/>
                  </a:lnTo>
                  <a:lnTo>
                    <a:pt x="6" y="62"/>
                  </a:lnTo>
                  <a:lnTo>
                    <a:pt x="6" y="46"/>
                  </a:lnTo>
                  <a:lnTo>
                    <a:pt x="4" y="30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4" y="22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18" y="14"/>
                  </a:lnTo>
                  <a:lnTo>
                    <a:pt x="18" y="0"/>
                  </a:lnTo>
                  <a:lnTo>
                    <a:pt x="380" y="0"/>
                  </a:lnTo>
                  <a:lnTo>
                    <a:pt x="392" y="10"/>
                  </a:lnTo>
                  <a:lnTo>
                    <a:pt x="416" y="12"/>
                  </a:lnTo>
                  <a:lnTo>
                    <a:pt x="418" y="16"/>
                  </a:lnTo>
                  <a:lnTo>
                    <a:pt x="422" y="18"/>
                  </a:lnTo>
                  <a:lnTo>
                    <a:pt x="426" y="20"/>
                  </a:lnTo>
                  <a:lnTo>
                    <a:pt x="430" y="20"/>
                  </a:lnTo>
                  <a:lnTo>
                    <a:pt x="432" y="20"/>
                  </a:lnTo>
                  <a:lnTo>
                    <a:pt x="434" y="20"/>
                  </a:lnTo>
                  <a:lnTo>
                    <a:pt x="432" y="22"/>
                  </a:lnTo>
                  <a:lnTo>
                    <a:pt x="432" y="24"/>
                  </a:lnTo>
                  <a:lnTo>
                    <a:pt x="428" y="28"/>
                  </a:lnTo>
                  <a:lnTo>
                    <a:pt x="424" y="32"/>
                  </a:lnTo>
                  <a:lnTo>
                    <a:pt x="422" y="34"/>
                  </a:lnTo>
                  <a:lnTo>
                    <a:pt x="420" y="36"/>
                  </a:lnTo>
                  <a:lnTo>
                    <a:pt x="416" y="38"/>
                  </a:lnTo>
                  <a:lnTo>
                    <a:pt x="416" y="40"/>
                  </a:lnTo>
                  <a:lnTo>
                    <a:pt x="416" y="42"/>
                  </a:lnTo>
                  <a:lnTo>
                    <a:pt x="418" y="42"/>
                  </a:lnTo>
                  <a:lnTo>
                    <a:pt x="422" y="44"/>
                  </a:lnTo>
                  <a:lnTo>
                    <a:pt x="428" y="44"/>
                  </a:lnTo>
                  <a:lnTo>
                    <a:pt x="432" y="44"/>
                  </a:lnTo>
                  <a:lnTo>
                    <a:pt x="442" y="44"/>
                  </a:lnTo>
                  <a:lnTo>
                    <a:pt x="454" y="42"/>
                  </a:lnTo>
                  <a:lnTo>
                    <a:pt x="464" y="38"/>
                  </a:lnTo>
                  <a:lnTo>
                    <a:pt x="466" y="40"/>
                  </a:lnTo>
                  <a:lnTo>
                    <a:pt x="468" y="40"/>
                  </a:lnTo>
                  <a:lnTo>
                    <a:pt x="470" y="42"/>
                  </a:lnTo>
                  <a:lnTo>
                    <a:pt x="476" y="42"/>
                  </a:lnTo>
                  <a:lnTo>
                    <a:pt x="484" y="42"/>
                  </a:lnTo>
                  <a:lnTo>
                    <a:pt x="486" y="42"/>
                  </a:lnTo>
                  <a:lnTo>
                    <a:pt x="490" y="40"/>
                  </a:lnTo>
                  <a:lnTo>
                    <a:pt x="492" y="40"/>
                  </a:lnTo>
                  <a:lnTo>
                    <a:pt x="496" y="40"/>
                  </a:lnTo>
                  <a:lnTo>
                    <a:pt x="500" y="42"/>
                  </a:lnTo>
                  <a:lnTo>
                    <a:pt x="502" y="44"/>
                  </a:lnTo>
                  <a:lnTo>
                    <a:pt x="502" y="46"/>
                  </a:lnTo>
                  <a:lnTo>
                    <a:pt x="502" y="48"/>
                  </a:lnTo>
                  <a:lnTo>
                    <a:pt x="502" y="50"/>
                  </a:lnTo>
                  <a:lnTo>
                    <a:pt x="502" y="52"/>
                  </a:lnTo>
                  <a:lnTo>
                    <a:pt x="498" y="56"/>
                  </a:lnTo>
                  <a:lnTo>
                    <a:pt x="496" y="58"/>
                  </a:lnTo>
                  <a:lnTo>
                    <a:pt x="490" y="60"/>
                  </a:lnTo>
                  <a:lnTo>
                    <a:pt x="490" y="58"/>
                  </a:lnTo>
                  <a:lnTo>
                    <a:pt x="488" y="58"/>
                  </a:lnTo>
                  <a:lnTo>
                    <a:pt x="484" y="58"/>
                  </a:lnTo>
                  <a:lnTo>
                    <a:pt x="482" y="58"/>
                  </a:lnTo>
                  <a:lnTo>
                    <a:pt x="478" y="58"/>
                  </a:lnTo>
                  <a:lnTo>
                    <a:pt x="476" y="62"/>
                  </a:lnTo>
                  <a:lnTo>
                    <a:pt x="472" y="66"/>
                  </a:lnTo>
                  <a:lnTo>
                    <a:pt x="470" y="72"/>
                  </a:lnTo>
                  <a:lnTo>
                    <a:pt x="472" y="72"/>
                  </a:lnTo>
                  <a:lnTo>
                    <a:pt x="474" y="74"/>
                  </a:lnTo>
                  <a:lnTo>
                    <a:pt x="476" y="76"/>
                  </a:lnTo>
                  <a:lnTo>
                    <a:pt x="476" y="80"/>
                  </a:lnTo>
                  <a:lnTo>
                    <a:pt x="476" y="84"/>
                  </a:lnTo>
                  <a:lnTo>
                    <a:pt x="474" y="90"/>
                  </a:lnTo>
                  <a:lnTo>
                    <a:pt x="472" y="92"/>
                  </a:lnTo>
                  <a:lnTo>
                    <a:pt x="470" y="102"/>
                  </a:lnTo>
                  <a:lnTo>
                    <a:pt x="468" y="114"/>
                  </a:lnTo>
                  <a:lnTo>
                    <a:pt x="468" y="126"/>
                  </a:lnTo>
                  <a:lnTo>
                    <a:pt x="472" y="134"/>
                  </a:lnTo>
                  <a:lnTo>
                    <a:pt x="474" y="134"/>
                  </a:lnTo>
                  <a:lnTo>
                    <a:pt x="478" y="132"/>
                  </a:lnTo>
                  <a:lnTo>
                    <a:pt x="480" y="130"/>
                  </a:lnTo>
                  <a:lnTo>
                    <a:pt x="484" y="126"/>
                  </a:lnTo>
                  <a:lnTo>
                    <a:pt x="486" y="122"/>
                  </a:lnTo>
                  <a:lnTo>
                    <a:pt x="488" y="116"/>
                  </a:lnTo>
                  <a:lnTo>
                    <a:pt x="490" y="108"/>
                  </a:lnTo>
                  <a:lnTo>
                    <a:pt x="494" y="82"/>
                  </a:lnTo>
                  <a:lnTo>
                    <a:pt x="500" y="78"/>
                  </a:lnTo>
                  <a:lnTo>
                    <a:pt x="500" y="74"/>
                  </a:lnTo>
                  <a:lnTo>
                    <a:pt x="500" y="72"/>
                  </a:lnTo>
                  <a:lnTo>
                    <a:pt x="502" y="68"/>
                  </a:lnTo>
                  <a:lnTo>
                    <a:pt x="504" y="64"/>
                  </a:lnTo>
                  <a:lnTo>
                    <a:pt x="506" y="62"/>
                  </a:lnTo>
                  <a:lnTo>
                    <a:pt x="508" y="62"/>
                  </a:lnTo>
                  <a:lnTo>
                    <a:pt x="510" y="62"/>
                  </a:lnTo>
                  <a:lnTo>
                    <a:pt x="514" y="62"/>
                  </a:lnTo>
                  <a:lnTo>
                    <a:pt x="516" y="64"/>
                  </a:lnTo>
                  <a:lnTo>
                    <a:pt x="520" y="64"/>
                  </a:lnTo>
                  <a:lnTo>
                    <a:pt x="522" y="68"/>
                  </a:lnTo>
                  <a:lnTo>
                    <a:pt x="524" y="72"/>
                  </a:lnTo>
                  <a:lnTo>
                    <a:pt x="524" y="76"/>
                  </a:lnTo>
                  <a:lnTo>
                    <a:pt x="520" y="86"/>
                  </a:lnTo>
                  <a:lnTo>
                    <a:pt x="520" y="88"/>
                  </a:lnTo>
                  <a:lnTo>
                    <a:pt x="518" y="90"/>
                  </a:lnTo>
                  <a:lnTo>
                    <a:pt x="518" y="92"/>
                  </a:lnTo>
                  <a:lnTo>
                    <a:pt x="520" y="92"/>
                  </a:lnTo>
                  <a:lnTo>
                    <a:pt x="524" y="92"/>
                  </a:lnTo>
                  <a:lnTo>
                    <a:pt x="526" y="90"/>
                  </a:lnTo>
                  <a:lnTo>
                    <a:pt x="528" y="88"/>
                  </a:lnTo>
                  <a:lnTo>
                    <a:pt x="528" y="90"/>
                  </a:lnTo>
                  <a:lnTo>
                    <a:pt x="530" y="92"/>
                  </a:lnTo>
                  <a:lnTo>
                    <a:pt x="534" y="96"/>
                  </a:lnTo>
                  <a:lnTo>
                    <a:pt x="536" y="100"/>
                  </a:lnTo>
                  <a:lnTo>
                    <a:pt x="536" y="104"/>
                  </a:lnTo>
                  <a:lnTo>
                    <a:pt x="536" y="108"/>
                  </a:lnTo>
                  <a:lnTo>
                    <a:pt x="536" y="114"/>
                  </a:lnTo>
                  <a:lnTo>
                    <a:pt x="536" y="118"/>
                  </a:lnTo>
                  <a:lnTo>
                    <a:pt x="536" y="120"/>
                  </a:lnTo>
                  <a:lnTo>
                    <a:pt x="534" y="122"/>
                  </a:lnTo>
                  <a:lnTo>
                    <a:pt x="534" y="124"/>
                  </a:lnTo>
                  <a:lnTo>
                    <a:pt x="534" y="126"/>
                  </a:lnTo>
                  <a:lnTo>
                    <a:pt x="536" y="126"/>
                  </a:lnTo>
                  <a:lnTo>
                    <a:pt x="536" y="128"/>
                  </a:lnTo>
                  <a:lnTo>
                    <a:pt x="540" y="128"/>
                  </a:lnTo>
                  <a:lnTo>
                    <a:pt x="546" y="128"/>
                  </a:lnTo>
                  <a:lnTo>
                    <a:pt x="554" y="128"/>
                  </a:lnTo>
                  <a:lnTo>
                    <a:pt x="560" y="128"/>
                  </a:lnTo>
                  <a:lnTo>
                    <a:pt x="568" y="126"/>
                  </a:lnTo>
                  <a:lnTo>
                    <a:pt x="572" y="124"/>
                  </a:lnTo>
                  <a:lnTo>
                    <a:pt x="576" y="122"/>
                  </a:lnTo>
                  <a:lnTo>
                    <a:pt x="582" y="118"/>
                  </a:lnTo>
                  <a:lnTo>
                    <a:pt x="586" y="114"/>
                  </a:lnTo>
                  <a:lnTo>
                    <a:pt x="590" y="110"/>
                  </a:lnTo>
                  <a:lnTo>
                    <a:pt x="592" y="106"/>
                  </a:lnTo>
                  <a:lnTo>
                    <a:pt x="594" y="104"/>
                  </a:lnTo>
                  <a:lnTo>
                    <a:pt x="592" y="102"/>
                  </a:lnTo>
                  <a:lnTo>
                    <a:pt x="592" y="98"/>
                  </a:lnTo>
                  <a:lnTo>
                    <a:pt x="594" y="96"/>
                  </a:lnTo>
                  <a:lnTo>
                    <a:pt x="596" y="94"/>
                  </a:lnTo>
                  <a:lnTo>
                    <a:pt x="600" y="92"/>
                  </a:lnTo>
                  <a:lnTo>
                    <a:pt x="606" y="90"/>
                  </a:lnTo>
                  <a:lnTo>
                    <a:pt x="614" y="90"/>
                  </a:lnTo>
                  <a:lnTo>
                    <a:pt x="620" y="90"/>
                  </a:lnTo>
                  <a:lnTo>
                    <a:pt x="626" y="88"/>
                  </a:lnTo>
                  <a:lnTo>
                    <a:pt x="630" y="86"/>
                  </a:lnTo>
                  <a:lnTo>
                    <a:pt x="634" y="82"/>
                  </a:lnTo>
                  <a:lnTo>
                    <a:pt x="638" y="78"/>
                  </a:lnTo>
                  <a:lnTo>
                    <a:pt x="640" y="76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6" name="Freeform 375"/>
            <p:cNvSpPr>
              <a:spLocks/>
            </p:cNvSpPr>
            <p:nvPr/>
          </p:nvSpPr>
          <p:spPr bwMode="gray">
            <a:xfrm>
              <a:off x="8277945" y="2992859"/>
              <a:ext cx="253068" cy="164673"/>
            </a:xfrm>
            <a:custGeom>
              <a:avLst/>
              <a:gdLst>
                <a:gd name="T0" fmla="*/ 0 w 136"/>
                <a:gd name="T1" fmla="*/ 104798186 h 98"/>
                <a:gd name="T2" fmla="*/ 82686170 w 136"/>
                <a:gd name="T3" fmla="*/ 157195484 h 98"/>
                <a:gd name="T4" fmla="*/ 22550597 w 136"/>
                <a:gd name="T5" fmla="*/ 176844912 h 98"/>
                <a:gd name="T6" fmla="*/ 7516219 w 136"/>
                <a:gd name="T7" fmla="*/ 176844912 h 98"/>
                <a:gd name="T8" fmla="*/ 0 w 136"/>
                <a:gd name="T9" fmla="*/ 189945134 h 98"/>
                <a:gd name="T10" fmla="*/ 7516219 w 136"/>
                <a:gd name="T11" fmla="*/ 209594563 h 98"/>
                <a:gd name="T12" fmla="*/ 75168014 w 136"/>
                <a:gd name="T13" fmla="*/ 222694785 h 98"/>
                <a:gd name="T14" fmla="*/ 210471579 w 136"/>
                <a:gd name="T15" fmla="*/ 320941984 h 98"/>
                <a:gd name="T16" fmla="*/ 225505951 w 136"/>
                <a:gd name="T17" fmla="*/ 314392777 h 98"/>
                <a:gd name="T18" fmla="*/ 263090973 w 136"/>
                <a:gd name="T19" fmla="*/ 301292555 h 98"/>
                <a:gd name="T20" fmla="*/ 285641562 w 136"/>
                <a:gd name="T21" fmla="*/ 288192333 h 98"/>
                <a:gd name="T22" fmla="*/ 323226523 w 136"/>
                <a:gd name="T23" fmla="*/ 281643127 h 98"/>
                <a:gd name="T24" fmla="*/ 353293329 w 136"/>
                <a:gd name="T25" fmla="*/ 288192333 h 98"/>
                <a:gd name="T26" fmla="*/ 375843918 w 136"/>
                <a:gd name="T27" fmla="*/ 281643127 h 98"/>
                <a:gd name="T28" fmla="*/ 458530058 w 136"/>
                <a:gd name="T29" fmla="*/ 235795007 h 98"/>
                <a:gd name="T30" fmla="*/ 511147574 w 136"/>
                <a:gd name="T31" fmla="*/ 144097071 h 98"/>
                <a:gd name="T32" fmla="*/ 503631236 w 136"/>
                <a:gd name="T33" fmla="*/ 130996849 h 98"/>
                <a:gd name="T34" fmla="*/ 488596864 w 136"/>
                <a:gd name="T35" fmla="*/ 104798186 h 98"/>
                <a:gd name="T36" fmla="*/ 466046275 w 136"/>
                <a:gd name="T37" fmla="*/ 78597742 h 98"/>
                <a:gd name="T38" fmla="*/ 443495685 w 136"/>
                <a:gd name="T39" fmla="*/ 72048536 h 98"/>
                <a:gd name="T40" fmla="*/ 443495685 w 136"/>
                <a:gd name="T41" fmla="*/ 65497520 h 98"/>
                <a:gd name="T42" fmla="*/ 443495685 w 136"/>
                <a:gd name="T43" fmla="*/ 52399093 h 98"/>
                <a:gd name="T44" fmla="*/ 428461313 w 136"/>
                <a:gd name="T45" fmla="*/ 32749665 h 98"/>
                <a:gd name="T46" fmla="*/ 398394507 w 136"/>
                <a:gd name="T47" fmla="*/ 26198642 h 98"/>
                <a:gd name="T48" fmla="*/ 383360135 w 136"/>
                <a:gd name="T49" fmla="*/ 32749665 h 98"/>
                <a:gd name="T50" fmla="*/ 353293329 w 136"/>
                <a:gd name="T51" fmla="*/ 45848077 h 98"/>
                <a:gd name="T52" fmla="*/ 323226523 w 136"/>
                <a:gd name="T53" fmla="*/ 58948299 h 98"/>
                <a:gd name="T54" fmla="*/ 308192151 w 136"/>
                <a:gd name="T55" fmla="*/ 72048536 h 98"/>
                <a:gd name="T56" fmla="*/ 285641562 w 136"/>
                <a:gd name="T57" fmla="*/ 65497520 h 98"/>
                <a:gd name="T58" fmla="*/ 263090973 w 136"/>
                <a:gd name="T59" fmla="*/ 52399093 h 98"/>
                <a:gd name="T60" fmla="*/ 255574756 w 136"/>
                <a:gd name="T61" fmla="*/ 39298871 h 98"/>
                <a:gd name="T62" fmla="*/ 225505951 w 136"/>
                <a:gd name="T63" fmla="*/ 19649435 h 98"/>
                <a:gd name="T64" fmla="*/ 187920990 w 136"/>
                <a:gd name="T65" fmla="*/ 26198642 h 98"/>
                <a:gd name="T66" fmla="*/ 165370401 w 136"/>
                <a:gd name="T67" fmla="*/ 52399093 h 98"/>
                <a:gd name="T68" fmla="*/ 165370401 w 136"/>
                <a:gd name="T69" fmla="*/ 78597742 h 98"/>
                <a:gd name="T70" fmla="*/ 165370401 w 136"/>
                <a:gd name="T71" fmla="*/ 91697964 h 98"/>
                <a:gd name="T72" fmla="*/ 150337967 w 136"/>
                <a:gd name="T73" fmla="*/ 91697964 h 98"/>
                <a:gd name="T74" fmla="*/ 127787378 w 136"/>
                <a:gd name="T75" fmla="*/ 72048536 h 98"/>
                <a:gd name="T76" fmla="*/ 120269192 w 136"/>
                <a:gd name="T77" fmla="*/ 52399093 h 98"/>
                <a:gd name="T78" fmla="*/ 97718603 w 136"/>
                <a:gd name="T79" fmla="*/ 26198642 h 98"/>
                <a:gd name="T80" fmla="*/ 67651797 w 136"/>
                <a:gd name="T81" fmla="*/ 0 h 98"/>
                <a:gd name="T82" fmla="*/ 52617410 w 136"/>
                <a:gd name="T83" fmla="*/ 0 h 9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98"/>
                <a:gd name="T128" fmla="*/ 136 w 136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98">
                  <a:moveTo>
                    <a:pt x="12" y="4"/>
                  </a:moveTo>
                  <a:lnTo>
                    <a:pt x="0" y="32"/>
                  </a:lnTo>
                  <a:lnTo>
                    <a:pt x="16" y="36"/>
                  </a:lnTo>
                  <a:lnTo>
                    <a:pt x="22" y="48"/>
                  </a:lnTo>
                  <a:lnTo>
                    <a:pt x="6" y="54"/>
                  </a:lnTo>
                  <a:lnTo>
                    <a:pt x="4" y="54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2" y="64"/>
                  </a:lnTo>
                  <a:lnTo>
                    <a:pt x="6" y="68"/>
                  </a:lnTo>
                  <a:lnTo>
                    <a:pt x="20" y="68"/>
                  </a:lnTo>
                  <a:lnTo>
                    <a:pt x="38" y="86"/>
                  </a:lnTo>
                  <a:lnTo>
                    <a:pt x="56" y="98"/>
                  </a:lnTo>
                  <a:lnTo>
                    <a:pt x="58" y="98"/>
                  </a:lnTo>
                  <a:lnTo>
                    <a:pt x="60" y="96"/>
                  </a:lnTo>
                  <a:lnTo>
                    <a:pt x="66" y="94"/>
                  </a:lnTo>
                  <a:lnTo>
                    <a:pt x="70" y="92"/>
                  </a:lnTo>
                  <a:lnTo>
                    <a:pt x="74" y="90"/>
                  </a:lnTo>
                  <a:lnTo>
                    <a:pt x="76" y="88"/>
                  </a:lnTo>
                  <a:lnTo>
                    <a:pt x="82" y="86"/>
                  </a:lnTo>
                  <a:lnTo>
                    <a:pt x="86" y="86"/>
                  </a:lnTo>
                  <a:lnTo>
                    <a:pt x="90" y="86"/>
                  </a:lnTo>
                  <a:lnTo>
                    <a:pt x="94" y="88"/>
                  </a:lnTo>
                  <a:lnTo>
                    <a:pt x="96" y="88"/>
                  </a:lnTo>
                  <a:lnTo>
                    <a:pt x="100" y="86"/>
                  </a:lnTo>
                  <a:lnTo>
                    <a:pt x="110" y="80"/>
                  </a:lnTo>
                  <a:lnTo>
                    <a:pt x="122" y="72"/>
                  </a:lnTo>
                  <a:lnTo>
                    <a:pt x="132" y="58"/>
                  </a:lnTo>
                  <a:lnTo>
                    <a:pt x="136" y="44"/>
                  </a:lnTo>
                  <a:lnTo>
                    <a:pt x="136" y="42"/>
                  </a:lnTo>
                  <a:lnTo>
                    <a:pt x="134" y="40"/>
                  </a:lnTo>
                  <a:lnTo>
                    <a:pt x="132" y="36"/>
                  </a:lnTo>
                  <a:lnTo>
                    <a:pt x="130" y="32"/>
                  </a:lnTo>
                  <a:lnTo>
                    <a:pt x="126" y="28"/>
                  </a:lnTo>
                  <a:lnTo>
                    <a:pt x="124" y="24"/>
                  </a:lnTo>
                  <a:lnTo>
                    <a:pt x="120" y="22"/>
                  </a:lnTo>
                  <a:lnTo>
                    <a:pt x="118" y="22"/>
                  </a:lnTo>
                  <a:lnTo>
                    <a:pt x="118" y="20"/>
                  </a:lnTo>
                  <a:lnTo>
                    <a:pt x="118" y="18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14" y="10"/>
                  </a:lnTo>
                  <a:lnTo>
                    <a:pt x="112" y="10"/>
                  </a:lnTo>
                  <a:lnTo>
                    <a:pt x="106" y="8"/>
                  </a:lnTo>
                  <a:lnTo>
                    <a:pt x="104" y="10"/>
                  </a:lnTo>
                  <a:lnTo>
                    <a:pt x="102" y="10"/>
                  </a:lnTo>
                  <a:lnTo>
                    <a:pt x="98" y="12"/>
                  </a:lnTo>
                  <a:lnTo>
                    <a:pt x="94" y="14"/>
                  </a:lnTo>
                  <a:lnTo>
                    <a:pt x="90" y="16"/>
                  </a:lnTo>
                  <a:lnTo>
                    <a:pt x="86" y="18"/>
                  </a:lnTo>
                  <a:lnTo>
                    <a:pt x="84" y="20"/>
                  </a:lnTo>
                  <a:lnTo>
                    <a:pt x="82" y="22"/>
                  </a:lnTo>
                  <a:lnTo>
                    <a:pt x="78" y="22"/>
                  </a:lnTo>
                  <a:lnTo>
                    <a:pt x="76" y="20"/>
                  </a:lnTo>
                  <a:lnTo>
                    <a:pt x="72" y="18"/>
                  </a:lnTo>
                  <a:lnTo>
                    <a:pt x="70" y="16"/>
                  </a:lnTo>
                  <a:lnTo>
                    <a:pt x="70" y="14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0" y="6"/>
                  </a:lnTo>
                  <a:lnTo>
                    <a:pt x="56" y="6"/>
                  </a:lnTo>
                  <a:lnTo>
                    <a:pt x="50" y="8"/>
                  </a:lnTo>
                  <a:lnTo>
                    <a:pt x="46" y="12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40" y="28"/>
                  </a:lnTo>
                  <a:lnTo>
                    <a:pt x="38" y="24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28" y="12"/>
                  </a:lnTo>
                  <a:lnTo>
                    <a:pt x="26" y="8"/>
                  </a:lnTo>
                  <a:lnTo>
                    <a:pt x="22" y="4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4"/>
                  </a:lnTo>
                </a:path>
              </a:pathLst>
            </a:custGeom>
            <a:solidFill>
              <a:srgbClr val="FFCC99">
                <a:alpha val="50195"/>
              </a:srgbClr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7" name="Freeform 196"/>
            <p:cNvSpPr>
              <a:spLocks/>
            </p:cNvSpPr>
            <p:nvPr/>
          </p:nvSpPr>
          <p:spPr bwMode="gray">
            <a:xfrm>
              <a:off x="3876092" y="3431008"/>
              <a:ext cx="59815" cy="272005"/>
            </a:xfrm>
            <a:custGeom>
              <a:avLst/>
              <a:gdLst>
                <a:gd name="T0" fmla="*/ 97717952 w 32"/>
                <a:gd name="T1" fmla="*/ 26198689 h 164"/>
                <a:gd name="T2" fmla="*/ 97717952 w 32"/>
                <a:gd name="T3" fmla="*/ 19649471 h 164"/>
                <a:gd name="T4" fmla="*/ 90201785 w 32"/>
                <a:gd name="T5" fmla="*/ 19649471 h 164"/>
                <a:gd name="T6" fmla="*/ 82683680 w 32"/>
                <a:gd name="T7" fmla="*/ 6549220 h 164"/>
                <a:gd name="T8" fmla="*/ 75167513 w 32"/>
                <a:gd name="T9" fmla="*/ 6549220 h 164"/>
                <a:gd name="T10" fmla="*/ 67651347 w 32"/>
                <a:gd name="T11" fmla="*/ 0 h 164"/>
                <a:gd name="T12" fmla="*/ 60135165 w 32"/>
                <a:gd name="T13" fmla="*/ 6549220 h 164"/>
                <a:gd name="T14" fmla="*/ 52617059 w 32"/>
                <a:gd name="T15" fmla="*/ 19649471 h 164"/>
                <a:gd name="T16" fmla="*/ 45100893 w 32"/>
                <a:gd name="T17" fmla="*/ 32749724 h 164"/>
                <a:gd name="T18" fmla="*/ 37584726 w 32"/>
                <a:gd name="T19" fmla="*/ 45848160 h 164"/>
                <a:gd name="T20" fmla="*/ 30066613 w 32"/>
                <a:gd name="T21" fmla="*/ 58948405 h 164"/>
                <a:gd name="T22" fmla="*/ 30066613 w 32"/>
                <a:gd name="T23" fmla="*/ 72048665 h 164"/>
                <a:gd name="T24" fmla="*/ 30066613 w 32"/>
                <a:gd name="T25" fmla="*/ 72048665 h 164"/>
                <a:gd name="T26" fmla="*/ 7516169 w 32"/>
                <a:gd name="T27" fmla="*/ 137546302 h 164"/>
                <a:gd name="T28" fmla="*/ 7516169 w 32"/>
                <a:gd name="T29" fmla="*/ 144097330 h 164"/>
                <a:gd name="T30" fmla="*/ 7516169 w 32"/>
                <a:gd name="T31" fmla="*/ 150646548 h 164"/>
                <a:gd name="T32" fmla="*/ 15034276 w 32"/>
                <a:gd name="T33" fmla="*/ 170296012 h 164"/>
                <a:gd name="T34" fmla="*/ 15034276 w 32"/>
                <a:gd name="T35" fmla="*/ 183396258 h 164"/>
                <a:gd name="T36" fmla="*/ 22550446 w 32"/>
                <a:gd name="T37" fmla="*/ 196496503 h 164"/>
                <a:gd name="T38" fmla="*/ 22550446 w 32"/>
                <a:gd name="T39" fmla="*/ 216145967 h 164"/>
                <a:gd name="T40" fmla="*/ 30066613 w 32"/>
                <a:gd name="T41" fmla="*/ 268545197 h 164"/>
                <a:gd name="T42" fmla="*/ 22550446 w 32"/>
                <a:gd name="T43" fmla="*/ 327493588 h 164"/>
                <a:gd name="T44" fmla="*/ 22550446 w 32"/>
                <a:gd name="T45" fmla="*/ 386441979 h 164"/>
                <a:gd name="T46" fmla="*/ 22550446 w 32"/>
                <a:gd name="T47" fmla="*/ 432290124 h 164"/>
                <a:gd name="T48" fmla="*/ 22550446 w 32"/>
                <a:gd name="T49" fmla="*/ 458490616 h 164"/>
                <a:gd name="T50" fmla="*/ 22550446 w 32"/>
                <a:gd name="T51" fmla="*/ 465039834 h 164"/>
                <a:gd name="T52" fmla="*/ 15034276 w 32"/>
                <a:gd name="T53" fmla="*/ 478140192 h 164"/>
                <a:gd name="T54" fmla="*/ 7516169 w 32"/>
                <a:gd name="T55" fmla="*/ 491240438 h 164"/>
                <a:gd name="T56" fmla="*/ 0 w 32"/>
                <a:gd name="T57" fmla="*/ 510889902 h 164"/>
                <a:gd name="T58" fmla="*/ 0 w 32"/>
                <a:gd name="T59" fmla="*/ 517439120 h 164"/>
                <a:gd name="T60" fmla="*/ 0 w 32"/>
                <a:gd name="T61" fmla="*/ 523988338 h 164"/>
                <a:gd name="T62" fmla="*/ 30066613 w 32"/>
                <a:gd name="T63" fmla="*/ 537088583 h 164"/>
                <a:gd name="T64" fmla="*/ 45100893 w 32"/>
                <a:gd name="T65" fmla="*/ 497789656 h 164"/>
                <a:gd name="T66" fmla="*/ 82683680 w 32"/>
                <a:gd name="T67" fmla="*/ 530539365 h 164"/>
                <a:gd name="T68" fmla="*/ 82683680 w 32"/>
                <a:gd name="T69" fmla="*/ 523988338 h 164"/>
                <a:gd name="T70" fmla="*/ 82683680 w 32"/>
                <a:gd name="T71" fmla="*/ 517439120 h 164"/>
                <a:gd name="T72" fmla="*/ 82683680 w 32"/>
                <a:gd name="T73" fmla="*/ 497789656 h 164"/>
                <a:gd name="T74" fmla="*/ 82683680 w 32"/>
                <a:gd name="T75" fmla="*/ 478140192 h 164"/>
                <a:gd name="T76" fmla="*/ 75167513 w 32"/>
                <a:gd name="T77" fmla="*/ 458490616 h 164"/>
                <a:gd name="T78" fmla="*/ 60135165 w 32"/>
                <a:gd name="T79" fmla="*/ 425740906 h 164"/>
                <a:gd name="T80" fmla="*/ 60135165 w 32"/>
                <a:gd name="T81" fmla="*/ 386441979 h 164"/>
                <a:gd name="T82" fmla="*/ 90201785 w 32"/>
                <a:gd name="T83" fmla="*/ 347143051 h 164"/>
                <a:gd name="T84" fmla="*/ 105234119 w 32"/>
                <a:gd name="T85" fmla="*/ 334042806 h 164"/>
                <a:gd name="T86" fmla="*/ 120268391 w 32"/>
                <a:gd name="T87" fmla="*/ 314393342 h 164"/>
                <a:gd name="T88" fmla="*/ 120268391 w 32"/>
                <a:gd name="T89" fmla="*/ 301293096 h 164"/>
                <a:gd name="T90" fmla="*/ 120268391 w 32"/>
                <a:gd name="T91" fmla="*/ 288194660 h 164"/>
                <a:gd name="T92" fmla="*/ 112752224 w 32"/>
                <a:gd name="T93" fmla="*/ 275094415 h 164"/>
                <a:gd name="T94" fmla="*/ 112752224 w 32"/>
                <a:gd name="T95" fmla="*/ 261994169 h 164"/>
                <a:gd name="T96" fmla="*/ 112752224 w 32"/>
                <a:gd name="T97" fmla="*/ 242344705 h 164"/>
                <a:gd name="T98" fmla="*/ 105234119 w 32"/>
                <a:gd name="T99" fmla="*/ 203045721 h 164"/>
                <a:gd name="T100" fmla="*/ 97717952 w 32"/>
                <a:gd name="T101" fmla="*/ 163746794 h 164"/>
                <a:gd name="T102" fmla="*/ 90201785 w 32"/>
                <a:gd name="T103" fmla="*/ 130997084 h 164"/>
                <a:gd name="T104" fmla="*/ 90201785 w 32"/>
                <a:gd name="T105" fmla="*/ 117896810 h 164"/>
                <a:gd name="T106" fmla="*/ 90201785 w 32"/>
                <a:gd name="T107" fmla="*/ 117896810 h 164"/>
                <a:gd name="T108" fmla="*/ 82683680 w 32"/>
                <a:gd name="T109" fmla="*/ 104798374 h 164"/>
                <a:gd name="T110" fmla="*/ 82683680 w 32"/>
                <a:gd name="T111" fmla="*/ 91698129 h 164"/>
                <a:gd name="T112" fmla="*/ 82683680 w 32"/>
                <a:gd name="T113" fmla="*/ 72048665 h 164"/>
                <a:gd name="T114" fmla="*/ 82683680 w 32"/>
                <a:gd name="T115" fmla="*/ 52399187 h 164"/>
                <a:gd name="T116" fmla="*/ 90201785 w 32"/>
                <a:gd name="T117" fmla="*/ 39298942 h 164"/>
                <a:gd name="T118" fmla="*/ 97717952 w 32"/>
                <a:gd name="T119" fmla="*/ 26198689 h 1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2"/>
                <a:gd name="T181" fmla="*/ 0 h 164"/>
                <a:gd name="T182" fmla="*/ 32 w 32"/>
                <a:gd name="T183" fmla="*/ 164 h 1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2" h="164">
                  <a:moveTo>
                    <a:pt x="26" y="8"/>
                  </a:moveTo>
                  <a:lnTo>
                    <a:pt x="26" y="6"/>
                  </a:lnTo>
                  <a:lnTo>
                    <a:pt x="24" y="6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2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4" y="56"/>
                  </a:lnTo>
                  <a:lnTo>
                    <a:pt x="6" y="60"/>
                  </a:lnTo>
                  <a:lnTo>
                    <a:pt x="6" y="66"/>
                  </a:lnTo>
                  <a:lnTo>
                    <a:pt x="8" y="82"/>
                  </a:lnTo>
                  <a:lnTo>
                    <a:pt x="6" y="100"/>
                  </a:lnTo>
                  <a:lnTo>
                    <a:pt x="6" y="118"/>
                  </a:lnTo>
                  <a:lnTo>
                    <a:pt x="6" y="132"/>
                  </a:lnTo>
                  <a:lnTo>
                    <a:pt x="6" y="140"/>
                  </a:lnTo>
                  <a:lnTo>
                    <a:pt x="6" y="142"/>
                  </a:lnTo>
                  <a:lnTo>
                    <a:pt x="4" y="146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8" y="164"/>
                  </a:lnTo>
                  <a:lnTo>
                    <a:pt x="12" y="152"/>
                  </a:lnTo>
                  <a:lnTo>
                    <a:pt x="22" y="162"/>
                  </a:lnTo>
                  <a:lnTo>
                    <a:pt x="22" y="160"/>
                  </a:lnTo>
                  <a:lnTo>
                    <a:pt x="22" y="158"/>
                  </a:lnTo>
                  <a:lnTo>
                    <a:pt x="22" y="152"/>
                  </a:lnTo>
                  <a:lnTo>
                    <a:pt x="22" y="146"/>
                  </a:lnTo>
                  <a:lnTo>
                    <a:pt x="20" y="140"/>
                  </a:lnTo>
                  <a:lnTo>
                    <a:pt x="16" y="130"/>
                  </a:lnTo>
                  <a:lnTo>
                    <a:pt x="16" y="118"/>
                  </a:lnTo>
                  <a:lnTo>
                    <a:pt x="24" y="106"/>
                  </a:lnTo>
                  <a:lnTo>
                    <a:pt x="28" y="102"/>
                  </a:lnTo>
                  <a:lnTo>
                    <a:pt x="32" y="96"/>
                  </a:lnTo>
                  <a:lnTo>
                    <a:pt x="32" y="92"/>
                  </a:lnTo>
                  <a:lnTo>
                    <a:pt x="32" y="88"/>
                  </a:lnTo>
                  <a:lnTo>
                    <a:pt x="30" y="84"/>
                  </a:lnTo>
                  <a:lnTo>
                    <a:pt x="30" y="80"/>
                  </a:lnTo>
                  <a:lnTo>
                    <a:pt x="30" y="74"/>
                  </a:lnTo>
                  <a:lnTo>
                    <a:pt x="28" y="62"/>
                  </a:lnTo>
                  <a:lnTo>
                    <a:pt x="26" y="50"/>
                  </a:lnTo>
                  <a:lnTo>
                    <a:pt x="24" y="40"/>
                  </a:lnTo>
                  <a:lnTo>
                    <a:pt x="24" y="36"/>
                  </a:lnTo>
                  <a:lnTo>
                    <a:pt x="22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4" y="12"/>
                  </a:lnTo>
                  <a:lnTo>
                    <a:pt x="26" y="8"/>
                  </a:lnTo>
                </a:path>
              </a:pathLst>
            </a:custGeom>
            <a:solidFill>
              <a:srgbClr val="FFCC99"/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8" name="Freeform 216"/>
            <p:cNvSpPr>
              <a:spLocks/>
            </p:cNvSpPr>
            <p:nvPr/>
          </p:nvSpPr>
          <p:spPr bwMode="gray">
            <a:xfrm>
              <a:off x="3831612" y="3722126"/>
              <a:ext cx="145706" cy="101451"/>
            </a:xfrm>
            <a:custGeom>
              <a:avLst/>
              <a:gdLst>
                <a:gd name="T0" fmla="*/ 135303432 w 78"/>
                <a:gd name="T1" fmla="*/ 19649544 h 60"/>
                <a:gd name="T2" fmla="*/ 135303432 w 78"/>
                <a:gd name="T3" fmla="*/ 19649544 h 60"/>
                <a:gd name="T4" fmla="*/ 127787224 w 78"/>
                <a:gd name="T5" fmla="*/ 13100298 h 60"/>
                <a:gd name="T6" fmla="*/ 120269047 w 78"/>
                <a:gd name="T7" fmla="*/ 6549244 h 60"/>
                <a:gd name="T8" fmla="*/ 112752840 w 78"/>
                <a:gd name="T9" fmla="*/ 0 h 60"/>
                <a:gd name="T10" fmla="*/ 105236632 w 78"/>
                <a:gd name="T11" fmla="*/ 0 h 60"/>
                <a:gd name="T12" fmla="*/ 97718485 w 78"/>
                <a:gd name="T13" fmla="*/ 6549244 h 60"/>
                <a:gd name="T14" fmla="*/ 90202278 w 78"/>
                <a:gd name="T15" fmla="*/ 13100298 h 60"/>
                <a:gd name="T16" fmla="*/ 82686070 w 78"/>
                <a:gd name="T17" fmla="*/ 39299087 h 60"/>
                <a:gd name="T18" fmla="*/ 75167924 w 78"/>
                <a:gd name="T19" fmla="*/ 58948624 h 60"/>
                <a:gd name="T20" fmla="*/ 75167924 w 78"/>
                <a:gd name="T21" fmla="*/ 72048933 h 60"/>
                <a:gd name="T22" fmla="*/ 75167924 w 78"/>
                <a:gd name="T23" fmla="*/ 85149227 h 60"/>
                <a:gd name="T24" fmla="*/ 67651716 w 78"/>
                <a:gd name="T25" fmla="*/ 91698469 h 60"/>
                <a:gd name="T26" fmla="*/ 60135493 w 78"/>
                <a:gd name="T27" fmla="*/ 104798763 h 60"/>
                <a:gd name="T28" fmla="*/ 45101139 w 78"/>
                <a:gd name="T29" fmla="*/ 117899058 h 60"/>
                <a:gd name="T30" fmla="*/ 37584931 w 78"/>
                <a:gd name="T31" fmla="*/ 137548623 h 60"/>
                <a:gd name="T32" fmla="*/ 22550569 w 78"/>
                <a:gd name="T33" fmla="*/ 150647107 h 60"/>
                <a:gd name="T34" fmla="*/ 15034358 w 78"/>
                <a:gd name="T35" fmla="*/ 157198159 h 60"/>
                <a:gd name="T36" fmla="*/ 7516210 w 78"/>
                <a:gd name="T37" fmla="*/ 163747402 h 60"/>
                <a:gd name="T38" fmla="*/ 0 w 78"/>
                <a:gd name="T39" fmla="*/ 170298454 h 60"/>
                <a:gd name="T40" fmla="*/ 0 w 78"/>
                <a:gd name="T41" fmla="*/ 176847696 h 60"/>
                <a:gd name="T42" fmla="*/ 0 w 78"/>
                <a:gd name="T43" fmla="*/ 183396938 h 60"/>
                <a:gd name="T44" fmla="*/ 15034358 w 78"/>
                <a:gd name="T45" fmla="*/ 183396938 h 60"/>
                <a:gd name="T46" fmla="*/ 30066777 w 78"/>
                <a:gd name="T47" fmla="*/ 189947990 h 60"/>
                <a:gd name="T48" fmla="*/ 52617347 w 78"/>
                <a:gd name="T49" fmla="*/ 189947990 h 60"/>
                <a:gd name="T50" fmla="*/ 75167924 w 78"/>
                <a:gd name="T51" fmla="*/ 189947990 h 60"/>
                <a:gd name="T52" fmla="*/ 97718485 w 78"/>
                <a:gd name="T53" fmla="*/ 189947990 h 60"/>
                <a:gd name="T54" fmla="*/ 112752840 w 78"/>
                <a:gd name="T55" fmla="*/ 183396938 h 60"/>
                <a:gd name="T56" fmla="*/ 120269047 w 78"/>
                <a:gd name="T57" fmla="*/ 183396938 h 60"/>
                <a:gd name="T58" fmla="*/ 142819639 w 78"/>
                <a:gd name="T59" fmla="*/ 196497233 h 60"/>
                <a:gd name="T60" fmla="*/ 180404555 w 78"/>
                <a:gd name="T61" fmla="*/ 189947990 h 60"/>
                <a:gd name="T62" fmla="*/ 180404555 w 78"/>
                <a:gd name="T63" fmla="*/ 189947990 h 60"/>
                <a:gd name="T64" fmla="*/ 187920763 w 78"/>
                <a:gd name="T65" fmla="*/ 183396938 h 60"/>
                <a:gd name="T66" fmla="*/ 195438909 w 78"/>
                <a:gd name="T67" fmla="*/ 170298454 h 60"/>
                <a:gd name="T68" fmla="*/ 202955117 w 78"/>
                <a:gd name="T69" fmla="*/ 163747402 h 60"/>
                <a:gd name="T70" fmla="*/ 210471325 w 78"/>
                <a:gd name="T71" fmla="*/ 150647107 h 60"/>
                <a:gd name="T72" fmla="*/ 225505679 w 78"/>
                <a:gd name="T73" fmla="*/ 144097865 h 60"/>
                <a:gd name="T74" fmla="*/ 233021887 w 78"/>
                <a:gd name="T75" fmla="*/ 144097865 h 60"/>
                <a:gd name="T76" fmla="*/ 240540033 w 78"/>
                <a:gd name="T77" fmla="*/ 144097865 h 60"/>
                <a:gd name="T78" fmla="*/ 248056241 w 78"/>
                <a:gd name="T79" fmla="*/ 137548623 h 60"/>
                <a:gd name="T80" fmla="*/ 263090656 w 78"/>
                <a:gd name="T81" fmla="*/ 130997571 h 60"/>
                <a:gd name="T82" fmla="*/ 270606863 w 78"/>
                <a:gd name="T83" fmla="*/ 124448328 h 60"/>
                <a:gd name="T84" fmla="*/ 278123071 w 78"/>
                <a:gd name="T85" fmla="*/ 117899058 h 60"/>
                <a:gd name="T86" fmla="*/ 285641217 w 78"/>
                <a:gd name="T87" fmla="*/ 111348006 h 60"/>
                <a:gd name="T88" fmla="*/ 293157425 w 78"/>
                <a:gd name="T89" fmla="*/ 104798763 h 60"/>
                <a:gd name="T90" fmla="*/ 293157425 w 78"/>
                <a:gd name="T91" fmla="*/ 104798763 h 60"/>
                <a:gd name="T92" fmla="*/ 293157425 w 78"/>
                <a:gd name="T93" fmla="*/ 98249521 h 60"/>
                <a:gd name="T94" fmla="*/ 293157425 w 78"/>
                <a:gd name="T95" fmla="*/ 85149227 h 60"/>
                <a:gd name="T96" fmla="*/ 293157425 w 78"/>
                <a:gd name="T97" fmla="*/ 78598175 h 60"/>
                <a:gd name="T98" fmla="*/ 285641217 w 78"/>
                <a:gd name="T99" fmla="*/ 72048933 h 60"/>
                <a:gd name="T100" fmla="*/ 278123071 w 78"/>
                <a:gd name="T101" fmla="*/ 65499690 h 60"/>
                <a:gd name="T102" fmla="*/ 270606863 w 78"/>
                <a:gd name="T103" fmla="*/ 72048933 h 60"/>
                <a:gd name="T104" fmla="*/ 263090656 w 78"/>
                <a:gd name="T105" fmla="*/ 78598175 h 60"/>
                <a:gd name="T106" fmla="*/ 248056241 w 78"/>
                <a:gd name="T107" fmla="*/ 85149227 h 60"/>
                <a:gd name="T108" fmla="*/ 240540033 w 78"/>
                <a:gd name="T109" fmla="*/ 85149227 h 60"/>
                <a:gd name="T110" fmla="*/ 233021887 w 78"/>
                <a:gd name="T111" fmla="*/ 85149227 h 60"/>
                <a:gd name="T112" fmla="*/ 217989471 w 78"/>
                <a:gd name="T113" fmla="*/ 78598175 h 60"/>
                <a:gd name="T114" fmla="*/ 195438909 w 78"/>
                <a:gd name="T115" fmla="*/ 72048933 h 60"/>
                <a:gd name="T116" fmla="*/ 172888348 w 78"/>
                <a:gd name="T117" fmla="*/ 65499690 h 60"/>
                <a:gd name="T118" fmla="*/ 157853993 w 78"/>
                <a:gd name="T119" fmla="*/ 52399382 h 60"/>
                <a:gd name="T120" fmla="*/ 142819639 w 78"/>
                <a:gd name="T121" fmla="*/ 39299087 h 60"/>
                <a:gd name="T122" fmla="*/ 135303432 w 78"/>
                <a:gd name="T123" fmla="*/ 19649544 h 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8"/>
                <a:gd name="T187" fmla="*/ 0 h 60"/>
                <a:gd name="T188" fmla="*/ 78 w 78"/>
                <a:gd name="T189" fmla="*/ 60 h 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8" h="60">
                  <a:moveTo>
                    <a:pt x="36" y="6"/>
                  </a:moveTo>
                  <a:lnTo>
                    <a:pt x="36" y="6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2"/>
                  </a:lnTo>
                  <a:lnTo>
                    <a:pt x="24" y="4"/>
                  </a:lnTo>
                  <a:lnTo>
                    <a:pt x="22" y="12"/>
                  </a:lnTo>
                  <a:lnTo>
                    <a:pt x="20" y="18"/>
                  </a:lnTo>
                  <a:lnTo>
                    <a:pt x="20" y="22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6" y="32"/>
                  </a:lnTo>
                  <a:lnTo>
                    <a:pt x="12" y="36"/>
                  </a:lnTo>
                  <a:lnTo>
                    <a:pt x="10" y="42"/>
                  </a:lnTo>
                  <a:lnTo>
                    <a:pt x="6" y="46"/>
                  </a:lnTo>
                  <a:lnTo>
                    <a:pt x="4" y="48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8" y="58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6" y="58"/>
                  </a:lnTo>
                  <a:lnTo>
                    <a:pt x="30" y="56"/>
                  </a:lnTo>
                  <a:lnTo>
                    <a:pt x="32" y="56"/>
                  </a:lnTo>
                  <a:lnTo>
                    <a:pt x="38" y="60"/>
                  </a:lnTo>
                  <a:lnTo>
                    <a:pt x="48" y="58"/>
                  </a:lnTo>
                  <a:lnTo>
                    <a:pt x="50" y="56"/>
                  </a:lnTo>
                  <a:lnTo>
                    <a:pt x="52" y="52"/>
                  </a:lnTo>
                  <a:lnTo>
                    <a:pt x="54" y="50"/>
                  </a:lnTo>
                  <a:lnTo>
                    <a:pt x="56" y="46"/>
                  </a:lnTo>
                  <a:lnTo>
                    <a:pt x="60" y="44"/>
                  </a:lnTo>
                  <a:lnTo>
                    <a:pt x="62" y="44"/>
                  </a:lnTo>
                  <a:lnTo>
                    <a:pt x="64" y="44"/>
                  </a:lnTo>
                  <a:lnTo>
                    <a:pt x="66" y="42"/>
                  </a:lnTo>
                  <a:lnTo>
                    <a:pt x="70" y="40"/>
                  </a:lnTo>
                  <a:lnTo>
                    <a:pt x="72" y="38"/>
                  </a:lnTo>
                  <a:lnTo>
                    <a:pt x="74" y="36"/>
                  </a:lnTo>
                  <a:lnTo>
                    <a:pt x="76" y="34"/>
                  </a:lnTo>
                  <a:lnTo>
                    <a:pt x="78" y="32"/>
                  </a:lnTo>
                  <a:lnTo>
                    <a:pt x="78" y="30"/>
                  </a:lnTo>
                  <a:lnTo>
                    <a:pt x="78" y="26"/>
                  </a:lnTo>
                  <a:lnTo>
                    <a:pt x="78" y="24"/>
                  </a:lnTo>
                  <a:lnTo>
                    <a:pt x="76" y="22"/>
                  </a:lnTo>
                  <a:lnTo>
                    <a:pt x="74" y="20"/>
                  </a:lnTo>
                  <a:lnTo>
                    <a:pt x="72" y="22"/>
                  </a:lnTo>
                  <a:lnTo>
                    <a:pt x="70" y="24"/>
                  </a:lnTo>
                  <a:lnTo>
                    <a:pt x="66" y="26"/>
                  </a:lnTo>
                  <a:lnTo>
                    <a:pt x="64" y="26"/>
                  </a:lnTo>
                  <a:lnTo>
                    <a:pt x="62" y="26"/>
                  </a:lnTo>
                  <a:lnTo>
                    <a:pt x="58" y="24"/>
                  </a:lnTo>
                  <a:lnTo>
                    <a:pt x="52" y="22"/>
                  </a:lnTo>
                  <a:lnTo>
                    <a:pt x="46" y="20"/>
                  </a:lnTo>
                  <a:lnTo>
                    <a:pt x="42" y="16"/>
                  </a:lnTo>
                  <a:lnTo>
                    <a:pt x="38" y="12"/>
                  </a:lnTo>
                  <a:lnTo>
                    <a:pt x="36" y="6"/>
                  </a:lnTo>
                </a:path>
              </a:pathLst>
            </a:custGeom>
            <a:solidFill>
              <a:srgbClr val="FFCC99"/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19" name="Freeform 256"/>
            <p:cNvSpPr>
              <a:spLocks/>
            </p:cNvSpPr>
            <p:nvPr/>
          </p:nvSpPr>
          <p:spPr bwMode="gray">
            <a:xfrm>
              <a:off x="1343876" y="4069117"/>
              <a:ext cx="41411" cy="104392"/>
            </a:xfrm>
            <a:custGeom>
              <a:avLst/>
              <a:gdLst>
                <a:gd name="T0" fmla="*/ 82686720 w 22"/>
                <a:gd name="T1" fmla="*/ 0 h 62"/>
                <a:gd name="T2" fmla="*/ 60135966 w 22"/>
                <a:gd name="T3" fmla="*/ 6549223 h 62"/>
                <a:gd name="T4" fmla="*/ 60135966 w 22"/>
                <a:gd name="T5" fmla="*/ 6549223 h 62"/>
                <a:gd name="T6" fmla="*/ 60135966 w 22"/>
                <a:gd name="T7" fmla="*/ 19649480 h 62"/>
                <a:gd name="T8" fmla="*/ 60135966 w 22"/>
                <a:gd name="T9" fmla="*/ 26198701 h 62"/>
                <a:gd name="T10" fmla="*/ 52619699 w 22"/>
                <a:gd name="T11" fmla="*/ 39298959 h 62"/>
                <a:gd name="T12" fmla="*/ 52619699 w 22"/>
                <a:gd name="T13" fmla="*/ 45848180 h 62"/>
                <a:gd name="T14" fmla="*/ 52619699 w 22"/>
                <a:gd name="T15" fmla="*/ 45848180 h 62"/>
                <a:gd name="T16" fmla="*/ 52619699 w 22"/>
                <a:gd name="T17" fmla="*/ 52399211 h 62"/>
                <a:gd name="T18" fmla="*/ 45101493 w 22"/>
                <a:gd name="T19" fmla="*/ 65499477 h 62"/>
                <a:gd name="T20" fmla="*/ 30067013 w 22"/>
                <a:gd name="T21" fmla="*/ 78597919 h 62"/>
                <a:gd name="T22" fmla="*/ 0 w 22"/>
                <a:gd name="T23" fmla="*/ 98247391 h 62"/>
                <a:gd name="T24" fmla="*/ 0 w 22"/>
                <a:gd name="T25" fmla="*/ 98247391 h 62"/>
                <a:gd name="T26" fmla="*/ 7516269 w 22"/>
                <a:gd name="T27" fmla="*/ 104798422 h 62"/>
                <a:gd name="T28" fmla="*/ 15034476 w 22"/>
                <a:gd name="T29" fmla="*/ 124447923 h 62"/>
                <a:gd name="T30" fmla="*/ 30067013 w 22"/>
                <a:gd name="T31" fmla="*/ 157197647 h 62"/>
                <a:gd name="T32" fmla="*/ 67652248 w 22"/>
                <a:gd name="T33" fmla="*/ 203045813 h 62"/>
                <a:gd name="T34" fmla="*/ 67652248 w 22"/>
                <a:gd name="T35" fmla="*/ 196496592 h 62"/>
                <a:gd name="T36" fmla="*/ 67652248 w 22"/>
                <a:gd name="T37" fmla="*/ 183396340 h 62"/>
                <a:gd name="T38" fmla="*/ 67652248 w 22"/>
                <a:gd name="T39" fmla="*/ 170296089 h 62"/>
                <a:gd name="T40" fmla="*/ 67652248 w 22"/>
                <a:gd name="T41" fmla="*/ 144097395 h 62"/>
                <a:gd name="T42" fmla="*/ 75170453 w 22"/>
                <a:gd name="T43" fmla="*/ 130997144 h 62"/>
                <a:gd name="T44" fmla="*/ 75170453 w 22"/>
                <a:gd name="T45" fmla="*/ 111347643 h 62"/>
                <a:gd name="T46" fmla="*/ 82686720 w 22"/>
                <a:gd name="T47" fmla="*/ 104798422 h 62"/>
                <a:gd name="T48" fmla="*/ 82686720 w 22"/>
                <a:gd name="T49" fmla="*/ 85148949 h 62"/>
                <a:gd name="T50" fmla="*/ 82686720 w 22"/>
                <a:gd name="T51" fmla="*/ 45848180 h 62"/>
                <a:gd name="T52" fmla="*/ 82686720 w 22"/>
                <a:gd name="T53" fmla="*/ 0 h 6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2"/>
                <a:gd name="T82" fmla="*/ 0 h 62"/>
                <a:gd name="T83" fmla="*/ 22 w 22"/>
                <a:gd name="T84" fmla="*/ 62 h 6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2" h="62">
                  <a:moveTo>
                    <a:pt x="22" y="0"/>
                  </a:moveTo>
                  <a:lnTo>
                    <a:pt x="16" y="2"/>
                  </a:lnTo>
                  <a:lnTo>
                    <a:pt x="16" y="6"/>
                  </a:lnTo>
                  <a:lnTo>
                    <a:pt x="16" y="8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4" y="38"/>
                  </a:lnTo>
                  <a:lnTo>
                    <a:pt x="8" y="48"/>
                  </a:lnTo>
                  <a:lnTo>
                    <a:pt x="18" y="62"/>
                  </a:lnTo>
                  <a:lnTo>
                    <a:pt x="18" y="60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18" y="44"/>
                  </a:lnTo>
                  <a:lnTo>
                    <a:pt x="20" y="40"/>
                  </a:lnTo>
                  <a:lnTo>
                    <a:pt x="20" y="34"/>
                  </a:lnTo>
                  <a:lnTo>
                    <a:pt x="22" y="32"/>
                  </a:lnTo>
                  <a:lnTo>
                    <a:pt x="22" y="26"/>
                  </a:lnTo>
                  <a:lnTo>
                    <a:pt x="22" y="14"/>
                  </a:lnTo>
                  <a:lnTo>
                    <a:pt x="22" y="0"/>
                  </a:lnTo>
                </a:path>
              </a:pathLst>
            </a:custGeom>
            <a:solidFill>
              <a:srgbClr val="FFCC99"/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20" name="Freeform 276"/>
            <p:cNvSpPr>
              <a:spLocks/>
            </p:cNvSpPr>
            <p:nvPr/>
          </p:nvSpPr>
          <p:spPr bwMode="gray">
            <a:xfrm>
              <a:off x="761052" y="4055884"/>
              <a:ext cx="381904" cy="336698"/>
            </a:xfrm>
            <a:custGeom>
              <a:avLst/>
              <a:gdLst>
                <a:gd name="T0" fmla="*/ 751684435 w 206"/>
                <a:gd name="T1" fmla="*/ 111347381 h 202"/>
                <a:gd name="T2" fmla="*/ 721617688 w 206"/>
                <a:gd name="T3" fmla="*/ 98247160 h 202"/>
                <a:gd name="T4" fmla="*/ 684032799 w 206"/>
                <a:gd name="T5" fmla="*/ 78597734 h 202"/>
                <a:gd name="T6" fmla="*/ 653966052 w 206"/>
                <a:gd name="T7" fmla="*/ 72048528 h 202"/>
                <a:gd name="T8" fmla="*/ 638931709 w 206"/>
                <a:gd name="T9" fmla="*/ 72048528 h 202"/>
                <a:gd name="T10" fmla="*/ 608864962 w 206"/>
                <a:gd name="T11" fmla="*/ 72048528 h 202"/>
                <a:gd name="T12" fmla="*/ 556245731 w 206"/>
                <a:gd name="T13" fmla="*/ 85148749 h 202"/>
                <a:gd name="T14" fmla="*/ 518662781 w 206"/>
                <a:gd name="T15" fmla="*/ 91697955 h 202"/>
                <a:gd name="T16" fmla="*/ 511144640 w 206"/>
                <a:gd name="T17" fmla="*/ 111347381 h 202"/>
                <a:gd name="T18" fmla="*/ 518662781 w 206"/>
                <a:gd name="T19" fmla="*/ 137546041 h 202"/>
                <a:gd name="T20" fmla="*/ 526178983 w 206"/>
                <a:gd name="T21" fmla="*/ 150646262 h 202"/>
                <a:gd name="T22" fmla="*/ 518662781 w 206"/>
                <a:gd name="T23" fmla="*/ 176844894 h 202"/>
                <a:gd name="T24" fmla="*/ 458527227 w 206"/>
                <a:gd name="T25" fmla="*/ 183395909 h 202"/>
                <a:gd name="T26" fmla="*/ 398391793 w 206"/>
                <a:gd name="T27" fmla="*/ 170295689 h 202"/>
                <a:gd name="T28" fmla="*/ 360808844 w 206"/>
                <a:gd name="T29" fmla="*/ 144097057 h 202"/>
                <a:gd name="T30" fmla="*/ 330742096 w 206"/>
                <a:gd name="T31" fmla="*/ 117896587 h 202"/>
                <a:gd name="T32" fmla="*/ 315707753 w 206"/>
                <a:gd name="T33" fmla="*/ 85148749 h 202"/>
                <a:gd name="T34" fmla="*/ 300673410 w 206"/>
                <a:gd name="T35" fmla="*/ 58948293 h 202"/>
                <a:gd name="T36" fmla="*/ 293157208 w 206"/>
                <a:gd name="T37" fmla="*/ 52399088 h 202"/>
                <a:gd name="T38" fmla="*/ 210471169 w 206"/>
                <a:gd name="T39" fmla="*/ 32749661 h 202"/>
                <a:gd name="T40" fmla="*/ 172888220 w 206"/>
                <a:gd name="T41" fmla="*/ 19649433 h 202"/>
                <a:gd name="T42" fmla="*/ 142819534 w 206"/>
                <a:gd name="T43" fmla="*/ 13100224 h 202"/>
                <a:gd name="T44" fmla="*/ 90202211 w 206"/>
                <a:gd name="T45" fmla="*/ 0 h 202"/>
                <a:gd name="T46" fmla="*/ 90202211 w 206"/>
                <a:gd name="T47" fmla="*/ 13100224 h 202"/>
                <a:gd name="T48" fmla="*/ 97718413 w 206"/>
                <a:gd name="T49" fmla="*/ 39298867 h 202"/>
                <a:gd name="T50" fmla="*/ 90202211 w 206"/>
                <a:gd name="T51" fmla="*/ 58948293 h 202"/>
                <a:gd name="T52" fmla="*/ 82686009 w 206"/>
                <a:gd name="T53" fmla="*/ 65497513 h 202"/>
                <a:gd name="T54" fmla="*/ 67651666 w 206"/>
                <a:gd name="T55" fmla="*/ 65497513 h 202"/>
                <a:gd name="T56" fmla="*/ 60135448 w 206"/>
                <a:gd name="T57" fmla="*/ 72048528 h 202"/>
                <a:gd name="T58" fmla="*/ 67651666 w 206"/>
                <a:gd name="T59" fmla="*/ 98247160 h 202"/>
                <a:gd name="T60" fmla="*/ 67651666 w 206"/>
                <a:gd name="T61" fmla="*/ 98247160 h 202"/>
                <a:gd name="T62" fmla="*/ 60135448 w 206"/>
                <a:gd name="T63" fmla="*/ 111347381 h 202"/>
                <a:gd name="T64" fmla="*/ 45101105 w 206"/>
                <a:gd name="T65" fmla="*/ 130996836 h 202"/>
                <a:gd name="T66" fmla="*/ 22550553 w 206"/>
                <a:gd name="T67" fmla="*/ 150646262 h 202"/>
                <a:gd name="T68" fmla="*/ 7516204 w 206"/>
                <a:gd name="T69" fmla="*/ 163746483 h 202"/>
                <a:gd name="T70" fmla="*/ 0 w 206"/>
                <a:gd name="T71" fmla="*/ 163746483 h 202"/>
                <a:gd name="T72" fmla="*/ 7516204 w 206"/>
                <a:gd name="T73" fmla="*/ 176844894 h 202"/>
                <a:gd name="T74" fmla="*/ 15034347 w 206"/>
                <a:gd name="T75" fmla="*/ 196494321 h 202"/>
                <a:gd name="T76" fmla="*/ 15034347 w 206"/>
                <a:gd name="T77" fmla="*/ 235793173 h 202"/>
                <a:gd name="T78" fmla="*/ 22550553 w 206"/>
                <a:gd name="T79" fmla="*/ 261993672 h 202"/>
                <a:gd name="T80" fmla="*/ 30066755 w 206"/>
                <a:gd name="T81" fmla="*/ 268542877 h 202"/>
                <a:gd name="T82" fmla="*/ 45101105 w 206"/>
                <a:gd name="T83" fmla="*/ 288192304 h 202"/>
                <a:gd name="T84" fmla="*/ 45101105 w 206"/>
                <a:gd name="T85" fmla="*/ 314392745 h 202"/>
                <a:gd name="T86" fmla="*/ 45101105 w 206"/>
                <a:gd name="T87" fmla="*/ 347140583 h 202"/>
                <a:gd name="T88" fmla="*/ 37584903 w 206"/>
                <a:gd name="T89" fmla="*/ 353691598 h 202"/>
                <a:gd name="T90" fmla="*/ 52617308 w 206"/>
                <a:gd name="T91" fmla="*/ 366790009 h 202"/>
                <a:gd name="T92" fmla="*/ 52617308 w 206"/>
                <a:gd name="T93" fmla="*/ 399539656 h 202"/>
                <a:gd name="T94" fmla="*/ 112752756 w 206"/>
                <a:gd name="T95" fmla="*/ 465038951 h 202"/>
                <a:gd name="T96" fmla="*/ 135303332 w 206"/>
                <a:gd name="T97" fmla="*/ 465038951 h 202"/>
                <a:gd name="T98" fmla="*/ 150337675 w 206"/>
                <a:gd name="T99" fmla="*/ 478137475 h 202"/>
                <a:gd name="T100" fmla="*/ 165370079 w 206"/>
                <a:gd name="T101" fmla="*/ 497786901 h 202"/>
                <a:gd name="T102" fmla="*/ 180404422 w 206"/>
                <a:gd name="T103" fmla="*/ 517436328 h 202"/>
                <a:gd name="T104" fmla="*/ 691549002 w 206"/>
                <a:gd name="T105" fmla="*/ 661533328 h 202"/>
                <a:gd name="T106" fmla="*/ 774234980 w 206"/>
                <a:gd name="T107" fmla="*/ 602585049 h 2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06"/>
                <a:gd name="T163" fmla="*/ 0 h 202"/>
                <a:gd name="T164" fmla="*/ 206 w 206"/>
                <a:gd name="T165" fmla="*/ 202 h 20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06" h="202">
                  <a:moveTo>
                    <a:pt x="206" y="34"/>
                  </a:moveTo>
                  <a:lnTo>
                    <a:pt x="200" y="34"/>
                  </a:lnTo>
                  <a:lnTo>
                    <a:pt x="196" y="32"/>
                  </a:lnTo>
                  <a:lnTo>
                    <a:pt x="192" y="30"/>
                  </a:lnTo>
                  <a:lnTo>
                    <a:pt x="186" y="26"/>
                  </a:lnTo>
                  <a:lnTo>
                    <a:pt x="182" y="24"/>
                  </a:lnTo>
                  <a:lnTo>
                    <a:pt x="176" y="24"/>
                  </a:lnTo>
                  <a:lnTo>
                    <a:pt x="174" y="22"/>
                  </a:lnTo>
                  <a:lnTo>
                    <a:pt x="172" y="22"/>
                  </a:lnTo>
                  <a:lnTo>
                    <a:pt x="170" y="22"/>
                  </a:lnTo>
                  <a:lnTo>
                    <a:pt x="166" y="22"/>
                  </a:lnTo>
                  <a:lnTo>
                    <a:pt x="162" y="22"/>
                  </a:lnTo>
                  <a:lnTo>
                    <a:pt x="154" y="24"/>
                  </a:lnTo>
                  <a:lnTo>
                    <a:pt x="148" y="26"/>
                  </a:lnTo>
                  <a:lnTo>
                    <a:pt x="142" y="26"/>
                  </a:lnTo>
                  <a:lnTo>
                    <a:pt x="138" y="28"/>
                  </a:lnTo>
                  <a:lnTo>
                    <a:pt x="138" y="32"/>
                  </a:lnTo>
                  <a:lnTo>
                    <a:pt x="136" y="34"/>
                  </a:lnTo>
                  <a:lnTo>
                    <a:pt x="138" y="38"/>
                  </a:lnTo>
                  <a:lnTo>
                    <a:pt x="138" y="42"/>
                  </a:lnTo>
                  <a:lnTo>
                    <a:pt x="140" y="44"/>
                  </a:lnTo>
                  <a:lnTo>
                    <a:pt x="140" y="46"/>
                  </a:lnTo>
                  <a:lnTo>
                    <a:pt x="138" y="54"/>
                  </a:lnTo>
                  <a:lnTo>
                    <a:pt x="132" y="56"/>
                  </a:lnTo>
                  <a:lnTo>
                    <a:pt x="122" y="56"/>
                  </a:lnTo>
                  <a:lnTo>
                    <a:pt x="114" y="54"/>
                  </a:lnTo>
                  <a:lnTo>
                    <a:pt x="106" y="52"/>
                  </a:lnTo>
                  <a:lnTo>
                    <a:pt x="100" y="48"/>
                  </a:lnTo>
                  <a:lnTo>
                    <a:pt x="96" y="44"/>
                  </a:lnTo>
                  <a:lnTo>
                    <a:pt x="90" y="40"/>
                  </a:lnTo>
                  <a:lnTo>
                    <a:pt x="88" y="36"/>
                  </a:lnTo>
                  <a:lnTo>
                    <a:pt x="86" y="30"/>
                  </a:lnTo>
                  <a:lnTo>
                    <a:pt x="84" y="26"/>
                  </a:lnTo>
                  <a:lnTo>
                    <a:pt x="82" y="22"/>
                  </a:lnTo>
                  <a:lnTo>
                    <a:pt x="80" y="18"/>
                  </a:lnTo>
                  <a:lnTo>
                    <a:pt x="78" y="16"/>
                  </a:lnTo>
                  <a:lnTo>
                    <a:pt x="58" y="12"/>
                  </a:lnTo>
                  <a:lnTo>
                    <a:pt x="56" y="10"/>
                  </a:lnTo>
                  <a:lnTo>
                    <a:pt x="52" y="8"/>
                  </a:lnTo>
                  <a:lnTo>
                    <a:pt x="46" y="6"/>
                  </a:lnTo>
                  <a:lnTo>
                    <a:pt x="42" y="4"/>
                  </a:lnTo>
                  <a:lnTo>
                    <a:pt x="38" y="4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4" y="18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6" y="26"/>
                  </a:lnTo>
                  <a:lnTo>
                    <a:pt x="18" y="30"/>
                  </a:lnTo>
                  <a:lnTo>
                    <a:pt x="18" y="32"/>
                  </a:lnTo>
                  <a:lnTo>
                    <a:pt x="16" y="34"/>
                  </a:lnTo>
                  <a:lnTo>
                    <a:pt x="14" y="36"/>
                  </a:lnTo>
                  <a:lnTo>
                    <a:pt x="12" y="40"/>
                  </a:lnTo>
                  <a:lnTo>
                    <a:pt x="8" y="42"/>
                  </a:lnTo>
                  <a:lnTo>
                    <a:pt x="6" y="46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4" y="60"/>
                  </a:lnTo>
                  <a:lnTo>
                    <a:pt x="4" y="66"/>
                  </a:lnTo>
                  <a:lnTo>
                    <a:pt x="4" y="72"/>
                  </a:lnTo>
                  <a:lnTo>
                    <a:pt x="6" y="76"/>
                  </a:lnTo>
                  <a:lnTo>
                    <a:pt x="6" y="80"/>
                  </a:lnTo>
                  <a:lnTo>
                    <a:pt x="8" y="82"/>
                  </a:lnTo>
                  <a:lnTo>
                    <a:pt x="10" y="84"/>
                  </a:lnTo>
                  <a:lnTo>
                    <a:pt x="12" y="88"/>
                  </a:lnTo>
                  <a:lnTo>
                    <a:pt x="12" y="92"/>
                  </a:lnTo>
                  <a:lnTo>
                    <a:pt x="12" y="96"/>
                  </a:lnTo>
                  <a:lnTo>
                    <a:pt x="12" y="102"/>
                  </a:lnTo>
                  <a:lnTo>
                    <a:pt x="12" y="106"/>
                  </a:lnTo>
                  <a:lnTo>
                    <a:pt x="10" y="108"/>
                  </a:lnTo>
                  <a:lnTo>
                    <a:pt x="12" y="110"/>
                  </a:lnTo>
                  <a:lnTo>
                    <a:pt x="14" y="112"/>
                  </a:lnTo>
                  <a:lnTo>
                    <a:pt x="14" y="116"/>
                  </a:lnTo>
                  <a:lnTo>
                    <a:pt x="14" y="122"/>
                  </a:lnTo>
                  <a:lnTo>
                    <a:pt x="28" y="142"/>
                  </a:lnTo>
                  <a:lnTo>
                    <a:pt x="30" y="142"/>
                  </a:lnTo>
                  <a:lnTo>
                    <a:pt x="32" y="142"/>
                  </a:lnTo>
                  <a:lnTo>
                    <a:pt x="36" y="142"/>
                  </a:lnTo>
                  <a:lnTo>
                    <a:pt x="40" y="146"/>
                  </a:lnTo>
                  <a:lnTo>
                    <a:pt x="42" y="148"/>
                  </a:lnTo>
                  <a:lnTo>
                    <a:pt x="44" y="152"/>
                  </a:lnTo>
                  <a:lnTo>
                    <a:pt x="46" y="154"/>
                  </a:lnTo>
                  <a:lnTo>
                    <a:pt x="48" y="158"/>
                  </a:lnTo>
                  <a:lnTo>
                    <a:pt x="76" y="156"/>
                  </a:lnTo>
                  <a:lnTo>
                    <a:pt x="184" y="202"/>
                  </a:lnTo>
                  <a:lnTo>
                    <a:pt x="184" y="184"/>
                  </a:lnTo>
                  <a:lnTo>
                    <a:pt x="206" y="184"/>
                  </a:lnTo>
                  <a:lnTo>
                    <a:pt x="206" y="34"/>
                  </a:lnTo>
                </a:path>
              </a:pathLst>
            </a:custGeom>
            <a:solidFill>
              <a:srgbClr val="FFCC99"/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21" name="Freeform 278"/>
            <p:cNvSpPr>
              <a:spLocks/>
            </p:cNvSpPr>
            <p:nvPr/>
          </p:nvSpPr>
          <p:spPr bwMode="gray">
            <a:xfrm>
              <a:off x="820868" y="4292601"/>
              <a:ext cx="95092" cy="220544"/>
            </a:xfrm>
            <a:custGeom>
              <a:avLst/>
              <a:gdLst>
                <a:gd name="T0" fmla="*/ 105236990 w 52"/>
                <a:gd name="T1" fmla="*/ 432289467 h 132"/>
                <a:gd name="T2" fmla="*/ 112753223 w 52"/>
                <a:gd name="T3" fmla="*/ 386441391 h 132"/>
                <a:gd name="T4" fmla="*/ 112753223 w 52"/>
                <a:gd name="T5" fmla="*/ 386441391 h 132"/>
                <a:gd name="T6" fmla="*/ 112753223 w 52"/>
                <a:gd name="T7" fmla="*/ 379890374 h 132"/>
                <a:gd name="T8" fmla="*/ 120271395 w 52"/>
                <a:gd name="T9" fmla="*/ 366790148 h 132"/>
                <a:gd name="T10" fmla="*/ 120271395 w 52"/>
                <a:gd name="T11" fmla="*/ 353691732 h 132"/>
                <a:gd name="T12" fmla="*/ 135303892 w 52"/>
                <a:gd name="T13" fmla="*/ 340591506 h 132"/>
                <a:gd name="T14" fmla="*/ 150338298 w 52"/>
                <a:gd name="T15" fmla="*/ 327491280 h 132"/>
                <a:gd name="T16" fmla="*/ 165372703 w 52"/>
                <a:gd name="T17" fmla="*/ 314392864 h 132"/>
                <a:gd name="T18" fmla="*/ 165372703 w 52"/>
                <a:gd name="T19" fmla="*/ 301292638 h 132"/>
                <a:gd name="T20" fmla="*/ 165372703 w 52"/>
                <a:gd name="T21" fmla="*/ 261993771 h 132"/>
                <a:gd name="T22" fmla="*/ 165372703 w 52"/>
                <a:gd name="T23" fmla="*/ 216145638 h 132"/>
                <a:gd name="T24" fmla="*/ 172888936 w 52"/>
                <a:gd name="T25" fmla="*/ 170295753 h 132"/>
                <a:gd name="T26" fmla="*/ 195439575 w 52"/>
                <a:gd name="T27" fmla="*/ 144097111 h 132"/>
                <a:gd name="T28" fmla="*/ 187923341 w 52"/>
                <a:gd name="T29" fmla="*/ 144097111 h 132"/>
                <a:gd name="T30" fmla="*/ 187923341 w 52"/>
                <a:gd name="T31" fmla="*/ 130996885 h 132"/>
                <a:gd name="T32" fmla="*/ 180405169 w 52"/>
                <a:gd name="T33" fmla="*/ 117896631 h 132"/>
                <a:gd name="T34" fmla="*/ 172888936 w 52"/>
                <a:gd name="T35" fmla="*/ 98247197 h 132"/>
                <a:gd name="T36" fmla="*/ 165372703 w 52"/>
                <a:gd name="T37" fmla="*/ 78597764 h 132"/>
                <a:gd name="T38" fmla="*/ 165372703 w 52"/>
                <a:gd name="T39" fmla="*/ 65497538 h 132"/>
                <a:gd name="T40" fmla="*/ 165372703 w 52"/>
                <a:gd name="T41" fmla="*/ 45848090 h 132"/>
                <a:gd name="T42" fmla="*/ 60135698 w 52"/>
                <a:gd name="T43" fmla="*/ 52399108 h 132"/>
                <a:gd name="T44" fmla="*/ 60135698 w 52"/>
                <a:gd name="T45" fmla="*/ 45848090 h 132"/>
                <a:gd name="T46" fmla="*/ 52617526 w 52"/>
                <a:gd name="T47" fmla="*/ 39298882 h 132"/>
                <a:gd name="T48" fmla="*/ 45101292 w 52"/>
                <a:gd name="T49" fmla="*/ 26198649 h 132"/>
                <a:gd name="T50" fmla="*/ 30066880 w 52"/>
                <a:gd name="T51" fmla="*/ 13100229 h 132"/>
                <a:gd name="T52" fmla="*/ 15034409 w 52"/>
                <a:gd name="T53" fmla="*/ 6549210 h 132"/>
                <a:gd name="T54" fmla="*/ 0 w 52"/>
                <a:gd name="T55" fmla="*/ 0 h 13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2"/>
                <a:gd name="T85" fmla="*/ 0 h 132"/>
                <a:gd name="T86" fmla="*/ 52 w 52"/>
                <a:gd name="T87" fmla="*/ 132 h 13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2" h="132">
                  <a:moveTo>
                    <a:pt x="28" y="132"/>
                  </a:moveTo>
                  <a:lnTo>
                    <a:pt x="30" y="118"/>
                  </a:lnTo>
                  <a:lnTo>
                    <a:pt x="30" y="116"/>
                  </a:lnTo>
                  <a:lnTo>
                    <a:pt x="32" y="112"/>
                  </a:lnTo>
                  <a:lnTo>
                    <a:pt x="32" y="108"/>
                  </a:lnTo>
                  <a:lnTo>
                    <a:pt x="36" y="104"/>
                  </a:lnTo>
                  <a:lnTo>
                    <a:pt x="40" y="100"/>
                  </a:lnTo>
                  <a:lnTo>
                    <a:pt x="44" y="96"/>
                  </a:lnTo>
                  <a:lnTo>
                    <a:pt x="44" y="92"/>
                  </a:lnTo>
                  <a:lnTo>
                    <a:pt x="44" y="80"/>
                  </a:lnTo>
                  <a:lnTo>
                    <a:pt x="44" y="66"/>
                  </a:lnTo>
                  <a:lnTo>
                    <a:pt x="46" y="52"/>
                  </a:lnTo>
                  <a:lnTo>
                    <a:pt x="52" y="44"/>
                  </a:lnTo>
                  <a:lnTo>
                    <a:pt x="50" y="44"/>
                  </a:lnTo>
                  <a:lnTo>
                    <a:pt x="50" y="40"/>
                  </a:lnTo>
                  <a:lnTo>
                    <a:pt x="48" y="36"/>
                  </a:lnTo>
                  <a:lnTo>
                    <a:pt x="46" y="30"/>
                  </a:lnTo>
                  <a:lnTo>
                    <a:pt x="44" y="24"/>
                  </a:lnTo>
                  <a:lnTo>
                    <a:pt x="44" y="20"/>
                  </a:lnTo>
                  <a:lnTo>
                    <a:pt x="44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4" y="12"/>
                  </a:lnTo>
                  <a:lnTo>
                    <a:pt x="12" y="8"/>
                  </a:lnTo>
                  <a:lnTo>
                    <a:pt x="8" y="4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solidFill>
              <a:srgbClr val="FFCC99"/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22" name="Freeform 317"/>
            <p:cNvSpPr>
              <a:spLocks/>
            </p:cNvSpPr>
            <p:nvPr/>
          </p:nvSpPr>
          <p:spPr bwMode="gray">
            <a:xfrm>
              <a:off x="3862288" y="4876309"/>
              <a:ext cx="236197" cy="179376"/>
            </a:xfrm>
            <a:custGeom>
              <a:avLst/>
              <a:gdLst>
                <a:gd name="T0" fmla="*/ 293157006 w 128"/>
                <a:gd name="T1" fmla="*/ 130997031 h 108"/>
                <a:gd name="T2" fmla="*/ 293157006 w 128"/>
                <a:gd name="T3" fmla="*/ 124447815 h 108"/>
                <a:gd name="T4" fmla="*/ 285638871 w 128"/>
                <a:gd name="T5" fmla="*/ 117896762 h 108"/>
                <a:gd name="T6" fmla="*/ 270606477 w 128"/>
                <a:gd name="T7" fmla="*/ 117896762 h 108"/>
                <a:gd name="T8" fmla="*/ 263088341 w 128"/>
                <a:gd name="T9" fmla="*/ 111347547 h 108"/>
                <a:gd name="T10" fmla="*/ 255572144 w 128"/>
                <a:gd name="T11" fmla="*/ 104798332 h 108"/>
                <a:gd name="T12" fmla="*/ 233021554 w 128"/>
                <a:gd name="T13" fmla="*/ 91698091 h 108"/>
                <a:gd name="T14" fmla="*/ 217987221 w 128"/>
                <a:gd name="T15" fmla="*/ 78597851 h 108"/>
                <a:gd name="T16" fmla="*/ 195438630 w 128"/>
                <a:gd name="T17" fmla="*/ 65499420 h 108"/>
                <a:gd name="T18" fmla="*/ 172888101 w 128"/>
                <a:gd name="T19" fmla="*/ 52399166 h 108"/>
                <a:gd name="T20" fmla="*/ 157853768 w 128"/>
                <a:gd name="T21" fmla="*/ 39298925 h 108"/>
                <a:gd name="T22" fmla="*/ 150337571 w 128"/>
                <a:gd name="T23" fmla="*/ 32749710 h 108"/>
                <a:gd name="T24" fmla="*/ 142819435 w 128"/>
                <a:gd name="T25" fmla="*/ 32749710 h 108"/>
                <a:gd name="T26" fmla="*/ 127787041 w 128"/>
                <a:gd name="T27" fmla="*/ 32749710 h 108"/>
                <a:gd name="T28" fmla="*/ 97718346 w 128"/>
                <a:gd name="T29" fmla="*/ 26198678 h 108"/>
                <a:gd name="T30" fmla="*/ 52617271 w 128"/>
                <a:gd name="T31" fmla="*/ 13100244 h 108"/>
                <a:gd name="T32" fmla="*/ 15034336 w 128"/>
                <a:gd name="T33" fmla="*/ 0 h 108"/>
                <a:gd name="T34" fmla="*/ 0 w 128"/>
                <a:gd name="T35" fmla="*/ 261994062 h 108"/>
                <a:gd name="T36" fmla="*/ 45101074 w 128"/>
                <a:gd name="T37" fmla="*/ 281643517 h 108"/>
                <a:gd name="T38" fmla="*/ 105236481 w 128"/>
                <a:gd name="T39" fmla="*/ 261994062 h 108"/>
                <a:gd name="T40" fmla="*/ 105236481 w 128"/>
                <a:gd name="T41" fmla="*/ 255444846 h 108"/>
                <a:gd name="T42" fmla="*/ 105236481 w 128"/>
                <a:gd name="T43" fmla="*/ 248893821 h 108"/>
                <a:gd name="T44" fmla="*/ 112752678 w 128"/>
                <a:gd name="T45" fmla="*/ 242344606 h 108"/>
                <a:gd name="T46" fmla="*/ 127787041 w 128"/>
                <a:gd name="T47" fmla="*/ 235795334 h 108"/>
                <a:gd name="T48" fmla="*/ 142819435 w 128"/>
                <a:gd name="T49" fmla="*/ 222695094 h 108"/>
                <a:gd name="T50" fmla="*/ 157853768 w 128"/>
                <a:gd name="T51" fmla="*/ 222695094 h 108"/>
                <a:gd name="T52" fmla="*/ 172888101 w 128"/>
                <a:gd name="T53" fmla="*/ 216145878 h 108"/>
                <a:gd name="T54" fmla="*/ 195438630 w 128"/>
                <a:gd name="T55" fmla="*/ 222695094 h 108"/>
                <a:gd name="T56" fmla="*/ 285638871 w 128"/>
                <a:gd name="T57" fmla="*/ 268543277 h 108"/>
                <a:gd name="T58" fmla="*/ 323223733 w 128"/>
                <a:gd name="T59" fmla="*/ 307843998 h 108"/>
                <a:gd name="T60" fmla="*/ 390875322 w 128"/>
                <a:gd name="T61" fmla="*/ 334042669 h 108"/>
                <a:gd name="T62" fmla="*/ 473561243 w 128"/>
                <a:gd name="T63" fmla="*/ 353692125 h 108"/>
                <a:gd name="T64" fmla="*/ 481077440 w 128"/>
                <a:gd name="T65" fmla="*/ 353692125 h 108"/>
                <a:gd name="T66" fmla="*/ 481077440 w 128"/>
                <a:gd name="T67" fmla="*/ 347142909 h 108"/>
                <a:gd name="T68" fmla="*/ 481077440 w 128"/>
                <a:gd name="T69" fmla="*/ 340591884 h 108"/>
                <a:gd name="T70" fmla="*/ 481077440 w 128"/>
                <a:gd name="T71" fmla="*/ 327493454 h 108"/>
                <a:gd name="T72" fmla="*/ 473561243 w 128"/>
                <a:gd name="T73" fmla="*/ 320942429 h 108"/>
                <a:gd name="T74" fmla="*/ 466043108 w 128"/>
                <a:gd name="T75" fmla="*/ 307843998 h 108"/>
                <a:gd name="T76" fmla="*/ 451010714 w 128"/>
                <a:gd name="T77" fmla="*/ 301292973 h 108"/>
                <a:gd name="T78" fmla="*/ 435976381 w 128"/>
                <a:gd name="T79" fmla="*/ 288192733 h 108"/>
                <a:gd name="T80" fmla="*/ 413425851 w 128"/>
                <a:gd name="T81" fmla="*/ 275094302 h 108"/>
                <a:gd name="T82" fmla="*/ 398391519 w 128"/>
                <a:gd name="T83" fmla="*/ 261994062 h 108"/>
                <a:gd name="T84" fmla="*/ 383359125 w 128"/>
                <a:gd name="T85" fmla="*/ 248893821 h 108"/>
                <a:gd name="T86" fmla="*/ 368324792 w 128"/>
                <a:gd name="T87" fmla="*/ 235795334 h 108"/>
                <a:gd name="T88" fmla="*/ 360808595 w 128"/>
                <a:gd name="T89" fmla="*/ 229244309 h 108"/>
                <a:gd name="T90" fmla="*/ 360808595 w 128"/>
                <a:gd name="T91" fmla="*/ 229244309 h 108"/>
                <a:gd name="T92" fmla="*/ 300673203 w 128"/>
                <a:gd name="T93" fmla="*/ 196496423 h 108"/>
                <a:gd name="T94" fmla="*/ 360808595 w 128"/>
                <a:gd name="T95" fmla="*/ 176846967 h 108"/>
                <a:gd name="T96" fmla="*/ 345774262 w 128"/>
                <a:gd name="T97" fmla="*/ 150646486 h 108"/>
                <a:gd name="T98" fmla="*/ 338258065 w 128"/>
                <a:gd name="T99" fmla="*/ 150646486 h 108"/>
                <a:gd name="T100" fmla="*/ 330739930 w 128"/>
                <a:gd name="T101" fmla="*/ 144097271 h 108"/>
                <a:gd name="T102" fmla="*/ 315707536 w 128"/>
                <a:gd name="T103" fmla="*/ 144097271 h 108"/>
                <a:gd name="T104" fmla="*/ 300673203 w 128"/>
                <a:gd name="T105" fmla="*/ 137546246 h 108"/>
                <a:gd name="T106" fmla="*/ 293157006 w 128"/>
                <a:gd name="T107" fmla="*/ 137546246 h 108"/>
                <a:gd name="T108" fmla="*/ 293157006 w 128"/>
                <a:gd name="T109" fmla="*/ 130997031 h 1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28"/>
                <a:gd name="T166" fmla="*/ 0 h 108"/>
                <a:gd name="T167" fmla="*/ 128 w 128"/>
                <a:gd name="T168" fmla="*/ 108 h 1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28" h="108">
                  <a:moveTo>
                    <a:pt x="78" y="40"/>
                  </a:moveTo>
                  <a:lnTo>
                    <a:pt x="78" y="38"/>
                  </a:lnTo>
                  <a:lnTo>
                    <a:pt x="76" y="36"/>
                  </a:lnTo>
                  <a:lnTo>
                    <a:pt x="72" y="36"/>
                  </a:lnTo>
                  <a:lnTo>
                    <a:pt x="70" y="34"/>
                  </a:lnTo>
                  <a:lnTo>
                    <a:pt x="68" y="32"/>
                  </a:lnTo>
                  <a:lnTo>
                    <a:pt x="62" y="28"/>
                  </a:lnTo>
                  <a:lnTo>
                    <a:pt x="58" y="24"/>
                  </a:lnTo>
                  <a:lnTo>
                    <a:pt x="52" y="20"/>
                  </a:lnTo>
                  <a:lnTo>
                    <a:pt x="46" y="16"/>
                  </a:lnTo>
                  <a:lnTo>
                    <a:pt x="42" y="12"/>
                  </a:lnTo>
                  <a:lnTo>
                    <a:pt x="40" y="10"/>
                  </a:lnTo>
                  <a:lnTo>
                    <a:pt x="38" y="10"/>
                  </a:lnTo>
                  <a:lnTo>
                    <a:pt x="34" y="10"/>
                  </a:lnTo>
                  <a:lnTo>
                    <a:pt x="26" y="8"/>
                  </a:lnTo>
                  <a:lnTo>
                    <a:pt x="14" y="4"/>
                  </a:lnTo>
                  <a:lnTo>
                    <a:pt x="4" y="0"/>
                  </a:lnTo>
                  <a:lnTo>
                    <a:pt x="0" y="80"/>
                  </a:lnTo>
                  <a:lnTo>
                    <a:pt x="12" y="86"/>
                  </a:lnTo>
                  <a:lnTo>
                    <a:pt x="28" y="80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4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42" y="68"/>
                  </a:lnTo>
                  <a:lnTo>
                    <a:pt x="46" y="66"/>
                  </a:lnTo>
                  <a:lnTo>
                    <a:pt x="52" y="68"/>
                  </a:lnTo>
                  <a:lnTo>
                    <a:pt x="76" y="82"/>
                  </a:lnTo>
                  <a:lnTo>
                    <a:pt x="86" y="94"/>
                  </a:lnTo>
                  <a:lnTo>
                    <a:pt x="104" y="102"/>
                  </a:lnTo>
                  <a:lnTo>
                    <a:pt x="126" y="108"/>
                  </a:lnTo>
                  <a:lnTo>
                    <a:pt x="128" y="108"/>
                  </a:lnTo>
                  <a:lnTo>
                    <a:pt x="128" y="106"/>
                  </a:lnTo>
                  <a:lnTo>
                    <a:pt x="128" y="104"/>
                  </a:lnTo>
                  <a:lnTo>
                    <a:pt x="128" y="100"/>
                  </a:lnTo>
                  <a:lnTo>
                    <a:pt x="126" y="98"/>
                  </a:lnTo>
                  <a:lnTo>
                    <a:pt x="124" y="94"/>
                  </a:lnTo>
                  <a:lnTo>
                    <a:pt x="120" y="92"/>
                  </a:lnTo>
                  <a:lnTo>
                    <a:pt x="116" y="88"/>
                  </a:lnTo>
                  <a:lnTo>
                    <a:pt x="110" y="84"/>
                  </a:lnTo>
                  <a:lnTo>
                    <a:pt x="106" y="80"/>
                  </a:lnTo>
                  <a:lnTo>
                    <a:pt x="102" y="76"/>
                  </a:lnTo>
                  <a:lnTo>
                    <a:pt x="98" y="72"/>
                  </a:lnTo>
                  <a:lnTo>
                    <a:pt x="96" y="70"/>
                  </a:lnTo>
                  <a:lnTo>
                    <a:pt x="80" y="60"/>
                  </a:lnTo>
                  <a:lnTo>
                    <a:pt x="96" y="54"/>
                  </a:lnTo>
                  <a:lnTo>
                    <a:pt x="92" y="46"/>
                  </a:lnTo>
                  <a:lnTo>
                    <a:pt x="90" y="46"/>
                  </a:lnTo>
                  <a:lnTo>
                    <a:pt x="88" y="44"/>
                  </a:lnTo>
                  <a:lnTo>
                    <a:pt x="84" y="44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0"/>
                  </a:lnTo>
                </a:path>
              </a:pathLst>
            </a:custGeom>
            <a:solidFill>
              <a:srgbClr val="FFCC99"/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23" name="Freeform 352"/>
            <p:cNvSpPr>
              <a:spLocks/>
            </p:cNvSpPr>
            <p:nvPr/>
          </p:nvSpPr>
          <p:spPr bwMode="gray">
            <a:xfrm>
              <a:off x="6199718" y="2385628"/>
              <a:ext cx="193252" cy="194079"/>
            </a:xfrm>
            <a:custGeom>
              <a:avLst/>
              <a:gdLst>
                <a:gd name="T0" fmla="*/ 15034335 w 104"/>
                <a:gd name="T1" fmla="*/ 261993558 h 116"/>
                <a:gd name="T2" fmla="*/ 0 w 104"/>
                <a:gd name="T3" fmla="*/ 268542761 h 116"/>
                <a:gd name="T4" fmla="*/ 0 w 104"/>
                <a:gd name="T5" fmla="*/ 281642976 h 116"/>
                <a:gd name="T6" fmla="*/ 15034335 w 104"/>
                <a:gd name="T7" fmla="*/ 301292394 h 116"/>
                <a:gd name="T8" fmla="*/ 30066730 w 104"/>
                <a:gd name="T9" fmla="*/ 307841597 h 116"/>
                <a:gd name="T10" fmla="*/ 45101069 w 104"/>
                <a:gd name="T11" fmla="*/ 327491015 h 116"/>
                <a:gd name="T12" fmla="*/ 52617265 w 104"/>
                <a:gd name="T13" fmla="*/ 360240648 h 116"/>
                <a:gd name="T14" fmla="*/ 67651611 w 104"/>
                <a:gd name="T15" fmla="*/ 366789850 h 116"/>
                <a:gd name="T16" fmla="*/ 90202137 w 104"/>
                <a:gd name="T17" fmla="*/ 379890066 h 116"/>
                <a:gd name="T18" fmla="*/ 112752664 w 104"/>
                <a:gd name="T19" fmla="*/ 373340863 h 116"/>
                <a:gd name="T20" fmla="*/ 127787025 w 104"/>
                <a:gd name="T21" fmla="*/ 360240648 h 116"/>
                <a:gd name="T22" fmla="*/ 135303221 w 104"/>
                <a:gd name="T23" fmla="*/ 347140433 h 116"/>
                <a:gd name="T24" fmla="*/ 157853748 w 104"/>
                <a:gd name="T25" fmla="*/ 340591230 h 116"/>
                <a:gd name="T26" fmla="*/ 172888079 w 104"/>
                <a:gd name="T27" fmla="*/ 347140433 h 116"/>
                <a:gd name="T28" fmla="*/ 187920471 w 104"/>
                <a:gd name="T29" fmla="*/ 347140433 h 116"/>
                <a:gd name="T30" fmla="*/ 202954801 w 104"/>
                <a:gd name="T31" fmla="*/ 334042027 h 116"/>
                <a:gd name="T32" fmla="*/ 210470998 w 104"/>
                <a:gd name="T33" fmla="*/ 301292394 h 116"/>
                <a:gd name="T34" fmla="*/ 225505328 w 104"/>
                <a:gd name="T35" fmla="*/ 242344140 h 116"/>
                <a:gd name="T36" fmla="*/ 308189361 w 104"/>
                <a:gd name="T37" fmla="*/ 157195400 h 116"/>
                <a:gd name="T38" fmla="*/ 390875272 w 104"/>
                <a:gd name="T39" fmla="*/ 104798130 h 116"/>
                <a:gd name="T40" fmla="*/ 390875272 w 104"/>
                <a:gd name="T41" fmla="*/ 104798130 h 116"/>
                <a:gd name="T42" fmla="*/ 368324745 w 104"/>
                <a:gd name="T43" fmla="*/ 91697915 h 116"/>
                <a:gd name="T44" fmla="*/ 330739888 w 104"/>
                <a:gd name="T45" fmla="*/ 65497485 h 116"/>
                <a:gd name="T46" fmla="*/ 330739888 w 104"/>
                <a:gd name="T47" fmla="*/ 58948268 h 116"/>
                <a:gd name="T48" fmla="*/ 315707496 w 104"/>
                <a:gd name="T49" fmla="*/ 45848053 h 116"/>
                <a:gd name="T50" fmla="*/ 293156969 w 104"/>
                <a:gd name="T51" fmla="*/ 45848053 h 116"/>
                <a:gd name="T52" fmla="*/ 270606442 w 104"/>
                <a:gd name="T53" fmla="*/ 65497485 h 116"/>
                <a:gd name="T54" fmla="*/ 263088308 w 104"/>
                <a:gd name="T55" fmla="*/ 65497485 h 116"/>
                <a:gd name="T56" fmla="*/ 255572112 w 104"/>
                <a:gd name="T57" fmla="*/ 72048497 h 116"/>
                <a:gd name="T58" fmla="*/ 248055855 w 104"/>
                <a:gd name="T59" fmla="*/ 52399065 h 116"/>
                <a:gd name="T60" fmla="*/ 240537720 w 104"/>
                <a:gd name="T61" fmla="*/ 45848053 h 116"/>
                <a:gd name="T62" fmla="*/ 225505328 w 104"/>
                <a:gd name="T63" fmla="*/ 32749647 h 116"/>
                <a:gd name="T64" fmla="*/ 210470998 w 104"/>
                <a:gd name="T65" fmla="*/ 26198628 h 116"/>
                <a:gd name="T66" fmla="*/ 187920471 w 104"/>
                <a:gd name="T67" fmla="*/ 39298850 h 116"/>
                <a:gd name="T68" fmla="*/ 157853748 w 104"/>
                <a:gd name="T69" fmla="*/ 32749647 h 116"/>
                <a:gd name="T70" fmla="*/ 165369944 w 104"/>
                <a:gd name="T71" fmla="*/ 19649425 h 116"/>
                <a:gd name="T72" fmla="*/ 172888079 w 104"/>
                <a:gd name="T73" fmla="*/ 6549205 h 116"/>
                <a:gd name="T74" fmla="*/ 157853748 w 104"/>
                <a:gd name="T75" fmla="*/ 0 h 116"/>
                <a:gd name="T76" fmla="*/ 127787025 w 104"/>
                <a:gd name="T77" fmla="*/ 6549205 h 116"/>
                <a:gd name="T78" fmla="*/ 105236468 w 104"/>
                <a:gd name="T79" fmla="*/ 19649425 h 116"/>
                <a:gd name="T80" fmla="*/ 97718333 w 104"/>
                <a:gd name="T81" fmla="*/ 32749647 h 116"/>
                <a:gd name="T82" fmla="*/ 97718333 w 104"/>
                <a:gd name="T83" fmla="*/ 32749647 h 116"/>
                <a:gd name="T84" fmla="*/ 82685941 w 104"/>
                <a:gd name="T85" fmla="*/ 32749647 h 116"/>
                <a:gd name="T86" fmla="*/ 67651611 w 104"/>
                <a:gd name="T87" fmla="*/ 32749647 h 116"/>
                <a:gd name="T88" fmla="*/ 60135399 w 104"/>
                <a:gd name="T89" fmla="*/ 45848053 h 116"/>
                <a:gd name="T90" fmla="*/ 52617265 w 104"/>
                <a:gd name="T91" fmla="*/ 78597700 h 116"/>
                <a:gd name="T92" fmla="*/ 60135399 w 104"/>
                <a:gd name="T93" fmla="*/ 91697915 h 116"/>
                <a:gd name="T94" fmla="*/ 67651611 w 104"/>
                <a:gd name="T95" fmla="*/ 111347333 h 116"/>
                <a:gd name="T96" fmla="*/ 60135399 w 104"/>
                <a:gd name="T97" fmla="*/ 130996779 h 116"/>
                <a:gd name="T98" fmla="*/ 52617265 w 104"/>
                <a:gd name="T99" fmla="*/ 144096994 h 116"/>
                <a:gd name="T100" fmla="*/ 30066730 w 104"/>
                <a:gd name="T101" fmla="*/ 176844818 h 116"/>
                <a:gd name="T102" fmla="*/ 15034335 w 104"/>
                <a:gd name="T103" fmla="*/ 261993558 h 11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4"/>
                <a:gd name="T157" fmla="*/ 0 h 116"/>
                <a:gd name="T158" fmla="*/ 104 w 104"/>
                <a:gd name="T159" fmla="*/ 116 h 11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4" h="116">
                  <a:moveTo>
                    <a:pt x="4" y="80"/>
                  </a:moveTo>
                  <a:lnTo>
                    <a:pt x="4" y="80"/>
                  </a:lnTo>
                  <a:lnTo>
                    <a:pt x="2" y="80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4" y="92"/>
                  </a:lnTo>
                  <a:lnTo>
                    <a:pt x="6" y="94"/>
                  </a:lnTo>
                  <a:lnTo>
                    <a:pt x="8" y="94"/>
                  </a:lnTo>
                  <a:lnTo>
                    <a:pt x="10" y="96"/>
                  </a:lnTo>
                  <a:lnTo>
                    <a:pt x="12" y="100"/>
                  </a:lnTo>
                  <a:lnTo>
                    <a:pt x="14" y="104"/>
                  </a:lnTo>
                  <a:lnTo>
                    <a:pt x="14" y="110"/>
                  </a:lnTo>
                  <a:lnTo>
                    <a:pt x="16" y="110"/>
                  </a:lnTo>
                  <a:lnTo>
                    <a:pt x="18" y="112"/>
                  </a:lnTo>
                  <a:lnTo>
                    <a:pt x="20" y="114"/>
                  </a:lnTo>
                  <a:lnTo>
                    <a:pt x="24" y="116"/>
                  </a:lnTo>
                  <a:lnTo>
                    <a:pt x="28" y="116"/>
                  </a:lnTo>
                  <a:lnTo>
                    <a:pt x="30" y="114"/>
                  </a:lnTo>
                  <a:lnTo>
                    <a:pt x="34" y="110"/>
                  </a:lnTo>
                  <a:lnTo>
                    <a:pt x="34" y="108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42" y="104"/>
                  </a:lnTo>
                  <a:lnTo>
                    <a:pt x="46" y="106"/>
                  </a:lnTo>
                  <a:lnTo>
                    <a:pt x="48" y="106"/>
                  </a:lnTo>
                  <a:lnTo>
                    <a:pt x="50" y="106"/>
                  </a:lnTo>
                  <a:lnTo>
                    <a:pt x="52" y="104"/>
                  </a:lnTo>
                  <a:lnTo>
                    <a:pt x="54" y="102"/>
                  </a:lnTo>
                  <a:lnTo>
                    <a:pt x="54" y="98"/>
                  </a:lnTo>
                  <a:lnTo>
                    <a:pt x="56" y="92"/>
                  </a:lnTo>
                  <a:lnTo>
                    <a:pt x="56" y="88"/>
                  </a:lnTo>
                  <a:lnTo>
                    <a:pt x="60" y="74"/>
                  </a:lnTo>
                  <a:lnTo>
                    <a:pt x="68" y="60"/>
                  </a:lnTo>
                  <a:lnTo>
                    <a:pt x="82" y="48"/>
                  </a:lnTo>
                  <a:lnTo>
                    <a:pt x="104" y="40"/>
                  </a:lnTo>
                  <a:lnTo>
                    <a:pt x="104" y="32"/>
                  </a:lnTo>
                  <a:lnTo>
                    <a:pt x="102" y="30"/>
                  </a:lnTo>
                  <a:lnTo>
                    <a:pt x="98" y="28"/>
                  </a:lnTo>
                  <a:lnTo>
                    <a:pt x="94" y="26"/>
                  </a:lnTo>
                  <a:lnTo>
                    <a:pt x="88" y="20"/>
                  </a:lnTo>
                  <a:lnTo>
                    <a:pt x="88" y="18"/>
                  </a:lnTo>
                  <a:lnTo>
                    <a:pt x="86" y="16"/>
                  </a:lnTo>
                  <a:lnTo>
                    <a:pt x="84" y="14"/>
                  </a:lnTo>
                  <a:lnTo>
                    <a:pt x="82" y="14"/>
                  </a:lnTo>
                  <a:lnTo>
                    <a:pt x="78" y="14"/>
                  </a:lnTo>
                  <a:lnTo>
                    <a:pt x="76" y="16"/>
                  </a:lnTo>
                  <a:lnTo>
                    <a:pt x="72" y="20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68" y="22"/>
                  </a:lnTo>
                  <a:lnTo>
                    <a:pt x="66" y="20"/>
                  </a:lnTo>
                  <a:lnTo>
                    <a:pt x="66" y="16"/>
                  </a:lnTo>
                  <a:lnTo>
                    <a:pt x="64" y="14"/>
                  </a:lnTo>
                  <a:lnTo>
                    <a:pt x="62" y="12"/>
                  </a:lnTo>
                  <a:lnTo>
                    <a:pt x="60" y="10"/>
                  </a:lnTo>
                  <a:lnTo>
                    <a:pt x="58" y="8"/>
                  </a:lnTo>
                  <a:lnTo>
                    <a:pt x="56" y="8"/>
                  </a:lnTo>
                  <a:lnTo>
                    <a:pt x="52" y="8"/>
                  </a:lnTo>
                  <a:lnTo>
                    <a:pt x="50" y="12"/>
                  </a:lnTo>
                  <a:lnTo>
                    <a:pt x="42" y="10"/>
                  </a:lnTo>
                  <a:lnTo>
                    <a:pt x="44" y="8"/>
                  </a:lnTo>
                  <a:lnTo>
                    <a:pt x="44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4" y="2"/>
                  </a:lnTo>
                  <a:lnTo>
                    <a:pt x="30" y="4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6" y="10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4" y="18"/>
                  </a:lnTo>
                  <a:lnTo>
                    <a:pt x="14" y="24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8" y="30"/>
                  </a:lnTo>
                  <a:lnTo>
                    <a:pt x="18" y="34"/>
                  </a:lnTo>
                  <a:lnTo>
                    <a:pt x="18" y="36"/>
                  </a:lnTo>
                  <a:lnTo>
                    <a:pt x="16" y="40"/>
                  </a:lnTo>
                  <a:lnTo>
                    <a:pt x="14" y="44"/>
                  </a:lnTo>
                  <a:lnTo>
                    <a:pt x="12" y="48"/>
                  </a:lnTo>
                  <a:lnTo>
                    <a:pt x="8" y="54"/>
                  </a:lnTo>
                  <a:lnTo>
                    <a:pt x="6" y="64"/>
                  </a:lnTo>
                  <a:lnTo>
                    <a:pt x="4" y="80"/>
                  </a:lnTo>
                </a:path>
              </a:pathLst>
            </a:custGeom>
            <a:solidFill>
              <a:srgbClr val="FFCC99"/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24" name="Freeform 370"/>
            <p:cNvSpPr>
              <a:spLocks/>
            </p:cNvSpPr>
            <p:nvPr/>
          </p:nvSpPr>
          <p:spPr bwMode="gray">
            <a:xfrm>
              <a:off x="7258003" y="1966593"/>
              <a:ext cx="424849" cy="445500"/>
            </a:xfrm>
            <a:custGeom>
              <a:avLst/>
              <a:gdLst>
                <a:gd name="T0" fmla="*/ 774235648 w 228"/>
                <a:gd name="T1" fmla="*/ 268543148 h 268"/>
                <a:gd name="T2" fmla="*/ 744168875 w 228"/>
                <a:gd name="T3" fmla="*/ 275094170 h 268"/>
                <a:gd name="T4" fmla="*/ 744168875 w 228"/>
                <a:gd name="T5" fmla="*/ 301292829 h 268"/>
                <a:gd name="T6" fmla="*/ 766719440 w 228"/>
                <a:gd name="T7" fmla="*/ 314393063 h 268"/>
                <a:gd name="T8" fmla="*/ 751685084 w 228"/>
                <a:gd name="T9" fmla="*/ 340591721 h 268"/>
                <a:gd name="T10" fmla="*/ 804304360 w 228"/>
                <a:gd name="T11" fmla="*/ 366792189 h 268"/>
                <a:gd name="T12" fmla="*/ 706583955 w 228"/>
                <a:gd name="T13" fmla="*/ 399540060 h 268"/>
                <a:gd name="T14" fmla="*/ 616381696 w 228"/>
                <a:gd name="T15" fmla="*/ 451939187 h 268"/>
                <a:gd name="T16" fmla="*/ 571280567 w 228"/>
                <a:gd name="T17" fmla="*/ 504338426 h 268"/>
                <a:gd name="T18" fmla="*/ 526179437 w 228"/>
                <a:gd name="T19" fmla="*/ 523987872 h 268"/>
                <a:gd name="T20" fmla="*/ 451011414 w 228"/>
                <a:gd name="T21" fmla="*/ 569835977 h 268"/>
                <a:gd name="T22" fmla="*/ 398394076 w 228"/>
                <a:gd name="T23" fmla="*/ 596036445 h 268"/>
                <a:gd name="T24" fmla="*/ 435977058 w 228"/>
                <a:gd name="T25" fmla="*/ 615685892 h 268"/>
                <a:gd name="T26" fmla="*/ 420944640 w 228"/>
                <a:gd name="T27" fmla="*/ 648435572 h 268"/>
                <a:gd name="T28" fmla="*/ 375843511 w 228"/>
                <a:gd name="T29" fmla="*/ 700832889 h 268"/>
                <a:gd name="T30" fmla="*/ 308191817 w 228"/>
                <a:gd name="T31" fmla="*/ 733582569 h 268"/>
                <a:gd name="T32" fmla="*/ 285641253 w 228"/>
                <a:gd name="T33" fmla="*/ 779432483 h 268"/>
                <a:gd name="T34" fmla="*/ 278123105 w 228"/>
                <a:gd name="T35" fmla="*/ 851481056 h 268"/>
                <a:gd name="T36" fmla="*/ 202955142 w 228"/>
                <a:gd name="T37" fmla="*/ 877679715 h 268"/>
                <a:gd name="T38" fmla="*/ 172888369 w 228"/>
                <a:gd name="T39" fmla="*/ 844930034 h 268"/>
                <a:gd name="T40" fmla="*/ 90202289 w 228"/>
                <a:gd name="T41" fmla="*/ 838380822 h 268"/>
                <a:gd name="T42" fmla="*/ 7516211 w 228"/>
                <a:gd name="T43" fmla="*/ 785981696 h 268"/>
                <a:gd name="T44" fmla="*/ 45101144 w 228"/>
                <a:gd name="T45" fmla="*/ 727033357 h 268"/>
                <a:gd name="T46" fmla="*/ 75167933 w 228"/>
                <a:gd name="T47" fmla="*/ 700832889 h 268"/>
                <a:gd name="T48" fmla="*/ 97718497 w 228"/>
                <a:gd name="T49" fmla="*/ 674634230 h 268"/>
                <a:gd name="T50" fmla="*/ 150337804 w 228"/>
                <a:gd name="T51" fmla="*/ 713933123 h 268"/>
                <a:gd name="T52" fmla="*/ 150337804 w 228"/>
                <a:gd name="T53" fmla="*/ 681183442 h 268"/>
                <a:gd name="T54" fmla="*/ 142819657 w 228"/>
                <a:gd name="T55" fmla="*/ 648435572 h 268"/>
                <a:gd name="T56" fmla="*/ 105236645 w 228"/>
                <a:gd name="T57" fmla="*/ 648435572 h 268"/>
                <a:gd name="T58" fmla="*/ 112752853 w 228"/>
                <a:gd name="T59" fmla="*/ 609136679 h 268"/>
                <a:gd name="T60" fmla="*/ 157854013 w 228"/>
                <a:gd name="T61" fmla="*/ 576386999 h 268"/>
                <a:gd name="T62" fmla="*/ 233021916 w 228"/>
                <a:gd name="T63" fmla="*/ 550186531 h 268"/>
                <a:gd name="T64" fmla="*/ 240540063 w 228"/>
                <a:gd name="T65" fmla="*/ 530537085 h 268"/>
                <a:gd name="T66" fmla="*/ 202955142 w 228"/>
                <a:gd name="T67" fmla="*/ 471588633 h 268"/>
                <a:gd name="T68" fmla="*/ 202955142 w 228"/>
                <a:gd name="T69" fmla="*/ 412640294 h 268"/>
                <a:gd name="T70" fmla="*/ 225505707 w 228"/>
                <a:gd name="T71" fmla="*/ 353691955 h 268"/>
                <a:gd name="T72" fmla="*/ 270606897 w 228"/>
                <a:gd name="T73" fmla="*/ 392990848 h 268"/>
                <a:gd name="T74" fmla="*/ 300673670 w 228"/>
                <a:gd name="T75" fmla="*/ 451939187 h 268"/>
                <a:gd name="T76" fmla="*/ 308191817 w 228"/>
                <a:gd name="T77" fmla="*/ 373341402 h 268"/>
                <a:gd name="T78" fmla="*/ 390875929 w 228"/>
                <a:gd name="T79" fmla="*/ 307842041 h 268"/>
                <a:gd name="T80" fmla="*/ 458527622 w 228"/>
                <a:gd name="T81" fmla="*/ 288192595 h 268"/>
                <a:gd name="T82" fmla="*/ 496112543 w 228"/>
                <a:gd name="T83" fmla="*/ 261993936 h 268"/>
                <a:gd name="T84" fmla="*/ 323224235 w 228"/>
                <a:gd name="T85" fmla="*/ 242344490 h 268"/>
                <a:gd name="T86" fmla="*/ 255572541 w 228"/>
                <a:gd name="T87" fmla="*/ 235795221 h 268"/>
                <a:gd name="T88" fmla="*/ 210471351 w 228"/>
                <a:gd name="T89" fmla="*/ 242344490 h 268"/>
                <a:gd name="T90" fmla="*/ 165370222 w 228"/>
                <a:gd name="T91" fmla="*/ 176845073 h 268"/>
                <a:gd name="T92" fmla="*/ 165370222 w 228"/>
                <a:gd name="T93" fmla="*/ 130996968 h 268"/>
                <a:gd name="T94" fmla="*/ 248056272 w 228"/>
                <a:gd name="T95" fmla="*/ 137546180 h 268"/>
                <a:gd name="T96" fmla="*/ 293157461 w 228"/>
                <a:gd name="T97" fmla="*/ 85148835 h 268"/>
                <a:gd name="T98" fmla="*/ 375843511 w 228"/>
                <a:gd name="T99" fmla="*/ 58948353 h 268"/>
                <a:gd name="T100" fmla="*/ 458527622 w 228"/>
                <a:gd name="T101" fmla="*/ 13100238 h 268"/>
                <a:gd name="T102" fmla="*/ 601349279 w 228"/>
                <a:gd name="T103" fmla="*/ 6549214 h 268"/>
                <a:gd name="T104" fmla="*/ 706583955 w 228"/>
                <a:gd name="T105" fmla="*/ 19649453 h 268"/>
                <a:gd name="T106" fmla="*/ 796786213 w 228"/>
                <a:gd name="T107" fmla="*/ 85148835 h 268"/>
                <a:gd name="T108" fmla="*/ 811820569 w 228"/>
                <a:gd name="T109" fmla="*/ 98247260 h 268"/>
                <a:gd name="T110" fmla="*/ 819336778 w 228"/>
                <a:gd name="T111" fmla="*/ 209594753 h 2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28"/>
                <a:gd name="T169" fmla="*/ 0 h 268"/>
                <a:gd name="T170" fmla="*/ 228 w 228"/>
                <a:gd name="T171" fmla="*/ 268 h 26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28" h="268">
                  <a:moveTo>
                    <a:pt x="222" y="68"/>
                  </a:moveTo>
                  <a:lnTo>
                    <a:pt x="228" y="80"/>
                  </a:lnTo>
                  <a:lnTo>
                    <a:pt x="222" y="82"/>
                  </a:lnTo>
                  <a:lnTo>
                    <a:pt x="216" y="84"/>
                  </a:lnTo>
                  <a:lnTo>
                    <a:pt x="212" y="84"/>
                  </a:lnTo>
                  <a:lnTo>
                    <a:pt x="208" y="82"/>
                  </a:lnTo>
                  <a:lnTo>
                    <a:pt x="206" y="82"/>
                  </a:lnTo>
                  <a:lnTo>
                    <a:pt x="204" y="80"/>
                  </a:lnTo>
                  <a:lnTo>
                    <a:pt x="200" y="80"/>
                  </a:lnTo>
                  <a:lnTo>
                    <a:pt x="198" y="80"/>
                  </a:lnTo>
                  <a:lnTo>
                    <a:pt x="196" y="80"/>
                  </a:lnTo>
                  <a:lnTo>
                    <a:pt x="196" y="82"/>
                  </a:lnTo>
                  <a:lnTo>
                    <a:pt x="196" y="84"/>
                  </a:lnTo>
                  <a:lnTo>
                    <a:pt x="198" y="84"/>
                  </a:lnTo>
                  <a:lnTo>
                    <a:pt x="200" y="86"/>
                  </a:lnTo>
                  <a:lnTo>
                    <a:pt x="200" y="88"/>
                  </a:lnTo>
                  <a:lnTo>
                    <a:pt x="202" y="90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6" y="92"/>
                  </a:lnTo>
                  <a:lnTo>
                    <a:pt x="194" y="92"/>
                  </a:lnTo>
                  <a:lnTo>
                    <a:pt x="192" y="94"/>
                  </a:lnTo>
                  <a:lnTo>
                    <a:pt x="192" y="96"/>
                  </a:lnTo>
                  <a:lnTo>
                    <a:pt x="204" y="96"/>
                  </a:lnTo>
                  <a:lnTo>
                    <a:pt x="208" y="98"/>
                  </a:lnTo>
                  <a:lnTo>
                    <a:pt x="206" y="100"/>
                  </a:lnTo>
                  <a:lnTo>
                    <a:pt x="204" y="102"/>
                  </a:lnTo>
                  <a:lnTo>
                    <a:pt x="202" y="102"/>
                  </a:lnTo>
                  <a:lnTo>
                    <a:pt x="200" y="104"/>
                  </a:lnTo>
                  <a:lnTo>
                    <a:pt x="200" y="106"/>
                  </a:lnTo>
                  <a:lnTo>
                    <a:pt x="202" y="106"/>
                  </a:lnTo>
                  <a:lnTo>
                    <a:pt x="202" y="108"/>
                  </a:lnTo>
                  <a:lnTo>
                    <a:pt x="214" y="106"/>
                  </a:lnTo>
                  <a:lnTo>
                    <a:pt x="216" y="108"/>
                  </a:lnTo>
                  <a:lnTo>
                    <a:pt x="216" y="110"/>
                  </a:lnTo>
                  <a:lnTo>
                    <a:pt x="214" y="112"/>
                  </a:lnTo>
                  <a:lnTo>
                    <a:pt x="212" y="114"/>
                  </a:lnTo>
                  <a:lnTo>
                    <a:pt x="210" y="114"/>
                  </a:lnTo>
                  <a:lnTo>
                    <a:pt x="208" y="114"/>
                  </a:lnTo>
                  <a:lnTo>
                    <a:pt x="200" y="116"/>
                  </a:lnTo>
                  <a:lnTo>
                    <a:pt x="194" y="118"/>
                  </a:lnTo>
                  <a:lnTo>
                    <a:pt x="188" y="122"/>
                  </a:lnTo>
                  <a:lnTo>
                    <a:pt x="186" y="124"/>
                  </a:lnTo>
                  <a:lnTo>
                    <a:pt x="184" y="126"/>
                  </a:lnTo>
                  <a:lnTo>
                    <a:pt x="182" y="128"/>
                  </a:lnTo>
                  <a:lnTo>
                    <a:pt x="176" y="134"/>
                  </a:lnTo>
                  <a:lnTo>
                    <a:pt x="172" y="136"/>
                  </a:lnTo>
                  <a:lnTo>
                    <a:pt x="166" y="138"/>
                  </a:lnTo>
                  <a:lnTo>
                    <a:pt x="164" y="138"/>
                  </a:lnTo>
                  <a:lnTo>
                    <a:pt x="162" y="138"/>
                  </a:lnTo>
                  <a:lnTo>
                    <a:pt x="166" y="142"/>
                  </a:lnTo>
                  <a:lnTo>
                    <a:pt x="160" y="148"/>
                  </a:lnTo>
                  <a:lnTo>
                    <a:pt x="158" y="150"/>
                  </a:lnTo>
                  <a:lnTo>
                    <a:pt x="154" y="152"/>
                  </a:lnTo>
                  <a:lnTo>
                    <a:pt x="152" y="152"/>
                  </a:lnTo>
                  <a:lnTo>
                    <a:pt x="152" y="154"/>
                  </a:lnTo>
                  <a:lnTo>
                    <a:pt x="154" y="156"/>
                  </a:lnTo>
                  <a:lnTo>
                    <a:pt x="154" y="158"/>
                  </a:lnTo>
                  <a:lnTo>
                    <a:pt x="152" y="160"/>
                  </a:lnTo>
                  <a:lnTo>
                    <a:pt x="150" y="162"/>
                  </a:lnTo>
                  <a:lnTo>
                    <a:pt x="148" y="164"/>
                  </a:lnTo>
                  <a:lnTo>
                    <a:pt x="146" y="164"/>
                  </a:lnTo>
                  <a:lnTo>
                    <a:pt x="140" y="160"/>
                  </a:lnTo>
                  <a:lnTo>
                    <a:pt x="132" y="166"/>
                  </a:lnTo>
                  <a:lnTo>
                    <a:pt x="130" y="164"/>
                  </a:lnTo>
                  <a:lnTo>
                    <a:pt x="128" y="164"/>
                  </a:lnTo>
                  <a:lnTo>
                    <a:pt x="124" y="168"/>
                  </a:lnTo>
                  <a:lnTo>
                    <a:pt x="122" y="170"/>
                  </a:lnTo>
                  <a:lnTo>
                    <a:pt x="120" y="172"/>
                  </a:lnTo>
                  <a:lnTo>
                    <a:pt x="120" y="174"/>
                  </a:lnTo>
                  <a:lnTo>
                    <a:pt x="118" y="176"/>
                  </a:lnTo>
                  <a:lnTo>
                    <a:pt x="116" y="178"/>
                  </a:lnTo>
                  <a:lnTo>
                    <a:pt x="114" y="180"/>
                  </a:lnTo>
                  <a:lnTo>
                    <a:pt x="112" y="180"/>
                  </a:lnTo>
                  <a:lnTo>
                    <a:pt x="108" y="180"/>
                  </a:lnTo>
                  <a:lnTo>
                    <a:pt x="106" y="182"/>
                  </a:lnTo>
                  <a:lnTo>
                    <a:pt x="106" y="184"/>
                  </a:lnTo>
                  <a:lnTo>
                    <a:pt x="106" y="186"/>
                  </a:lnTo>
                  <a:lnTo>
                    <a:pt x="106" y="188"/>
                  </a:lnTo>
                  <a:lnTo>
                    <a:pt x="108" y="186"/>
                  </a:lnTo>
                  <a:lnTo>
                    <a:pt x="112" y="188"/>
                  </a:lnTo>
                  <a:lnTo>
                    <a:pt x="116" y="188"/>
                  </a:lnTo>
                  <a:lnTo>
                    <a:pt x="118" y="190"/>
                  </a:lnTo>
                  <a:lnTo>
                    <a:pt x="120" y="192"/>
                  </a:lnTo>
                  <a:lnTo>
                    <a:pt x="118" y="194"/>
                  </a:lnTo>
                  <a:lnTo>
                    <a:pt x="116" y="196"/>
                  </a:lnTo>
                  <a:lnTo>
                    <a:pt x="114" y="198"/>
                  </a:lnTo>
                  <a:lnTo>
                    <a:pt x="112" y="198"/>
                  </a:lnTo>
                  <a:lnTo>
                    <a:pt x="110" y="200"/>
                  </a:lnTo>
                  <a:lnTo>
                    <a:pt x="110" y="202"/>
                  </a:lnTo>
                  <a:lnTo>
                    <a:pt x="108" y="204"/>
                  </a:lnTo>
                  <a:lnTo>
                    <a:pt x="104" y="206"/>
                  </a:lnTo>
                  <a:lnTo>
                    <a:pt x="102" y="208"/>
                  </a:lnTo>
                  <a:lnTo>
                    <a:pt x="100" y="214"/>
                  </a:lnTo>
                  <a:lnTo>
                    <a:pt x="98" y="218"/>
                  </a:lnTo>
                  <a:lnTo>
                    <a:pt x="96" y="222"/>
                  </a:lnTo>
                  <a:lnTo>
                    <a:pt x="92" y="224"/>
                  </a:lnTo>
                  <a:lnTo>
                    <a:pt x="88" y="224"/>
                  </a:lnTo>
                  <a:lnTo>
                    <a:pt x="86" y="226"/>
                  </a:lnTo>
                  <a:lnTo>
                    <a:pt x="82" y="224"/>
                  </a:lnTo>
                  <a:lnTo>
                    <a:pt x="80" y="224"/>
                  </a:lnTo>
                  <a:lnTo>
                    <a:pt x="78" y="228"/>
                  </a:lnTo>
                  <a:lnTo>
                    <a:pt x="78" y="230"/>
                  </a:lnTo>
                  <a:lnTo>
                    <a:pt x="76" y="234"/>
                  </a:lnTo>
                  <a:lnTo>
                    <a:pt x="76" y="236"/>
                  </a:lnTo>
                  <a:lnTo>
                    <a:pt x="76" y="238"/>
                  </a:lnTo>
                  <a:lnTo>
                    <a:pt x="78" y="242"/>
                  </a:lnTo>
                  <a:lnTo>
                    <a:pt x="78" y="246"/>
                  </a:lnTo>
                  <a:lnTo>
                    <a:pt x="78" y="250"/>
                  </a:lnTo>
                  <a:lnTo>
                    <a:pt x="78" y="256"/>
                  </a:lnTo>
                  <a:lnTo>
                    <a:pt x="76" y="258"/>
                  </a:lnTo>
                  <a:lnTo>
                    <a:pt x="74" y="260"/>
                  </a:lnTo>
                  <a:lnTo>
                    <a:pt x="72" y="262"/>
                  </a:lnTo>
                  <a:lnTo>
                    <a:pt x="70" y="262"/>
                  </a:lnTo>
                  <a:lnTo>
                    <a:pt x="68" y="262"/>
                  </a:lnTo>
                  <a:lnTo>
                    <a:pt x="62" y="266"/>
                  </a:lnTo>
                  <a:lnTo>
                    <a:pt x="58" y="266"/>
                  </a:lnTo>
                  <a:lnTo>
                    <a:pt x="54" y="268"/>
                  </a:lnTo>
                  <a:lnTo>
                    <a:pt x="52" y="266"/>
                  </a:lnTo>
                  <a:lnTo>
                    <a:pt x="50" y="266"/>
                  </a:lnTo>
                  <a:lnTo>
                    <a:pt x="48" y="264"/>
                  </a:lnTo>
                  <a:lnTo>
                    <a:pt x="48" y="262"/>
                  </a:lnTo>
                  <a:lnTo>
                    <a:pt x="46" y="258"/>
                  </a:lnTo>
                  <a:lnTo>
                    <a:pt x="42" y="256"/>
                  </a:lnTo>
                  <a:lnTo>
                    <a:pt x="38" y="254"/>
                  </a:lnTo>
                  <a:lnTo>
                    <a:pt x="36" y="254"/>
                  </a:lnTo>
                  <a:lnTo>
                    <a:pt x="34" y="254"/>
                  </a:lnTo>
                  <a:lnTo>
                    <a:pt x="32" y="254"/>
                  </a:lnTo>
                  <a:lnTo>
                    <a:pt x="28" y="256"/>
                  </a:lnTo>
                  <a:lnTo>
                    <a:pt x="24" y="256"/>
                  </a:lnTo>
                  <a:lnTo>
                    <a:pt x="22" y="254"/>
                  </a:lnTo>
                  <a:lnTo>
                    <a:pt x="20" y="252"/>
                  </a:lnTo>
                  <a:lnTo>
                    <a:pt x="18" y="250"/>
                  </a:lnTo>
                  <a:lnTo>
                    <a:pt x="16" y="250"/>
                  </a:lnTo>
                  <a:lnTo>
                    <a:pt x="10" y="246"/>
                  </a:lnTo>
                  <a:lnTo>
                    <a:pt x="6" y="244"/>
                  </a:lnTo>
                  <a:lnTo>
                    <a:pt x="2" y="240"/>
                  </a:lnTo>
                  <a:lnTo>
                    <a:pt x="2" y="238"/>
                  </a:lnTo>
                  <a:lnTo>
                    <a:pt x="0" y="238"/>
                  </a:lnTo>
                  <a:lnTo>
                    <a:pt x="0" y="236"/>
                  </a:lnTo>
                  <a:lnTo>
                    <a:pt x="4" y="230"/>
                  </a:lnTo>
                  <a:lnTo>
                    <a:pt x="6" y="226"/>
                  </a:lnTo>
                  <a:lnTo>
                    <a:pt x="10" y="224"/>
                  </a:lnTo>
                  <a:lnTo>
                    <a:pt x="12" y="222"/>
                  </a:lnTo>
                  <a:lnTo>
                    <a:pt x="14" y="222"/>
                  </a:lnTo>
                  <a:lnTo>
                    <a:pt x="16" y="222"/>
                  </a:lnTo>
                  <a:lnTo>
                    <a:pt x="20" y="220"/>
                  </a:lnTo>
                  <a:lnTo>
                    <a:pt x="24" y="218"/>
                  </a:lnTo>
                  <a:lnTo>
                    <a:pt x="24" y="216"/>
                  </a:lnTo>
                  <a:lnTo>
                    <a:pt x="22" y="214"/>
                  </a:lnTo>
                  <a:lnTo>
                    <a:pt x="20" y="214"/>
                  </a:lnTo>
                  <a:lnTo>
                    <a:pt x="18" y="214"/>
                  </a:lnTo>
                  <a:lnTo>
                    <a:pt x="18" y="212"/>
                  </a:lnTo>
                  <a:lnTo>
                    <a:pt x="18" y="210"/>
                  </a:lnTo>
                  <a:lnTo>
                    <a:pt x="20" y="208"/>
                  </a:lnTo>
                  <a:lnTo>
                    <a:pt x="22" y="206"/>
                  </a:lnTo>
                  <a:lnTo>
                    <a:pt x="24" y="206"/>
                  </a:lnTo>
                  <a:lnTo>
                    <a:pt x="26" y="206"/>
                  </a:lnTo>
                  <a:lnTo>
                    <a:pt x="28" y="208"/>
                  </a:lnTo>
                  <a:lnTo>
                    <a:pt x="30" y="212"/>
                  </a:lnTo>
                  <a:lnTo>
                    <a:pt x="34" y="216"/>
                  </a:lnTo>
                  <a:lnTo>
                    <a:pt x="36" y="218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42" y="218"/>
                  </a:lnTo>
                  <a:lnTo>
                    <a:pt x="44" y="218"/>
                  </a:lnTo>
                  <a:lnTo>
                    <a:pt x="44" y="216"/>
                  </a:lnTo>
                  <a:lnTo>
                    <a:pt x="44" y="214"/>
                  </a:lnTo>
                  <a:lnTo>
                    <a:pt x="42" y="212"/>
                  </a:lnTo>
                  <a:lnTo>
                    <a:pt x="42" y="210"/>
                  </a:lnTo>
                  <a:lnTo>
                    <a:pt x="40" y="208"/>
                  </a:lnTo>
                  <a:lnTo>
                    <a:pt x="40" y="206"/>
                  </a:lnTo>
                  <a:lnTo>
                    <a:pt x="36" y="204"/>
                  </a:lnTo>
                  <a:lnTo>
                    <a:pt x="36" y="202"/>
                  </a:lnTo>
                  <a:lnTo>
                    <a:pt x="36" y="200"/>
                  </a:lnTo>
                  <a:lnTo>
                    <a:pt x="38" y="198"/>
                  </a:lnTo>
                  <a:lnTo>
                    <a:pt x="40" y="194"/>
                  </a:lnTo>
                  <a:lnTo>
                    <a:pt x="40" y="192"/>
                  </a:lnTo>
                  <a:lnTo>
                    <a:pt x="38" y="192"/>
                  </a:lnTo>
                  <a:lnTo>
                    <a:pt x="36" y="192"/>
                  </a:lnTo>
                  <a:lnTo>
                    <a:pt x="28" y="198"/>
                  </a:lnTo>
                  <a:lnTo>
                    <a:pt x="26" y="198"/>
                  </a:lnTo>
                  <a:lnTo>
                    <a:pt x="24" y="196"/>
                  </a:lnTo>
                  <a:lnTo>
                    <a:pt x="26" y="194"/>
                  </a:lnTo>
                  <a:lnTo>
                    <a:pt x="26" y="190"/>
                  </a:lnTo>
                  <a:lnTo>
                    <a:pt x="28" y="188"/>
                  </a:lnTo>
                  <a:lnTo>
                    <a:pt x="30" y="186"/>
                  </a:lnTo>
                  <a:lnTo>
                    <a:pt x="34" y="180"/>
                  </a:lnTo>
                  <a:lnTo>
                    <a:pt x="36" y="176"/>
                  </a:lnTo>
                  <a:lnTo>
                    <a:pt x="38" y="174"/>
                  </a:lnTo>
                  <a:lnTo>
                    <a:pt x="40" y="174"/>
                  </a:lnTo>
                  <a:lnTo>
                    <a:pt x="42" y="176"/>
                  </a:lnTo>
                  <a:lnTo>
                    <a:pt x="44" y="178"/>
                  </a:lnTo>
                  <a:lnTo>
                    <a:pt x="46" y="178"/>
                  </a:lnTo>
                  <a:lnTo>
                    <a:pt x="50" y="176"/>
                  </a:lnTo>
                  <a:lnTo>
                    <a:pt x="54" y="174"/>
                  </a:lnTo>
                  <a:lnTo>
                    <a:pt x="58" y="172"/>
                  </a:lnTo>
                  <a:lnTo>
                    <a:pt x="60" y="170"/>
                  </a:lnTo>
                  <a:lnTo>
                    <a:pt x="62" y="168"/>
                  </a:lnTo>
                  <a:lnTo>
                    <a:pt x="64" y="168"/>
                  </a:lnTo>
                  <a:lnTo>
                    <a:pt x="68" y="166"/>
                  </a:lnTo>
                  <a:lnTo>
                    <a:pt x="68" y="164"/>
                  </a:lnTo>
                  <a:lnTo>
                    <a:pt x="66" y="162"/>
                  </a:lnTo>
                  <a:lnTo>
                    <a:pt x="64" y="162"/>
                  </a:lnTo>
                  <a:lnTo>
                    <a:pt x="62" y="162"/>
                  </a:lnTo>
                  <a:lnTo>
                    <a:pt x="60" y="166"/>
                  </a:lnTo>
                  <a:lnTo>
                    <a:pt x="56" y="166"/>
                  </a:lnTo>
                  <a:lnTo>
                    <a:pt x="54" y="164"/>
                  </a:lnTo>
                  <a:lnTo>
                    <a:pt x="52" y="164"/>
                  </a:lnTo>
                  <a:lnTo>
                    <a:pt x="50" y="162"/>
                  </a:lnTo>
                  <a:lnTo>
                    <a:pt x="54" y="144"/>
                  </a:lnTo>
                  <a:lnTo>
                    <a:pt x="58" y="140"/>
                  </a:lnTo>
                  <a:lnTo>
                    <a:pt x="60" y="136"/>
                  </a:lnTo>
                  <a:lnTo>
                    <a:pt x="60" y="134"/>
                  </a:lnTo>
                  <a:lnTo>
                    <a:pt x="58" y="132"/>
                  </a:lnTo>
                  <a:lnTo>
                    <a:pt x="54" y="126"/>
                  </a:lnTo>
                  <a:lnTo>
                    <a:pt x="52" y="122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2"/>
                  </a:lnTo>
                  <a:lnTo>
                    <a:pt x="56" y="110"/>
                  </a:lnTo>
                  <a:lnTo>
                    <a:pt x="58" y="108"/>
                  </a:lnTo>
                  <a:lnTo>
                    <a:pt x="60" y="108"/>
                  </a:lnTo>
                  <a:lnTo>
                    <a:pt x="64" y="110"/>
                  </a:lnTo>
                  <a:lnTo>
                    <a:pt x="66" y="112"/>
                  </a:lnTo>
                  <a:lnTo>
                    <a:pt x="68" y="114"/>
                  </a:lnTo>
                  <a:lnTo>
                    <a:pt x="70" y="118"/>
                  </a:lnTo>
                  <a:lnTo>
                    <a:pt x="72" y="120"/>
                  </a:lnTo>
                  <a:lnTo>
                    <a:pt x="74" y="140"/>
                  </a:lnTo>
                  <a:lnTo>
                    <a:pt x="74" y="142"/>
                  </a:lnTo>
                  <a:lnTo>
                    <a:pt x="74" y="144"/>
                  </a:lnTo>
                  <a:lnTo>
                    <a:pt x="76" y="144"/>
                  </a:lnTo>
                  <a:lnTo>
                    <a:pt x="78" y="142"/>
                  </a:lnTo>
                  <a:lnTo>
                    <a:pt x="78" y="140"/>
                  </a:lnTo>
                  <a:lnTo>
                    <a:pt x="80" y="138"/>
                  </a:lnTo>
                  <a:lnTo>
                    <a:pt x="82" y="136"/>
                  </a:lnTo>
                  <a:lnTo>
                    <a:pt x="82" y="134"/>
                  </a:lnTo>
                  <a:lnTo>
                    <a:pt x="80" y="128"/>
                  </a:lnTo>
                  <a:lnTo>
                    <a:pt x="80" y="122"/>
                  </a:lnTo>
                  <a:lnTo>
                    <a:pt x="80" y="118"/>
                  </a:lnTo>
                  <a:lnTo>
                    <a:pt x="80" y="116"/>
                  </a:lnTo>
                  <a:lnTo>
                    <a:pt x="82" y="114"/>
                  </a:lnTo>
                  <a:lnTo>
                    <a:pt x="84" y="110"/>
                  </a:lnTo>
                  <a:lnTo>
                    <a:pt x="84" y="108"/>
                  </a:lnTo>
                  <a:lnTo>
                    <a:pt x="84" y="106"/>
                  </a:lnTo>
                  <a:lnTo>
                    <a:pt x="86" y="102"/>
                  </a:lnTo>
                  <a:lnTo>
                    <a:pt x="86" y="98"/>
                  </a:lnTo>
                  <a:lnTo>
                    <a:pt x="86" y="96"/>
                  </a:lnTo>
                  <a:lnTo>
                    <a:pt x="104" y="94"/>
                  </a:lnTo>
                  <a:lnTo>
                    <a:pt x="108" y="96"/>
                  </a:lnTo>
                  <a:lnTo>
                    <a:pt x="112" y="96"/>
                  </a:lnTo>
                  <a:lnTo>
                    <a:pt x="116" y="96"/>
                  </a:lnTo>
                  <a:lnTo>
                    <a:pt x="118" y="94"/>
                  </a:lnTo>
                  <a:lnTo>
                    <a:pt x="120" y="90"/>
                  </a:lnTo>
                  <a:lnTo>
                    <a:pt x="122" y="88"/>
                  </a:lnTo>
                  <a:lnTo>
                    <a:pt x="126" y="86"/>
                  </a:lnTo>
                  <a:lnTo>
                    <a:pt x="128" y="86"/>
                  </a:lnTo>
                  <a:lnTo>
                    <a:pt x="130" y="86"/>
                  </a:lnTo>
                  <a:lnTo>
                    <a:pt x="128" y="84"/>
                  </a:lnTo>
                  <a:lnTo>
                    <a:pt x="130" y="82"/>
                  </a:lnTo>
                  <a:lnTo>
                    <a:pt x="132" y="80"/>
                  </a:lnTo>
                  <a:lnTo>
                    <a:pt x="134" y="80"/>
                  </a:lnTo>
                  <a:lnTo>
                    <a:pt x="134" y="78"/>
                  </a:lnTo>
                  <a:lnTo>
                    <a:pt x="130" y="76"/>
                  </a:lnTo>
                  <a:lnTo>
                    <a:pt x="96" y="80"/>
                  </a:lnTo>
                  <a:lnTo>
                    <a:pt x="92" y="76"/>
                  </a:lnTo>
                  <a:lnTo>
                    <a:pt x="90" y="76"/>
                  </a:lnTo>
                  <a:lnTo>
                    <a:pt x="86" y="74"/>
                  </a:lnTo>
                  <a:lnTo>
                    <a:pt x="82" y="74"/>
                  </a:lnTo>
                  <a:lnTo>
                    <a:pt x="78" y="74"/>
                  </a:lnTo>
                  <a:lnTo>
                    <a:pt x="74" y="74"/>
                  </a:lnTo>
                  <a:lnTo>
                    <a:pt x="70" y="74"/>
                  </a:lnTo>
                  <a:lnTo>
                    <a:pt x="68" y="72"/>
                  </a:lnTo>
                  <a:lnTo>
                    <a:pt x="66" y="70"/>
                  </a:lnTo>
                  <a:lnTo>
                    <a:pt x="64" y="70"/>
                  </a:lnTo>
                  <a:lnTo>
                    <a:pt x="62" y="70"/>
                  </a:lnTo>
                  <a:lnTo>
                    <a:pt x="62" y="72"/>
                  </a:lnTo>
                  <a:lnTo>
                    <a:pt x="58" y="74"/>
                  </a:lnTo>
                  <a:lnTo>
                    <a:pt x="56" y="74"/>
                  </a:lnTo>
                  <a:lnTo>
                    <a:pt x="54" y="74"/>
                  </a:lnTo>
                  <a:lnTo>
                    <a:pt x="54" y="72"/>
                  </a:lnTo>
                  <a:lnTo>
                    <a:pt x="44" y="64"/>
                  </a:lnTo>
                  <a:lnTo>
                    <a:pt x="42" y="60"/>
                  </a:lnTo>
                  <a:lnTo>
                    <a:pt x="42" y="56"/>
                  </a:lnTo>
                  <a:lnTo>
                    <a:pt x="44" y="54"/>
                  </a:lnTo>
                  <a:lnTo>
                    <a:pt x="46" y="50"/>
                  </a:lnTo>
                  <a:lnTo>
                    <a:pt x="44" y="46"/>
                  </a:lnTo>
                  <a:lnTo>
                    <a:pt x="44" y="44"/>
                  </a:lnTo>
                  <a:lnTo>
                    <a:pt x="42" y="44"/>
                  </a:lnTo>
                  <a:lnTo>
                    <a:pt x="44" y="42"/>
                  </a:lnTo>
                  <a:lnTo>
                    <a:pt x="44" y="40"/>
                  </a:lnTo>
                  <a:lnTo>
                    <a:pt x="48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6" y="36"/>
                  </a:lnTo>
                  <a:lnTo>
                    <a:pt x="60" y="38"/>
                  </a:lnTo>
                  <a:lnTo>
                    <a:pt x="64" y="42"/>
                  </a:lnTo>
                  <a:lnTo>
                    <a:pt x="66" y="42"/>
                  </a:lnTo>
                  <a:lnTo>
                    <a:pt x="68" y="44"/>
                  </a:lnTo>
                  <a:lnTo>
                    <a:pt x="70" y="34"/>
                  </a:lnTo>
                  <a:lnTo>
                    <a:pt x="70" y="32"/>
                  </a:lnTo>
                  <a:lnTo>
                    <a:pt x="72" y="30"/>
                  </a:lnTo>
                  <a:lnTo>
                    <a:pt x="74" y="28"/>
                  </a:lnTo>
                  <a:lnTo>
                    <a:pt x="78" y="26"/>
                  </a:lnTo>
                  <a:lnTo>
                    <a:pt x="82" y="26"/>
                  </a:lnTo>
                  <a:lnTo>
                    <a:pt x="86" y="26"/>
                  </a:lnTo>
                  <a:lnTo>
                    <a:pt x="90" y="24"/>
                  </a:lnTo>
                  <a:lnTo>
                    <a:pt x="92" y="22"/>
                  </a:lnTo>
                  <a:lnTo>
                    <a:pt x="96" y="26"/>
                  </a:lnTo>
                  <a:lnTo>
                    <a:pt x="100" y="18"/>
                  </a:lnTo>
                  <a:lnTo>
                    <a:pt x="100" y="16"/>
                  </a:lnTo>
                  <a:lnTo>
                    <a:pt x="102" y="14"/>
                  </a:lnTo>
                  <a:lnTo>
                    <a:pt x="106" y="12"/>
                  </a:lnTo>
                  <a:lnTo>
                    <a:pt x="110" y="8"/>
                  </a:lnTo>
                  <a:lnTo>
                    <a:pt x="118" y="6"/>
                  </a:lnTo>
                  <a:lnTo>
                    <a:pt x="120" y="14"/>
                  </a:lnTo>
                  <a:lnTo>
                    <a:pt x="122" y="4"/>
                  </a:lnTo>
                  <a:lnTo>
                    <a:pt x="122" y="2"/>
                  </a:lnTo>
                  <a:lnTo>
                    <a:pt x="126" y="2"/>
                  </a:lnTo>
                  <a:lnTo>
                    <a:pt x="130" y="0"/>
                  </a:lnTo>
                  <a:lnTo>
                    <a:pt x="134" y="0"/>
                  </a:lnTo>
                  <a:lnTo>
                    <a:pt x="138" y="0"/>
                  </a:lnTo>
                  <a:lnTo>
                    <a:pt x="148" y="2"/>
                  </a:lnTo>
                  <a:lnTo>
                    <a:pt x="160" y="2"/>
                  </a:lnTo>
                  <a:lnTo>
                    <a:pt x="170" y="4"/>
                  </a:lnTo>
                  <a:lnTo>
                    <a:pt x="174" y="4"/>
                  </a:lnTo>
                  <a:lnTo>
                    <a:pt x="174" y="14"/>
                  </a:lnTo>
                  <a:lnTo>
                    <a:pt x="180" y="8"/>
                  </a:lnTo>
                  <a:lnTo>
                    <a:pt x="184" y="6"/>
                  </a:lnTo>
                  <a:lnTo>
                    <a:pt x="188" y="6"/>
                  </a:lnTo>
                  <a:lnTo>
                    <a:pt x="192" y="8"/>
                  </a:lnTo>
                  <a:lnTo>
                    <a:pt x="196" y="8"/>
                  </a:lnTo>
                  <a:lnTo>
                    <a:pt x="200" y="12"/>
                  </a:lnTo>
                  <a:lnTo>
                    <a:pt x="202" y="16"/>
                  </a:lnTo>
                  <a:lnTo>
                    <a:pt x="206" y="20"/>
                  </a:lnTo>
                  <a:lnTo>
                    <a:pt x="210" y="22"/>
                  </a:lnTo>
                  <a:lnTo>
                    <a:pt x="212" y="26"/>
                  </a:lnTo>
                  <a:lnTo>
                    <a:pt x="208" y="30"/>
                  </a:lnTo>
                  <a:lnTo>
                    <a:pt x="210" y="30"/>
                  </a:lnTo>
                  <a:lnTo>
                    <a:pt x="210" y="28"/>
                  </a:lnTo>
                  <a:lnTo>
                    <a:pt x="214" y="28"/>
                  </a:lnTo>
                  <a:lnTo>
                    <a:pt x="216" y="30"/>
                  </a:lnTo>
                  <a:lnTo>
                    <a:pt x="220" y="36"/>
                  </a:lnTo>
                  <a:lnTo>
                    <a:pt x="222" y="40"/>
                  </a:lnTo>
                  <a:lnTo>
                    <a:pt x="220" y="46"/>
                  </a:lnTo>
                  <a:lnTo>
                    <a:pt x="218" y="52"/>
                  </a:lnTo>
                  <a:lnTo>
                    <a:pt x="216" y="56"/>
                  </a:lnTo>
                  <a:lnTo>
                    <a:pt x="218" y="60"/>
                  </a:lnTo>
                  <a:lnTo>
                    <a:pt x="218" y="64"/>
                  </a:lnTo>
                  <a:lnTo>
                    <a:pt x="220" y="66"/>
                  </a:lnTo>
                  <a:lnTo>
                    <a:pt x="222" y="68"/>
                  </a:lnTo>
                </a:path>
              </a:pathLst>
            </a:custGeom>
            <a:solidFill>
              <a:srgbClr val="FFCC99"/>
            </a:solidFill>
            <a:ln w="6350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25" name="TextBox 345"/>
            <p:cNvSpPr txBox="1">
              <a:spLocks noChangeArrowheads="1"/>
            </p:cNvSpPr>
            <p:nvPr/>
          </p:nvSpPr>
          <p:spPr bwMode="auto">
            <a:xfrm>
              <a:off x="3420217" y="3641260"/>
              <a:ext cx="1571264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b="1" kern="0" dirty="0">
                  <a:solidFill>
                    <a:sysClr val="windowText" lastClr="000000"/>
                  </a:solidFill>
                  <a:latin typeface="+mn-ea"/>
                </a:rPr>
                <a:t>CSB 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b="1" kern="0" dirty="0">
                  <a:solidFill>
                    <a:sysClr val="windowText" lastClr="000000"/>
                  </a:solidFill>
                  <a:latin typeface="+mn-ea"/>
                </a:rPr>
                <a:t>Service Provider</a:t>
              </a:r>
              <a:endParaRPr lang="ko-KR" altLang="en-US" sz="1400" b="1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26" name="구름 625"/>
            <p:cNvSpPr/>
            <p:nvPr/>
          </p:nvSpPr>
          <p:spPr bwMode="auto">
            <a:xfrm>
              <a:off x="877617" y="2778196"/>
              <a:ext cx="897243" cy="729267"/>
            </a:xfrm>
            <a:prstGeom prst="cloud">
              <a:avLst/>
            </a:prstGeom>
            <a:solidFill>
              <a:srgbClr val="9BBB59">
                <a:lumMod val="20000"/>
                <a:lumOff val="80000"/>
              </a:srgbClr>
            </a:solidFill>
            <a:ln w="9525" cap="flat" cmpd="sng" algn="ctr">
              <a:solidFill>
                <a:srgbClr val="C0504D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400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27" name="구름 626"/>
            <p:cNvSpPr/>
            <p:nvPr/>
          </p:nvSpPr>
          <p:spPr bwMode="auto">
            <a:xfrm>
              <a:off x="532524" y="4038240"/>
              <a:ext cx="690186" cy="530776"/>
            </a:xfrm>
            <a:prstGeom prst="cloud">
              <a:avLst/>
            </a:prstGeom>
            <a:solidFill>
              <a:srgbClr val="9BBB59">
                <a:lumMod val="20000"/>
                <a:lumOff val="80000"/>
              </a:srgbClr>
            </a:solidFill>
            <a:ln w="9525" cap="flat" cmpd="sng" algn="ctr">
              <a:solidFill>
                <a:srgbClr val="C0504D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400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28" name="구름 627"/>
            <p:cNvSpPr/>
            <p:nvPr/>
          </p:nvSpPr>
          <p:spPr bwMode="auto">
            <a:xfrm>
              <a:off x="1980381" y="3308973"/>
              <a:ext cx="688652" cy="530776"/>
            </a:xfrm>
            <a:prstGeom prst="cloud">
              <a:avLst/>
            </a:prstGeom>
            <a:solidFill>
              <a:srgbClr val="9BBB59">
                <a:lumMod val="20000"/>
                <a:lumOff val="80000"/>
              </a:srgbClr>
            </a:solidFill>
            <a:ln w="9525" cap="flat" cmpd="sng" algn="ctr">
              <a:solidFill>
                <a:srgbClr val="C0504D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400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grpSp>
          <p:nvGrpSpPr>
            <p:cNvPr id="629" name="Group 365"/>
            <p:cNvGrpSpPr>
              <a:grpSpLocks/>
            </p:cNvGrpSpPr>
            <p:nvPr/>
          </p:nvGrpSpPr>
          <p:grpSpPr bwMode="auto">
            <a:xfrm>
              <a:off x="3979360" y="3035386"/>
              <a:ext cx="483448" cy="605366"/>
              <a:chOff x="2128" y="1136"/>
              <a:chExt cx="1105" cy="884"/>
            </a:xfrm>
          </p:grpSpPr>
          <p:sp>
            <p:nvSpPr>
              <p:cNvPr id="702" name="Freeform 305"/>
              <p:cNvSpPr>
                <a:spLocks/>
              </p:cNvSpPr>
              <p:nvPr/>
            </p:nvSpPr>
            <p:spPr bwMode="auto">
              <a:xfrm>
                <a:off x="2127" y="1136"/>
                <a:ext cx="617" cy="54"/>
              </a:xfrm>
              <a:custGeom>
                <a:avLst/>
                <a:gdLst>
                  <a:gd name="T0" fmla="*/ 482 w 617"/>
                  <a:gd name="T1" fmla="*/ 53 h 54"/>
                  <a:gd name="T2" fmla="*/ 0 w 617"/>
                  <a:gd name="T3" fmla="*/ 53 h 54"/>
                  <a:gd name="T4" fmla="*/ 228 w 617"/>
                  <a:gd name="T5" fmla="*/ 0 h 54"/>
                  <a:gd name="T6" fmla="*/ 616 w 617"/>
                  <a:gd name="T7" fmla="*/ 0 h 54"/>
                  <a:gd name="T8" fmla="*/ 482 w 617"/>
                  <a:gd name="T9" fmla="*/ 5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7"/>
                  <a:gd name="T16" fmla="*/ 0 h 54"/>
                  <a:gd name="T17" fmla="*/ 617 w 617"/>
                  <a:gd name="T18" fmla="*/ 54 h 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7" h="54">
                    <a:moveTo>
                      <a:pt x="482" y="53"/>
                    </a:moveTo>
                    <a:lnTo>
                      <a:pt x="0" y="53"/>
                    </a:lnTo>
                    <a:lnTo>
                      <a:pt x="228" y="0"/>
                    </a:lnTo>
                    <a:lnTo>
                      <a:pt x="616" y="0"/>
                    </a:lnTo>
                    <a:lnTo>
                      <a:pt x="482" y="53"/>
                    </a:lnTo>
                  </a:path>
                </a:pathLst>
              </a:custGeom>
              <a:solidFill>
                <a:srgbClr val="E0E0E0"/>
              </a:solidFill>
              <a:ln w="3175" cap="rnd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03" name="Freeform 306"/>
              <p:cNvSpPr>
                <a:spLocks/>
              </p:cNvSpPr>
              <p:nvPr/>
            </p:nvSpPr>
            <p:spPr bwMode="auto">
              <a:xfrm>
                <a:off x="2127" y="1136"/>
                <a:ext cx="624" cy="60"/>
              </a:xfrm>
              <a:custGeom>
                <a:avLst/>
                <a:gdLst>
                  <a:gd name="T0" fmla="*/ 489 w 624"/>
                  <a:gd name="T1" fmla="*/ 59 h 60"/>
                  <a:gd name="T2" fmla="*/ 0 w 624"/>
                  <a:gd name="T3" fmla="*/ 59 h 60"/>
                  <a:gd name="T4" fmla="*/ 233 w 624"/>
                  <a:gd name="T5" fmla="*/ 0 h 60"/>
                  <a:gd name="T6" fmla="*/ 623 w 624"/>
                  <a:gd name="T7" fmla="*/ 0 h 60"/>
                  <a:gd name="T8" fmla="*/ 489 w 624"/>
                  <a:gd name="T9" fmla="*/ 5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4"/>
                  <a:gd name="T16" fmla="*/ 0 h 60"/>
                  <a:gd name="T17" fmla="*/ 624 w 624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4" h="60">
                    <a:moveTo>
                      <a:pt x="489" y="59"/>
                    </a:moveTo>
                    <a:lnTo>
                      <a:pt x="0" y="59"/>
                    </a:lnTo>
                    <a:lnTo>
                      <a:pt x="233" y="0"/>
                    </a:lnTo>
                    <a:lnTo>
                      <a:pt x="623" y="0"/>
                    </a:lnTo>
                    <a:lnTo>
                      <a:pt x="489" y="59"/>
                    </a:lnTo>
                  </a:path>
                </a:pathLst>
              </a:custGeom>
              <a:noFill/>
              <a:ln w="3175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04" name="Freeform 307"/>
              <p:cNvSpPr>
                <a:spLocks/>
              </p:cNvSpPr>
              <p:nvPr/>
            </p:nvSpPr>
            <p:spPr bwMode="auto">
              <a:xfrm>
                <a:off x="2127" y="1196"/>
                <a:ext cx="487" cy="790"/>
              </a:xfrm>
              <a:custGeom>
                <a:avLst/>
                <a:gdLst>
                  <a:gd name="T0" fmla="*/ 490 w 491"/>
                  <a:gd name="T1" fmla="*/ 0 h 789"/>
                  <a:gd name="T2" fmla="*/ 0 w 491"/>
                  <a:gd name="T3" fmla="*/ 0 h 789"/>
                  <a:gd name="T4" fmla="*/ 0 w 491"/>
                  <a:gd name="T5" fmla="*/ 788 h 789"/>
                  <a:gd name="T6" fmla="*/ 490 w 491"/>
                  <a:gd name="T7" fmla="*/ 788 h 789"/>
                  <a:gd name="T8" fmla="*/ 490 w 491"/>
                  <a:gd name="T9" fmla="*/ 0 h 7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1"/>
                  <a:gd name="T16" fmla="*/ 0 h 789"/>
                  <a:gd name="T17" fmla="*/ 491 w 491"/>
                  <a:gd name="T18" fmla="*/ 789 h 7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1" h="789">
                    <a:moveTo>
                      <a:pt x="490" y="0"/>
                    </a:moveTo>
                    <a:lnTo>
                      <a:pt x="0" y="0"/>
                    </a:lnTo>
                    <a:lnTo>
                      <a:pt x="0" y="788"/>
                    </a:lnTo>
                    <a:lnTo>
                      <a:pt x="490" y="788"/>
                    </a:lnTo>
                    <a:lnTo>
                      <a:pt x="490" y="0"/>
                    </a:lnTo>
                  </a:path>
                </a:pathLst>
              </a:custGeom>
              <a:gradFill rotWithShape="0">
                <a:gsLst>
                  <a:gs pos="0">
                    <a:srgbClr val="919191"/>
                  </a:gs>
                  <a:gs pos="100000">
                    <a:srgbClr val="FFFFFF"/>
                  </a:gs>
                </a:gsLst>
                <a:lin ang="18900000" scaled="1"/>
              </a:gradFill>
              <a:ln w="3175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05" name="Freeform 308"/>
              <p:cNvSpPr>
                <a:spLocks/>
              </p:cNvSpPr>
              <p:nvPr/>
            </p:nvSpPr>
            <p:spPr bwMode="auto">
              <a:xfrm>
                <a:off x="2172" y="1282"/>
                <a:ext cx="42" cy="19"/>
              </a:xfrm>
              <a:custGeom>
                <a:avLst/>
                <a:gdLst>
                  <a:gd name="T0" fmla="*/ 0 w 45"/>
                  <a:gd name="T1" fmla="*/ 0 h 21"/>
                  <a:gd name="T2" fmla="*/ 44 w 45"/>
                  <a:gd name="T3" fmla="*/ 0 h 21"/>
                  <a:gd name="T4" fmla="*/ 44 w 45"/>
                  <a:gd name="T5" fmla="*/ 20 h 21"/>
                  <a:gd name="T6" fmla="*/ 0 w 45"/>
                  <a:gd name="T7" fmla="*/ 20 h 21"/>
                  <a:gd name="T8" fmla="*/ 0 w 4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21"/>
                  <a:gd name="T17" fmla="*/ 45 w 45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21">
                    <a:moveTo>
                      <a:pt x="0" y="0"/>
                    </a:moveTo>
                    <a:lnTo>
                      <a:pt x="44" y="0"/>
                    </a:lnTo>
                    <a:lnTo>
                      <a:pt x="44" y="20"/>
                    </a:lnTo>
                    <a:lnTo>
                      <a:pt x="0" y="20"/>
                    </a:lnTo>
                    <a:lnTo>
                      <a:pt x="0" y="0"/>
                    </a:lnTo>
                  </a:path>
                </a:pathLst>
              </a:custGeom>
              <a:noFill/>
              <a:ln w="3175" cap="rnd" cmpd="sng">
                <a:solidFill>
                  <a:srgbClr val="C0504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06" name="Line 309"/>
              <p:cNvSpPr>
                <a:spLocks noChangeShapeType="1"/>
              </p:cNvSpPr>
              <p:nvPr/>
            </p:nvSpPr>
            <p:spPr bwMode="auto">
              <a:xfrm>
                <a:off x="2372" y="1207"/>
                <a:ext cx="0" cy="77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07" name="Freeform 310"/>
              <p:cNvSpPr>
                <a:spLocks/>
              </p:cNvSpPr>
              <p:nvPr/>
            </p:nvSpPr>
            <p:spPr bwMode="auto">
              <a:xfrm>
                <a:off x="3094" y="1763"/>
                <a:ext cx="140" cy="249"/>
              </a:xfrm>
              <a:custGeom>
                <a:avLst/>
                <a:gdLst>
                  <a:gd name="T0" fmla="*/ 0 w 139"/>
                  <a:gd name="T1" fmla="*/ 249 h 250"/>
                  <a:gd name="T2" fmla="*/ 0 w 139"/>
                  <a:gd name="T3" fmla="*/ 217 h 250"/>
                  <a:gd name="T4" fmla="*/ 138 w 139"/>
                  <a:gd name="T5" fmla="*/ 0 h 250"/>
                  <a:gd name="T6" fmla="*/ 138 w 139"/>
                  <a:gd name="T7" fmla="*/ 27 h 250"/>
                  <a:gd name="T8" fmla="*/ 0 w 139"/>
                  <a:gd name="T9" fmla="*/ 249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9"/>
                  <a:gd name="T16" fmla="*/ 0 h 250"/>
                  <a:gd name="T17" fmla="*/ 139 w 139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9" h="250">
                    <a:moveTo>
                      <a:pt x="0" y="249"/>
                    </a:moveTo>
                    <a:lnTo>
                      <a:pt x="0" y="217"/>
                    </a:lnTo>
                    <a:lnTo>
                      <a:pt x="138" y="0"/>
                    </a:lnTo>
                    <a:lnTo>
                      <a:pt x="138" y="27"/>
                    </a:lnTo>
                    <a:lnTo>
                      <a:pt x="0" y="249"/>
                    </a:lnTo>
                  </a:path>
                </a:pathLst>
              </a:custGeom>
              <a:noFill/>
              <a:ln w="3175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08" name="Freeform 311"/>
              <p:cNvSpPr>
                <a:spLocks/>
              </p:cNvSpPr>
              <p:nvPr/>
            </p:nvSpPr>
            <p:spPr bwMode="auto">
              <a:xfrm>
                <a:off x="2607" y="1136"/>
                <a:ext cx="624" cy="54"/>
              </a:xfrm>
              <a:custGeom>
                <a:avLst/>
                <a:gdLst>
                  <a:gd name="T0" fmla="*/ 485 w 621"/>
                  <a:gd name="T1" fmla="*/ 53 h 54"/>
                  <a:gd name="T2" fmla="*/ 0 w 621"/>
                  <a:gd name="T3" fmla="*/ 53 h 54"/>
                  <a:gd name="T4" fmla="*/ 136 w 621"/>
                  <a:gd name="T5" fmla="*/ 1 h 54"/>
                  <a:gd name="T6" fmla="*/ 620 w 621"/>
                  <a:gd name="T7" fmla="*/ 0 h 54"/>
                  <a:gd name="T8" fmla="*/ 485 w 621"/>
                  <a:gd name="T9" fmla="*/ 53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1"/>
                  <a:gd name="T16" fmla="*/ 0 h 54"/>
                  <a:gd name="T17" fmla="*/ 621 w 621"/>
                  <a:gd name="T18" fmla="*/ 54 h 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1" h="54">
                    <a:moveTo>
                      <a:pt x="485" y="53"/>
                    </a:moveTo>
                    <a:lnTo>
                      <a:pt x="0" y="53"/>
                    </a:lnTo>
                    <a:lnTo>
                      <a:pt x="136" y="1"/>
                    </a:lnTo>
                    <a:lnTo>
                      <a:pt x="620" y="0"/>
                    </a:lnTo>
                    <a:lnTo>
                      <a:pt x="485" y="53"/>
                    </a:lnTo>
                  </a:path>
                </a:pathLst>
              </a:custGeom>
              <a:solidFill>
                <a:srgbClr val="E0E0E0"/>
              </a:solidFill>
              <a:ln w="3175" cap="rnd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09" name="Freeform 312"/>
              <p:cNvSpPr>
                <a:spLocks/>
              </p:cNvSpPr>
              <p:nvPr/>
            </p:nvSpPr>
            <p:spPr bwMode="auto">
              <a:xfrm>
                <a:off x="2607" y="1136"/>
                <a:ext cx="631" cy="60"/>
              </a:xfrm>
              <a:custGeom>
                <a:avLst/>
                <a:gdLst>
                  <a:gd name="T0" fmla="*/ 487 w 623"/>
                  <a:gd name="T1" fmla="*/ 59 h 60"/>
                  <a:gd name="T2" fmla="*/ 0 w 623"/>
                  <a:gd name="T3" fmla="*/ 59 h 60"/>
                  <a:gd name="T4" fmla="*/ 136 w 623"/>
                  <a:gd name="T5" fmla="*/ 1 h 60"/>
                  <a:gd name="T6" fmla="*/ 622 w 623"/>
                  <a:gd name="T7" fmla="*/ 0 h 60"/>
                  <a:gd name="T8" fmla="*/ 487 w 623"/>
                  <a:gd name="T9" fmla="*/ 5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3"/>
                  <a:gd name="T16" fmla="*/ 0 h 60"/>
                  <a:gd name="T17" fmla="*/ 623 w 623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3" h="60">
                    <a:moveTo>
                      <a:pt x="487" y="59"/>
                    </a:moveTo>
                    <a:lnTo>
                      <a:pt x="0" y="59"/>
                    </a:lnTo>
                    <a:lnTo>
                      <a:pt x="136" y="1"/>
                    </a:lnTo>
                    <a:lnTo>
                      <a:pt x="622" y="0"/>
                    </a:lnTo>
                    <a:lnTo>
                      <a:pt x="487" y="59"/>
                    </a:lnTo>
                  </a:path>
                </a:pathLst>
              </a:custGeom>
              <a:noFill/>
              <a:ln w="3175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10" name="Freeform 313"/>
              <p:cNvSpPr>
                <a:spLocks/>
              </p:cNvSpPr>
              <p:nvPr/>
            </p:nvSpPr>
            <p:spPr bwMode="auto">
              <a:xfrm>
                <a:off x="3101" y="1136"/>
                <a:ext cx="133" cy="850"/>
              </a:xfrm>
              <a:custGeom>
                <a:avLst/>
                <a:gdLst>
                  <a:gd name="T0" fmla="*/ 0 w 133"/>
                  <a:gd name="T1" fmla="*/ 848 h 849"/>
                  <a:gd name="T2" fmla="*/ 0 w 133"/>
                  <a:gd name="T3" fmla="*/ 58 h 849"/>
                  <a:gd name="T4" fmla="*/ 132 w 133"/>
                  <a:gd name="T5" fmla="*/ 0 h 849"/>
                  <a:gd name="T6" fmla="*/ 132 w 133"/>
                  <a:gd name="T7" fmla="*/ 633 h 849"/>
                  <a:gd name="T8" fmla="*/ 0 w 133"/>
                  <a:gd name="T9" fmla="*/ 848 h 8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3"/>
                  <a:gd name="T16" fmla="*/ 0 h 849"/>
                  <a:gd name="T17" fmla="*/ 133 w 133"/>
                  <a:gd name="T18" fmla="*/ 849 h 8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3" h="849">
                    <a:moveTo>
                      <a:pt x="0" y="848"/>
                    </a:moveTo>
                    <a:lnTo>
                      <a:pt x="0" y="58"/>
                    </a:lnTo>
                    <a:lnTo>
                      <a:pt x="132" y="0"/>
                    </a:lnTo>
                    <a:lnTo>
                      <a:pt x="132" y="633"/>
                    </a:lnTo>
                    <a:lnTo>
                      <a:pt x="0" y="848"/>
                    </a:lnTo>
                  </a:path>
                </a:pathLst>
              </a:custGeom>
              <a:solidFill>
                <a:srgbClr val="DADADA"/>
              </a:solidFill>
              <a:ln w="3175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11" name="Freeform 314"/>
              <p:cNvSpPr>
                <a:spLocks/>
              </p:cNvSpPr>
              <p:nvPr/>
            </p:nvSpPr>
            <p:spPr bwMode="auto">
              <a:xfrm>
                <a:off x="2607" y="1196"/>
                <a:ext cx="494" cy="790"/>
              </a:xfrm>
              <a:custGeom>
                <a:avLst/>
                <a:gdLst>
                  <a:gd name="T0" fmla="*/ 490 w 491"/>
                  <a:gd name="T1" fmla="*/ 0 h 789"/>
                  <a:gd name="T2" fmla="*/ 0 w 491"/>
                  <a:gd name="T3" fmla="*/ 0 h 789"/>
                  <a:gd name="T4" fmla="*/ 0 w 491"/>
                  <a:gd name="T5" fmla="*/ 788 h 789"/>
                  <a:gd name="T6" fmla="*/ 490 w 491"/>
                  <a:gd name="T7" fmla="*/ 788 h 789"/>
                  <a:gd name="T8" fmla="*/ 490 w 491"/>
                  <a:gd name="T9" fmla="*/ 0 h 7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1"/>
                  <a:gd name="T16" fmla="*/ 0 h 789"/>
                  <a:gd name="T17" fmla="*/ 491 w 491"/>
                  <a:gd name="T18" fmla="*/ 789 h 7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1" h="789">
                    <a:moveTo>
                      <a:pt x="490" y="0"/>
                    </a:moveTo>
                    <a:lnTo>
                      <a:pt x="0" y="0"/>
                    </a:lnTo>
                    <a:lnTo>
                      <a:pt x="0" y="788"/>
                    </a:lnTo>
                    <a:lnTo>
                      <a:pt x="490" y="788"/>
                    </a:lnTo>
                    <a:lnTo>
                      <a:pt x="490" y="0"/>
                    </a:lnTo>
                  </a:path>
                </a:pathLst>
              </a:custGeom>
              <a:gradFill rotWithShape="0">
                <a:gsLst>
                  <a:gs pos="0">
                    <a:srgbClr val="919191"/>
                  </a:gs>
                  <a:gs pos="100000">
                    <a:srgbClr val="FFFFFF"/>
                  </a:gs>
                </a:gsLst>
                <a:lin ang="18900000" scaled="1"/>
              </a:gradFill>
              <a:ln w="3175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12" name="Freeform 315"/>
              <p:cNvSpPr>
                <a:spLocks/>
              </p:cNvSpPr>
              <p:nvPr/>
            </p:nvSpPr>
            <p:spPr bwMode="auto">
              <a:xfrm>
                <a:off x="2653" y="1282"/>
                <a:ext cx="46" cy="19"/>
              </a:xfrm>
              <a:custGeom>
                <a:avLst/>
                <a:gdLst>
                  <a:gd name="T0" fmla="*/ 0 w 45"/>
                  <a:gd name="T1" fmla="*/ 0 h 21"/>
                  <a:gd name="T2" fmla="*/ 44 w 45"/>
                  <a:gd name="T3" fmla="*/ 0 h 21"/>
                  <a:gd name="T4" fmla="*/ 44 w 45"/>
                  <a:gd name="T5" fmla="*/ 20 h 21"/>
                  <a:gd name="T6" fmla="*/ 0 w 45"/>
                  <a:gd name="T7" fmla="*/ 20 h 21"/>
                  <a:gd name="T8" fmla="*/ 0 w 4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"/>
                  <a:gd name="T16" fmla="*/ 0 h 21"/>
                  <a:gd name="T17" fmla="*/ 45 w 45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" h="21">
                    <a:moveTo>
                      <a:pt x="0" y="0"/>
                    </a:moveTo>
                    <a:lnTo>
                      <a:pt x="44" y="0"/>
                    </a:lnTo>
                    <a:lnTo>
                      <a:pt x="44" y="20"/>
                    </a:lnTo>
                    <a:lnTo>
                      <a:pt x="0" y="20"/>
                    </a:lnTo>
                    <a:lnTo>
                      <a:pt x="0" y="0"/>
                    </a:lnTo>
                  </a:path>
                </a:pathLst>
              </a:custGeom>
              <a:noFill/>
              <a:ln w="3175" cap="rnd" cmpd="sng">
                <a:solidFill>
                  <a:srgbClr val="C0504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13" name="Line 316"/>
              <p:cNvSpPr>
                <a:spLocks noChangeShapeType="1"/>
              </p:cNvSpPr>
              <p:nvPr/>
            </p:nvSpPr>
            <p:spPr bwMode="auto">
              <a:xfrm>
                <a:off x="2853" y="1207"/>
                <a:ext cx="0" cy="77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</p:spPr>
            <p:txBody>
              <a:bodyPr wrap="none" anchor="ctr"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sp>
            <p:nvSpPr>
              <p:cNvPr id="714" name="Freeform 317"/>
              <p:cNvSpPr>
                <a:spLocks/>
              </p:cNvSpPr>
              <p:nvPr/>
            </p:nvSpPr>
            <p:spPr bwMode="auto">
              <a:xfrm>
                <a:off x="2628" y="1991"/>
                <a:ext cx="466" cy="30"/>
              </a:xfrm>
              <a:custGeom>
                <a:avLst/>
                <a:gdLst>
                  <a:gd name="T0" fmla="*/ 0 w 463"/>
                  <a:gd name="T1" fmla="*/ 0 h 31"/>
                  <a:gd name="T2" fmla="*/ 462 w 463"/>
                  <a:gd name="T3" fmla="*/ 0 h 31"/>
                  <a:gd name="T4" fmla="*/ 462 w 463"/>
                  <a:gd name="T5" fmla="*/ 30 h 31"/>
                  <a:gd name="T6" fmla="*/ 0 w 463"/>
                  <a:gd name="T7" fmla="*/ 30 h 31"/>
                  <a:gd name="T8" fmla="*/ 0 w 46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3"/>
                  <a:gd name="T16" fmla="*/ 0 h 31"/>
                  <a:gd name="T17" fmla="*/ 463 w 463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3" h="31">
                    <a:moveTo>
                      <a:pt x="0" y="0"/>
                    </a:moveTo>
                    <a:lnTo>
                      <a:pt x="462" y="0"/>
                    </a:lnTo>
                    <a:lnTo>
                      <a:pt x="462" y="30"/>
                    </a:lnTo>
                    <a:lnTo>
                      <a:pt x="0" y="3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 w="3175" cap="rnd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grpSp>
            <p:nvGrpSpPr>
              <p:cNvPr id="715" name="Group 326"/>
              <p:cNvGrpSpPr>
                <a:grpSpLocks/>
              </p:cNvGrpSpPr>
              <p:nvPr/>
            </p:nvGrpSpPr>
            <p:grpSpPr bwMode="auto">
              <a:xfrm>
                <a:off x="2626" y="1796"/>
                <a:ext cx="377" cy="162"/>
                <a:chOff x="2626" y="1796"/>
                <a:chExt cx="377" cy="162"/>
              </a:xfrm>
            </p:grpSpPr>
            <p:sp>
              <p:nvSpPr>
                <p:cNvPr id="754" name="Line 318"/>
                <p:cNvSpPr>
                  <a:spLocks noChangeShapeType="1"/>
                </p:cNvSpPr>
                <p:nvPr/>
              </p:nvSpPr>
              <p:spPr bwMode="auto">
                <a:xfrm>
                  <a:off x="2621" y="1866"/>
                  <a:ext cx="33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5" name="Line 319"/>
                <p:cNvSpPr>
                  <a:spLocks noChangeShapeType="1"/>
                </p:cNvSpPr>
                <p:nvPr/>
              </p:nvSpPr>
              <p:spPr bwMode="auto">
                <a:xfrm>
                  <a:off x="2621" y="1797"/>
                  <a:ext cx="33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6" name="Line 320"/>
                <p:cNvSpPr>
                  <a:spLocks noChangeShapeType="1"/>
                </p:cNvSpPr>
                <p:nvPr/>
              </p:nvSpPr>
              <p:spPr bwMode="auto">
                <a:xfrm>
                  <a:off x="2621" y="1825"/>
                  <a:ext cx="33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7" name="Line 321"/>
                <p:cNvSpPr>
                  <a:spLocks noChangeShapeType="1"/>
                </p:cNvSpPr>
                <p:nvPr/>
              </p:nvSpPr>
              <p:spPr bwMode="auto">
                <a:xfrm>
                  <a:off x="2621" y="1851"/>
                  <a:ext cx="33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8" name="Line 322"/>
                <p:cNvSpPr>
                  <a:spLocks noChangeShapeType="1"/>
                </p:cNvSpPr>
                <p:nvPr/>
              </p:nvSpPr>
              <p:spPr bwMode="auto">
                <a:xfrm>
                  <a:off x="2621" y="1958"/>
                  <a:ext cx="33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9" name="Line 323"/>
                <p:cNvSpPr>
                  <a:spLocks noChangeShapeType="1"/>
                </p:cNvSpPr>
                <p:nvPr/>
              </p:nvSpPr>
              <p:spPr bwMode="auto">
                <a:xfrm>
                  <a:off x="2621" y="1892"/>
                  <a:ext cx="33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60" name="Line 324"/>
                <p:cNvSpPr>
                  <a:spLocks noChangeShapeType="1"/>
                </p:cNvSpPr>
                <p:nvPr/>
              </p:nvSpPr>
              <p:spPr bwMode="auto">
                <a:xfrm>
                  <a:off x="2621" y="1913"/>
                  <a:ext cx="33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61" name="Line 325"/>
                <p:cNvSpPr>
                  <a:spLocks noChangeShapeType="1"/>
                </p:cNvSpPr>
                <p:nvPr/>
              </p:nvSpPr>
              <p:spPr bwMode="auto">
                <a:xfrm>
                  <a:off x="2621" y="1939"/>
                  <a:ext cx="33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16" name="Group 340"/>
              <p:cNvGrpSpPr>
                <a:grpSpLocks/>
              </p:cNvGrpSpPr>
              <p:nvPr/>
            </p:nvGrpSpPr>
            <p:grpSpPr bwMode="auto">
              <a:xfrm>
                <a:off x="3015" y="1196"/>
                <a:ext cx="116" cy="790"/>
                <a:chOff x="3015" y="1196"/>
                <a:chExt cx="116" cy="790"/>
              </a:xfrm>
            </p:grpSpPr>
            <p:sp>
              <p:nvSpPr>
                <p:cNvPr id="741" name="Freeform 327"/>
                <p:cNvSpPr>
                  <a:spLocks/>
                </p:cNvSpPr>
                <p:nvPr/>
              </p:nvSpPr>
              <p:spPr bwMode="auto">
                <a:xfrm>
                  <a:off x="3059" y="1196"/>
                  <a:ext cx="0" cy="782"/>
                </a:xfrm>
                <a:custGeom>
                  <a:avLst/>
                  <a:gdLst>
                    <a:gd name="T0" fmla="*/ 0 w 1"/>
                    <a:gd name="T1" fmla="*/ 0 h 781"/>
                    <a:gd name="T2" fmla="*/ 0 w 1"/>
                    <a:gd name="T3" fmla="*/ 780 h 781"/>
                    <a:gd name="T4" fmla="*/ 0 w 1"/>
                    <a:gd name="T5" fmla="*/ 0 h 78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781"/>
                    <a:gd name="T11" fmla="*/ 1 w 1"/>
                    <a:gd name="T12" fmla="*/ 781 h 78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781">
                      <a:moveTo>
                        <a:pt x="0" y="0"/>
                      </a:moveTo>
                      <a:lnTo>
                        <a:pt x="0" y="78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80808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2" name="Freeform 328"/>
                <p:cNvSpPr>
                  <a:spLocks/>
                </p:cNvSpPr>
                <p:nvPr/>
              </p:nvSpPr>
              <p:spPr bwMode="auto">
                <a:xfrm>
                  <a:off x="3073" y="1196"/>
                  <a:ext cx="39" cy="782"/>
                </a:xfrm>
                <a:custGeom>
                  <a:avLst/>
                  <a:gdLst>
                    <a:gd name="T0" fmla="*/ 39 w 40"/>
                    <a:gd name="T1" fmla="*/ 0 h 781"/>
                    <a:gd name="T2" fmla="*/ 0 w 40"/>
                    <a:gd name="T3" fmla="*/ 0 h 781"/>
                    <a:gd name="T4" fmla="*/ 0 w 40"/>
                    <a:gd name="T5" fmla="*/ 780 h 781"/>
                    <a:gd name="T6" fmla="*/ 39 w 40"/>
                    <a:gd name="T7" fmla="*/ 780 h 781"/>
                    <a:gd name="T8" fmla="*/ 39 w 40"/>
                    <a:gd name="T9" fmla="*/ 0 h 7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"/>
                    <a:gd name="T16" fmla="*/ 0 h 781"/>
                    <a:gd name="T17" fmla="*/ 40 w 40"/>
                    <a:gd name="T18" fmla="*/ 781 h 7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" h="781">
                      <a:moveTo>
                        <a:pt x="39" y="0"/>
                      </a:moveTo>
                      <a:lnTo>
                        <a:pt x="0" y="0"/>
                      </a:lnTo>
                      <a:lnTo>
                        <a:pt x="0" y="780"/>
                      </a:lnTo>
                      <a:lnTo>
                        <a:pt x="39" y="780"/>
                      </a:lnTo>
                      <a:lnTo>
                        <a:pt x="39" y="0"/>
                      </a:lnTo>
                    </a:path>
                  </a:pathLst>
                </a:custGeom>
                <a:solidFill>
                  <a:srgbClr val="A0A0A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3" name="Freeform 329"/>
                <p:cNvSpPr>
                  <a:spLocks/>
                </p:cNvSpPr>
                <p:nvPr/>
              </p:nvSpPr>
              <p:spPr bwMode="auto">
                <a:xfrm>
                  <a:off x="3080" y="1196"/>
                  <a:ext cx="42" cy="782"/>
                </a:xfrm>
                <a:custGeom>
                  <a:avLst/>
                  <a:gdLst>
                    <a:gd name="T0" fmla="*/ 37 w 38"/>
                    <a:gd name="T1" fmla="*/ 0 h 781"/>
                    <a:gd name="T2" fmla="*/ 0 w 38"/>
                    <a:gd name="T3" fmla="*/ 0 h 781"/>
                    <a:gd name="T4" fmla="*/ 0 w 38"/>
                    <a:gd name="T5" fmla="*/ 780 h 781"/>
                    <a:gd name="T6" fmla="*/ 37 w 38"/>
                    <a:gd name="T7" fmla="*/ 780 h 781"/>
                    <a:gd name="T8" fmla="*/ 37 w 38"/>
                    <a:gd name="T9" fmla="*/ 0 h 7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8"/>
                    <a:gd name="T16" fmla="*/ 0 h 781"/>
                    <a:gd name="T17" fmla="*/ 38 w 38"/>
                    <a:gd name="T18" fmla="*/ 781 h 7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8" h="781">
                      <a:moveTo>
                        <a:pt x="37" y="0"/>
                      </a:moveTo>
                      <a:lnTo>
                        <a:pt x="0" y="0"/>
                      </a:lnTo>
                      <a:lnTo>
                        <a:pt x="0" y="780"/>
                      </a:lnTo>
                      <a:lnTo>
                        <a:pt x="37" y="780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D0D0D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4" name="Freeform 330"/>
                <p:cNvSpPr>
                  <a:spLocks/>
                </p:cNvSpPr>
                <p:nvPr/>
              </p:nvSpPr>
              <p:spPr bwMode="auto">
                <a:xfrm>
                  <a:off x="3080" y="1196"/>
                  <a:ext cx="42" cy="782"/>
                </a:xfrm>
                <a:custGeom>
                  <a:avLst/>
                  <a:gdLst>
                    <a:gd name="T0" fmla="*/ 38 w 39"/>
                    <a:gd name="T1" fmla="*/ 0 h 781"/>
                    <a:gd name="T2" fmla="*/ 0 w 39"/>
                    <a:gd name="T3" fmla="*/ 0 h 781"/>
                    <a:gd name="T4" fmla="*/ 0 w 39"/>
                    <a:gd name="T5" fmla="*/ 780 h 781"/>
                    <a:gd name="T6" fmla="*/ 38 w 39"/>
                    <a:gd name="T7" fmla="*/ 780 h 781"/>
                    <a:gd name="T8" fmla="*/ 38 w 39"/>
                    <a:gd name="T9" fmla="*/ 0 h 7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9"/>
                    <a:gd name="T16" fmla="*/ 0 h 781"/>
                    <a:gd name="T17" fmla="*/ 39 w 39"/>
                    <a:gd name="T18" fmla="*/ 781 h 7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9" h="781">
                      <a:moveTo>
                        <a:pt x="38" y="0"/>
                      </a:moveTo>
                      <a:lnTo>
                        <a:pt x="0" y="0"/>
                      </a:lnTo>
                      <a:lnTo>
                        <a:pt x="0" y="780"/>
                      </a:lnTo>
                      <a:lnTo>
                        <a:pt x="38" y="780"/>
                      </a:lnTo>
                      <a:lnTo>
                        <a:pt x="38" y="0"/>
                      </a:lnTo>
                    </a:path>
                  </a:pathLst>
                </a:custGeom>
                <a:solidFill>
                  <a:srgbClr val="E0E0E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5" name="Freeform 331"/>
                <p:cNvSpPr>
                  <a:spLocks/>
                </p:cNvSpPr>
                <p:nvPr/>
              </p:nvSpPr>
              <p:spPr bwMode="auto">
                <a:xfrm>
                  <a:off x="3087" y="1196"/>
                  <a:ext cx="0" cy="782"/>
                </a:xfrm>
                <a:custGeom>
                  <a:avLst/>
                  <a:gdLst>
                    <a:gd name="T0" fmla="*/ 0 w 1"/>
                    <a:gd name="T1" fmla="*/ 0 h 781"/>
                    <a:gd name="T2" fmla="*/ 0 w 1"/>
                    <a:gd name="T3" fmla="*/ 780 h 781"/>
                    <a:gd name="T4" fmla="*/ 0 w 1"/>
                    <a:gd name="T5" fmla="*/ 0 h 781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781"/>
                    <a:gd name="T11" fmla="*/ 1 w 1"/>
                    <a:gd name="T12" fmla="*/ 781 h 78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781">
                      <a:moveTo>
                        <a:pt x="0" y="0"/>
                      </a:moveTo>
                      <a:lnTo>
                        <a:pt x="0" y="78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0F0F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6" name="Freeform 332"/>
                <p:cNvSpPr>
                  <a:spLocks/>
                </p:cNvSpPr>
                <p:nvPr/>
              </p:nvSpPr>
              <p:spPr bwMode="auto">
                <a:xfrm>
                  <a:off x="3087" y="1196"/>
                  <a:ext cx="42" cy="782"/>
                </a:xfrm>
                <a:custGeom>
                  <a:avLst/>
                  <a:gdLst>
                    <a:gd name="T0" fmla="*/ 36 w 37"/>
                    <a:gd name="T1" fmla="*/ 0 h 781"/>
                    <a:gd name="T2" fmla="*/ 0 w 37"/>
                    <a:gd name="T3" fmla="*/ 0 h 781"/>
                    <a:gd name="T4" fmla="*/ 0 w 37"/>
                    <a:gd name="T5" fmla="*/ 780 h 781"/>
                    <a:gd name="T6" fmla="*/ 36 w 37"/>
                    <a:gd name="T7" fmla="*/ 780 h 781"/>
                    <a:gd name="T8" fmla="*/ 36 w 37"/>
                    <a:gd name="T9" fmla="*/ 0 h 7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781"/>
                    <a:gd name="T17" fmla="*/ 37 w 37"/>
                    <a:gd name="T18" fmla="*/ 781 h 7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781">
                      <a:moveTo>
                        <a:pt x="36" y="0"/>
                      </a:moveTo>
                      <a:lnTo>
                        <a:pt x="0" y="0"/>
                      </a:lnTo>
                      <a:lnTo>
                        <a:pt x="0" y="780"/>
                      </a:lnTo>
                      <a:lnTo>
                        <a:pt x="36" y="780"/>
                      </a:lnTo>
                      <a:lnTo>
                        <a:pt x="36" y="0"/>
                      </a:lnTo>
                    </a:path>
                  </a:pathLst>
                </a:custGeom>
                <a:solidFill>
                  <a:srgbClr val="FFFFFF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7" name="Freeform 333"/>
                <p:cNvSpPr>
                  <a:spLocks/>
                </p:cNvSpPr>
                <p:nvPr/>
              </p:nvSpPr>
              <p:spPr bwMode="auto">
                <a:xfrm>
                  <a:off x="3094" y="1196"/>
                  <a:ext cx="35" cy="782"/>
                </a:xfrm>
                <a:custGeom>
                  <a:avLst/>
                  <a:gdLst>
                    <a:gd name="T0" fmla="*/ 0 w 37"/>
                    <a:gd name="T1" fmla="*/ 0 h 781"/>
                    <a:gd name="T2" fmla="*/ 36 w 37"/>
                    <a:gd name="T3" fmla="*/ 0 h 781"/>
                    <a:gd name="T4" fmla="*/ 36 w 37"/>
                    <a:gd name="T5" fmla="*/ 780 h 781"/>
                    <a:gd name="T6" fmla="*/ 0 w 37"/>
                    <a:gd name="T7" fmla="*/ 780 h 781"/>
                    <a:gd name="T8" fmla="*/ 0 w 37"/>
                    <a:gd name="T9" fmla="*/ 0 h 7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781"/>
                    <a:gd name="T17" fmla="*/ 37 w 37"/>
                    <a:gd name="T18" fmla="*/ 781 h 7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781">
                      <a:moveTo>
                        <a:pt x="0" y="0"/>
                      </a:moveTo>
                      <a:lnTo>
                        <a:pt x="36" y="0"/>
                      </a:lnTo>
                      <a:lnTo>
                        <a:pt x="36" y="780"/>
                      </a:lnTo>
                      <a:lnTo>
                        <a:pt x="0" y="78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8" name="Freeform 334"/>
                <p:cNvSpPr>
                  <a:spLocks/>
                </p:cNvSpPr>
                <p:nvPr/>
              </p:nvSpPr>
              <p:spPr bwMode="auto">
                <a:xfrm>
                  <a:off x="3052" y="1198"/>
                  <a:ext cx="81" cy="788"/>
                </a:xfrm>
                <a:custGeom>
                  <a:avLst/>
                  <a:gdLst>
                    <a:gd name="T0" fmla="*/ 0 w 82"/>
                    <a:gd name="T1" fmla="*/ 0 h 787"/>
                    <a:gd name="T2" fmla="*/ 81 w 82"/>
                    <a:gd name="T3" fmla="*/ 0 h 787"/>
                    <a:gd name="T4" fmla="*/ 81 w 82"/>
                    <a:gd name="T5" fmla="*/ 786 h 787"/>
                    <a:gd name="T6" fmla="*/ 0 w 82"/>
                    <a:gd name="T7" fmla="*/ 786 h 787"/>
                    <a:gd name="T8" fmla="*/ 0 w 82"/>
                    <a:gd name="T9" fmla="*/ 0 h 7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"/>
                    <a:gd name="T16" fmla="*/ 0 h 787"/>
                    <a:gd name="T17" fmla="*/ 82 w 82"/>
                    <a:gd name="T18" fmla="*/ 787 h 7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" h="787">
                      <a:moveTo>
                        <a:pt x="0" y="0"/>
                      </a:moveTo>
                      <a:lnTo>
                        <a:pt x="81" y="0"/>
                      </a:lnTo>
                      <a:lnTo>
                        <a:pt x="81" y="786"/>
                      </a:lnTo>
                      <a:lnTo>
                        <a:pt x="0" y="786"/>
                      </a:lnTo>
                      <a:lnTo>
                        <a:pt x="0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676767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9" name="Freeform 335"/>
                <p:cNvSpPr>
                  <a:spLocks/>
                </p:cNvSpPr>
                <p:nvPr/>
              </p:nvSpPr>
              <p:spPr bwMode="auto">
                <a:xfrm>
                  <a:off x="3059" y="1196"/>
                  <a:ext cx="32" cy="210"/>
                </a:xfrm>
                <a:custGeom>
                  <a:avLst/>
                  <a:gdLst>
                    <a:gd name="T0" fmla="*/ 0 w 37"/>
                    <a:gd name="T1" fmla="*/ 0 h 212"/>
                    <a:gd name="T2" fmla="*/ 36 w 37"/>
                    <a:gd name="T3" fmla="*/ 0 h 212"/>
                    <a:gd name="T4" fmla="*/ 36 w 37"/>
                    <a:gd name="T5" fmla="*/ 211 h 212"/>
                    <a:gd name="T6" fmla="*/ 0 w 37"/>
                    <a:gd name="T7" fmla="*/ 211 h 212"/>
                    <a:gd name="T8" fmla="*/ 0 w 37"/>
                    <a:gd name="T9" fmla="*/ 0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212"/>
                    <a:gd name="T17" fmla="*/ 37 w 3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212">
                      <a:moveTo>
                        <a:pt x="0" y="0"/>
                      </a:moveTo>
                      <a:lnTo>
                        <a:pt x="36" y="0"/>
                      </a:lnTo>
                      <a:lnTo>
                        <a:pt x="36" y="211"/>
                      </a:lnTo>
                      <a:lnTo>
                        <a:pt x="0" y="2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0" name="Freeform 336"/>
                <p:cNvSpPr>
                  <a:spLocks/>
                </p:cNvSpPr>
                <p:nvPr/>
              </p:nvSpPr>
              <p:spPr bwMode="auto">
                <a:xfrm>
                  <a:off x="3059" y="1196"/>
                  <a:ext cx="0" cy="210"/>
                </a:xfrm>
                <a:custGeom>
                  <a:avLst/>
                  <a:gdLst>
                    <a:gd name="T0" fmla="*/ 0 w 1"/>
                    <a:gd name="T1" fmla="*/ 0 h 212"/>
                    <a:gd name="T2" fmla="*/ 0 w 1"/>
                    <a:gd name="T3" fmla="*/ 211 h 212"/>
                    <a:gd name="T4" fmla="*/ 0 w 1"/>
                    <a:gd name="T5" fmla="*/ 0 h 212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212"/>
                    <a:gd name="T11" fmla="*/ 1 w 1"/>
                    <a:gd name="T12" fmla="*/ 212 h 2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212">
                      <a:moveTo>
                        <a:pt x="0" y="0"/>
                      </a:moveTo>
                      <a:lnTo>
                        <a:pt x="0" y="2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10101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1" name="Freeform 337"/>
                <p:cNvSpPr>
                  <a:spLocks/>
                </p:cNvSpPr>
                <p:nvPr/>
              </p:nvSpPr>
              <p:spPr bwMode="auto">
                <a:xfrm>
                  <a:off x="3080" y="1196"/>
                  <a:ext cx="35" cy="210"/>
                </a:xfrm>
                <a:custGeom>
                  <a:avLst/>
                  <a:gdLst>
                    <a:gd name="T0" fmla="*/ 37 w 38"/>
                    <a:gd name="T1" fmla="*/ 0 h 212"/>
                    <a:gd name="T2" fmla="*/ 0 w 38"/>
                    <a:gd name="T3" fmla="*/ 0 h 212"/>
                    <a:gd name="T4" fmla="*/ 0 w 38"/>
                    <a:gd name="T5" fmla="*/ 211 h 212"/>
                    <a:gd name="T6" fmla="*/ 37 w 38"/>
                    <a:gd name="T7" fmla="*/ 211 h 212"/>
                    <a:gd name="T8" fmla="*/ 37 w 38"/>
                    <a:gd name="T9" fmla="*/ 0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8"/>
                    <a:gd name="T16" fmla="*/ 0 h 212"/>
                    <a:gd name="T17" fmla="*/ 38 w 38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8" h="212">
                      <a:moveTo>
                        <a:pt x="37" y="0"/>
                      </a:moveTo>
                      <a:lnTo>
                        <a:pt x="0" y="0"/>
                      </a:lnTo>
                      <a:lnTo>
                        <a:pt x="0" y="211"/>
                      </a:lnTo>
                      <a:lnTo>
                        <a:pt x="37" y="211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60606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2" name="Freeform 338"/>
                <p:cNvSpPr>
                  <a:spLocks/>
                </p:cNvSpPr>
                <p:nvPr/>
              </p:nvSpPr>
              <p:spPr bwMode="auto">
                <a:xfrm>
                  <a:off x="3094" y="1196"/>
                  <a:ext cx="42" cy="210"/>
                </a:xfrm>
                <a:custGeom>
                  <a:avLst/>
                  <a:gdLst>
                    <a:gd name="T0" fmla="*/ 36 w 37"/>
                    <a:gd name="T1" fmla="*/ 0 h 212"/>
                    <a:gd name="T2" fmla="*/ 0 w 37"/>
                    <a:gd name="T3" fmla="*/ 0 h 212"/>
                    <a:gd name="T4" fmla="*/ 0 w 37"/>
                    <a:gd name="T5" fmla="*/ 211 h 212"/>
                    <a:gd name="T6" fmla="*/ 36 w 37"/>
                    <a:gd name="T7" fmla="*/ 211 h 212"/>
                    <a:gd name="T8" fmla="*/ 36 w 37"/>
                    <a:gd name="T9" fmla="*/ 0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212"/>
                    <a:gd name="T17" fmla="*/ 37 w 3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212">
                      <a:moveTo>
                        <a:pt x="36" y="0"/>
                      </a:moveTo>
                      <a:lnTo>
                        <a:pt x="0" y="0"/>
                      </a:lnTo>
                      <a:lnTo>
                        <a:pt x="0" y="211"/>
                      </a:lnTo>
                      <a:lnTo>
                        <a:pt x="36" y="211"/>
                      </a:lnTo>
                      <a:lnTo>
                        <a:pt x="36" y="0"/>
                      </a:lnTo>
                    </a:path>
                  </a:pathLst>
                </a:custGeom>
                <a:solidFill>
                  <a:srgbClr val="FFFFFF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53" name="Freeform 339"/>
                <p:cNvSpPr>
                  <a:spLocks/>
                </p:cNvSpPr>
                <p:nvPr/>
              </p:nvSpPr>
              <p:spPr bwMode="auto">
                <a:xfrm>
                  <a:off x="3052" y="1198"/>
                  <a:ext cx="81" cy="219"/>
                </a:xfrm>
                <a:custGeom>
                  <a:avLst/>
                  <a:gdLst>
                    <a:gd name="T0" fmla="*/ 0 w 82"/>
                    <a:gd name="T1" fmla="*/ 0 h 220"/>
                    <a:gd name="T2" fmla="*/ 81 w 82"/>
                    <a:gd name="T3" fmla="*/ 0 h 220"/>
                    <a:gd name="T4" fmla="*/ 81 w 82"/>
                    <a:gd name="T5" fmla="*/ 219 h 220"/>
                    <a:gd name="T6" fmla="*/ 0 w 82"/>
                    <a:gd name="T7" fmla="*/ 219 h 220"/>
                    <a:gd name="T8" fmla="*/ 0 w 82"/>
                    <a:gd name="T9" fmla="*/ 0 h 2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"/>
                    <a:gd name="T16" fmla="*/ 0 h 220"/>
                    <a:gd name="T17" fmla="*/ 82 w 82"/>
                    <a:gd name="T18" fmla="*/ 220 h 2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" h="220">
                      <a:moveTo>
                        <a:pt x="0" y="0"/>
                      </a:moveTo>
                      <a:lnTo>
                        <a:pt x="81" y="0"/>
                      </a:lnTo>
                      <a:lnTo>
                        <a:pt x="81" y="219"/>
                      </a:lnTo>
                      <a:lnTo>
                        <a:pt x="0" y="219"/>
                      </a:lnTo>
                      <a:lnTo>
                        <a:pt x="0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000000"/>
                    </a:gs>
                    <a:gs pos="100000">
                      <a:srgbClr val="1A1A1A"/>
                    </a:gs>
                  </a:gsLst>
                  <a:lin ang="0" scaled="1"/>
                </a:gradFill>
                <a:ln w="3175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</p:grpSp>
          <p:sp>
            <p:nvSpPr>
              <p:cNvPr id="717" name="Freeform 341"/>
              <p:cNvSpPr>
                <a:spLocks/>
              </p:cNvSpPr>
              <p:nvPr/>
            </p:nvSpPr>
            <p:spPr bwMode="auto">
              <a:xfrm>
                <a:off x="2137" y="1991"/>
                <a:ext cx="463" cy="30"/>
              </a:xfrm>
              <a:custGeom>
                <a:avLst/>
                <a:gdLst>
                  <a:gd name="T0" fmla="*/ 0 w 463"/>
                  <a:gd name="T1" fmla="*/ 0 h 31"/>
                  <a:gd name="T2" fmla="*/ 462 w 463"/>
                  <a:gd name="T3" fmla="*/ 0 h 31"/>
                  <a:gd name="T4" fmla="*/ 462 w 463"/>
                  <a:gd name="T5" fmla="*/ 30 h 31"/>
                  <a:gd name="T6" fmla="*/ 0 w 463"/>
                  <a:gd name="T7" fmla="*/ 30 h 31"/>
                  <a:gd name="T8" fmla="*/ 0 w 463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3"/>
                  <a:gd name="T16" fmla="*/ 0 h 31"/>
                  <a:gd name="T17" fmla="*/ 463 w 463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3" h="31">
                    <a:moveTo>
                      <a:pt x="0" y="0"/>
                    </a:moveTo>
                    <a:lnTo>
                      <a:pt x="462" y="0"/>
                    </a:lnTo>
                    <a:lnTo>
                      <a:pt x="462" y="30"/>
                    </a:lnTo>
                    <a:lnTo>
                      <a:pt x="0" y="3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 w="3175" cap="rnd">
                <a:solidFill>
                  <a:sysClr val="windowText" lastClr="000000"/>
                </a:solidFill>
                <a:round/>
                <a:headEnd type="none" w="sm" len="sm"/>
                <a:tailEnd type="none" w="sm" len="sm"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  <p:grpSp>
            <p:nvGrpSpPr>
              <p:cNvPr id="718" name="Group 350"/>
              <p:cNvGrpSpPr>
                <a:grpSpLocks/>
              </p:cNvGrpSpPr>
              <p:nvPr/>
            </p:nvGrpSpPr>
            <p:grpSpPr bwMode="auto">
              <a:xfrm>
                <a:off x="2157" y="1796"/>
                <a:ext cx="375" cy="162"/>
                <a:chOff x="2157" y="1796"/>
                <a:chExt cx="375" cy="162"/>
              </a:xfrm>
            </p:grpSpPr>
            <p:sp>
              <p:nvSpPr>
                <p:cNvPr id="733" name="Line 342"/>
                <p:cNvSpPr>
                  <a:spLocks noChangeShapeType="1"/>
                </p:cNvSpPr>
                <p:nvPr/>
              </p:nvSpPr>
              <p:spPr bwMode="auto">
                <a:xfrm>
                  <a:off x="2113" y="1866"/>
                  <a:ext cx="41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4" name="Line 343"/>
                <p:cNvSpPr>
                  <a:spLocks noChangeShapeType="1"/>
                </p:cNvSpPr>
                <p:nvPr/>
              </p:nvSpPr>
              <p:spPr bwMode="auto">
                <a:xfrm>
                  <a:off x="2113" y="1797"/>
                  <a:ext cx="41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5" name="Line 344"/>
                <p:cNvSpPr>
                  <a:spLocks noChangeShapeType="1"/>
                </p:cNvSpPr>
                <p:nvPr/>
              </p:nvSpPr>
              <p:spPr bwMode="auto">
                <a:xfrm>
                  <a:off x="2113" y="1825"/>
                  <a:ext cx="41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6" name="Line 345"/>
                <p:cNvSpPr>
                  <a:spLocks noChangeShapeType="1"/>
                </p:cNvSpPr>
                <p:nvPr/>
              </p:nvSpPr>
              <p:spPr bwMode="auto">
                <a:xfrm>
                  <a:off x="2113" y="1851"/>
                  <a:ext cx="41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7" name="Line 346"/>
                <p:cNvSpPr>
                  <a:spLocks noChangeShapeType="1"/>
                </p:cNvSpPr>
                <p:nvPr/>
              </p:nvSpPr>
              <p:spPr bwMode="auto">
                <a:xfrm>
                  <a:off x="2113" y="1958"/>
                  <a:ext cx="41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8" name="Line 347"/>
                <p:cNvSpPr>
                  <a:spLocks noChangeShapeType="1"/>
                </p:cNvSpPr>
                <p:nvPr/>
              </p:nvSpPr>
              <p:spPr bwMode="auto">
                <a:xfrm>
                  <a:off x="2113" y="1892"/>
                  <a:ext cx="41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9" name="Line 348"/>
                <p:cNvSpPr>
                  <a:spLocks noChangeShapeType="1"/>
                </p:cNvSpPr>
                <p:nvPr/>
              </p:nvSpPr>
              <p:spPr bwMode="auto">
                <a:xfrm>
                  <a:off x="2113" y="1913"/>
                  <a:ext cx="41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40" name="Line 349"/>
                <p:cNvSpPr>
                  <a:spLocks noChangeShapeType="1"/>
                </p:cNvSpPr>
                <p:nvPr/>
              </p:nvSpPr>
              <p:spPr bwMode="auto">
                <a:xfrm>
                  <a:off x="2113" y="1939"/>
                  <a:ext cx="417" cy="0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anchor="ctr"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719" name="Group 364"/>
              <p:cNvGrpSpPr>
                <a:grpSpLocks/>
              </p:cNvGrpSpPr>
              <p:nvPr/>
            </p:nvGrpSpPr>
            <p:grpSpPr bwMode="auto">
              <a:xfrm>
                <a:off x="2517" y="1199"/>
                <a:ext cx="125" cy="785"/>
                <a:chOff x="2517" y="1199"/>
                <a:chExt cx="125" cy="785"/>
              </a:xfrm>
            </p:grpSpPr>
            <p:sp>
              <p:nvSpPr>
                <p:cNvPr id="720" name="Freeform 351"/>
                <p:cNvSpPr>
                  <a:spLocks/>
                </p:cNvSpPr>
                <p:nvPr/>
              </p:nvSpPr>
              <p:spPr bwMode="auto">
                <a:xfrm>
                  <a:off x="2523" y="1198"/>
                  <a:ext cx="42" cy="775"/>
                </a:xfrm>
                <a:custGeom>
                  <a:avLst/>
                  <a:gdLst>
                    <a:gd name="T0" fmla="*/ 38 w 39"/>
                    <a:gd name="T1" fmla="*/ 0 h 774"/>
                    <a:gd name="T2" fmla="*/ 0 w 39"/>
                    <a:gd name="T3" fmla="*/ 0 h 774"/>
                    <a:gd name="T4" fmla="*/ 0 w 39"/>
                    <a:gd name="T5" fmla="*/ 773 h 774"/>
                    <a:gd name="T6" fmla="*/ 38 w 39"/>
                    <a:gd name="T7" fmla="*/ 773 h 774"/>
                    <a:gd name="T8" fmla="*/ 38 w 39"/>
                    <a:gd name="T9" fmla="*/ 0 h 7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9"/>
                    <a:gd name="T16" fmla="*/ 0 h 774"/>
                    <a:gd name="T17" fmla="*/ 39 w 39"/>
                    <a:gd name="T18" fmla="*/ 774 h 7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9" h="774">
                      <a:moveTo>
                        <a:pt x="38" y="0"/>
                      </a:moveTo>
                      <a:lnTo>
                        <a:pt x="0" y="0"/>
                      </a:lnTo>
                      <a:lnTo>
                        <a:pt x="0" y="773"/>
                      </a:lnTo>
                      <a:lnTo>
                        <a:pt x="38" y="773"/>
                      </a:lnTo>
                      <a:lnTo>
                        <a:pt x="38" y="0"/>
                      </a:lnTo>
                    </a:path>
                  </a:pathLst>
                </a:custGeom>
                <a:solidFill>
                  <a:srgbClr val="80808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1" name="Freeform 352"/>
                <p:cNvSpPr>
                  <a:spLocks/>
                </p:cNvSpPr>
                <p:nvPr/>
              </p:nvSpPr>
              <p:spPr bwMode="auto">
                <a:xfrm>
                  <a:off x="2541" y="1198"/>
                  <a:ext cx="35" cy="775"/>
                </a:xfrm>
                <a:custGeom>
                  <a:avLst/>
                  <a:gdLst>
                    <a:gd name="T0" fmla="*/ 36 w 37"/>
                    <a:gd name="T1" fmla="*/ 0 h 774"/>
                    <a:gd name="T2" fmla="*/ 0 w 37"/>
                    <a:gd name="T3" fmla="*/ 0 h 774"/>
                    <a:gd name="T4" fmla="*/ 0 w 37"/>
                    <a:gd name="T5" fmla="*/ 773 h 774"/>
                    <a:gd name="T6" fmla="*/ 36 w 37"/>
                    <a:gd name="T7" fmla="*/ 773 h 774"/>
                    <a:gd name="T8" fmla="*/ 36 w 37"/>
                    <a:gd name="T9" fmla="*/ 0 h 7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774"/>
                    <a:gd name="T17" fmla="*/ 37 w 37"/>
                    <a:gd name="T18" fmla="*/ 774 h 7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774">
                      <a:moveTo>
                        <a:pt x="36" y="0"/>
                      </a:moveTo>
                      <a:lnTo>
                        <a:pt x="0" y="0"/>
                      </a:lnTo>
                      <a:lnTo>
                        <a:pt x="0" y="773"/>
                      </a:lnTo>
                      <a:lnTo>
                        <a:pt x="36" y="773"/>
                      </a:lnTo>
                      <a:lnTo>
                        <a:pt x="36" y="0"/>
                      </a:lnTo>
                    </a:path>
                  </a:pathLst>
                </a:custGeom>
                <a:solidFill>
                  <a:srgbClr val="A0A0A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2" name="Freeform 353"/>
                <p:cNvSpPr>
                  <a:spLocks/>
                </p:cNvSpPr>
                <p:nvPr/>
              </p:nvSpPr>
              <p:spPr bwMode="auto">
                <a:xfrm>
                  <a:off x="2576" y="1198"/>
                  <a:ext cx="39" cy="775"/>
                </a:xfrm>
                <a:custGeom>
                  <a:avLst/>
                  <a:gdLst>
                    <a:gd name="T0" fmla="*/ 37 w 38"/>
                    <a:gd name="T1" fmla="*/ 0 h 774"/>
                    <a:gd name="T2" fmla="*/ 0 w 38"/>
                    <a:gd name="T3" fmla="*/ 0 h 774"/>
                    <a:gd name="T4" fmla="*/ 0 w 38"/>
                    <a:gd name="T5" fmla="*/ 773 h 774"/>
                    <a:gd name="T6" fmla="*/ 37 w 38"/>
                    <a:gd name="T7" fmla="*/ 773 h 774"/>
                    <a:gd name="T8" fmla="*/ 37 w 38"/>
                    <a:gd name="T9" fmla="*/ 0 h 7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8"/>
                    <a:gd name="T16" fmla="*/ 0 h 774"/>
                    <a:gd name="T17" fmla="*/ 38 w 38"/>
                    <a:gd name="T18" fmla="*/ 774 h 7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8" h="774">
                      <a:moveTo>
                        <a:pt x="37" y="0"/>
                      </a:moveTo>
                      <a:lnTo>
                        <a:pt x="0" y="0"/>
                      </a:lnTo>
                      <a:lnTo>
                        <a:pt x="0" y="773"/>
                      </a:lnTo>
                      <a:lnTo>
                        <a:pt x="37" y="773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D0D0D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3" name="Freeform 354"/>
                <p:cNvSpPr>
                  <a:spLocks/>
                </p:cNvSpPr>
                <p:nvPr/>
              </p:nvSpPr>
              <p:spPr bwMode="auto">
                <a:xfrm>
                  <a:off x="2583" y="1198"/>
                  <a:ext cx="42" cy="775"/>
                </a:xfrm>
                <a:custGeom>
                  <a:avLst/>
                  <a:gdLst>
                    <a:gd name="T0" fmla="*/ 38 w 39"/>
                    <a:gd name="T1" fmla="*/ 0 h 774"/>
                    <a:gd name="T2" fmla="*/ 0 w 39"/>
                    <a:gd name="T3" fmla="*/ 0 h 774"/>
                    <a:gd name="T4" fmla="*/ 0 w 39"/>
                    <a:gd name="T5" fmla="*/ 773 h 774"/>
                    <a:gd name="T6" fmla="*/ 38 w 39"/>
                    <a:gd name="T7" fmla="*/ 773 h 774"/>
                    <a:gd name="T8" fmla="*/ 38 w 39"/>
                    <a:gd name="T9" fmla="*/ 0 h 7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9"/>
                    <a:gd name="T16" fmla="*/ 0 h 774"/>
                    <a:gd name="T17" fmla="*/ 39 w 39"/>
                    <a:gd name="T18" fmla="*/ 774 h 7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9" h="774">
                      <a:moveTo>
                        <a:pt x="38" y="0"/>
                      </a:moveTo>
                      <a:lnTo>
                        <a:pt x="0" y="0"/>
                      </a:lnTo>
                      <a:lnTo>
                        <a:pt x="0" y="773"/>
                      </a:lnTo>
                      <a:lnTo>
                        <a:pt x="38" y="773"/>
                      </a:lnTo>
                      <a:lnTo>
                        <a:pt x="38" y="0"/>
                      </a:lnTo>
                    </a:path>
                  </a:pathLst>
                </a:custGeom>
                <a:solidFill>
                  <a:srgbClr val="E0E0E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4" name="Freeform 355"/>
                <p:cNvSpPr>
                  <a:spLocks/>
                </p:cNvSpPr>
                <p:nvPr/>
              </p:nvSpPr>
              <p:spPr bwMode="auto">
                <a:xfrm>
                  <a:off x="2593" y="1198"/>
                  <a:ext cx="39" cy="775"/>
                </a:xfrm>
                <a:custGeom>
                  <a:avLst/>
                  <a:gdLst>
                    <a:gd name="T0" fmla="*/ 37 w 38"/>
                    <a:gd name="T1" fmla="*/ 0 h 774"/>
                    <a:gd name="T2" fmla="*/ 0 w 38"/>
                    <a:gd name="T3" fmla="*/ 0 h 774"/>
                    <a:gd name="T4" fmla="*/ 0 w 38"/>
                    <a:gd name="T5" fmla="*/ 773 h 774"/>
                    <a:gd name="T6" fmla="*/ 37 w 38"/>
                    <a:gd name="T7" fmla="*/ 773 h 774"/>
                    <a:gd name="T8" fmla="*/ 37 w 38"/>
                    <a:gd name="T9" fmla="*/ 0 h 7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8"/>
                    <a:gd name="T16" fmla="*/ 0 h 774"/>
                    <a:gd name="T17" fmla="*/ 38 w 38"/>
                    <a:gd name="T18" fmla="*/ 774 h 7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8" h="774">
                      <a:moveTo>
                        <a:pt x="37" y="0"/>
                      </a:moveTo>
                      <a:lnTo>
                        <a:pt x="0" y="0"/>
                      </a:lnTo>
                      <a:lnTo>
                        <a:pt x="0" y="773"/>
                      </a:lnTo>
                      <a:lnTo>
                        <a:pt x="37" y="773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F0F0F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5" name="Freeform 356"/>
                <p:cNvSpPr>
                  <a:spLocks/>
                </p:cNvSpPr>
                <p:nvPr/>
              </p:nvSpPr>
              <p:spPr bwMode="auto">
                <a:xfrm>
                  <a:off x="2600" y="1198"/>
                  <a:ext cx="39" cy="775"/>
                </a:xfrm>
                <a:custGeom>
                  <a:avLst/>
                  <a:gdLst>
                    <a:gd name="T0" fmla="*/ 37 w 38"/>
                    <a:gd name="T1" fmla="*/ 0 h 774"/>
                    <a:gd name="T2" fmla="*/ 0 w 38"/>
                    <a:gd name="T3" fmla="*/ 0 h 774"/>
                    <a:gd name="T4" fmla="*/ 0 w 38"/>
                    <a:gd name="T5" fmla="*/ 773 h 774"/>
                    <a:gd name="T6" fmla="*/ 37 w 38"/>
                    <a:gd name="T7" fmla="*/ 773 h 774"/>
                    <a:gd name="T8" fmla="*/ 37 w 38"/>
                    <a:gd name="T9" fmla="*/ 0 h 7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8"/>
                    <a:gd name="T16" fmla="*/ 0 h 774"/>
                    <a:gd name="T17" fmla="*/ 38 w 38"/>
                    <a:gd name="T18" fmla="*/ 774 h 7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8" h="774">
                      <a:moveTo>
                        <a:pt x="37" y="0"/>
                      </a:moveTo>
                      <a:lnTo>
                        <a:pt x="0" y="0"/>
                      </a:lnTo>
                      <a:lnTo>
                        <a:pt x="0" y="773"/>
                      </a:lnTo>
                      <a:lnTo>
                        <a:pt x="37" y="773"/>
                      </a:lnTo>
                      <a:lnTo>
                        <a:pt x="37" y="0"/>
                      </a:lnTo>
                    </a:path>
                  </a:pathLst>
                </a:custGeom>
                <a:solidFill>
                  <a:srgbClr val="FFFFFF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6" name="Freeform 357"/>
                <p:cNvSpPr>
                  <a:spLocks/>
                </p:cNvSpPr>
                <p:nvPr/>
              </p:nvSpPr>
              <p:spPr bwMode="auto">
                <a:xfrm>
                  <a:off x="2604" y="1198"/>
                  <a:ext cx="39" cy="775"/>
                </a:xfrm>
                <a:custGeom>
                  <a:avLst/>
                  <a:gdLst>
                    <a:gd name="T0" fmla="*/ 0 w 38"/>
                    <a:gd name="T1" fmla="*/ 0 h 774"/>
                    <a:gd name="T2" fmla="*/ 37 w 38"/>
                    <a:gd name="T3" fmla="*/ 0 h 774"/>
                    <a:gd name="T4" fmla="*/ 37 w 38"/>
                    <a:gd name="T5" fmla="*/ 773 h 774"/>
                    <a:gd name="T6" fmla="*/ 0 w 38"/>
                    <a:gd name="T7" fmla="*/ 773 h 774"/>
                    <a:gd name="T8" fmla="*/ 0 w 38"/>
                    <a:gd name="T9" fmla="*/ 0 h 7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8"/>
                    <a:gd name="T16" fmla="*/ 0 h 774"/>
                    <a:gd name="T17" fmla="*/ 38 w 38"/>
                    <a:gd name="T18" fmla="*/ 774 h 7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8" h="774">
                      <a:moveTo>
                        <a:pt x="0" y="0"/>
                      </a:moveTo>
                      <a:lnTo>
                        <a:pt x="37" y="0"/>
                      </a:lnTo>
                      <a:lnTo>
                        <a:pt x="37" y="773"/>
                      </a:lnTo>
                      <a:lnTo>
                        <a:pt x="0" y="773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7" name="Freeform 358"/>
                <p:cNvSpPr>
                  <a:spLocks/>
                </p:cNvSpPr>
                <p:nvPr/>
              </p:nvSpPr>
              <p:spPr bwMode="auto">
                <a:xfrm>
                  <a:off x="2516" y="1201"/>
                  <a:ext cx="95" cy="784"/>
                </a:xfrm>
                <a:custGeom>
                  <a:avLst/>
                  <a:gdLst>
                    <a:gd name="T0" fmla="*/ 0 w 94"/>
                    <a:gd name="T1" fmla="*/ 0 h 782"/>
                    <a:gd name="T2" fmla="*/ 93 w 94"/>
                    <a:gd name="T3" fmla="*/ 0 h 782"/>
                    <a:gd name="T4" fmla="*/ 93 w 94"/>
                    <a:gd name="T5" fmla="*/ 781 h 782"/>
                    <a:gd name="T6" fmla="*/ 0 w 94"/>
                    <a:gd name="T7" fmla="*/ 781 h 782"/>
                    <a:gd name="T8" fmla="*/ 0 w 94"/>
                    <a:gd name="T9" fmla="*/ 0 h 7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4"/>
                    <a:gd name="T16" fmla="*/ 0 h 782"/>
                    <a:gd name="T17" fmla="*/ 94 w 94"/>
                    <a:gd name="T18" fmla="*/ 782 h 7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4" h="782">
                      <a:moveTo>
                        <a:pt x="0" y="0"/>
                      </a:moveTo>
                      <a:lnTo>
                        <a:pt x="93" y="0"/>
                      </a:lnTo>
                      <a:lnTo>
                        <a:pt x="93" y="781"/>
                      </a:lnTo>
                      <a:lnTo>
                        <a:pt x="0" y="781"/>
                      </a:lnTo>
                      <a:lnTo>
                        <a:pt x="0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676767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8" name="Freeform 359"/>
                <p:cNvSpPr>
                  <a:spLocks/>
                </p:cNvSpPr>
                <p:nvPr/>
              </p:nvSpPr>
              <p:spPr bwMode="auto">
                <a:xfrm>
                  <a:off x="2519" y="1198"/>
                  <a:ext cx="35" cy="213"/>
                </a:xfrm>
                <a:custGeom>
                  <a:avLst/>
                  <a:gdLst>
                    <a:gd name="T0" fmla="*/ 0 w 37"/>
                    <a:gd name="T1" fmla="*/ 0 h 212"/>
                    <a:gd name="T2" fmla="*/ 36 w 37"/>
                    <a:gd name="T3" fmla="*/ 0 h 212"/>
                    <a:gd name="T4" fmla="*/ 36 w 37"/>
                    <a:gd name="T5" fmla="*/ 211 h 212"/>
                    <a:gd name="T6" fmla="*/ 0 w 37"/>
                    <a:gd name="T7" fmla="*/ 211 h 212"/>
                    <a:gd name="T8" fmla="*/ 0 w 37"/>
                    <a:gd name="T9" fmla="*/ 0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212"/>
                    <a:gd name="T17" fmla="*/ 37 w 3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212">
                      <a:moveTo>
                        <a:pt x="0" y="0"/>
                      </a:moveTo>
                      <a:lnTo>
                        <a:pt x="36" y="0"/>
                      </a:lnTo>
                      <a:lnTo>
                        <a:pt x="36" y="211"/>
                      </a:lnTo>
                      <a:lnTo>
                        <a:pt x="0" y="2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29" name="Freeform 360"/>
                <p:cNvSpPr>
                  <a:spLocks/>
                </p:cNvSpPr>
                <p:nvPr/>
              </p:nvSpPr>
              <p:spPr bwMode="auto">
                <a:xfrm>
                  <a:off x="2523" y="1198"/>
                  <a:ext cx="4" cy="213"/>
                </a:xfrm>
                <a:custGeom>
                  <a:avLst/>
                  <a:gdLst>
                    <a:gd name="T0" fmla="*/ 0 w 1"/>
                    <a:gd name="T1" fmla="*/ 0 h 212"/>
                    <a:gd name="T2" fmla="*/ 0 w 1"/>
                    <a:gd name="T3" fmla="*/ 211 h 212"/>
                    <a:gd name="T4" fmla="*/ 0 w 1"/>
                    <a:gd name="T5" fmla="*/ 0 h 212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212"/>
                    <a:gd name="T11" fmla="*/ 1 w 1"/>
                    <a:gd name="T12" fmla="*/ 212 h 2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212">
                      <a:moveTo>
                        <a:pt x="0" y="0"/>
                      </a:moveTo>
                      <a:lnTo>
                        <a:pt x="0" y="2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10101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0" name="Freeform 361"/>
                <p:cNvSpPr>
                  <a:spLocks/>
                </p:cNvSpPr>
                <p:nvPr/>
              </p:nvSpPr>
              <p:spPr bwMode="auto">
                <a:xfrm>
                  <a:off x="2551" y="1198"/>
                  <a:ext cx="35" cy="213"/>
                </a:xfrm>
                <a:custGeom>
                  <a:avLst/>
                  <a:gdLst>
                    <a:gd name="T0" fmla="*/ 36 w 37"/>
                    <a:gd name="T1" fmla="*/ 0 h 212"/>
                    <a:gd name="T2" fmla="*/ 0 w 37"/>
                    <a:gd name="T3" fmla="*/ 0 h 212"/>
                    <a:gd name="T4" fmla="*/ 0 w 37"/>
                    <a:gd name="T5" fmla="*/ 211 h 212"/>
                    <a:gd name="T6" fmla="*/ 36 w 37"/>
                    <a:gd name="T7" fmla="*/ 211 h 212"/>
                    <a:gd name="T8" fmla="*/ 36 w 37"/>
                    <a:gd name="T9" fmla="*/ 0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212"/>
                    <a:gd name="T17" fmla="*/ 37 w 3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212">
                      <a:moveTo>
                        <a:pt x="36" y="0"/>
                      </a:moveTo>
                      <a:lnTo>
                        <a:pt x="0" y="0"/>
                      </a:lnTo>
                      <a:lnTo>
                        <a:pt x="0" y="211"/>
                      </a:lnTo>
                      <a:lnTo>
                        <a:pt x="36" y="211"/>
                      </a:lnTo>
                      <a:lnTo>
                        <a:pt x="36" y="0"/>
                      </a:lnTo>
                    </a:path>
                  </a:pathLst>
                </a:custGeom>
                <a:solidFill>
                  <a:srgbClr val="606060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1" name="Freeform 362"/>
                <p:cNvSpPr>
                  <a:spLocks/>
                </p:cNvSpPr>
                <p:nvPr/>
              </p:nvSpPr>
              <p:spPr bwMode="auto">
                <a:xfrm>
                  <a:off x="2607" y="1198"/>
                  <a:ext cx="0" cy="213"/>
                </a:xfrm>
                <a:custGeom>
                  <a:avLst/>
                  <a:gdLst>
                    <a:gd name="T0" fmla="*/ 0 w 1"/>
                    <a:gd name="T1" fmla="*/ 0 h 212"/>
                    <a:gd name="T2" fmla="*/ 0 w 1"/>
                    <a:gd name="T3" fmla="*/ 211 h 212"/>
                    <a:gd name="T4" fmla="*/ 0 w 1"/>
                    <a:gd name="T5" fmla="*/ 0 h 212"/>
                    <a:gd name="T6" fmla="*/ 0 60000 65536"/>
                    <a:gd name="T7" fmla="*/ 0 60000 65536"/>
                    <a:gd name="T8" fmla="*/ 0 60000 65536"/>
                    <a:gd name="T9" fmla="*/ 0 w 1"/>
                    <a:gd name="T10" fmla="*/ 0 h 212"/>
                    <a:gd name="T11" fmla="*/ 1 w 1"/>
                    <a:gd name="T12" fmla="*/ 212 h 21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" h="212">
                      <a:moveTo>
                        <a:pt x="0" y="0"/>
                      </a:moveTo>
                      <a:lnTo>
                        <a:pt x="0" y="2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 w="3175" cap="rnd">
                  <a:solidFill>
                    <a:sysClr val="windowText" lastClr="000000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  <p:sp>
              <p:nvSpPr>
                <p:cNvPr id="732" name="Freeform 363"/>
                <p:cNvSpPr>
                  <a:spLocks/>
                </p:cNvSpPr>
                <p:nvPr/>
              </p:nvSpPr>
              <p:spPr bwMode="auto">
                <a:xfrm>
                  <a:off x="2516" y="1201"/>
                  <a:ext cx="95" cy="219"/>
                </a:xfrm>
                <a:custGeom>
                  <a:avLst/>
                  <a:gdLst>
                    <a:gd name="T0" fmla="*/ 0 w 94"/>
                    <a:gd name="T1" fmla="*/ 0 h 218"/>
                    <a:gd name="T2" fmla="*/ 93 w 94"/>
                    <a:gd name="T3" fmla="*/ 0 h 218"/>
                    <a:gd name="T4" fmla="*/ 93 w 94"/>
                    <a:gd name="T5" fmla="*/ 217 h 218"/>
                    <a:gd name="T6" fmla="*/ 0 w 94"/>
                    <a:gd name="T7" fmla="*/ 217 h 218"/>
                    <a:gd name="T8" fmla="*/ 0 w 94"/>
                    <a:gd name="T9" fmla="*/ 0 h 2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4"/>
                    <a:gd name="T16" fmla="*/ 0 h 218"/>
                    <a:gd name="T17" fmla="*/ 94 w 94"/>
                    <a:gd name="T18" fmla="*/ 218 h 2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4" h="218">
                      <a:moveTo>
                        <a:pt x="0" y="0"/>
                      </a:moveTo>
                      <a:lnTo>
                        <a:pt x="93" y="0"/>
                      </a:lnTo>
                      <a:lnTo>
                        <a:pt x="93" y="217"/>
                      </a:lnTo>
                      <a:lnTo>
                        <a:pt x="0" y="217"/>
                      </a:lnTo>
                      <a:lnTo>
                        <a:pt x="0" y="0"/>
                      </a:lnTo>
                    </a:path>
                  </a:pathLst>
                </a:custGeom>
                <a:gradFill rotWithShape="0">
                  <a:gsLst>
                    <a:gs pos="0">
                      <a:srgbClr val="000000"/>
                    </a:gs>
                    <a:gs pos="100000">
                      <a:srgbClr val="1A1A1A"/>
                    </a:gs>
                  </a:gsLst>
                  <a:lin ang="0" scaled="1"/>
                </a:gradFill>
                <a:ln w="3175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+mn-ea"/>
                  </a:endParaRPr>
                </a:p>
              </p:txBody>
            </p:sp>
          </p:grpSp>
        </p:grpSp>
        <p:sp>
          <p:nvSpPr>
            <p:cNvPr id="630" name="직사각형 629"/>
            <p:cNvSpPr/>
            <p:nvPr/>
          </p:nvSpPr>
          <p:spPr bwMode="auto">
            <a:xfrm>
              <a:off x="1704307" y="2976687"/>
              <a:ext cx="70552" cy="198490"/>
            </a:xfrm>
            <a:prstGeom prst="rect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1" name="직사각형 630"/>
            <p:cNvSpPr/>
            <p:nvPr/>
          </p:nvSpPr>
          <p:spPr bwMode="auto">
            <a:xfrm>
              <a:off x="3909835" y="3035499"/>
              <a:ext cx="69018" cy="198490"/>
            </a:xfrm>
            <a:prstGeom prst="rect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2" name="직사각형 631"/>
            <p:cNvSpPr/>
            <p:nvPr/>
          </p:nvSpPr>
          <p:spPr bwMode="auto">
            <a:xfrm>
              <a:off x="2601547" y="3441301"/>
              <a:ext cx="67485" cy="199960"/>
            </a:xfrm>
            <a:prstGeom prst="rect">
              <a:avLst/>
            </a:prstGeom>
            <a:solidFill>
              <a:srgbClr val="7030A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3" name="직사각형 632"/>
            <p:cNvSpPr/>
            <p:nvPr/>
          </p:nvSpPr>
          <p:spPr bwMode="auto">
            <a:xfrm>
              <a:off x="3909835" y="3233988"/>
              <a:ext cx="69018" cy="199960"/>
            </a:xfrm>
            <a:prstGeom prst="rect">
              <a:avLst/>
            </a:prstGeom>
            <a:solidFill>
              <a:srgbClr val="7030A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4" name="직사각형 633"/>
            <p:cNvSpPr/>
            <p:nvPr/>
          </p:nvSpPr>
          <p:spPr bwMode="auto">
            <a:xfrm>
              <a:off x="1152157" y="4172037"/>
              <a:ext cx="70552" cy="198490"/>
            </a:xfrm>
            <a:prstGeom prst="rect">
              <a:avLst/>
            </a:prstGeom>
            <a:solidFill>
              <a:srgbClr val="00B05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5" name="직사각형 634"/>
            <p:cNvSpPr/>
            <p:nvPr/>
          </p:nvSpPr>
          <p:spPr bwMode="auto">
            <a:xfrm>
              <a:off x="3909835" y="3433949"/>
              <a:ext cx="69018" cy="198490"/>
            </a:xfrm>
            <a:prstGeom prst="rect">
              <a:avLst/>
            </a:prstGeom>
            <a:solidFill>
              <a:srgbClr val="00B05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6" name="구름 635"/>
            <p:cNvSpPr/>
            <p:nvPr/>
          </p:nvSpPr>
          <p:spPr bwMode="auto">
            <a:xfrm>
              <a:off x="6185914" y="3375137"/>
              <a:ext cx="552149" cy="464613"/>
            </a:xfrm>
            <a:prstGeom prst="cloud">
              <a:avLst/>
            </a:prstGeom>
            <a:solidFill>
              <a:srgbClr val="9BBB59">
                <a:lumMod val="20000"/>
                <a:lumOff val="80000"/>
              </a:srgbClr>
            </a:solidFill>
            <a:ln w="9525" cap="flat" cmpd="sng" algn="ctr">
              <a:solidFill>
                <a:srgbClr val="C0504D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400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7" name="구름 636"/>
            <p:cNvSpPr/>
            <p:nvPr/>
          </p:nvSpPr>
          <p:spPr bwMode="auto">
            <a:xfrm>
              <a:off x="6876101" y="3575097"/>
              <a:ext cx="552149" cy="463144"/>
            </a:xfrm>
            <a:prstGeom prst="cloud">
              <a:avLst/>
            </a:prstGeom>
            <a:solidFill>
              <a:srgbClr val="9BBB59">
                <a:lumMod val="20000"/>
                <a:lumOff val="80000"/>
              </a:srgbClr>
            </a:solidFill>
            <a:ln w="9525" cap="flat" cmpd="sng" algn="ctr">
              <a:solidFill>
                <a:srgbClr val="C0504D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400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8" name="구름 637"/>
            <p:cNvSpPr/>
            <p:nvPr/>
          </p:nvSpPr>
          <p:spPr bwMode="auto">
            <a:xfrm>
              <a:off x="3083145" y="3705953"/>
              <a:ext cx="414112" cy="398450"/>
            </a:xfrm>
            <a:prstGeom prst="cloud">
              <a:avLst/>
            </a:prstGeom>
            <a:solidFill>
              <a:srgbClr val="9BBB59">
                <a:lumMod val="20000"/>
                <a:lumOff val="80000"/>
              </a:srgbClr>
            </a:solidFill>
            <a:ln w="9525" cap="flat" cmpd="sng" algn="ctr">
              <a:solidFill>
                <a:srgbClr val="C0504D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400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39" name="직사각형 638"/>
            <p:cNvSpPr/>
            <p:nvPr/>
          </p:nvSpPr>
          <p:spPr bwMode="auto">
            <a:xfrm>
              <a:off x="3428238" y="3839750"/>
              <a:ext cx="69018" cy="198490"/>
            </a:xfrm>
            <a:prstGeom prst="rect">
              <a:avLst/>
            </a:prstGeom>
            <a:solidFill>
              <a:srgbClr val="7030A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40" name="직사각형 639"/>
            <p:cNvSpPr/>
            <p:nvPr/>
          </p:nvSpPr>
          <p:spPr bwMode="auto">
            <a:xfrm>
              <a:off x="6256467" y="3507463"/>
              <a:ext cx="67485" cy="198490"/>
            </a:xfrm>
            <a:prstGeom prst="rect">
              <a:avLst/>
            </a:prstGeom>
            <a:solidFill>
              <a:srgbClr val="00B05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41" name="직사각형 640"/>
            <p:cNvSpPr/>
            <p:nvPr/>
          </p:nvSpPr>
          <p:spPr bwMode="auto">
            <a:xfrm>
              <a:off x="6945119" y="3641260"/>
              <a:ext cx="69019" cy="198490"/>
            </a:xfrm>
            <a:prstGeom prst="rect">
              <a:avLst/>
            </a:prstGeom>
            <a:solidFill>
              <a:srgbClr val="7030A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42" name="구름 641"/>
            <p:cNvSpPr/>
            <p:nvPr/>
          </p:nvSpPr>
          <p:spPr bwMode="auto">
            <a:xfrm>
              <a:off x="3497256" y="4901304"/>
              <a:ext cx="690186" cy="521955"/>
            </a:xfrm>
            <a:prstGeom prst="cloud">
              <a:avLst/>
            </a:prstGeom>
            <a:solidFill>
              <a:srgbClr val="9BBB59">
                <a:lumMod val="20000"/>
                <a:lumOff val="80000"/>
              </a:srgbClr>
            </a:solidFill>
            <a:ln w="9525" cap="flat" cmpd="sng" algn="ctr">
              <a:solidFill>
                <a:srgbClr val="C0504D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sz="1400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43" name="직사각형 642"/>
            <p:cNvSpPr/>
            <p:nvPr/>
          </p:nvSpPr>
          <p:spPr bwMode="auto">
            <a:xfrm>
              <a:off x="4118424" y="5033630"/>
              <a:ext cx="69018" cy="199960"/>
            </a:xfrm>
            <a:prstGeom prst="rect">
              <a:avLst/>
            </a:prstGeom>
            <a:solidFill>
              <a:srgbClr val="00FFFF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45" name="TextBox 345"/>
            <p:cNvSpPr txBox="1">
              <a:spLocks noChangeArrowheads="1"/>
            </p:cNvSpPr>
            <p:nvPr/>
          </p:nvSpPr>
          <p:spPr bwMode="auto">
            <a:xfrm>
              <a:off x="3633328" y="1608827"/>
              <a:ext cx="1148071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b="1" kern="0" dirty="0">
                  <a:solidFill>
                    <a:sysClr val="windowText" lastClr="000000"/>
                  </a:solidFill>
                  <a:latin typeface="+mn-ea"/>
                </a:rPr>
                <a:t>CSB Portal</a:t>
              </a:r>
              <a:r>
                <a:rPr lang="ko-KR" altLang="en-US" sz="1400" b="1" kern="0" dirty="0">
                  <a:solidFill>
                    <a:sysClr val="windowText" lastClr="000000"/>
                  </a:solidFill>
                  <a:latin typeface="+mn-ea"/>
                </a:rPr>
                <a:t> </a:t>
              </a:r>
            </a:p>
          </p:txBody>
        </p:sp>
        <p:sp>
          <p:nvSpPr>
            <p:cNvPr id="652" name="직사각형 651"/>
            <p:cNvSpPr/>
            <p:nvPr/>
          </p:nvSpPr>
          <p:spPr bwMode="auto">
            <a:xfrm>
              <a:off x="3773330" y="4104403"/>
              <a:ext cx="69019" cy="199960"/>
            </a:xfrm>
            <a:prstGeom prst="rect">
              <a:avLst/>
            </a:prstGeom>
            <a:solidFill>
              <a:srgbClr val="00FFFF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53" name="TextBox 345"/>
            <p:cNvSpPr txBox="1">
              <a:spLocks noChangeArrowheads="1"/>
            </p:cNvSpPr>
            <p:nvPr/>
          </p:nvSpPr>
          <p:spPr bwMode="auto">
            <a:xfrm>
              <a:off x="6788199" y="1532856"/>
              <a:ext cx="1648208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b="1" kern="0" dirty="0" smtClean="0">
                  <a:solidFill>
                    <a:sysClr val="windowText" lastClr="000000"/>
                  </a:solidFill>
                  <a:latin typeface="+mn-ea"/>
                </a:rPr>
                <a:t>Content Provider</a:t>
              </a:r>
              <a:endParaRPr lang="ko-KR" altLang="en-US" sz="1400" b="1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54" name="TextBox 345"/>
            <p:cNvSpPr txBox="1">
              <a:spLocks noChangeArrowheads="1"/>
            </p:cNvSpPr>
            <p:nvPr/>
          </p:nvSpPr>
          <p:spPr bwMode="auto">
            <a:xfrm>
              <a:off x="5088531" y="2792265"/>
              <a:ext cx="2354290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b="1" kern="0" dirty="0">
                  <a:solidFill>
                    <a:sysClr val="windowText" lastClr="000000"/>
                  </a:solidFill>
                  <a:latin typeface="+mn-ea"/>
                </a:rPr>
                <a:t>CDN </a:t>
              </a:r>
              <a:r>
                <a:rPr lang="en-US" altLang="ko-KR" sz="1400" b="1" kern="0" dirty="0" smtClean="0">
                  <a:solidFill>
                    <a:sysClr val="windowText" lastClr="000000"/>
                  </a:solidFill>
                  <a:latin typeface="+mn-ea"/>
                </a:rPr>
                <a:t>Service </a:t>
              </a:r>
              <a:endParaRPr lang="en-US" altLang="ko-KR" sz="1400" b="1" kern="0" dirty="0">
                <a:solidFill>
                  <a:sysClr val="windowText" lastClr="000000"/>
                </a:solidFill>
                <a:latin typeface="+mn-ea"/>
              </a:endParaRP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b="1" kern="0" dirty="0">
                  <a:solidFill>
                    <a:sysClr val="windowText" lastClr="000000"/>
                  </a:solidFill>
                  <a:latin typeface="+mn-ea"/>
                </a:rPr>
                <a:t>Provider</a:t>
              </a:r>
              <a:endParaRPr lang="ko-KR" altLang="en-US" sz="1400" b="1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pic>
          <p:nvPicPr>
            <p:cNvPr id="655" name="Picture 34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14706" y="1849948"/>
              <a:ext cx="593259" cy="729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6" name="Picture 34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04062" y="2295709"/>
              <a:ext cx="689586" cy="5435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657" name="직선 화살표 연결선 1139"/>
            <p:cNvCxnSpPr>
              <a:cxnSpLocks noChangeShapeType="1"/>
            </p:cNvCxnSpPr>
            <p:nvPr/>
          </p:nvCxnSpPr>
          <p:spPr bwMode="auto">
            <a:xfrm flipH="1">
              <a:off x="6423947" y="2250339"/>
              <a:ext cx="798265" cy="235411"/>
            </a:xfrm>
            <a:prstGeom prst="straightConnector1">
              <a:avLst/>
            </a:prstGeom>
            <a:noFill/>
            <a:ln w="9525" algn="ctr">
              <a:solidFill>
                <a:srgbClr val="4A7EBB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8" name="직선 화살표 연결선 1140"/>
            <p:cNvCxnSpPr>
              <a:cxnSpLocks noChangeShapeType="1"/>
            </p:cNvCxnSpPr>
            <p:nvPr/>
          </p:nvCxnSpPr>
          <p:spPr bwMode="auto">
            <a:xfrm flipH="1">
              <a:off x="4769637" y="2646589"/>
              <a:ext cx="865167" cy="131596"/>
            </a:xfrm>
            <a:prstGeom prst="straightConnector1">
              <a:avLst/>
            </a:prstGeom>
            <a:noFill/>
            <a:ln w="9525" algn="ctr">
              <a:solidFill>
                <a:srgbClr val="4A7EBB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659" name="그룹 485"/>
            <p:cNvGrpSpPr>
              <a:grpSpLocks/>
            </p:cNvGrpSpPr>
            <p:nvPr/>
          </p:nvGrpSpPr>
          <p:grpSpPr bwMode="auto">
            <a:xfrm>
              <a:off x="1895190" y="3375134"/>
              <a:ext cx="635110" cy="400110"/>
              <a:chOff x="5131203" y="4004725"/>
              <a:chExt cx="663196" cy="434386"/>
            </a:xfrm>
          </p:grpSpPr>
          <p:sp>
            <p:nvSpPr>
              <p:cNvPr id="700" name="타원 699"/>
              <p:cNvSpPr/>
              <p:nvPr/>
            </p:nvSpPr>
            <p:spPr>
              <a:xfrm>
                <a:off x="5292234" y="4076557"/>
                <a:ext cx="360355" cy="290517"/>
              </a:xfrm>
              <a:prstGeom prst="ellipse">
                <a:avLst/>
              </a:prstGeom>
              <a:solidFill>
                <a:srgbClr val="1F497D">
                  <a:lumMod val="40000"/>
                  <a:lumOff val="60000"/>
                  <a:alpha val="41000"/>
                </a:srgb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701" name="TextBox 345"/>
              <p:cNvSpPr txBox="1">
                <a:spLocks noChangeArrowheads="1"/>
              </p:cNvSpPr>
              <p:nvPr/>
            </p:nvSpPr>
            <p:spPr bwMode="auto">
              <a:xfrm>
                <a:off x="5131203" y="4004725"/>
                <a:ext cx="663196" cy="43438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ko-KR" sz="1000" kern="0">
                    <a:solidFill>
                      <a:sysClr val="windowText" lastClr="000000"/>
                    </a:solidFill>
                    <a:latin typeface="+mn-ea"/>
                  </a:rPr>
                  <a:t>CDN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ko-KR" sz="1000" kern="0">
                    <a:solidFill>
                      <a:sysClr val="windowText" lastClr="000000"/>
                    </a:solidFill>
                    <a:latin typeface="+mn-ea"/>
                  </a:rPr>
                  <a:t> POP(C)</a:t>
                </a:r>
                <a:endParaRPr lang="ko-KR" altLang="en-US" sz="1000" kern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</p:grpSp>
        <p:sp>
          <p:nvSpPr>
            <p:cNvPr id="660" name="타원 659"/>
            <p:cNvSpPr/>
            <p:nvPr/>
          </p:nvSpPr>
          <p:spPr bwMode="auto">
            <a:xfrm>
              <a:off x="1001850" y="2976687"/>
              <a:ext cx="550614" cy="398450"/>
            </a:xfrm>
            <a:prstGeom prst="ellipse">
              <a:avLst/>
            </a:prstGeom>
            <a:solidFill>
              <a:srgbClr val="1F497D">
                <a:lumMod val="40000"/>
                <a:lumOff val="60000"/>
                <a:alpha val="41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sp>
          <p:nvSpPr>
            <p:cNvPr id="661" name="TextBox 345"/>
            <p:cNvSpPr txBox="1">
              <a:spLocks noChangeArrowheads="1"/>
            </p:cNvSpPr>
            <p:nvPr/>
          </p:nvSpPr>
          <p:spPr bwMode="auto">
            <a:xfrm>
              <a:off x="913116" y="2976687"/>
              <a:ext cx="728084" cy="461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200" kern="0">
                  <a:solidFill>
                    <a:sysClr val="windowText" lastClr="000000"/>
                  </a:solidFill>
                  <a:latin typeface="+mn-ea"/>
                </a:rPr>
                <a:t>CDN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200" kern="0">
                  <a:solidFill>
                    <a:sysClr val="windowText" lastClr="000000"/>
                  </a:solidFill>
                  <a:latin typeface="+mn-ea"/>
                </a:rPr>
                <a:t> POP(A)</a:t>
              </a:r>
              <a:endParaRPr lang="ko-KR" altLang="en-US" sz="1200" kern="0">
                <a:solidFill>
                  <a:sysClr val="windowText" lastClr="000000"/>
                </a:solidFill>
                <a:latin typeface="+mn-ea"/>
              </a:endParaRPr>
            </a:p>
          </p:txBody>
        </p:sp>
        <p:grpSp>
          <p:nvGrpSpPr>
            <p:cNvPr id="662" name="그룹 488"/>
            <p:cNvGrpSpPr>
              <a:grpSpLocks/>
            </p:cNvGrpSpPr>
            <p:nvPr/>
          </p:nvGrpSpPr>
          <p:grpSpPr bwMode="auto">
            <a:xfrm>
              <a:off x="588576" y="4001480"/>
              <a:ext cx="628698" cy="400110"/>
              <a:chOff x="5134964" y="4004717"/>
              <a:chExt cx="656500" cy="434386"/>
            </a:xfrm>
          </p:grpSpPr>
          <p:sp>
            <p:nvSpPr>
              <p:cNvPr id="698" name="타원 697"/>
              <p:cNvSpPr/>
              <p:nvPr/>
            </p:nvSpPr>
            <p:spPr>
              <a:xfrm>
                <a:off x="5291046" y="4076549"/>
                <a:ext cx="361956" cy="288921"/>
              </a:xfrm>
              <a:prstGeom prst="ellipse">
                <a:avLst/>
              </a:prstGeom>
              <a:solidFill>
                <a:srgbClr val="1F497D">
                  <a:lumMod val="40000"/>
                  <a:lumOff val="60000"/>
                  <a:alpha val="41000"/>
                </a:srgb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699" name="TextBox 345"/>
              <p:cNvSpPr txBox="1">
                <a:spLocks noChangeArrowheads="1"/>
              </p:cNvSpPr>
              <p:nvPr/>
            </p:nvSpPr>
            <p:spPr bwMode="auto">
              <a:xfrm>
                <a:off x="5134964" y="4004717"/>
                <a:ext cx="656500" cy="43438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ko-KR" sz="1000" kern="0" dirty="0">
                    <a:solidFill>
                      <a:sysClr val="windowText" lastClr="000000"/>
                    </a:solidFill>
                    <a:latin typeface="+mn-ea"/>
                  </a:rPr>
                  <a:t>CDN</a:t>
                </a: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ko-KR" sz="1000" kern="0" dirty="0">
                    <a:solidFill>
                      <a:sysClr val="windowText" lastClr="000000"/>
                    </a:solidFill>
                    <a:latin typeface="+mn-ea"/>
                  </a:rPr>
                  <a:t> POP(B)</a:t>
                </a:r>
                <a:endParaRPr lang="ko-KR" altLang="en-US" sz="1000" kern="0" dirty="0">
                  <a:solidFill>
                    <a:sysClr val="windowText" lastClr="000000"/>
                  </a:solidFill>
                  <a:latin typeface="+mn-ea"/>
                </a:endParaRPr>
              </a:p>
            </p:txBody>
          </p:sp>
        </p:grpSp>
        <p:cxnSp>
          <p:nvCxnSpPr>
            <p:cNvPr id="663" name="직선 연결선 1145"/>
            <p:cNvCxnSpPr>
              <a:cxnSpLocks noChangeShapeType="1"/>
              <a:endCxn id="699" idx="0"/>
            </p:cNvCxnSpPr>
            <p:nvPr/>
          </p:nvCxnSpPr>
          <p:spPr bwMode="auto">
            <a:xfrm flipH="1">
              <a:off x="902925" y="3374753"/>
              <a:ext cx="249432" cy="626727"/>
            </a:xfrm>
            <a:prstGeom prst="line">
              <a:avLst/>
            </a:prstGeom>
            <a:noFill/>
            <a:ln w="69850" cmpd="dbl" algn="ctr">
              <a:solidFill>
                <a:srgbClr val="4A7EB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4" name="직선 연결선 1146"/>
            <p:cNvCxnSpPr>
              <a:cxnSpLocks noChangeShapeType="1"/>
            </p:cNvCxnSpPr>
            <p:nvPr/>
          </p:nvCxnSpPr>
          <p:spPr bwMode="auto">
            <a:xfrm flipH="1">
              <a:off x="1083933" y="3640870"/>
              <a:ext cx="880372" cy="574635"/>
            </a:xfrm>
            <a:prstGeom prst="line">
              <a:avLst/>
            </a:prstGeom>
            <a:noFill/>
            <a:ln w="69850" cmpd="dbl" algn="ctr">
              <a:solidFill>
                <a:srgbClr val="4A7EBB"/>
              </a:solidFill>
              <a:prstDash val="sys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5" name="직선 연결선 1147"/>
            <p:cNvCxnSpPr>
              <a:cxnSpLocks noChangeShapeType="1"/>
            </p:cNvCxnSpPr>
            <p:nvPr/>
          </p:nvCxnSpPr>
          <p:spPr bwMode="auto">
            <a:xfrm flipH="1" flipV="1">
              <a:off x="1429087" y="3352820"/>
              <a:ext cx="620366" cy="89193"/>
            </a:xfrm>
            <a:prstGeom prst="line">
              <a:avLst/>
            </a:prstGeom>
            <a:noFill/>
            <a:ln w="69850" cmpd="dbl" algn="ctr">
              <a:solidFill>
                <a:srgbClr val="4A7EBB"/>
              </a:solidFill>
              <a:prstDash val="sys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66" name="TextBox 345"/>
            <p:cNvSpPr txBox="1">
              <a:spLocks noChangeArrowheads="1"/>
            </p:cNvSpPr>
            <p:nvPr/>
          </p:nvSpPr>
          <p:spPr bwMode="auto">
            <a:xfrm>
              <a:off x="6248810" y="1846029"/>
              <a:ext cx="1199367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Request 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CDN Service</a:t>
              </a:r>
              <a:endParaRPr lang="ko-KR" altLang="en-US" sz="14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67" name="TextBox 345"/>
            <p:cNvSpPr txBox="1">
              <a:spLocks noChangeArrowheads="1"/>
            </p:cNvSpPr>
            <p:nvPr/>
          </p:nvSpPr>
          <p:spPr bwMode="auto">
            <a:xfrm>
              <a:off x="4796138" y="2778196"/>
              <a:ext cx="925254" cy="7386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Cloud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Resource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Request</a:t>
              </a:r>
            </a:p>
          </p:txBody>
        </p:sp>
        <p:sp>
          <p:nvSpPr>
            <p:cNvPr id="668" name="TextBox 345"/>
            <p:cNvSpPr txBox="1">
              <a:spLocks noChangeArrowheads="1"/>
            </p:cNvSpPr>
            <p:nvPr/>
          </p:nvSpPr>
          <p:spPr bwMode="auto">
            <a:xfrm>
              <a:off x="3720527" y="4357294"/>
              <a:ext cx="1159292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Cloud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Registration</a:t>
              </a:r>
            </a:p>
          </p:txBody>
        </p:sp>
        <p:cxnSp>
          <p:nvCxnSpPr>
            <p:cNvPr id="670" name="직선 화살표 연결선 1152"/>
            <p:cNvCxnSpPr>
              <a:cxnSpLocks noChangeShapeType="1"/>
            </p:cNvCxnSpPr>
            <p:nvPr/>
          </p:nvCxnSpPr>
          <p:spPr bwMode="auto">
            <a:xfrm flipH="1" flipV="1">
              <a:off x="4807649" y="2181617"/>
              <a:ext cx="865168" cy="264654"/>
            </a:xfrm>
            <a:prstGeom prst="straightConnector1">
              <a:avLst/>
            </a:prstGeom>
            <a:noFill/>
            <a:ln w="9525" algn="ctr">
              <a:solidFill>
                <a:srgbClr val="4A7EBB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71" name="TextBox 345"/>
            <p:cNvSpPr txBox="1">
              <a:spLocks noChangeArrowheads="1"/>
            </p:cNvSpPr>
            <p:nvPr/>
          </p:nvSpPr>
          <p:spPr bwMode="auto">
            <a:xfrm>
              <a:off x="4793158" y="1697530"/>
              <a:ext cx="1276311" cy="7386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Service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Operation &amp; 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 err="1">
                  <a:solidFill>
                    <a:sysClr val="windowText" lastClr="000000"/>
                  </a:solidFill>
                  <a:latin typeface="+mn-ea"/>
                </a:rPr>
                <a:t>Mgmt</a:t>
              </a:r>
              <a:endParaRPr lang="en-US" altLang="ko-KR" sz="1400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grpSp>
          <p:nvGrpSpPr>
            <p:cNvPr id="672" name="그룹 321"/>
            <p:cNvGrpSpPr>
              <a:grpSpLocks/>
            </p:cNvGrpSpPr>
            <p:nvPr/>
          </p:nvGrpSpPr>
          <p:grpSpPr bwMode="auto">
            <a:xfrm>
              <a:off x="5158945" y="5993735"/>
              <a:ext cx="3434312" cy="569391"/>
              <a:chOff x="1186834" y="5732448"/>
              <a:chExt cx="3577858" cy="708482"/>
            </a:xfrm>
          </p:grpSpPr>
          <p:sp>
            <p:nvSpPr>
              <p:cNvPr id="694" name="순서도: 자기 디스크 693"/>
              <p:cNvSpPr/>
              <p:nvPr/>
            </p:nvSpPr>
            <p:spPr>
              <a:xfrm>
                <a:off x="1186834" y="5732448"/>
                <a:ext cx="215711" cy="215877"/>
              </a:xfrm>
              <a:prstGeom prst="flowChartMagneticDisk">
                <a:avLst/>
              </a:prstGeom>
              <a:solidFill>
                <a:srgbClr val="FF0000"/>
              </a:soli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sz="2400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695" name="직사각형 694"/>
              <p:cNvSpPr/>
              <p:nvPr/>
            </p:nvSpPr>
            <p:spPr>
              <a:xfrm>
                <a:off x="1213998" y="6065410"/>
                <a:ext cx="143807" cy="215877"/>
              </a:xfrm>
              <a:prstGeom prst="rect">
                <a:avLst/>
              </a:prstGeom>
              <a:solidFill>
                <a:srgbClr val="00B050"/>
              </a:soli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sz="2400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696" name="TextBox 299"/>
              <p:cNvSpPr txBox="1">
                <a:spLocks noChangeArrowheads="1"/>
              </p:cNvSpPr>
              <p:nvPr/>
            </p:nvSpPr>
            <p:spPr bwMode="auto">
              <a:xfrm>
                <a:off x="1474448" y="5732448"/>
                <a:ext cx="2286571" cy="421256"/>
              </a:xfrm>
              <a:prstGeom prst="rect">
                <a:avLst/>
              </a:prstGeom>
              <a:noFill/>
              <a:ln>
                <a:noFill/>
              </a:ln>
              <a:extLst/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ko-KR" sz="1600" kern="0" dirty="0" smtClean="0">
                    <a:solidFill>
                      <a:srgbClr val="000000"/>
                    </a:solidFill>
                    <a:latin typeface="+mn-ea"/>
                  </a:rPr>
                  <a:t>Contents File Storage</a:t>
                </a:r>
                <a:endParaRPr lang="ko-KR" altLang="en-US" sz="1600" kern="0" dirty="0">
                  <a:solidFill>
                    <a:srgbClr val="000000"/>
                  </a:solidFill>
                  <a:latin typeface="+mn-ea"/>
                </a:endParaRPr>
              </a:p>
            </p:txBody>
          </p:sp>
          <p:sp>
            <p:nvSpPr>
              <p:cNvPr id="697" name="TextBox 300"/>
              <p:cNvSpPr txBox="1">
                <a:spLocks noChangeArrowheads="1"/>
              </p:cNvSpPr>
              <p:nvPr/>
            </p:nvSpPr>
            <p:spPr bwMode="auto">
              <a:xfrm>
                <a:off x="1474448" y="6019674"/>
                <a:ext cx="3290244" cy="421256"/>
              </a:xfrm>
              <a:prstGeom prst="rect">
                <a:avLst/>
              </a:prstGeom>
              <a:noFill/>
              <a:ln>
                <a:noFill/>
              </a:ln>
              <a:extLst/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</a:defRPr>
                </a:lvl9pPr>
              </a:lstStyle>
              <a:p>
                <a:pPr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altLang="ko-KR" sz="1600" kern="0" dirty="0" smtClean="0">
                    <a:solidFill>
                      <a:srgbClr val="000000"/>
                    </a:solidFill>
                    <a:latin typeface="+mn-ea"/>
                  </a:rPr>
                  <a:t>Contents Download/Service</a:t>
                </a:r>
                <a:r>
                  <a:rPr lang="ko-KR" altLang="en-US" sz="1600" kern="0" dirty="0" smtClean="0">
                    <a:solidFill>
                      <a:srgbClr val="000000"/>
                    </a:solidFill>
                    <a:latin typeface="+mn-ea"/>
                  </a:rPr>
                  <a:t> </a:t>
                </a:r>
                <a:r>
                  <a:rPr lang="en-US" altLang="ko-KR" sz="1600" kern="0" dirty="0">
                    <a:solidFill>
                      <a:srgbClr val="000000"/>
                    </a:solidFill>
                    <a:latin typeface="+mn-ea"/>
                  </a:rPr>
                  <a:t>VM</a:t>
                </a:r>
                <a:endParaRPr lang="ko-KR" altLang="en-US" sz="1600" kern="0" dirty="0">
                  <a:solidFill>
                    <a:srgbClr val="000000"/>
                  </a:solidFill>
                  <a:latin typeface="+mn-ea"/>
                </a:endParaRPr>
              </a:p>
            </p:txBody>
          </p:sp>
        </p:grpSp>
        <p:sp>
          <p:nvSpPr>
            <p:cNvPr id="673" name="직사각형 672"/>
            <p:cNvSpPr/>
            <p:nvPr/>
          </p:nvSpPr>
          <p:spPr bwMode="auto">
            <a:xfrm>
              <a:off x="2118418" y="3705953"/>
              <a:ext cx="138037" cy="199960"/>
            </a:xfrm>
            <a:prstGeom prst="rect">
              <a:avLst/>
            </a:prstGeom>
            <a:solidFill>
              <a:srgbClr val="00B050"/>
            </a:solidFill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" lastClr="FFFFFF"/>
                </a:solidFill>
                <a:latin typeface="+mn-ea"/>
              </a:endParaRPr>
            </a:p>
          </p:txBody>
        </p:sp>
        <p:grpSp>
          <p:nvGrpSpPr>
            <p:cNvPr id="674" name="그룹 309"/>
            <p:cNvGrpSpPr>
              <a:grpSpLocks/>
            </p:cNvGrpSpPr>
            <p:nvPr/>
          </p:nvGrpSpPr>
          <p:grpSpPr bwMode="auto">
            <a:xfrm>
              <a:off x="1195291" y="2819321"/>
              <a:ext cx="275862" cy="265294"/>
              <a:chOff x="5247368" y="5805264"/>
              <a:chExt cx="476760" cy="472992"/>
            </a:xfrm>
          </p:grpSpPr>
          <p:sp>
            <p:nvSpPr>
              <p:cNvPr id="689" name="순서도: 자기 디스크 688"/>
              <p:cNvSpPr/>
              <p:nvPr/>
            </p:nvSpPr>
            <p:spPr>
              <a:xfrm>
                <a:off x="5247042" y="5910197"/>
                <a:ext cx="214706" cy="214954"/>
              </a:xfrm>
              <a:prstGeom prst="flowChartMagneticDisk">
                <a:avLst/>
              </a:prstGeom>
              <a:solidFill>
                <a:srgbClr val="FF0000"/>
              </a:soli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690" name="직사각형 689"/>
              <p:cNvSpPr/>
              <p:nvPr/>
            </p:nvSpPr>
            <p:spPr>
              <a:xfrm>
                <a:off x="5581032" y="5805342"/>
                <a:ext cx="143138" cy="214954"/>
              </a:xfrm>
              <a:prstGeom prst="rect">
                <a:avLst/>
              </a:prstGeom>
              <a:solidFill>
                <a:srgbClr val="00B050"/>
              </a:soli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691" name="직사각형 690"/>
              <p:cNvSpPr/>
              <p:nvPr/>
            </p:nvSpPr>
            <p:spPr>
              <a:xfrm>
                <a:off x="5581032" y="6062237"/>
                <a:ext cx="143138" cy="214954"/>
              </a:xfrm>
              <a:prstGeom prst="rect">
                <a:avLst/>
              </a:prstGeom>
              <a:solidFill>
                <a:srgbClr val="00B050"/>
              </a:soli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cxnSp>
            <p:nvCxnSpPr>
              <p:cNvPr id="692" name="직선 연결선 1174"/>
              <p:cNvCxnSpPr>
                <a:cxnSpLocks noChangeShapeType="1"/>
                <a:stCxn id="689" idx="4"/>
                <a:endCxn id="690" idx="1"/>
              </p:cNvCxnSpPr>
              <p:nvPr/>
            </p:nvCxnSpPr>
            <p:spPr bwMode="auto">
              <a:xfrm flipV="1">
                <a:off x="5462225" y="5914406"/>
                <a:ext cx="118253" cy="101669"/>
              </a:xfrm>
              <a:prstGeom prst="line">
                <a:avLst/>
              </a:prstGeom>
              <a:noFill/>
              <a:ln w="9525" algn="ctr">
                <a:solidFill>
                  <a:srgbClr val="4A7EB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93" name="직선 연결선 1175"/>
              <p:cNvCxnSpPr>
                <a:cxnSpLocks noChangeShapeType="1"/>
                <a:stCxn id="689" idx="4"/>
                <a:endCxn id="691" idx="1"/>
              </p:cNvCxnSpPr>
              <p:nvPr/>
            </p:nvCxnSpPr>
            <p:spPr bwMode="auto">
              <a:xfrm>
                <a:off x="5462225" y="6016075"/>
                <a:ext cx="118253" cy="153809"/>
              </a:xfrm>
              <a:prstGeom prst="line">
                <a:avLst/>
              </a:prstGeom>
              <a:noFill/>
              <a:ln w="9525" algn="ctr">
                <a:solidFill>
                  <a:srgbClr val="4A7EB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75" name="그룹 315"/>
            <p:cNvGrpSpPr>
              <a:grpSpLocks/>
            </p:cNvGrpSpPr>
            <p:nvPr/>
          </p:nvGrpSpPr>
          <p:grpSpPr bwMode="auto">
            <a:xfrm>
              <a:off x="669709" y="4303578"/>
              <a:ext cx="275862" cy="265294"/>
              <a:chOff x="5247368" y="5805264"/>
              <a:chExt cx="476760" cy="472992"/>
            </a:xfrm>
          </p:grpSpPr>
          <p:sp>
            <p:nvSpPr>
              <p:cNvPr id="684" name="순서도: 자기 디스크 683"/>
              <p:cNvSpPr/>
              <p:nvPr/>
            </p:nvSpPr>
            <p:spPr>
              <a:xfrm>
                <a:off x="5246187" y="5908899"/>
                <a:ext cx="217358" cy="214954"/>
              </a:xfrm>
              <a:prstGeom prst="flowChartMagneticDisk">
                <a:avLst/>
              </a:prstGeom>
              <a:solidFill>
                <a:srgbClr val="FF0000"/>
              </a:soli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685" name="직사각형 684"/>
              <p:cNvSpPr/>
              <p:nvPr/>
            </p:nvSpPr>
            <p:spPr>
              <a:xfrm>
                <a:off x="5577527" y="5804044"/>
                <a:ext cx="145788" cy="217574"/>
              </a:xfrm>
              <a:prstGeom prst="rect">
                <a:avLst/>
              </a:prstGeom>
              <a:solidFill>
                <a:srgbClr val="00B050"/>
              </a:soli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sp>
            <p:nvSpPr>
              <p:cNvPr id="686" name="직사각형 685"/>
              <p:cNvSpPr/>
              <p:nvPr/>
            </p:nvSpPr>
            <p:spPr>
              <a:xfrm>
                <a:off x="5577527" y="6063560"/>
                <a:ext cx="145788" cy="214954"/>
              </a:xfrm>
              <a:prstGeom prst="rect">
                <a:avLst/>
              </a:prstGeom>
              <a:solidFill>
                <a:srgbClr val="00B050"/>
              </a:soli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ko-KR" altLang="en-US" kern="0" dirty="0">
                  <a:solidFill>
                    <a:sysClr val="window" lastClr="FFFFFF"/>
                  </a:solidFill>
                  <a:latin typeface="+mn-ea"/>
                </a:endParaRPr>
              </a:p>
            </p:txBody>
          </p:sp>
          <p:cxnSp>
            <p:nvCxnSpPr>
              <p:cNvPr id="687" name="직선 연결선 1169"/>
              <p:cNvCxnSpPr>
                <a:cxnSpLocks noChangeShapeType="1"/>
                <a:stCxn id="684" idx="4"/>
                <a:endCxn id="685" idx="1"/>
              </p:cNvCxnSpPr>
              <p:nvPr/>
            </p:nvCxnSpPr>
            <p:spPr bwMode="auto">
              <a:xfrm flipV="1">
                <a:off x="5463966" y="5914144"/>
                <a:ext cx="115624" cy="101670"/>
              </a:xfrm>
              <a:prstGeom prst="line">
                <a:avLst/>
              </a:prstGeom>
              <a:noFill/>
              <a:ln w="9525" algn="ctr">
                <a:solidFill>
                  <a:srgbClr val="4A7EB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8" name="직선 연결선 1170"/>
              <p:cNvCxnSpPr>
                <a:cxnSpLocks noChangeShapeType="1"/>
                <a:stCxn id="684" idx="4"/>
                <a:endCxn id="686" idx="1"/>
              </p:cNvCxnSpPr>
              <p:nvPr/>
            </p:nvCxnSpPr>
            <p:spPr bwMode="auto">
              <a:xfrm>
                <a:off x="5463966" y="6015814"/>
                <a:ext cx="115624" cy="153807"/>
              </a:xfrm>
              <a:prstGeom prst="line">
                <a:avLst/>
              </a:prstGeom>
              <a:noFill/>
              <a:ln w="9525" algn="ctr">
                <a:solidFill>
                  <a:srgbClr val="4A7EB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cxnSp>
          <p:nvCxnSpPr>
            <p:cNvPr id="676" name="직선 화살표 연결선 1161"/>
            <p:cNvCxnSpPr>
              <a:cxnSpLocks noChangeShapeType="1"/>
              <a:stCxn id="642" idx="3"/>
            </p:cNvCxnSpPr>
            <p:nvPr/>
          </p:nvCxnSpPr>
          <p:spPr bwMode="auto">
            <a:xfrm flipH="1" flipV="1">
              <a:off x="3831528" y="2963881"/>
              <a:ext cx="10644" cy="1967230"/>
            </a:xfrm>
            <a:prstGeom prst="straightConnector1">
              <a:avLst/>
            </a:prstGeom>
            <a:noFill/>
            <a:ln w="9525" algn="ctr">
              <a:solidFill>
                <a:srgbClr val="4A7EBB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77" name="TextBox 345"/>
            <p:cNvSpPr txBox="1">
              <a:spLocks noChangeArrowheads="1"/>
            </p:cNvSpPr>
            <p:nvPr/>
          </p:nvSpPr>
          <p:spPr bwMode="auto">
            <a:xfrm>
              <a:off x="1992680" y="2050892"/>
              <a:ext cx="1686680" cy="9541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POP Provisioning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Request/Response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Considering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Traffic Congestion</a:t>
              </a:r>
            </a:p>
          </p:txBody>
        </p:sp>
        <p:sp>
          <p:nvSpPr>
            <p:cNvPr id="678" name="자유형 677"/>
            <p:cNvSpPr/>
            <p:nvPr/>
          </p:nvSpPr>
          <p:spPr bwMode="auto">
            <a:xfrm>
              <a:off x="452769" y="2607642"/>
              <a:ext cx="582824" cy="1548222"/>
            </a:xfrm>
            <a:custGeom>
              <a:avLst/>
              <a:gdLst>
                <a:gd name="connsiteX0" fmla="*/ 197893 w 607325"/>
                <a:gd name="connsiteY0" fmla="*/ 1680949 h 1680949"/>
                <a:gd name="connsiteX1" fmla="*/ 75063 w 607325"/>
                <a:gd name="connsiteY1" fmla="*/ 1107743 h 1680949"/>
                <a:gd name="connsiteX2" fmla="*/ 197893 w 607325"/>
                <a:gd name="connsiteY2" fmla="*/ 548185 h 1680949"/>
                <a:gd name="connsiteX3" fmla="*/ 47767 w 607325"/>
                <a:gd name="connsiteY3" fmla="*/ 302526 h 1680949"/>
                <a:gd name="connsiteX4" fmla="*/ 484496 w 607325"/>
                <a:gd name="connsiteY4" fmla="*/ 2275 h 1680949"/>
                <a:gd name="connsiteX5" fmla="*/ 607325 w 607325"/>
                <a:gd name="connsiteY5" fmla="*/ 316173 h 1680949"/>
                <a:gd name="connsiteX6" fmla="*/ 607325 w 607325"/>
                <a:gd name="connsiteY6" fmla="*/ 316173 h 168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7325" h="1680949">
                  <a:moveTo>
                    <a:pt x="197893" y="1680949"/>
                  </a:moveTo>
                  <a:cubicBezTo>
                    <a:pt x="136478" y="1488743"/>
                    <a:pt x="75063" y="1296537"/>
                    <a:pt x="75063" y="1107743"/>
                  </a:cubicBezTo>
                  <a:cubicBezTo>
                    <a:pt x="75063" y="918949"/>
                    <a:pt x="202442" y="682388"/>
                    <a:pt x="197893" y="548185"/>
                  </a:cubicBezTo>
                  <a:cubicBezTo>
                    <a:pt x="193344" y="413982"/>
                    <a:pt x="0" y="393511"/>
                    <a:pt x="47767" y="302526"/>
                  </a:cubicBezTo>
                  <a:cubicBezTo>
                    <a:pt x="95534" y="211541"/>
                    <a:pt x="391236" y="0"/>
                    <a:pt x="484496" y="2275"/>
                  </a:cubicBezTo>
                  <a:cubicBezTo>
                    <a:pt x="577756" y="4550"/>
                    <a:pt x="607325" y="316173"/>
                    <a:pt x="607325" y="316173"/>
                  </a:cubicBezTo>
                  <a:lnTo>
                    <a:pt x="607325" y="316173"/>
                  </a:lnTo>
                </a:path>
              </a:pathLst>
            </a:custGeom>
            <a:noFill/>
            <a:ln w="63500" cap="flat" cmpd="dbl" algn="ctr">
              <a:solidFill>
                <a:srgbClr val="4F81BD">
                  <a:shade val="95000"/>
                  <a:satMod val="105000"/>
                </a:srgbClr>
              </a:solidFill>
              <a:prstDash val="sysDash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ko-KR" altLang="en-US" kern="0" dirty="0">
                <a:solidFill>
                  <a:sysClr val="windowText" lastClr="000000"/>
                </a:solidFill>
                <a:latin typeface="+mn-ea"/>
              </a:endParaRPr>
            </a:p>
          </p:txBody>
        </p:sp>
        <p:sp>
          <p:nvSpPr>
            <p:cNvPr id="679" name="TextBox 345"/>
            <p:cNvSpPr txBox="1">
              <a:spLocks noChangeArrowheads="1"/>
            </p:cNvSpPr>
            <p:nvPr/>
          </p:nvSpPr>
          <p:spPr bwMode="auto">
            <a:xfrm>
              <a:off x="222798" y="1926377"/>
              <a:ext cx="1651662" cy="7386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Backup Path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Provisioning</a:t>
              </a:r>
            </a:p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altLang="ko-KR" sz="1400" kern="0" dirty="0">
                  <a:solidFill>
                    <a:sysClr val="windowText" lastClr="000000"/>
                  </a:solidFill>
                  <a:latin typeface="+mn-ea"/>
                </a:rPr>
                <a:t>For Failover</a:t>
              </a:r>
            </a:p>
          </p:txBody>
        </p:sp>
        <p:cxnSp>
          <p:nvCxnSpPr>
            <p:cNvPr id="680" name="직선 화살표 연결선 1161"/>
            <p:cNvCxnSpPr>
              <a:cxnSpLocks noChangeShapeType="1"/>
              <a:stCxn id="638" idx="3"/>
            </p:cNvCxnSpPr>
            <p:nvPr/>
          </p:nvCxnSpPr>
          <p:spPr bwMode="auto">
            <a:xfrm flipV="1">
              <a:off x="3290222" y="2943410"/>
              <a:ext cx="461480" cy="785997"/>
            </a:xfrm>
            <a:prstGeom prst="straightConnector1">
              <a:avLst/>
            </a:prstGeom>
            <a:noFill/>
            <a:ln w="9525" algn="ctr">
              <a:solidFill>
                <a:srgbClr val="4A7EBB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1" name="직선 화살표 연결선 1161"/>
            <p:cNvCxnSpPr>
              <a:cxnSpLocks noChangeShapeType="1"/>
              <a:stCxn id="636" idx="2"/>
            </p:cNvCxnSpPr>
            <p:nvPr/>
          </p:nvCxnSpPr>
          <p:spPr bwMode="auto">
            <a:xfrm flipH="1" flipV="1">
              <a:off x="4587228" y="3001897"/>
              <a:ext cx="1601301" cy="605342"/>
            </a:xfrm>
            <a:prstGeom prst="straightConnector1">
              <a:avLst/>
            </a:prstGeom>
            <a:noFill/>
            <a:ln w="9525" algn="ctr">
              <a:solidFill>
                <a:srgbClr val="4A7EBB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2" name="직선 화살표 연결선 1161"/>
            <p:cNvCxnSpPr>
              <a:cxnSpLocks noChangeShapeType="1"/>
              <a:stCxn id="628" idx="0"/>
            </p:cNvCxnSpPr>
            <p:nvPr/>
          </p:nvCxnSpPr>
          <p:spPr bwMode="auto">
            <a:xfrm flipV="1">
              <a:off x="2669276" y="2943410"/>
              <a:ext cx="987392" cy="630930"/>
            </a:xfrm>
            <a:prstGeom prst="straightConnector1">
              <a:avLst/>
            </a:prstGeom>
            <a:noFill/>
            <a:ln w="9525" algn="ctr">
              <a:solidFill>
                <a:srgbClr val="4A7EBB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3" name="직선 화살표 연결선 1161"/>
            <p:cNvCxnSpPr>
              <a:cxnSpLocks noChangeShapeType="1"/>
              <a:stCxn id="626" idx="0"/>
            </p:cNvCxnSpPr>
            <p:nvPr/>
          </p:nvCxnSpPr>
          <p:spPr bwMode="auto">
            <a:xfrm flipV="1">
              <a:off x="1773513" y="2909050"/>
              <a:ext cx="1839059" cy="233948"/>
            </a:xfrm>
            <a:prstGeom prst="straightConnector1">
              <a:avLst/>
            </a:prstGeom>
            <a:noFill/>
            <a:ln w="9525" algn="ctr">
              <a:solidFill>
                <a:srgbClr val="4A7EBB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pic>
          <p:nvPicPr>
            <p:cNvPr id="325" name="Picture 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3790" y="1916604"/>
              <a:ext cx="1179252" cy="10416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9313359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Architecture Choices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19" name="Rectangle 33"/>
          <p:cNvSpPr txBox="1">
            <a:spLocks noChangeArrowheads="1"/>
          </p:cNvSpPr>
          <p:nvPr/>
        </p:nvSpPr>
        <p:spPr>
          <a:xfrm>
            <a:off x="457200" y="838200"/>
            <a:ext cx="8229600" cy="1482725"/>
          </a:xfrm>
          <a:prstGeom prst="rect">
            <a:avLst/>
          </a:prstGeom>
          <a:noFill/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altLang="ko-KR" sz="2000" b="1" dirty="0" smtClean="0">
                <a:latin typeface="+mn-ea"/>
              </a:rPr>
              <a:t>We are not reinventing the </a:t>
            </a:r>
            <a:r>
              <a:rPr lang="en-AU" altLang="ko-KR" sz="2000" b="1" dirty="0" smtClean="0">
                <a:latin typeface="+mn-ea"/>
              </a:rPr>
              <a:t>wheel</a:t>
            </a:r>
          </a:p>
          <a:p>
            <a:pPr lvl="1"/>
            <a:r>
              <a:rPr lang="en-AU" altLang="ko-KR" sz="1600" b="1" dirty="0" err="1" smtClean="0">
                <a:solidFill>
                  <a:srgbClr val="0000FF"/>
                </a:solidFill>
                <a:latin typeface="+mn-ea"/>
              </a:rPr>
              <a:t>CompatibleOne</a:t>
            </a:r>
            <a:r>
              <a:rPr lang="en-AU" altLang="ko-KR" sz="1600" b="1" dirty="0" smtClean="0">
                <a:latin typeface="+mn-ea"/>
              </a:rPr>
              <a:t> for </a:t>
            </a:r>
            <a:r>
              <a:rPr lang="en-US" altLang="ko-KR" sz="1600" b="1" dirty="0" smtClean="0">
                <a:latin typeface="+mn-ea"/>
              </a:rPr>
              <a:t>Cloud Service Broker(CSB)</a:t>
            </a:r>
          </a:p>
          <a:p>
            <a:pPr lvl="1"/>
            <a:endParaRPr lang="en-US" altLang="ko-KR" sz="1600" b="1" dirty="0">
              <a:latin typeface="+mn-ea"/>
            </a:endParaRPr>
          </a:p>
          <a:p>
            <a:pPr lvl="1"/>
            <a:endParaRPr lang="en-US" altLang="ko-KR" sz="1600" b="1" dirty="0" smtClean="0">
              <a:solidFill>
                <a:srgbClr val="0000FF"/>
              </a:solidFill>
              <a:latin typeface="+mn-ea"/>
            </a:endParaRPr>
          </a:p>
          <a:p>
            <a:pPr lvl="1"/>
            <a:r>
              <a:rPr lang="en-US" altLang="ko-KR" sz="1600" b="1" dirty="0" err="1" smtClean="0">
                <a:solidFill>
                  <a:srgbClr val="0000FF"/>
                </a:solidFill>
                <a:latin typeface="+mn-ea"/>
              </a:rPr>
              <a:t>OpenStack</a:t>
            </a:r>
            <a:r>
              <a:rPr lang="en-US" altLang="ko-KR" sz="1600" b="1" dirty="0" smtClean="0">
                <a:latin typeface="+mn-ea"/>
              </a:rPr>
              <a:t> for Cloud Management Platform(CMP)</a:t>
            </a:r>
            <a:endParaRPr lang="en-AU" altLang="ko-KR" sz="1600" b="1" dirty="0" smtClean="0">
              <a:latin typeface="+mn-ea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3624805" y="1455438"/>
            <a:ext cx="5267675" cy="485721"/>
            <a:chOff x="2678524" y="1675874"/>
            <a:chExt cx="5267675" cy="485721"/>
          </a:xfrm>
        </p:grpSpPr>
        <p:pic>
          <p:nvPicPr>
            <p:cNvPr id="23" name="Image 10" descr="New-Font-Occi-Vert.-with-tagline-small.png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70135" y="1675874"/>
              <a:ext cx="451779" cy="485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" name="직사각형 4"/>
            <p:cNvSpPr/>
            <p:nvPr/>
          </p:nvSpPr>
          <p:spPr>
            <a:xfrm>
              <a:off x="2678524" y="1784637"/>
              <a:ext cx="5267675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600" b="1" dirty="0">
                  <a:hlinkClick r:id="rId4"/>
                </a:rPr>
                <a:t>http://www.compatibleone.org/bin/view/Main</a:t>
              </a:r>
              <a:r>
                <a:rPr lang="en-US" altLang="ko-KR" sz="1600" b="1" dirty="0" smtClean="0">
                  <a:hlinkClick r:id="rId4"/>
                </a:rPr>
                <a:t>/</a:t>
              </a:r>
              <a:endParaRPr lang="ko-KR" altLang="en-US" sz="1600" b="1" dirty="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401874" y="2924944"/>
            <a:ext cx="8438224" cy="3585244"/>
            <a:chOff x="401874" y="2465337"/>
            <a:chExt cx="8438224" cy="3585244"/>
          </a:xfrm>
        </p:grpSpPr>
        <p:grpSp>
          <p:nvGrpSpPr>
            <p:cNvPr id="3" name="그룹 2"/>
            <p:cNvGrpSpPr/>
            <p:nvPr/>
          </p:nvGrpSpPr>
          <p:grpSpPr>
            <a:xfrm>
              <a:off x="401874" y="2465337"/>
              <a:ext cx="1239838" cy="3585244"/>
              <a:chOff x="555625" y="1931988"/>
              <a:chExt cx="1463675" cy="3870325"/>
            </a:xfrm>
          </p:grpSpPr>
          <p:pic>
            <p:nvPicPr>
              <p:cNvPr id="20" name="Picture 8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2643" t="41646" r="75346" b="41104"/>
              <a:stretch>
                <a:fillRect/>
              </a:stretch>
            </p:blipFill>
            <p:spPr bwMode="auto">
              <a:xfrm>
                <a:off x="555625" y="4487863"/>
                <a:ext cx="1463675" cy="13144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" name="Picture 9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6732" t="41853" r="63385" b="40897"/>
              <a:stretch>
                <a:fillRect/>
              </a:stretch>
            </p:blipFill>
            <p:spPr bwMode="auto">
              <a:xfrm>
                <a:off x="590550" y="3209925"/>
                <a:ext cx="1204913" cy="13144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" name="Picture 10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0086" t="41853" r="49420" b="40897"/>
              <a:stretch>
                <a:fillRect/>
              </a:stretch>
            </p:blipFill>
            <p:spPr bwMode="auto">
              <a:xfrm>
                <a:off x="590550" y="1931988"/>
                <a:ext cx="1279525" cy="13144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4" name="Image 11" descr="c1-Easiclouds.png"/>
            <p:cNvPicPr>
              <a:picLocks noChangeAspect="1"/>
            </p:cNvPicPr>
            <p:nvPr/>
          </p:nvPicPr>
          <p:blipFill>
            <a:blip r:embed="rId6"/>
            <a:srcRect t="7994"/>
            <a:stretch>
              <a:fillRect/>
            </a:stretch>
          </p:blipFill>
          <p:spPr>
            <a:xfrm>
              <a:off x="1703825" y="2522189"/>
              <a:ext cx="3747328" cy="3528392"/>
            </a:xfrm>
            <a:prstGeom prst="rect">
              <a:avLst/>
            </a:prstGeom>
            <a:ln w="38100" cap="sq">
              <a:solidFill>
                <a:srgbClr val="000000"/>
              </a:solidFill>
              <a:prstDash val="solid"/>
              <a:miter lim="800000"/>
            </a:ln>
            <a:effectLst>
              <a:outerShdw blurRad="50800" dist="38100" dir="2700000" algn="tl" rotWithShape="0">
                <a:srgbClr val="000000">
                  <a:alpha val="43000"/>
                </a:srgbClr>
              </a:outerShdw>
            </a:effectLst>
          </p:spPr>
        </p:pic>
        <p:pic>
          <p:nvPicPr>
            <p:cNvPr id="7171" name="Picture 3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08103" y="2708920"/>
              <a:ext cx="3331995" cy="2952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" name="그룹 16"/>
          <p:cNvGrpSpPr/>
          <p:nvPr/>
        </p:nvGrpSpPr>
        <p:grpSpPr>
          <a:xfrm>
            <a:off x="1515308" y="2420888"/>
            <a:ext cx="1354982" cy="392938"/>
            <a:chOff x="5632308" y="4978478"/>
            <a:chExt cx="1354982" cy="392938"/>
          </a:xfrm>
        </p:grpSpPr>
        <p:sp>
          <p:nvSpPr>
            <p:cNvPr id="18" name="모서리가 둥근 직사각형 17"/>
            <p:cNvSpPr/>
            <p:nvPr/>
          </p:nvSpPr>
          <p:spPr>
            <a:xfrm>
              <a:off x="5632308" y="4978478"/>
              <a:ext cx="1354982" cy="392938"/>
            </a:xfrm>
            <a:prstGeom prst="roundRect">
              <a:avLst/>
            </a:prstGeom>
            <a:solidFill>
              <a:srgbClr val="FFC000"/>
            </a:solidFill>
            <a:ln w="12700">
              <a:solidFill>
                <a:srgbClr val="FFFF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b="1" dirty="0">
                <a:latin typeface="+mn-ea"/>
              </a:endParaRPr>
            </a:p>
          </p:txBody>
        </p:sp>
        <p:pic>
          <p:nvPicPr>
            <p:cNvPr id="25" name="Picture 2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7830" y="5013176"/>
              <a:ext cx="1270434" cy="304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6" name="직사각형 25"/>
          <p:cNvSpPr/>
          <p:nvPr/>
        </p:nvSpPr>
        <p:spPr>
          <a:xfrm>
            <a:off x="2875618" y="2448080"/>
            <a:ext cx="5267675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600" b="1" dirty="0">
                <a:hlinkClick r:id="rId9"/>
              </a:rPr>
              <a:t>http://</a:t>
            </a:r>
            <a:r>
              <a:rPr lang="en-US" altLang="ko-KR" sz="1600" b="1" dirty="0" smtClean="0">
                <a:hlinkClick r:id="rId9"/>
              </a:rPr>
              <a:t>www.openstack.org/</a:t>
            </a:r>
            <a:r>
              <a:rPr lang="en-US" altLang="ko-KR" sz="1600" b="1" dirty="0" smtClean="0"/>
              <a:t> </a:t>
            </a:r>
            <a:endParaRPr lang="ko-KR" altLang="en-US" sz="1600" b="1" dirty="0"/>
          </a:p>
        </p:txBody>
      </p:sp>
      <p:grpSp>
        <p:nvGrpSpPr>
          <p:cNvPr id="27" name="그룹 26"/>
          <p:cNvGrpSpPr/>
          <p:nvPr/>
        </p:nvGrpSpPr>
        <p:grpSpPr>
          <a:xfrm>
            <a:off x="1515308" y="1564201"/>
            <a:ext cx="2057400" cy="392938"/>
            <a:chOff x="5076056" y="3686147"/>
            <a:chExt cx="2057400" cy="392938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5076056" y="3686147"/>
              <a:ext cx="2057400" cy="392938"/>
            </a:xfrm>
            <a:prstGeom prst="roundRect">
              <a:avLst/>
            </a:prstGeom>
            <a:solidFill>
              <a:srgbClr val="FFC000"/>
            </a:solidFill>
            <a:ln w="12700">
              <a:solidFill>
                <a:srgbClr val="FFFF00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00" b="1" dirty="0">
                <a:latin typeface="+mn-ea"/>
              </a:endParaRPr>
            </a:p>
          </p:txBody>
        </p:sp>
        <p:pic>
          <p:nvPicPr>
            <p:cNvPr id="29" name="Picture 2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97464" y="3714114"/>
              <a:ext cx="2006352" cy="3370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619857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Cooperative Partners Status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82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394" t="12146" r="5907" b="5333"/>
          <a:stretch>
            <a:fillRect/>
          </a:stretch>
        </p:blipFill>
        <p:spPr bwMode="auto">
          <a:xfrm>
            <a:off x="1115616" y="1052736"/>
            <a:ext cx="6995120" cy="5480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292127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3692"/>
            <a:ext cx="5904656" cy="52321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wrap="square"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en-US" altLang="ko-KR" sz="2800" kern="0" spc="-150" dirty="0" smtClean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HY견고딕" pitchFamily="18" charset="-127"/>
                <a:ea typeface="HY견고딕" pitchFamily="18" charset="-127"/>
              </a:rPr>
              <a:t>Conclusions</a:t>
            </a:r>
            <a:endParaRPr lang="ko-KR" altLang="en-US" sz="2800" kern="0" spc="-150" dirty="0">
              <a:gradFill>
                <a:gsLst>
                  <a:gs pos="0">
                    <a:prstClr val="white"/>
                  </a:gs>
                  <a:gs pos="100000">
                    <a:prstClr val="white">
                      <a:lumMod val="65000"/>
                    </a:prstClr>
                  </a:gs>
                </a:gsLst>
                <a:lin ang="5400000" scaled="0"/>
              </a:gra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HY견고딕" pitchFamily="18" charset="-127"/>
              <a:ea typeface="HY견고딕" pitchFamily="18" charset="-127"/>
            </a:endParaRPr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>
          <a:xfrm>
            <a:off x="381000" y="1143000"/>
            <a:ext cx="7772400" cy="4987925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ko-KR" sz="4000" b="1" dirty="0" err="1" smtClean="0">
                <a:solidFill>
                  <a:srgbClr val="0A0181"/>
                </a:solidFill>
                <a:latin typeface="Brush Script MT" pitchFamily="66" charset="0"/>
                <a:ea typeface="HY울릉도M" pitchFamily="18" charset="-127"/>
              </a:rPr>
              <a:t>a</a:t>
            </a:r>
            <a:r>
              <a:rPr lang="en-US" altLang="ko-KR" sz="4000" b="1" dirty="0" err="1" smtClean="0">
                <a:solidFill>
                  <a:schemeClr val="tx2">
                    <a:lumMod val="75000"/>
                  </a:schemeClr>
                </a:solidFill>
                <a:latin typeface="Brush Script MT" pitchFamily="66" charset="0"/>
                <a:ea typeface="HY울릉도M" pitchFamily="18" charset="-127"/>
              </a:rPr>
              <a:t>n</a:t>
            </a:r>
            <a:r>
              <a:rPr lang="en-US" altLang="ko-KR" sz="4000" b="1" dirty="0" err="1" smtClean="0">
                <a:solidFill>
                  <a:srgbClr val="01035F"/>
                </a:solidFill>
                <a:latin typeface="Brush Script MT" pitchFamily="66" charset="0"/>
                <a:ea typeface="HY울릉도M" pitchFamily="18" charset="-127"/>
              </a:rPr>
              <a:t>y</a:t>
            </a:r>
            <a:r>
              <a:rPr lang="en-US" altLang="ko-KR" sz="4000" b="1" dirty="0" err="1" smtClean="0">
                <a:solidFill>
                  <a:srgbClr val="FF0000"/>
                </a:solidFill>
                <a:latin typeface="BrushScript BT" pitchFamily="2" charset="0"/>
                <a:ea typeface="HY울릉도M" pitchFamily="18" charset="-127"/>
              </a:rPr>
              <a:t>B</a:t>
            </a:r>
            <a:r>
              <a:rPr lang="en-US" altLang="ko-KR" sz="2400" b="1" dirty="0" err="1" smtClean="0">
                <a:solidFill>
                  <a:srgbClr val="01035F"/>
                </a:solidFill>
                <a:latin typeface="HY울릉도M" pitchFamily="18" charset="-127"/>
                <a:ea typeface="HY울릉도M" pitchFamily="18" charset="-127"/>
              </a:rPr>
              <a:t>roker</a:t>
            </a:r>
            <a:endParaRPr lang="fr-FR" altLang="ko-KR" sz="2400" dirty="0" smtClean="0">
              <a:latin typeface="+mn-ea"/>
            </a:endParaRPr>
          </a:p>
          <a:p>
            <a:pPr lvl="1">
              <a:lnSpc>
                <a:spcPct val="90000"/>
              </a:lnSpc>
            </a:pPr>
            <a:r>
              <a:rPr lang="fr-FR" altLang="ko-KR" sz="2000" dirty="0" smtClean="0">
                <a:latin typeface="+mn-ea"/>
              </a:rPr>
              <a:t>Builds on state-of-the art technology for cloud service </a:t>
            </a:r>
            <a:r>
              <a:rPr lang="fr-FR" altLang="ko-KR" sz="2000" b="1" dirty="0" smtClean="0">
                <a:latin typeface="+mn-ea"/>
              </a:rPr>
              <a:t>brokerage and federation</a:t>
            </a:r>
            <a:r>
              <a:rPr lang="fr-FR" altLang="ko-KR" sz="2000" dirty="0" smtClean="0">
                <a:latin typeface="+mn-ea"/>
              </a:rPr>
              <a:t>, combines that with </a:t>
            </a:r>
            <a:r>
              <a:rPr lang="fr-FR" altLang="ko-KR" sz="2000" b="1" dirty="0" smtClean="0">
                <a:latin typeface="+mn-ea"/>
              </a:rPr>
              <a:t>advanced SLA and billing mechanisms</a:t>
            </a:r>
            <a:r>
              <a:rPr lang="fr-FR" altLang="ko-KR" sz="2000" dirty="0" smtClean="0">
                <a:latin typeface="+mn-ea"/>
              </a:rPr>
              <a:t>.</a:t>
            </a:r>
          </a:p>
          <a:p>
            <a:pPr lvl="1">
              <a:lnSpc>
                <a:spcPct val="90000"/>
              </a:lnSpc>
            </a:pPr>
            <a:r>
              <a:rPr lang="fr-FR" altLang="ko-KR" sz="2000" dirty="0" smtClean="0">
                <a:latin typeface="+mn-ea"/>
              </a:rPr>
              <a:t>The target is an open ecosystem where </a:t>
            </a:r>
            <a:r>
              <a:rPr lang="fr-FR" altLang="ko-KR" sz="2000" b="1" dirty="0" smtClean="0">
                <a:latin typeface="+mn-ea"/>
              </a:rPr>
              <a:t>computing and networking services</a:t>
            </a:r>
            <a:r>
              <a:rPr lang="fr-FR" altLang="ko-KR" sz="2000" dirty="0" smtClean="0">
                <a:latin typeface="+mn-ea"/>
              </a:rPr>
              <a:t> can be traded </a:t>
            </a:r>
            <a:r>
              <a:rPr lang="fr-FR" altLang="ko-KR" sz="2000" b="1" dirty="0" smtClean="0">
                <a:latin typeface="+mn-ea"/>
              </a:rPr>
              <a:t>in real-time</a:t>
            </a:r>
            <a:r>
              <a:rPr lang="fr-FR" altLang="ko-KR" sz="2000" dirty="0" smtClean="0">
                <a:latin typeface="+mn-ea"/>
              </a:rPr>
              <a:t>.</a:t>
            </a:r>
          </a:p>
          <a:p>
            <a:pPr lvl="1">
              <a:lnSpc>
                <a:spcPct val="90000"/>
              </a:lnSpc>
            </a:pPr>
            <a:r>
              <a:rPr lang="fr-FR" altLang="ko-KR" sz="2000" dirty="0" smtClean="0">
                <a:latin typeface="+mn-ea"/>
              </a:rPr>
              <a:t>It provides </a:t>
            </a:r>
            <a:r>
              <a:rPr lang="fr-FR" altLang="ko-KR" sz="2000" b="1" dirty="0" smtClean="0">
                <a:latin typeface="+mn-ea"/>
              </a:rPr>
              <a:t>freedom of choice for consumers</a:t>
            </a:r>
            <a:r>
              <a:rPr lang="fr-FR" altLang="ko-KR" sz="2000" dirty="0" smtClean="0">
                <a:latin typeface="+mn-ea"/>
              </a:rPr>
              <a:t> and </a:t>
            </a:r>
            <a:r>
              <a:rPr lang="fr-FR" altLang="ko-KR" sz="2000" b="1" dirty="0" smtClean="0">
                <a:latin typeface="+mn-ea"/>
              </a:rPr>
              <a:t>opportunities for small specialized providers</a:t>
            </a:r>
            <a:r>
              <a:rPr lang="fr-FR" altLang="ko-KR" sz="2000" dirty="0" smtClean="0">
                <a:latin typeface="+mn-ea"/>
              </a:rPr>
              <a:t>.</a:t>
            </a:r>
          </a:p>
          <a:p>
            <a:pPr lvl="1">
              <a:lnSpc>
                <a:spcPct val="90000"/>
              </a:lnSpc>
            </a:pPr>
            <a:endParaRPr lang="fr-FR" altLang="ko-KR" sz="2000" dirty="0" smtClean="0">
              <a:latin typeface="+mn-ea"/>
            </a:endParaRPr>
          </a:p>
          <a:p>
            <a:pPr>
              <a:lnSpc>
                <a:spcPct val="90000"/>
              </a:lnSpc>
            </a:pPr>
            <a:r>
              <a:rPr lang="en-US" altLang="ko-KR" sz="4000" b="1" dirty="0" err="1">
                <a:solidFill>
                  <a:srgbClr val="0A0181"/>
                </a:solidFill>
                <a:latin typeface="Brush Script MT" pitchFamily="66" charset="0"/>
                <a:ea typeface="HY울릉도M" pitchFamily="18" charset="-127"/>
              </a:rPr>
              <a:t>a</a:t>
            </a:r>
            <a:r>
              <a:rPr lang="en-US" altLang="ko-KR" sz="4000" b="1" dirty="0" err="1">
                <a:solidFill>
                  <a:schemeClr val="tx2">
                    <a:lumMod val="75000"/>
                  </a:schemeClr>
                </a:solidFill>
                <a:latin typeface="Brush Script MT" pitchFamily="66" charset="0"/>
                <a:ea typeface="HY울릉도M" pitchFamily="18" charset="-127"/>
              </a:rPr>
              <a:t>n</a:t>
            </a:r>
            <a:r>
              <a:rPr lang="en-US" altLang="ko-KR" sz="4000" b="1" dirty="0" err="1">
                <a:solidFill>
                  <a:srgbClr val="01035F"/>
                </a:solidFill>
                <a:latin typeface="Brush Script MT" pitchFamily="66" charset="0"/>
                <a:ea typeface="HY울릉도M" pitchFamily="18" charset="-127"/>
              </a:rPr>
              <a:t>y</a:t>
            </a:r>
            <a:r>
              <a:rPr lang="en-US" altLang="ko-KR" sz="4000" b="1" dirty="0" err="1">
                <a:solidFill>
                  <a:srgbClr val="FF0000"/>
                </a:solidFill>
                <a:latin typeface="BrushScript BT" pitchFamily="2" charset="0"/>
                <a:ea typeface="HY울릉도M" pitchFamily="18" charset="-127"/>
              </a:rPr>
              <a:t>B</a:t>
            </a:r>
            <a:r>
              <a:rPr lang="en-US" altLang="ko-KR" sz="2400" b="1" dirty="0" err="1">
                <a:solidFill>
                  <a:srgbClr val="01035F"/>
                </a:solidFill>
                <a:latin typeface="HY울릉도M" pitchFamily="18" charset="-127"/>
                <a:ea typeface="HY울릉도M" pitchFamily="18" charset="-127"/>
              </a:rPr>
              <a:t>roker</a:t>
            </a:r>
            <a:r>
              <a:rPr lang="en-US" altLang="ko-KR" sz="2400" b="1" dirty="0">
                <a:solidFill>
                  <a:srgbClr val="01035F"/>
                </a:solidFill>
                <a:latin typeface="HY울릉도M" pitchFamily="18" charset="-127"/>
                <a:ea typeface="HY울릉도M" pitchFamily="18" charset="-127"/>
              </a:rPr>
              <a:t> </a:t>
            </a:r>
            <a:r>
              <a:rPr lang="fr-FR" altLang="ko-KR" sz="2400" dirty="0" smtClean="0">
                <a:latin typeface="+mn-ea"/>
              </a:rPr>
              <a:t>also develops new methods, technologies and competences to build various </a:t>
            </a:r>
            <a:r>
              <a:rPr lang="fr-FR" altLang="ko-KR" sz="2400" b="1" dirty="0" smtClean="0">
                <a:latin typeface="+mn-ea"/>
              </a:rPr>
              <a:t>open cloud market</a:t>
            </a:r>
            <a:r>
              <a:rPr lang="fr-FR" altLang="ko-KR" sz="2400" dirty="0" smtClean="0">
                <a:latin typeface="+mn-ea"/>
              </a:rPr>
              <a:t>.</a:t>
            </a:r>
          </a:p>
        </p:txBody>
      </p:sp>
      <p:sp>
        <p:nvSpPr>
          <p:cNvPr id="6" name="Rounded Rectangle 9"/>
          <p:cNvSpPr>
            <a:spLocks noChangeArrowheads="1"/>
          </p:cNvSpPr>
          <p:nvPr/>
        </p:nvSpPr>
        <p:spPr bwMode="auto">
          <a:xfrm>
            <a:off x="7751763" y="1533525"/>
            <a:ext cx="1260475" cy="828675"/>
          </a:xfrm>
          <a:prstGeom prst="roundRect">
            <a:avLst>
              <a:gd name="adj" fmla="val 10000"/>
            </a:avLst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ffectLst>
            <a:outerShdw blurRad="40000" dist="23000" dir="5400000" rotWithShape="0">
              <a:srgbClr val="808080">
                <a:alpha val="34999"/>
              </a:srgbClr>
            </a:outerShdw>
          </a:effectLst>
          <a:extLst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endParaRPr lang="fi-FI" altLang="ko-KR" sz="1600"/>
          </a:p>
        </p:txBody>
      </p:sp>
      <p:pic>
        <p:nvPicPr>
          <p:cNvPr id="7" name="Picture 1038" descr="_2_082B1F680829AB98003E4521C1257AC4"/>
          <p:cNvPicPr>
            <a:picLocks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05738" y="4876800"/>
            <a:ext cx="1152525" cy="755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1035" descr="Z:\T0047662\Mes Documents\Mes images\sla-negotiation.jpg"/>
          <p:cNvPicPr>
            <a:picLocks noChangeAspect="1" noChangeArrowheads="1"/>
          </p:cNvPicPr>
          <p:nvPr/>
        </p:nvPicPr>
        <p:blipFill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9088" y="2454275"/>
            <a:ext cx="900112" cy="89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8" descr="statistics_a.wmf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975600" y="3262313"/>
            <a:ext cx="863600" cy="75565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30960847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0"/>
          <p:cNvSpPr txBox="1">
            <a:spLocks noChangeArrowheads="1"/>
          </p:cNvSpPr>
          <p:nvPr/>
        </p:nvSpPr>
        <p:spPr bwMode="auto">
          <a:xfrm>
            <a:off x="683568" y="239737"/>
            <a:ext cx="2565277" cy="511126"/>
          </a:xfrm>
          <a:prstGeom prst="rect">
            <a:avLst/>
          </a:prstGeom>
          <a:noFill/>
          <a:ln w="101600">
            <a:miter lim="800000"/>
            <a:headEnd/>
            <a:tailEnd/>
          </a:ln>
        </p:spPr>
        <p:txBody>
          <a:bodyPr lIns="91436" tIns="45718" rIns="91436" bIns="45718" anchor="ctr">
            <a:spAutoFit/>
          </a:bodyPr>
          <a:lstStyle>
            <a:defPPr>
              <a:defRPr lang="ko-KR"/>
            </a:defPPr>
            <a:lvl1pPr marL="0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79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5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538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717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96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075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25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434" algn="l" defTabSz="914358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61965" latinLnBrk="0">
              <a:defRPr/>
            </a:pPr>
            <a:r>
              <a:rPr lang="ko-KR" altLang="en-US" sz="2600" kern="0" spc="-150" dirty="0">
                <a:gradFill>
                  <a:gsLst>
                    <a:gs pos="0">
                      <a:prstClr val="white"/>
                    </a:gs>
                    <a:gs pos="100000">
                      <a:prstClr val="white">
                        <a:lumMod val="65000"/>
                      </a:prstClr>
                    </a:gs>
                  </a:gsLst>
                  <a:lin ang="5400000" scaled="0"/>
                </a:gra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나눔고딕 ExtraBold" pitchFamily="50" charset="-127"/>
                <a:ea typeface="나눔고딕 ExtraBold" pitchFamily="50" charset="-127"/>
              </a:rPr>
              <a:t>업체소개</a:t>
            </a:r>
          </a:p>
        </p:txBody>
      </p:sp>
      <p:pic>
        <p:nvPicPr>
          <p:cNvPr id="5122" name="Picture 2" descr="C:\Users\Administrator\Desktop\에트리\04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0" y="-42624"/>
            <a:ext cx="9235440" cy="69265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2267744" y="2060848"/>
            <a:ext cx="4804200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200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</a:rPr>
              <a:t>Thank you</a:t>
            </a:r>
            <a:endParaRPr lang="ko-KR" altLang="en-US" sz="7200" b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ea"/>
            </a:endParaRPr>
          </a:p>
        </p:txBody>
      </p:sp>
      <p:sp>
        <p:nvSpPr>
          <p:cNvPr id="3" name="직사각형 2"/>
          <p:cNvSpPr/>
          <p:nvPr/>
        </p:nvSpPr>
        <p:spPr>
          <a:xfrm>
            <a:off x="2383844" y="4437112"/>
            <a:ext cx="4572000" cy="96436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ts val="3400"/>
              </a:lnSpc>
            </a:pPr>
            <a:r>
              <a:rPr lang="en-US" altLang="ko-KR" sz="2400" b="1" dirty="0" smtClean="0">
                <a:solidFill>
                  <a:schemeClr val="tx2">
                    <a:lumMod val="50000"/>
                  </a:schemeClr>
                </a:solidFill>
                <a:ea typeface="HY견고딕" pitchFamily="18" charset="-127"/>
              </a:rPr>
              <a:t>Contact Information</a:t>
            </a:r>
          </a:p>
          <a:p>
            <a:pPr algn="ctr">
              <a:lnSpc>
                <a:spcPts val="3400"/>
              </a:lnSpc>
            </a:pPr>
            <a:r>
              <a:rPr lang="en-US" altLang="ko-KR" sz="2400" b="1" dirty="0" smtClean="0">
                <a:solidFill>
                  <a:schemeClr val="tx2">
                    <a:lumMod val="50000"/>
                  </a:schemeClr>
                </a:solidFill>
                <a:ea typeface="HY견고딕" pitchFamily="18" charset="-127"/>
                <a:hlinkClick r:id="rId4"/>
              </a:rPr>
              <a:t>djkang@etri.re.kr</a:t>
            </a:r>
            <a:r>
              <a:rPr lang="en-US" altLang="ko-KR" sz="2400" b="1" dirty="0" smtClean="0">
                <a:solidFill>
                  <a:schemeClr val="tx2">
                    <a:lumMod val="50000"/>
                  </a:schemeClr>
                </a:solidFill>
                <a:ea typeface="HY견고딕" pitchFamily="18" charset="-127"/>
              </a:rPr>
              <a:t> </a:t>
            </a:r>
            <a:endParaRPr lang="en-US" altLang="ko-KR" sz="2000" b="1" dirty="0">
              <a:solidFill>
                <a:schemeClr val="tx2">
                  <a:lumMod val="50000"/>
                </a:schemeClr>
              </a:solidFill>
              <a:ea typeface="HY견고딕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17129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8292</TotalTime>
  <Words>1706</Words>
  <Application>Microsoft Office PowerPoint</Application>
  <PresentationFormat>화면 슬라이드 쇼(4:3)</PresentationFormat>
  <Paragraphs>625</Paragraphs>
  <Slides>27</Slides>
  <Notes>19</Notes>
  <HiddenSlides>0</HiddenSlides>
  <MMClips>0</MMClips>
  <ScaleCrop>false</ScaleCrop>
  <HeadingPairs>
    <vt:vector size="6" baseType="variant"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27</vt:i4>
      </vt:variant>
    </vt:vector>
  </HeadingPairs>
  <TitlesOfParts>
    <vt:vector size="29" baseType="lpstr">
      <vt:lpstr>Office 테마</vt:lpstr>
      <vt:lpstr>Photo Editor Photo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 Integration Plan (2014~2016)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imss</dc:creator>
  <cp:lastModifiedBy>djkang</cp:lastModifiedBy>
  <cp:revision>598</cp:revision>
  <cp:lastPrinted>2014-04-14T12:38:46Z</cp:lastPrinted>
  <dcterms:created xsi:type="dcterms:W3CDTF">2012-04-06T05:18:24Z</dcterms:created>
  <dcterms:modified xsi:type="dcterms:W3CDTF">2014-04-23T08:44:53Z</dcterms:modified>
</cp:coreProperties>
</file>